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4"/>
  </p:notesMasterIdLst>
  <p:handoutMasterIdLst>
    <p:handoutMasterId r:id="rId25"/>
  </p:handoutMasterIdLst>
  <p:sldIdLst>
    <p:sldId id="256" r:id="rId2"/>
    <p:sldId id="324" r:id="rId3"/>
    <p:sldId id="269" r:id="rId4"/>
    <p:sldId id="261" r:id="rId5"/>
    <p:sldId id="359" r:id="rId6"/>
    <p:sldId id="360" r:id="rId7"/>
    <p:sldId id="361" r:id="rId8"/>
    <p:sldId id="362" r:id="rId9"/>
    <p:sldId id="366" r:id="rId10"/>
    <p:sldId id="367" r:id="rId11"/>
    <p:sldId id="363" r:id="rId12"/>
    <p:sldId id="364" r:id="rId13"/>
    <p:sldId id="365" r:id="rId14"/>
    <p:sldId id="313" r:id="rId15"/>
    <p:sldId id="314" r:id="rId16"/>
    <p:sldId id="315" r:id="rId17"/>
    <p:sldId id="316" r:id="rId18"/>
    <p:sldId id="318" r:id="rId19"/>
    <p:sldId id="317" r:id="rId20"/>
    <p:sldId id="319" r:id="rId21"/>
    <p:sldId id="320" r:id="rId22"/>
    <p:sldId id="279" r:id="rId23"/>
  </p:sldIdLst>
  <p:sldSz cx="9144000" cy="5143500" type="screen16x9"/>
  <p:notesSz cx="6858000" cy="9144000"/>
  <p:embeddedFontLst>
    <p:embeddedFont>
      <p:font typeface="맑은 고딕" panose="020B0503020000020004" pitchFamily="34" charset="-127"/>
      <p:regular r:id="rId26"/>
      <p:bold r:id="rId27"/>
    </p:embeddedFont>
    <p:embeddedFont>
      <p:font typeface="Big Shoulders Text" panose="020B0604020202020204" charset="0"/>
      <p:regular r:id="rId28"/>
      <p:bold r:id="rId29"/>
    </p:embeddedFont>
    <p:embeddedFont>
      <p:font typeface="Bebas Neue" panose="020B0604020202020204" charset="0"/>
      <p:regular r:id="rId30"/>
    </p:embeddedFont>
    <p:embeddedFont>
      <p:font typeface="Questrial" panose="020B0604020202020204" charset="0"/>
      <p:regular r:id="rId31"/>
    </p:embeddedFont>
    <p:embeddedFont>
      <p:font typeface="Assistant" panose="020B0604020202020204" charset="-79"/>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5FD"/>
    <a:srgbClr val="D2FEFC"/>
    <a:srgbClr val="DA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D33E555-47E8-4271-A142-1AFCD279F5B2}">
  <a:tblStyle styleId="{5D33E555-47E8-4271-A142-1AFCD279F5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8E9CCA-3D7D-4A3F-BA12-D9D13EAC361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7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D4E9DD-C900-4D8B-9DA1-FF6C89B446C4}" type="datetimeFigureOut">
              <a:rPr lang="id-ID" smtClean="0"/>
              <a:t>03/12/2024</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AAB15-EC3B-46CD-88AA-3D5622AC11F0}" type="slidenum">
              <a:rPr lang="id-ID" smtClean="0"/>
              <a:t>‹#›</a:t>
            </a:fld>
            <a:endParaRPr lang="id-ID"/>
          </a:p>
        </p:txBody>
      </p:sp>
    </p:spTree>
    <p:extLst>
      <p:ext uri="{BB962C8B-B14F-4D97-AF65-F5344CB8AC3E}">
        <p14:creationId xmlns:p14="http://schemas.microsoft.com/office/powerpoint/2010/main" val="62966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18936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14ace12cad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 name="Google Shape;1923;g14ace12cad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14ace12cad6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14ace12cad6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14ace12cad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14ace12cad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1dc6478257_0_4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1dc6478257_0_4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14ace12cad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14ace12cad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14ace12cad6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14ace12cad6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11a1365a701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11a1365a701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161ffa12e73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161ffa12e73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14ace12cad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7" name="Google Shape;1637;g14ace12cad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61200" y="402050"/>
            <a:ext cx="4569600" cy="3101100"/>
          </a:xfrm>
          <a:prstGeom prst="rect">
            <a:avLst/>
          </a:prstGeom>
        </p:spPr>
        <p:txBody>
          <a:bodyPr spcFirstLastPara="1" wrap="square" lIns="91425" tIns="91425" rIns="91425" bIns="91425" anchor="b" anchorCtr="0">
            <a:noAutofit/>
          </a:bodyPr>
          <a:lstStyle>
            <a:lvl1pPr lvl="0" algn="r">
              <a:lnSpc>
                <a:spcPct val="9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838475" y="3589000"/>
            <a:ext cx="2592300" cy="694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78668" y="-3622277"/>
            <a:ext cx="7093598" cy="11211064"/>
            <a:chOff x="1550175" y="-2587150"/>
            <a:chExt cx="6438775" cy="10176150"/>
          </a:xfrm>
        </p:grpSpPr>
        <p:sp>
          <p:nvSpPr>
            <p:cNvPr id="12" name="Google Shape;12;p2"/>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50175" y="-1634800"/>
              <a:ext cx="4436075" cy="4436125"/>
            </a:xfrm>
            <a:custGeom>
              <a:avLst/>
              <a:gdLst/>
              <a:ahLst/>
              <a:cxnLst/>
              <a:rect l="l" t="t" r="r" b="b"/>
              <a:pathLst>
                <a:path w="177443" h="177445" extrusionOk="0">
                  <a:moveTo>
                    <a:pt x="20728" y="1"/>
                  </a:moveTo>
                  <a:lnTo>
                    <a:pt x="0" y="20729"/>
                  </a:lnTo>
                  <a:lnTo>
                    <a:pt x="156715" y="177444"/>
                  </a:lnTo>
                  <a:lnTo>
                    <a:pt x="177443" y="156716"/>
                  </a:lnTo>
                  <a:lnTo>
                    <a:pt x="20728" y="1"/>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68375" y="-2079900"/>
              <a:ext cx="4363475" cy="4363500"/>
            </a:xfrm>
            <a:custGeom>
              <a:avLst/>
              <a:gdLst/>
              <a:ahLst/>
              <a:cxnLst/>
              <a:rect l="l" t="t" r="r" b="b"/>
              <a:pathLst>
                <a:path w="174539" h="174540" extrusionOk="0">
                  <a:moveTo>
                    <a:pt x="17804" y="1"/>
                  </a:moveTo>
                  <a:lnTo>
                    <a:pt x="0" y="17805"/>
                  </a:lnTo>
                  <a:lnTo>
                    <a:pt x="156735" y="174540"/>
                  </a:lnTo>
                  <a:lnTo>
                    <a:pt x="174539" y="156736"/>
                  </a:lnTo>
                  <a:lnTo>
                    <a:pt x="17804" y="1"/>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12975" y="-2403650"/>
              <a:ext cx="4242625" cy="4242150"/>
            </a:xfrm>
            <a:custGeom>
              <a:avLst/>
              <a:gdLst/>
              <a:ahLst/>
              <a:cxnLst/>
              <a:rect l="l" t="t" r="r" b="b"/>
              <a:pathLst>
                <a:path w="169705" h="169686" extrusionOk="0">
                  <a:moveTo>
                    <a:pt x="12970" y="1"/>
                  </a:moveTo>
                  <a:lnTo>
                    <a:pt x="0" y="12951"/>
                  </a:lnTo>
                  <a:lnTo>
                    <a:pt x="156735" y="169686"/>
                  </a:lnTo>
                  <a:lnTo>
                    <a:pt x="169705" y="156736"/>
                  </a:lnTo>
                  <a:lnTo>
                    <a:pt x="12970"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36225" y="-2587150"/>
              <a:ext cx="4102400" cy="4102400"/>
            </a:xfrm>
            <a:custGeom>
              <a:avLst/>
              <a:gdLst/>
              <a:ahLst/>
              <a:cxnLst/>
              <a:rect l="l" t="t" r="r" b="b"/>
              <a:pathLst>
                <a:path w="164096" h="164096" extrusionOk="0">
                  <a:moveTo>
                    <a:pt x="7361" y="0"/>
                  </a:moveTo>
                  <a:lnTo>
                    <a:pt x="1" y="7361"/>
                  </a:lnTo>
                  <a:lnTo>
                    <a:pt x="156735" y="164096"/>
                  </a:lnTo>
                  <a:lnTo>
                    <a:pt x="164095" y="156735"/>
                  </a:lnTo>
                  <a:lnTo>
                    <a:pt x="7361" y="0"/>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09775" y="3952575"/>
              <a:ext cx="1737150" cy="1641675"/>
            </a:xfrm>
            <a:custGeom>
              <a:avLst/>
              <a:gdLst/>
              <a:ahLst/>
              <a:cxnLst/>
              <a:rect l="l" t="t" r="r" b="b"/>
              <a:pathLst>
                <a:path w="69486" h="65667" extrusionOk="0">
                  <a:moveTo>
                    <a:pt x="119" y="1"/>
                  </a:moveTo>
                  <a:lnTo>
                    <a:pt x="0" y="65547"/>
                  </a:lnTo>
                  <a:lnTo>
                    <a:pt x="69485" y="65667"/>
                  </a:lnTo>
                  <a:lnTo>
                    <a:pt x="119" y="1"/>
                  </a:lnTo>
                  <a:close/>
                </a:path>
              </a:pathLst>
            </a:custGeom>
            <a:solidFill>
              <a:srgbClr val="FFFFFF">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09775" y="4367850"/>
              <a:ext cx="1297025" cy="1225900"/>
            </a:xfrm>
            <a:custGeom>
              <a:avLst/>
              <a:gdLst/>
              <a:ahLst/>
              <a:cxnLst/>
              <a:rect l="l" t="t" r="r" b="b"/>
              <a:pathLst>
                <a:path w="51881" h="49036" extrusionOk="0">
                  <a:moveTo>
                    <a:pt x="100" y="0"/>
                  </a:moveTo>
                  <a:lnTo>
                    <a:pt x="0" y="48936"/>
                  </a:lnTo>
                  <a:lnTo>
                    <a:pt x="51880" y="49036"/>
                  </a:lnTo>
                  <a:lnTo>
                    <a:pt x="51880" y="49036"/>
                  </a:lnTo>
                  <a:lnTo>
                    <a:pt x="100"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082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13"/>
        <p:cNvGrpSpPr/>
        <p:nvPr/>
      </p:nvGrpSpPr>
      <p:grpSpPr>
        <a:xfrm>
          <a:off x="0" y="0"/>
          <a:ext cx="0" cy="0"/>
          <a:chOff x="0" y="0"/>
          <a:chExt cx="0" cy="0"/>
        </a:xfrm>
      </p:grpSpPr>
      <p:sp>
        <p:nvSpPr>
          <p:cNvPr id="714" name="Google Shape;714;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15" name="Google Shape;715;p29"/>
          <p:cNvGrpSpPr/>
          <p:nvPr/>
        </p:nvGrpSpPr>
        <p:grpSpPr>
          <a:xfrm rot="10800000">
            <a:off x="7230171" y="4713"/>
            <a:ext cx="1913818" cy="1808633"/>
            <a:chOff x="1809775" y="3952575"/>
            <a:chExt cx="1737150" cy="1641675"/>
          </a:xfrm>
        </p:grpSpPr>
        <p:sp>
          <p:nvSpPr>
            <p:cNvPr id="716" name="Google Shape;716;p29"/>
            <p:cNvSpPr/>
            <p:nvPr/>
          </p:nvSpPr>
          <p:spPr>
            <a:xfrm>
              <a:off x="1809775" y="3952575"/>
              <a:ext cx="1737150" cy="1641675"/>
            </a:xfrm>
            <a:custGeom>
              <a:avLst/>
              <a:gdLst/>
              <a:ahLst/>
              <a:cxnLst/>
              <a:rect l="l" t="t" r="r" b="b"/>
              <a:pathLst>
                <a:path w="69486" h="65667" extrusionOk="0">
                  <a:moveTo>
                    <a:pt x="119" y="1"/>
                  </a:moveTo>
                  <a:lnTo>
                    <a:pt x="0" y="65547"/>
                  </a:lnTo>
                  <a:lnTo>
                    <a:pt x="69485" y="65667"/>
                  </a:lnTo>
                  <a:lnTo>
                    <a:pt x="119" y="1"/>
                  </a:lnTo>
                  <a:close/>
                </a:path>
              </a:pathLst>
            </a:custGeom>
            <a:solidFill>
              <a:srgbClr val="FFFFFF">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1809775" y="4367850"/>
              <a:ext cx="1297025" cy="1225900"/>
            </a:xfrm>
            <a:custGeom>
              <a:avLst/>
              <a:gdLst/>
              <a:ahLst/>
              <a:cxnLst/>
              <a:rect l="l" t="t" r="r" b="b"/>
              <a:pathLst>
                <a:path w="51881" h="49036" extrusionOk="0">
                  <a:moveTo>
                    <a:pt x="100" y="0"/>
                  </a:moveTo>
                  <a:lnTo>
                    <a:pt x="0" y="48936"/>
                  </a:lnTo>
                  <a:lnTo>
                    <a:pt x="51880" y="49036"/>
                  </a:lnTo>
                  <a:lnTo>
                    <a:pt x="51880" y="49036"/>
                  </a:lnTo>
                  <a:lnTo>
                    <a:pt x="100"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9"/>
          <p:cNvGrpSpPr/>
          <p:nvPr/>
        </p:nvGrpSpPr>
        <p:grpSpPr>
          <a:xfrm rot="385761">
            <a:off x="8085629" y="380707"/>
            <a:ext cx="842376" cy="622080"/>
            <a:chOff x="2527900" y="3184675"/>
            <a:chExt cx="906125" cy="669300"/>
          </a:xfrm>
        </p:grpSpPr>
        <p:sp>
          <p:nvSpPr>
            <p:cNvPr id="719" name="Google Shape;719;p29"/>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9"/>
          <p:cNvGrpSpPr/>
          <p:nvPr/>
        </p:nvGrpSpPr>
        <p:grpSpPr>
          <a:xfrm>
            <a:off x="7959665" y="144389"/>
            <a:ext cx="1094615" cy="1095027"/>
            <a:chOff x="2416000" y="1808150"/>
            <a:chExt cx="2662650" cy="2663650"/>
          </a:xfrm>
        </p:grpSpPr>
        <p:sp>
          <p:nvSpPr>
            <p:cNvPr id="733" name="Google Shape;733;p29"/>
            <p:cNvSpPr/>
            <p:nvPr/>
          </p:nvSpPr>
          <p:spPr>
            <a:xfrm>
              <a:off x="2416000" y="1808150"/>
              <a:ext cx="1883350" cy="1559600"/>
            </a:xfrm>
            <a:custGeom>
              <a:avLst/>
              <a:gdLst/>
              <a:ahLst/>
              <a:cxnLst/>
              <a:rect l="l" t="t" r="r" b="b"/>
              <a:pathLst>
                <a:path w="75334" h="62384" fill="none" extrusionOk="0">
                  <a:moveTo>
                    <a:pt x="776" y="62384"/>
                  </a:moveTo>
                  <a:cubicBezTo>
                    <a:pt x="279" y="59420"/>
                    <a:pt x="0" y="56376"/>
                    <a:pt x="0" y="53273"/>
                  </a:cubicBezTo>
                  <a:cubicBezTo>
                    <a:pt x="0" y="23852"/>
                    <a:pt x="23852" y="0"/>
                    <a:pt x="53253" y="0"/>
                  </a:cubicBezTo>
                  <a:cubicBezTo>
                    <a:pt x="61150" y="0"/>
                    <a:pt x="68630" y="1731"/>
                    <a:pt x="75334" y="4775"/>
                  </a:cubicBezTo>
                </a:path>
              </a:pathLst>
            </a:custGeom>
            <a:solidFill>
              <a:schemeClr val="accent3"/>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2577625" y="3778025"/>
              <a:ext cx="1721725" cy="693775"/>
            </a:xfrm>
            <a:custGeom>
              <a:avLst/>
              <a:gdLst/>
              <a:ahLst/>
              <a:cxnLst/>
              <a:rect l="l" t="t" r="r" b="b"/>
              <a:pathLst>
                <a:path w="68869" h="27751" fill="none" extrusionOk="0">
                  <a:moveTo>
                    <a:pt x="68869" y="22977"/>
                  </a:moveTo>
                  <a:cubicBezTo>
                    <a:pt x="62145" y="26060"/>
                    <a:pt x="54646" y="27751"/>
                    <a:pt x="46768" y="27751"/>
                  </a:cubicBezTo>
                  <a:cubicBezTo>
                    <a:pt x="26597" y="27751"/>
                    <a:pt x="9052" y="16531"/>
                    <a:pt x="0" y="0"/>
                  </a:cubicBezTo>
                </a:path>
              </a:pathLst>
            </a:custGeom>
            <a:solidFill>
              <a:schemeClr val="accent3"/>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4400800" y="3343375"/>
              <a:ext cx="661950" cy="956850"/>
            </a:xfrm>
            <a:custGeom>
              <a:avLst/>
              <a:gdLst/>
              <a:ahLst/>
              <a:cxnLst/>
              <a:rect l="l" t="t" r="r" b="b"/>
              <a:pathLst>
                <a:path w="26478" h="38274" fill="none" extrusionOk="0">
                  <a:moveTo>
                    <a:pt x="26477" y="0"/>
                  </a:moveTo>
                  <a:cubicBezTo>
                    <a:pt x="23971" y="16432"/>
                    <a:pt x="13925" y="30396"/>
                    <a:pt x="0" y="38274"/>
                  </a:cubicBezTo>
                </a:path>
              </a:pathLst>
            </a:custGeom>
            <a:solidFill>
              <a:schemeClr val="accent3"/>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4464450" y="2018500"/>
              <a:ext cx="614200" cy="1121975"/>
            </a:xfrm>
            <a:custGeom>
              <a:avLst/>
              <a:gdLst/>
              <a:ahLst/>
              <a:cxnLst/>
              <a:rect l="l" t="t" r="r" b="b"/>
              <a:pathLst>
                <a:path w="24568" h="44879" fill="none" extrusionOk="0">
                  <a:moveTo>
                    <a:pt x="0" y="1"/>
                  </a:moveTo>
                  <a:cubicBezTo>
                    <a:pt x="14761" y="9470"/>
                    <a:pt x="24568" y="26041"/>
                    <a:pt x="24568" y="44879"/>
                  </a:cubicBezTo>
                </a:path>
              </a:pathLst>
            </a:custGeom>
            <a:solidFill>
              <a:schemeClr val="accent3"/>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9120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228"/>
        <p:cNvGrpSpPr/>
        <p:nvPr/>
      </p:nvGrpSpPr>
      <p:grpSpPr>
        <a:xfrm>
          <a:off x="0" y="0"/>
          <a:ext cx="0" cy="0"/>
          <a:chOff x="0" y="0"/>
          <a:chExt cx="0" cy="0"/>
        </a:xfrm>
      </p:grpSpPr>
      <p:sp>
        <p:nvSpPr>
          <p:cNvPr id="229" name="Google Shape;229;p31"/>
          <p:cNvSpPr/>
          <p:nvPr/>
        </p:nvSpPr>
        <p:spPr>
          <a:xfrm rot="-8605897">
            <a:off x="-2951598" y="2781540"/>
            <a:ext cx="5720566" cy="4060060"/>
          </a:xfrm>
          <a:custGeom>
            <a:avLst/>
            <a:gdLst/>
            <a:ahLst/>
            <a:cxnLst/>
            <a:rect l="l" t="t" r="r" b="b"/>
            <a:pathLst>
              <a:path w="69605" h="49402" extrusionOk="0">
                <a:moveTo>
                  <a:pt x="62718" y="0"/>
                </a:moveTo>
                <a:cubicBezTo>
                  <a:pt x="62081" y="0"/>
                  <a:pt x="61427" y="99"/>
                  <a:pt x="60770" y="312"/>
                </a:cubicBezTo>
                <a:cubicBezTo>
                  <a:pt x="59782" y="633"/>
                  <a:pt x="58829" y="1038"/>
                  <a:pt x="57913" y="1502"/>
                </a:cubicBezTo>
                <a:cubicBezTo>
                  <a:pt x="54329" y="3360"/>
                  <a:pt x="51150" y="6205"/>
                  <a:pt x="48435" y="9968"/>
                </a:cubicBezTo>
                <a:cubicBezTo>
                  <a:pt x="45340" y="14266"/>
                  <a:pt x="42863" y="19814"/>
                  <a:pt x="41065" y="26470"/>
                </a:cubicBezTo>
                <a:cubicBezTo>
                  <a:pt x="38579" y="35663"/>
                  <a:pt x="31807" y="36853"/>
                  <a:pt x="28434" y="36853"/>
                </a:cubicBezTo>
                <a:cubicBezTo>
                  <a:pt x="28221" y="36853"/>
                  <a:pt x="28021" y="36848"/>
                  <a:pt x="27837" y="36840"/>
                </a:cubicBezTo>
                <a:cubicBezTo>
                  <a:pt x="21491" y="36554"/>
                  <a:pt x="14312" y="32054"/>
                  <a:pt x="12895" y="24005"/>
                </a:cubicBezTo>
                <a:cubicBezTo>
                  <a:pt x="12312" y="21015"/>
                  <a:pt x="9689" y="18932"/>
                  <a:pt x="6742" y="18932"/>
                </a:cubicBezTo>
                <a:cubicBezTo>
                  <a:pt x="6380" y="18932"/>
                  <a:pt x="6013" y="18963"/>
                  <a:pt x="5644" y="19028"/>
                </a:cubicBezTo>
                <a:cubicBezTo>
                  <a:pt x="2275" y="19624"/>
                  <a:pt x="1" y="22815"/>
                  <a:pt x="536" y="26196"/>
                </a:cubicBezTo>
                <a:cubicBezTo>
                  <a:pt x="1667" y="32768"/>
                  <a:pt x="5168" y="38709"/>
                  <a:pt x="10359" y="42900"/>
                </a:cubicBezTo>
                <a:cubicBezTo>
                  <a:pt x="15169" y="46806"/>
                  <a:pt x="21086" y="49068"/>
                  <a:pt x="27266" y="49365"/>
                </a:cubicBezTo>
                <a:cubicBezTo>
                  <a:pt x="27694" y="49389"/>
                  <a:pt x="28099" y="49401"/>
                  <a:pt x="28516" y="49401"/>
                </a:cubicBezTo>
                <a:cubicBezTo>
                  <a:pt x="33826" y="49401"/>
                  <a:pt x="38791" y="47865"/>
                  <a:pt x="42970" y="44948"/>
                </a:cubicBezTo>
                <a:cubicBezTo>
                  <a:pt x="47899" y="41495"/>
                  <a:pt x="51424" y="36245"/>
                  <a:pt x="53174" y="29744"/>
                </a:cubicBezTo>
                <a:cubicBezTo>
                  <a:pt x="56055" y="19124"/>
                  <a:pt x="60127" y="14790"/>
                  <a:pt x="63032" y="13016"/>
                </a:cubicBezTo>
                <a:cubicBezTo>
                  <a:pt x="63592" y="12682"/>
                  <a:pt x="64175" y="12397"/>
                  <a:pt x="64782" y="12170"/>
                </a:cubicBezTo>
                <a:cubicBezTo>
                  <a:pt x="66866" y="11432"/>
                  <a:pt x="68402" y="9646"/>
                  <a:pt x="68831" y="7479"/>
                </a:cubicBezTo>
                <a:lnTo>
                  <a:pt x="68831" y="7432"/>
                </a:lnTo>
                <a:cubicBezTo>
                  <a:pt x="69604" y="3442"/>
                  <a:pt x="66471" y="0"/>
                  <a:pt x="62718" y="0"/>
                </a:cubicBezTo>
                <a:close/>
              </a:path>
            </a:pathLst>
          </a:custGeom>
          <a:gradFill>
            <a:gsLst>
              <a:gs pos="0">
                <a:schemeClr val="accent1"/>
              </a:gs>
              <a:gs pos="5500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rot="10064614">
            <a:off x="6409664" y="-3126948"/>
            <a:ext cx="5257022" cy="5257022"/>
          </a:xfrm>
          <a:prstGeom prst="ellipse">
            <a:avLst/>
          </a:prstGeom>
          <a:gradFill>
            <a:gsLst>
              <a:gs pos="0">
                <a:schemeClr val="accent2"/>
              </a:gs>
              <a:gs pos="100000">
                <a:schemeClr val="lt2"/>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31"/>
          <p:cNvPicPr preferRelativeResize="0"/>
          <p:nvPr/>
        </p:nvPicPr>
        <p:blipFill rotWithShape="1">
          <a:blip r:embed="rId2">
            <a:alphaModFix/>
          </a:blip>
          <a:srcRect l="5531" t="7591" r="5540" b="7591"/>
          <a:stretch/>
        </p:blipFill>
        <p:spPr>
          <a:xfrm>
            <a:off x="506100" y="390450"/>
            <a:ext cx="8131800" cy="4362600"/>
          </a:xfrm>
          <a:prstGeom prst="roundRect">
            <a:avLst>
              <a:gd name="adj" fmla="val 8223"/>
            </a:avLst>
          </a:prstGeom>
          <a:noFill/>
          <a:ln>
            <a:noFill/>
          </a:ln>
          <a:effectLst>
            <a:outerShdw blurRad="1014413" dist="123825" dir="5400000" algn="bl" rotWithShape="0">
              <a:srgbClr val="000000">
                <a:alpha val="36000"/>
              </a:srgbClr>
            </a:outerShdw>
          </a:effectLst>
        </p:spPr>
      </p:pic>
      <p:sp>
        <p:nvSpPr>
          <p:cNvPr id="232" name="Google Shape;232;p31"/>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9286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35"/>
        <p:cNvGrpSpPr/>
        <p:nvPr/>
      </p:nvGrpSpPr>
      <p:grpSpPr>
        <a:xfrm>
          <a:off x="0" y="0"/>
          <a:ext cx="0" cy="0"/>
          <a:chOff x="0" y="0"/>
          <a:chExt cx="0" cy="0"/>
        </a:xfrm>
      </p:grpSpPr>
      <p:sp>
        <p:nvSpPr>
          <p:cNvPr id="536" name="Google Shape;536;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7" name="Google Shape;537;p24"/>
          <p:cNvSpPr txBox="1">
            <a:spLocks noGrp="1"/>
          </p:cNvSpPr>
          <p:nvPr>
            <p:ph type="subTitle" idx="1"/>
          </p:nvPr>
        </p:nvSpPr>
        <p:spPr>
          <a:xfrm>
            <a:off x="2424850" y="21428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8" name="Google Shape;538;p24"/>
          <p:cNvSpPr txBox="1">
            <a:spLocks noGrp="1"/>
          </p:cNvSpPr>
          <p:nvPr>
            <p:ph type="subTitle" idx="2"/>
          </p:nvPr>
        </p:nvSpPr>
        <p:spPr>
          <a:xfrm>
            <a:off x="4740954" y="21428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9" name="Google Shape;539;p24"/>
          <p:cNvSpPr txBox="1">
            <a:spLocks noGrp="1"/>
          </p:cNvSpPr>
          <p:nvPr>
            <p:ph type="subTitle" idx="3"/>
          </p:nvPr>
        </p:nvSpPr>
        <p:spPr>
          <a:xfrm>
            <a:off x="2424850" y="38048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0" name="Google Shape;540;p24"/>
          <p:cNvSpPr txBox="1">
            <a:spLocks noGrp="1"/>
          </p:cNvSpPr>
          <p:nvPr>
            <p:ph type="subTitle" idx="4"/>
          </p:nvPr>
        </p:nvSpPr>
        <p:spPr>
          <a:xfrm>
            <a:off x="4740954" y="38048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1" name="Google Shape;541;p24"/>
          <p:cNvSpPr txBox="1">
            <a:spLocks noGrp="1"/>
          </p:cNvSpPr>
          <p:nvPr>
            <p:ph type="subTitle" idx="5"/>
          </p:nvPr>
        </p:nvSpPr>
        <p:spPr>
          <a:xfrm>
            <a:off x="2424850" y="1398425"/>
            <a:ext cx="1978200" cy="90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accent4"/>
                </a:solidFill>
                <a:latin typeface="Big Shoulders Text"/>
                <a:ea typeface="Big Shoulders Text"/>
                <a:cs typeface="Big Shoulders Text"/>
                <a:sym typeface="Big Shoulder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2" name="Google Shape;542;p24"/>
          <p:cNvSpPr txBox="1">
            <a:spLocks noGrp="1"/>
          </p:cNvSpPr>
          <p:nvPr>
            <p:ph type="subTitle" idx="6"/>
          </p:nvPr>
        </p:nvSpPr>
        <p:spPr>
          <a:xfrm>
            <a:off x="2424850" y="3060350"/>
            <a:ext cx="1978200" cy="90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accent4"/>
                </a:solidFill>
                <a:latin typeface="Big Shoulders Text"/>
                <a:ea typeface="Big Shoulders Text"/>
                <a:cs typeface="Big Shoulders Text"/>
                <a:sym typeface="Big Shoulder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3" name="Google Shape;543;p24"/>
          <p:cNvSpPr txBox="1">
            <a:spLocks noGrp="1"/>
          </p:cNvSpPr>
          <p:nvPr>
            <p:ph type="subTitle" idx="7"/>
          </p:nvPr>
        </p:nvSpPr>
        <p:spPr>
          <a:xfrm>
            <a:off x="4740950" y="1398275"/>
            <a:ext cx="1978200" cy="90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accent4"/>
                </a:solidFill>
                <a:latin typeface="Big Shoulders Text"/>
                <a:ea typeface="Big Shoulders Text"/>
                <a:cs typeface="Big Shoulders Text"/>
                <a:sym typeface="Big Shoulder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4" name="Google Shape;544;p24"/>
          <p:cNvSpPr txBox="1">
            <a:spLocks noGrp="1"/>
          </p:cNvSpPr>
          <p:nvPr>
            <p:ph type="subTitle" idx="8"/>
          </p:nvPr>
        </p:nvSpPr>
        <p:spPr>
          <a:xfrm>
            <a:off x="4740950" y="3060350"/>
            <a:ext cx="1978200" cy="90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accent4"/>
                </a:solidFill>
                <a:latin typeface="Big Shoulders Text"/>
                <a:ea typeface="Big Shoulders Text"/>
                <a:cs typeface="Big Shoulders Text"/>
                <a:sym typeface="Big Shoulder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545" name="Google Shape;545;p24"/>
          <p:cNvGrpSpPr/>
          <p:nvPr/>
        </p:nvGrpSpPr>
        <p:grpSpPr>
          <a:xfrm rot="10800000">
            <a:off x="7324934" y="-172950"/>
            <a:ext cx="1913818" cy="1808633"/>
            <a:chOff x="1809775" y="3952575"/>
            <a:chExt cx="1737150" cy="1641675"/>
          </a:xfrm>
        </p:grpSpPr>
        <p:sp>
          <p:nvSpPr>
            <p:cNvPr id="546" name="Google Shape;546;p24"/>
            <p:cNvSpPr/>
            <p:nvPr/>
          </p:nvSpPr>
          <p:spPr>
            <a:xfrm>
              <a:off x="1809775" y="3952575"/>
              <a:ext cx="1737150" cy="1641675"/>
            </a:xfrm>
            <a:custGeom>
              <a:avLst/>
              <a:gdLst/>
              <a:ahLst/>
              <a:cxnLst/>
              <a:rect l="l" t="t" r="r" b="b"/>
              <a:pathLst>
                <a:path w="69486" h="65667" extrusionOk="0">
                  <a:moveTo>
                    <a:pt x="119" y="1"/>
                  </a:moveTo>
                  <a:lnTo>
                    <a:pt x="0" y="65547"/>
                  </a:lnTo>
                  <a:lnTo>
                    <a:pt x="69485" y="65667"/>
                  </a:lnTo>
                  <a:lnTo>
                    <a:pt x="119" y="1"/>
                  </a:lnTo>
                  <a:close/>
                </a:path>
              </a:pathLst>
            </a:custGeom>
            <a:solidFill>
              <a:srgbClr val="FFFFFF">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1809775" y="4367850"/>
              <a:ext cx="1297025" cy="1225900"/>
            </a:xfrm>
            <a:custGeom>
              <a:avLst/>
              <a:gdLst/>
              <a:ahLst/>
              <a:cxnLst/>
              <a:rect l="l" t="t" r="r" b="b"/>
              <a:pathLst>
                <a:path w="51881" h="49036" extrusionOk="0">
                  <a:moveTo>
                    <a:pt x="100" y="0"/>
                  </a:moveTo>
                  <a:lnTo>
                    <a:pt x="0" y="48936"/>
                  </a:lnTo>
                  <a:lnTo>
                    <a:pt x="51880" y="49036"/>
                  </a:lnTo>
                  <a:lnTo>
                    <a:pt x="51880" y="49036"/>
                  </a:lnTo>
                  <a:lnTo>
                    <a:pt x="100"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24"/>
          <p:cNvGrpSpPr/>
          <p:nvPr/>
        </p:nvGrpSpPr>
        <p:grpSpPr>
          <a:xfrm rot="5400000">
            <a:off x="-3132846" y="1515585"/>
            <a:ext cx="6383002" cy="6383002"/>
            <a:chOff x="2195175" y="1795225"/>
            <a:chExt cx="5793775" cy="5793775"/>
          </a:xfrm>
        </p:grpSpPr>
        <p:sp>
          <p:nvSpPr>
            <p:cNvPr id="549" name="Google Shape;549;p24"/>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4"/>
          <p:cNvGrpSpPr/>
          <p:nvPr/>
        </p:nvGrpSpPr>
        <p:grpSpPr>
          <a:xfrm rot="784128">
            <a:off x="8117434" y="460358"/>
            <a:ext cx="748553" cy="1169335"/>
            <a:chOff x="1333925" y="2733400"/>
            <a:chExt cx="562150" cy="878150"/>
          </a:xfrm>
        </p:grpSpPr>
        <p:sp>
          <p:nvSpPr>
            <p:cNvPr id="554" name="Google Shape;554;p24"/>
            <p:cNvSpPr/>
            <p:nvPr/>
          </p:nvSpPr>
          <p:spPr>
            <a:xfrm>
              <a:off x="1333925" y="2733400"/>
              <a:ext cx="501800" cy="878150"/>
            </a:xfrm>
            <a:custGeom>
              <a:avLst/>
              <a:gdLst/>
              <a:ahLst/>
              <a:cxnLst/>
              <a:rect l="l" t="t" r="r" b="b"/>
              <a:pathLst>
                <a:path w="20072" h="35126" extrusionOk="0">
                  <a:moveTo>
                    <a:pt x="2902" y="0"/>
                  </a:moveTo>
                  <a:cubicBezTo>
                    <a:pt x="1302" y="0"/>
                    <a:pt x="0" y="1275"/>
                    <a:pt x="0" y="2875"/>
                  </a:cubicBezTo>
                  <a:lnTo>
                    <a:pt x="0" y="32251"/>
                  </a:lnTo>
                  <a:cubicBezTo>
                    <a:pt x="0" y="33824"/>
                    <a:pt x="1302" y="35126"/>
                    <a:pt x="2902" y="35126"/>
                  </a:cubicBezTo>
                  <a:lnTo>
                    <a:pt x="17197" y="35126"/>
                  </a:lnTo>
                  <a:cubicBezTo>
                    <a:pt x="18797" y="35126"/>
                    <a:pt x="20072" y="33824"/>
                    <a:pt x="20072" y="32251"/>
                  </a:cubicBezTo>
                  <a:lnTo>
                    <a:pt x="20072" y="2875"/>
                  </a:lnTo>
                  <a:cubicBezTo>
                    <a:pt x="20072" y="1275"/>
                    <a:pt x="18797" y="0"/>
                    <a:pt x="17197" y="0"/>
                  </a:cubicBezTo>
                  <a:close/>
                </a:path>
              </a:pathLst>
            </a:custGeom>
            <a:solidFill>
              <a:srgbClr val="456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1376625" y="2791025"/>
              <a:ext cx="417750" cy="702550"/>
            </a:xfrm>
            <a:custGeom>
              <a:avLst/>
              <a:gdLst/>
              <a:ahLst/>
              <a:cxnLst/>
              <a:rect l="l" t="t" r="r" b="b"/>
              <a:pathLst>
                <a:path w="16710" h="28102" extrusionOk="0">
                  <a:moveTo>
                    <a:pt x="1" y="1"/>
                  </a:moveTo>
                  <a:lnTo>
                    <a:pt x="1" y="28101"/>
                  </a:lnTo>
                  <a:lnTo>
                    <a:pt x="16709" y="28101"/>
                  </a:lnTo>
                  <a:lnTo>
                    <a:pt x="16709" y="1"/>
                  </a:lnTo>
                  <a:close/>
                </a:path>
              </a:pathLst>
            </a:custGeom>
            <a:solidFill>
              <a:srgbClr val="72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1382750" y="2796450"/>
              <a:ext cx="404850" cy="691000"/>
            </a:xfrm>
            <a:custGeom>
              <a:avLst/>
              <a:gdLst/>
              <a:ahLst/>
              <a:cxnLst/>
              <a:rect l="l" t="t" r="r" b="b"/>
              <a:pathLst>
                <a:path w="16194" h="27640" extrusionOk="0">
                  <a:moveTo>
                    <a:pt x="0" y="1"/>
                  </a:moveTo>
                  <a:lnTo>
                    <a:pt x="0" y="27640"/>
                  </a:lnTo>
                  <a:lnTo>
                    <a:pt x="16193" y="27640"/>
                  </a:lnTo>
                  <a:lnTo>
                    <a:pt x="16193"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1552275" y="3517950"/>
              <a:ext cx="65800" cy="66475"/>
            </a:xfrm>
            <a:custGeom>
              <a:avLst/>
              <a:gdLst/>
              <a:ahLst/>
              <a:cxnLst/>
              <a:rect l="l" t="t" r="r" b="b"/>
              <a:pathLst>
                <a:path w="2632" h="2659" extrusionOk="0">
                  <a:moveTo>
                    <a:pt x="1302" y="136"/>
                  </a:moveTo>
                  <a:cubicBezTo>
                    <a:pt x="1980" y="136"/>
                    <a:pt x="2495" y="652"/>
                    <a:pt x="2495" y="1330"/>
                  </a:cubicBezTo>
                  <a:cubicBezTo>
                    <a:pt x="2495" y="1981"/>
                    <a:pt x="1953" y="2523"/>
                    <a:pt x="1302" y="2523"/>
                  </a:cubicBezTo>
                  <a:cubicBezTo>
                    <a:pt x="678" y="2523"/>
                    <a:pt x="136" y="1981"/>
                    <a:pt x="136" y="1330"/>
                  </a:cubicBezTo>
                  <a:cubicBezTo>
                    <a:pt x="136" y="679"/>
                    <a:pt x="678" y="136"/>
                    <a:pt x="1302" y="136"/>
                  </a:cubicBezTo>
                  <a:close/>
                  <a:moveTo>
                    <a:pt x="1302" y="1"/>
                  </a:moveTo>
                  <a:cubicBezTo>
                    <a:pt x="570" y="1"/>
                    <a:pt x="0" y="624"/>
                    <a:pt x="0" y="1330"/>
                  </a:cubicBezTo>
                  <a:cubicBezTo>
                    <a:pt x="0" y="2035"/>
                    <a:pt x="597" y="2659"/>
                    <a:pt x="1302" y="2659"/>
                  </a:cubicBezTo>
                  <a:cubicBezTo>
                    <a:pt x="2061" y="2659"/>
                    <a:pt x="2631" y="2035"/>
                    <a:pt x="2631" y="1330"/>
                  </a:cubicBezTo>
                  <a:cubicBezTo>
                    <a:pt x="2631" y="597"/>
                    <a:pt x="2061" y="1"/>
                    <a:pt x="1302" y="1"/>
                  </a:cubicBezTo>
                  <a:close/>
                </a:path>
              </a:pathLst>
            </a:custGeom>
            <a:solidFill>
              <a:srgbClr val="6E9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1523100" y="2762550"/>
              <a:ext cx="124800" cy="10875"/>
            </a:xfrm>
            <a:custGeom>
              <a:avLst/>
              <a:gdLst/>
              <a:ahLst/>
              <a:cxnLst/>
              <a:rect l="l" t="t" r="r" b="b"/>
              <a:pathLst>
                <a:path w="4992" h="435" extrusionOk="0">
                  <a:moveTo>
                    <a:pt x="272" y="1"/>
                  </a:moveTo>
                  <a:cubicBezTo>
                    <a:pt x="136" y="1"/>
                    <a:pt x="1" y="109"/>
                    <a:pt x="1" y="218"/>
                  </a:cubicBezTo>
                  <a:cubicBezTo>
                    <a:pt x="1" y="326"/>
                    <a:pt x="136" y="435"/>
                    <a:pt x="272" y="435"/>
                  </a:cubicBezTo>
                  <a:lnTo>
                    <a:pt x="4720" y="435"/>
                  </a:lnTo>
                  <a:cubicBezTo>
                    <a:pt x="4856" y="435"/>
                    <a:pt x="4992" y="326"/>
                    <a:pt x="4992" y="218"/>
                  </a:cubicBezTo>
                  <a:cubicBezTo>
                    <a:pt x="4992" y="109"/>
                    <a:pt x="4856" y="1"/>
                    <a:pt x="4720" y="1"/>
                  </a:cubicBezTo>
                  <a:close/>
                </a:path>
              </a:pathLst>
            </a:custGeom>
            <a:solidFill>
              <a:srgbClr val="6E9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1441050" y="2987000"/>
              <a:ext cx="288900" cy="14950"/>
            </a:xfrm>
            <a:custGeom>
              <a:avLst/>
              <a:gdLst/>
              <a:ahLst/>
              <a:cxnLst/>
              <a:rect l="l" t="t" r="r" b="b"/>
              <a:pathLst>
                <a:path w="11556" h="598" extrusionOk="0">
                  <a:moveTo>
                    <a:pt x="408" y="1"/>
                  </a:moveTo>
                  <a:cubicBezTo>
                    <a:pt x="163" y="1"/>
                    <a:pt x="1" y="136"/>
                    <a:pt x="1" y="299"/>
                  </a:cubicBezTo>
                  <a:cubicBezTo>
                    <a:pt x="1" y="462"/>
                    <a:pt x="163" y="597"/>
                    <a:pt x="408" y="597"/>
                  </a:cubicBezTo>
                  <a:lnTo>
                    <a:pt x="11149" y="597"/>
                  </a:lnTo>
                  <a:cubicBezTo>
                    <a:pt x="11393" y="597"/>
                    <a:pt x="11556" y="462"/>
                    <a:pt x="11556" y="299"/>
                  </a:cubicBezTo>
                  <a:cubicBezTo>
                    <a:pt x="11556" y="136"/>
                    <a:pt x="11393" y="1"/>
                    <a:pt x="11149" y="1"/>
                  </a:cubicBez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1447825" y="2991075"/>
              <a:ext cx="395375" cy="426550"/>
            </a:xfrm>
            <a:custGeom>
              <a:avLst/>
              <a:gdLst/>
              <a:ahLst/>
              <a:cxnLst/>
              <a:rect l="l" t="t" r="r" b="b"/>
              <a:pathLst>
                <a:path w="15815" h="17062" extrusionOk="0">
                  <a:moveTo>
                    <a:pt x="9874" y="0"/>
                  </a:moveTo>
                  <a:lnTo>
                    <a:pt x="1" y="55"/>
                  </a:lnTo>
                  <a:cubicBezTo>
                    <a:pt x="5480" y="1601"/>
                    <a:pt x="3663" y="7324"/>
                    <a:pt x="3527" y="11528"/>
                  </a:cubicBezTo>
                  <a:cubicBezTo>
                    <a:pt x="3391" y="16139"/>
                    <a:pt x="5561" y="17061"/>
                    <a:pt x="5561" y="17061"/>
                  </a:cubicBezTo>
                  <a:lnTo>
                    <a:pt x="15814" y="16003"/>
                  </a:lnTo>
                  <a:cubicBezTo>
                    <a:pt x="11691" y="12532"/>
                    <a:pt x="13563" y="6429"/>
                    <a:pt x="13319" y="3526"/>
                  </a:cubicBezTo>
                  <a:cubicBezTo>
                    <a:pt x="13075" y="570"/>
                    <a:pt x="9874" y="0"/>
                    <a:pt x="9874" y="0"/>
                  </a:cubicBezTo>
                  <a:close/>
                </a:path>
              </a:pathLst>
            </a:custGeom>
            <a:solidFill>
              <a:srgbClr val="F2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1586850" y="3313175"/>
              <a:ext cx="309225" cy="103075"/>
            </a:xfrm>
            <a:custGeom>
              <a:avLst/>
              <a:gdLst/>
              <a:ahLst/>
              <a:cxnLst/>
              <a:rect l="l" t="t" r="r" b="b"/>
              <a:pathLst>
                <a:path w="12369" h="4123" extrusionOk="0">
                  <a:moveTo>
                    <a:pt x="12369" y="0"/>
                  </a:moveTo>
                  <a:lnTo>
                    <a:pt x="461" y="1194"/>
                  </a:lnTo>
                  <a:cubicBezTo>
                    <a:pt x="1025" y="4067"/>
                    <a:pt x="21" y="4122"/>
                    <a:pt x="1" y="4123"/>
                  </a:cubicBezTo>
                  <a:lnTo>
                    <a:pt x="1" y="4123"/>
                  </a:lnTo>
                  <a:cubicBezTo>
                    <a:pt x="4530" y="3960"/>
                    <a:pt x="11365" y="3092"/>
                    <a:pt x="11365" y="3092"/>
                  </a:cubicBezTo>
                  <a:cubicBezTo>
                    <a:pt x="12315" y="2414"/>
                    <a:pt x="12369" y="0"/>
                    <a:pt x="12369" y="0"/>
                  </a:cubicBezTo>
                  <a:close/>
                  <a:moveTo>
                    <a:pt x="1" y="4123"/>
                  </a:moveTo>
                  <a:lnTo>
                    <a:pt x="1" y="4123"/>
                  </a:lnTo>
                  <a:cubicBezTo>
                    <a:pt x="1" y="4123"/>
                    <a:pt x="0" y="4123"/>
                    <a:pt x="0" y="4123"/>
                  </a:cubicBezTo>
                  <a:cubicBezTo>
                    <a:pt x="0" y="4123"/>
                    <a:pt x="0" y="4123"/>
                    <a:pt x="1" y="4123"/>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573275" y="3069050"/>
              <a:ext cx="173625" cy="35300"/>
            </a:xfrm>
            <a:custGeom>
              <a:avLst/>
              <a:gdLst/>
              <a:ahLst/>
              <a:cxnLst/>
              <a:rect l="l" t="t" r="r" b="b"/>
              <a:pathLst>
                <a:path w="6945" h="1412" extrusionOk="0">
                  <a:moveTo>
                    <a:pt x="6348" y="1"/>
                  </a:moveTo>
                  <a:lnTo>
                    <a:pt x="571" y="245"/>
                  </a:lnTo>
                  <a:cubicBezTo>
                    <a:pt x="218" y="245"/>
                    <a:pt x="1" y="516"/>
                    <a:pt x="1" y="841"/>
                  </a:cubicBezTo>
                  <a:cubicBezTo>
                    <a:pt x="1" y="1140"/>
                    <a:pt x="272" y="1411"/>
                    <a:pt x="571" y="1411"/>
                  </a:cubicBezTo>
                  <a:lnTo>
                    <a:pt x="598" y="1411"/>
                  </a:lnTo>
                  <a:lnTo>
                    <a:pt x="6375" y="1194"/>
                  </a:lnTo>
                  <a:cubicBezTo>
                    <a:pt x="6701" y="1194"/>
                    <a:pt x="6945" y="923"/>
                    <a:pt x="6945" y="570"/>
                  </a:cubicBezTo>
                  <a:cubicBezTo>
                    <a:pt x="6945" y="245"/>
                    <a:pt x="6673" y="1"/>
                    <a:pt x="6348" y="1"/>
                  </a:cubicBezTo>
                  <a:close/>
                </a:path>
              </a:pathLst>
            </a:custGeom>
            <a:solidFill>
              <a:srgbClr val="6E9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1580075" y="3153125"/>
              <a:ext cx="167500" cy="15625"/>
            </a:xfrm>
            <a:custGeom>
              <a:avLst/>
              <a:gdLst/>
              <a:ahLst/>
              <a:cxnLst/>
              <a:rect l="l" t="t" r="r" b="b"/>
              <a:pathLst>
                <a:path w="6700" h="625" extrusionOk="0">
                  <a:moveTo>
                    <a:pt x="6510" y="1"/>
                  </a:moveTo>
                  <a:lnTo>
                    <a:pt x="190" y="218"/>
                  </a:lnTo>
                  <a:cubicBezTo>
                    <a:pt x="54" y="218"/>
                    <a:pt x="0" y="326"/>
                    <a:pt x="0" y="435"/>
                  </a:cubicBezTo>
                  <a:cubicBezTo>
                    <a:pt x="27" y="543"/>
                    <a:pt x="109" y="625"/>
                    <a:pt x="190" y="625"/>
                  </a:cubicBezTo>
                  <a:lnTo>
                    <a:pt x="6510" y="408"/>
                  </a:lnTo>
                  <a:cubicBezTo>
                    <a:pt x="6645" y="408"/>
                    <a:pt x="6700" y="299"/>
                    <a:pt x="6700" y="191"/>
                  </a:cubicBezTo>
                  <a:cubicBezTo>
                    <a:pt x="6700" y="55"/>
                    <a:pt x="6618" y="1"/>
                    <a:pt x="6510"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1681100" y="3209425"/>
              <a:ext cx="62400" cy="12900"/>
            </a:xfrm>
            <a:custGeom>
              <a:avLst/>
              <a:gdLst/>
              <a:ahLst/>
              <a:cxnLst/>
              <a:rect l="l" t="t" r="r" b="b"/>
              <a:pathLst>
                <a:path w="2496" h="516" extrusionOk="0">
                  <a:moveTo>
                    <a:pt x="2306" y="0"/>
                  </a:moveTo>
                  <a:lnTo>
                    <a:pt x="190" y="109"/>
                  </a:lnTo>
                  <a:cubicBezTo>
                    <a:pt x="55" y="109"/>
                    <a:pt x="1" y="217"/>
                    <a:pt x="1" y="326"/>
                  </a:cubicBezTo>
                  <a:cubicBezTo>
                    <a:pt x="28" y="407"/>
                    <a:pt x="82" y="516"/>
                    <a:pt x="190" y="516"/>
                  </a:cubicBezTo>
                  <a:lnTo>
                    <a:pt x="2306" y="407"/>
                  </a:lnTo>
                  <a:cubicBezTo>
                    <a:pt x="2442" y="407"/>
                    <a:pt x="2496" y="326"/>
                    <a:pt x="2496" y="217"/>
                  </a:cubicBezTo>
                  <a:cubicBezTo>
                    <a:pt x="2496" y="82"/>
                    <a:pt x="2388" y="0"/>
                    <a:pt x="2306"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1576675" y="3212800"/>
              <a:ext cx="96325" cy="13600"/>
            </a:xfrm>
            <a:custGeom>
              <a:avLst/>
              <a:gdLst/>
              <a:ahLst/>
              <a:cxnLst/>
              <a:rect l="l" t="t" r="r" b="b"/>
              <a:pathLst>
                <a:path w="3853" h="544" extrusionOk="0">
                  <a:moveTo>
                    <a:pt x="3662" y="1"/>
                  </a:moveTo>
                  <a:lnTo>
                    <a:pt x="190" y="136"/>
                  </a:lnTo>
                  <a:cubicBezTo>
                    <a:pt x="55" y="136"/>
                    <a:pt x="1" y="245"/>
                    <a:pt x="1" y="353"/>
                  </a:cubicBezTo>
                  <a:cubicBezTo>
                    <a:pt x="28" y="462"/>
                    <a:pt x="82" y="543"/>
                    <a:pt x="190" y="543"/>
                  </a:cubicBezTo>
                  <a:lnTo>
                    <a:pt x="3662" y="408"/>
                  </a:lnTo>
                  <a:cubicBezTo>
                    <a:pt x="3798" y="408"/>
                    <a:pt x="3852" y="326"/>
                    <a:pt x="3852" y="218"/>
                  </a:cubicBezTo>
                  <a:cubicBezTo>
                    <a:pt x="3852" y="82"/>
                    <a:pt x="3771" y="1"/>
                    <a:pt x="3662"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1710250" y="3249425"/>
              <a:ext cx="35975" cy="10875"/>
            </a:xfrm>
            <a:custGeom>
              <a:avLst/>
              <a:gdLst/>
              <a:ahLst/>
              <a:cxnLst/>
              <a:rect l="l" t="t" r="r" b="b"/>
              <a:pathLst>
                <a:path w="1439" h="435" extrusionOk="0">
                  <a:moveTo>
                    <a:pt x="1222" y="1"/>
                  </a:moveTo>
                  <a:lnTo>
                    <a:pt x="191" y="82"/>
                  </a:lnTo>
                  <a:cubicBezTo>
                    <a:pt x="82" y="82"/>
                    <a:pt x="1" y="163"/>
                    <a:pt x="1" y="272"/>
                  </a:cubicBezTo>
                  <a:cubicBezTo>
                    <a:pt x="55" y="380"/>
                    <a:pt x="109" y="435"/>
                    <a:pt x="218" y="435"/>
                  </a:cubicBezTo>
                  <a:lnTo>
                    <a:pt x="1276" y="380"/>
                  </a:lnTo>
                  <a:cubicBezTo>
                    <a:pt x="1357" y="380"/>
                    <a:pt x="1438" y="272"/>
                    <a:pt x="1438" y="163"/>
                  </a:cubicBezTo>
                  <a:cubicBezTo>
                    <a:pt x="1438" y="82"/>
                    <a:pt x="1330" y="1"/>
                    <a:pt x="1222"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643800" y="3252150"/>
              <a:ext cx="59700" cy="12900"/>
            </a:xfrm>
            <a:custGeom>
              <a:avLst/>
              <a:gdLst/>
              <a:ahLst/>
              <a:cxnLst/>
              <a:rect l="l" t="t" r="r" b="b"/>
              <a:pathLst>
                <a:path w="2388" h="516" extrusionOk="0">
                  <a:moveTo>
                    <a:pt x="2198" y="0"/>
                  </a:moveTo>
                  <a:lnTo>
                    <a:pt x="164" y="136"/>
                  </a:lnTo>
                  <a:cubicBezTo>
                    <a:pt x="55" y="136"/>
                    <a:pt x="1" y="244"/>
                    <a:pt x="1" y="326"/>
                  </a:cubicBezTo>
                  <a:cubicBezTo>
                    <a:pt x="28" y="434"/>
                    <a:pt x="82" y="515"/>
                    <a:pt x="191" y="515"/>
                  </a:cubicBezTo>
                  <a:lnTo>
                    <a:pt x="2225" y="380"/>
                  </a:lnTo>
                  <a:cubicBezTo>
                    <a:pt x="2333" y="380"/>
                    <a:pt x="2388" y="271"/>
                    <a:pt x="2388" y="163"/>
                  </a:cubicBezTo>
                  <a:cubicBezTo>
                    <a:pt x="2388" y="54"/>
                    <a:pt x="2306" y="0"/>
                    <a:pt x="219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1576000" y="3256875"/>
              <a:ext cx="59025" cy="12925"/>
            </a:xfrm>
            <a:custGeom>
              <a:avLst/>
              <a:gdLst/>
              <a:ahLst/>
              <a:cxnLst/>
              <a:rect l="l" t="t" r="r" b="b"/>
              <a:pathLst>
                <a:path w="2361" h="517" extrusionOk="0">
                  <a:moveTo>
                    <a:pt x="2170" y="1"/>
                  </a:moveTo>
                  <a:lnTo>
                    <a:pt x="163" y="137"/>
                  </a:lnTo>
                  <a:cubicBezTo>
                    <a:pt x="55" y="137"/>
                    <a:pt x="0" y="245"/>
                    <a:pt x="0" y="354"/>
                  </a:cubicBezTo>
                  <a:cubicBezTo>
                    <a:pt x="28" y="462"/>
                    <a:pt x="82" y="516"/>
                    <a:pt x="190" y="516"/>
                  </a:cubicBezTo>
                  <a:lnTo>
                    <a:pt x="2197" y="381"/>
                  </a:lnTo>
                  <a:cubicBezTo>
                    <a:pt x="2306" y="381"/>
                    <a:pt x="2360" y="272"/>
                    <a:pt x="2360" y="191"/>
                  </a:cubicBezTo>
                  <a:cubicBezTo>
                    <a:pt x="2360" y="82"/>
                    <a:pt x="2252" y="1"/>
                    <a:pt x="2170"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1582775" y="3281975"/>
              <a:ext cx="122075" cy="19000"/>
            </a:xfrm>
            <a:custGeom>
              <a:avLst/>
              <a:gdLst/>
              <a:ahLst/>
              <a:cxnLst/>
              <a:rect l="l" t="t" r="r" b="b"/>
              <a:pathLst>
                <a:path w="4883" h="760" extrusionOk="0">
                  <a:moveTo>
                    <a:pt x="4666" y="1"/>
                  </a:moveTo>
                  <a:lnTo>
                    <a:pt x="163" y="380"/>
                  </a:lnTo>
                  <a:cubicBezTo>
                    <a:pt x="55" y="380"/>
                    <a:pt x="1" y="489"/>
                    <a:pt x="1" y="597"/>
                  </a:cubicBezTo>
                  <a:cubicBezTo>
                    <a:pt x="28" y="706"/>
                    <a:pt x="82" y="760"/>
                    <a:pt x="191" y="760"/>
                  </a:cubicBezTo>
                  <a:lnTo>
                    <a:pt x="4693" y="353"/>
                  </a:lnTo>
                  <a:cubicBezTo>
                    <a:pt x="4802" y="353"/>
                    <a:pt x="4883" y="272"/>
                    <a:pt x="4883" y="163"/>
                  </a:cubicBezTo>
                  <a:cubicBezTo>
                    <a:pt x="4883" y="55"/>
                    <a:pt x="4774" y="1"/>
                    <a:pt x="4666"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1628900" y="3181625"/>
              <a:ext cx="116650" cy="14250"/>
            </a:xfrm>
            <a:custGeom>
              <a:avLst/>
              <a:gdLst/>
              <a:ahLst/>
              <a:cxnLst/>
              <a:rect l="l" t="t" r="r" b="b"/>
              <a:pathLst>
                <a:path w="4666" h="570" extrusionOk="0">
                  <a:moveTo>
                    <a:pt x="4448" y="0"/>
                  </a:moveTo>
                  <a:lnTo>
                    <a:pt x="217" y="163"/>
                  </a:lnTo>
                  <a:cubicBezTo>
                    <a:pt x="81" y="163"/>
                    <a:pt x="0" y="271"/>
                    <a:pt x="0" y="380"/>
                  </a:cubicBezTo>
                  <a:cubicBezTo>
                    <a:pt x="54" y="488"/>
                    <a:pt x="109" y="570"/>
                    <a:pt x="217" y="570"/>
                  </a:cubicBezTo>
                  <a:lnTo>
                    <a:pt x="4448" y="407"/>
                  </a:lnTo>
                  <a:cubicBezTo>
                    <a:pt x="4584" y="407"/>
                    <a:pt x="4665" y="299"/>
                    <a:pt x="4665" y="217"/>
                  </a:cubicBezTo>
                  <a:cubicBezTo>
                    <a:pt x="4665" y="54"/>
                    <a:pt x="4557" y="0"/>
                    <a:pt x="444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577350" y="3185675"/>
              <a:ext cx="44100" cy="12250"/>
            </a:xfrm>
            <a:custGeom>
              <a:avLst/>
              <a:gdLst/>
              <a:ahLst/>
              <a:cxnLst/>
              <a:rect l="l" t="t" r="r" b="b"/>
              <a:pathLst>
                <a:path w="1764" h="490" extrusionOk="0">
                  <a:moveTo>
                    <a:pt x="1574" y="1"/>
                  </a:moveTo>
                  <a:lnTo>
                    <a:pt x="218" y="82"/>
                  </a:lnTo>
                  <a:cubicBezTo>
                    <a:pt x="55" y="82"/>
                    <a:pt x="1" y="164"/>
                    <a:pt x="1" y="272"/>
                  </a:cubicBezTo>
                  <a:cubicBezTo>
                    <a:pt x="28" y="381"/>
                    <a:pt x="109" y="489"/>
                    <a:pt x="218" y="489"/>
                  </a:cubicBezTo>
                  <a:lnTo>
                    <a:pt x="1574" y="408"/>
                  </a:lnTo>
                  <a:cubicBezTo>
                    <a:pt x="1709" y="408"/>
                    <a:pt x="1764" y="326"/>
                    <a:pt x="1764" y="218"/>
                  </a:cubicBezTo>
                  <a:cubicBezTo>
                    <a:pt x="1764" y="82"/>
                    <a:pt x="1655" y="1"/>
                    <a:pt x="1574"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4"/>
          <p:cNvGrpSpPr/>
          <p:nvPr/>
        </p:nvGrpSpPr>
        <p:grpSpPr>
          <a:xfrm>
            <a:off x="465456" y="3638175"/>
            <a:ext cx="664006" cy="1091884"/>
            <a:chOff x="1129800" y="2995325"/>
            <a:chExt cx="228550" cy="375825"/>
          </a:xfrm>
        </p:grpSpPr>
        <p:sp>
          <p:nvSpPr>
            <p:cNvPr id="573" name="Google Shape;573;p24"/>
            <p:cNvSpPr/>
            <p:nvPr/>
          </p:nvSpPr>
          <p:spPr>
            <a:xfrm>
              <a:off x="1146075" y="3003850"/>
              <a:ext cx="210250" cy="181775"/>
            </a:xfrm>
            <a:custGeom>
              <a:avLst/>
              <a:gdLst/>
              <a:ahLst/>
              <a:cxnLst/>
              <a:rect l="l" t="t" r="r" b="b"/>
              <a:pathLst>
                <a:path w="8410" h="7271" extrusionOk="0">
                  <a:moveTo>
                    <a:pt x="2872" y="1"/>
                  </a:moveTo>
                  <a:cubicBezTo>
                    <a:pt x="1471" y="1"/>
                    <a:pt x="468" y="1214"/>
                    <a:pt x="272" y="2527"/>
                  </a:cubicBezTo>
                  <a:cubicBezTo>
                    <a:pt x="1" y="4399"/>
                    <a:pt x="1601" y="6433"/>
                    <a:pt x="3771" y="7057"/>
                  </a:cubicBezTo>
                  <a:cubicBezTo>
                    <a:pt x="4200" y="7203"/>
                    <a:pt x="4619" y="7270"/>
                    <a:pt x="5019" y="7270"/>
                  </a:cubicBezTo>
                  <a:cubicBezTo>
                    <a:pt x="6693" y="7270"/>
                    <a:pt x="8017" y="6099"/>
                    <a:pt x="8192" y="4697"/>
                  </a:cubicBezTo>
                  <a:cubicBezTo>
                    <a:pt x="8409" y="3015"/>
                    <a:pt x="6673" y="1361"/>
                    <a:pt x="4639" y="601"/>
                  </a:cubicBezTo>
                  <a:cubicBezTo>
                    <a:pt x="4007" y="180"/>
                    <a:pt x="3410" y="1"/>
                    <a:pt x="2872"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156925" y="2995325"/>
              <a:ext cx="201425" cy="172200"/>
            </a:xfrm>
            <a:custGeom>
              <a:avLst/>
              <a:gdLst/>
              <a:ahLst/>
              <a:cxnLst/>
              <a:rect l="l" t="t" r="r" b="b"/>
              <a:pathLst>
                <a:path w="8057" h="6888" extrusionOk="0">
                  <a:moveTo>
                    <a:pt x="3148" y="1"/>
                  </a:moveTo>
                  <a:cubicBezTo>
                    <a:pt x="1674" y="1"/>
                    <a:pt x="477" y="816"/>
                    <a:pt x="272" y="2190"/>
                  </a:cubicBezTo>
                  <a:cubicBezTo>
                    <a:pt x="1" y="4062"/>
                    <a:pt x="1601" y="6096"/>
                    <a:pt x="3771" y="6720"/>
                  </a:cubicBezTo>
                  <a:cubicBezTo>
                    <a:pt x="4183" y="6834"/>
                    <a:pt x="4584" y="6888"/>
                    <a:pt x="4962" y="6888"/>
                  </a:cubicBezTo>
                  <a:cubicBezTo>
                    <a:pt x="6477" y="6888"/>
                    <a:pt x="7644" y="6020"/>
                    <a:pt x="7840" y="4631"/>
                  </a:cubicBezTo>
                  <a:cubicBezTo>
                    <a:pt x="8057" y="2950"/>
                    <a:pt x="6673" y="1024"/>
                    <a:pt x="4639" y="264"/>
                  </a:cubicBezTo>
                  <a:cubicBezTo>
                    <a:pt x="4129" y="86"/>
                    <a:pt x="3624" y="1"/>
                    <a:pt x="3148"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1180675" y="3014400"/>
              <a:ext cx="155975" cy="132475"/>
            </a:xfrm>
            <a:custGeom>
              <a:avLst/>
              <a:gdLst/>
              <a:ahLst/>
              <a:cxnLst/>
              <a:rect l="l" t="t" r="r" b="b"/>
              <a:pathLst>
                <a:path w="6239" h="5299" extrusionOk="0">
                  <a:moveTo>
                    <a:pt x="2470" y="1"/>
                  </a:moveTo>
                  <a:cubicBezTo>
                    <a:pt x="1320" y="1"/>
                    <a:pt x="388" y="633"/>
                    <a:pt x="244" y="1698"/>
                  </a:cubicBezTo>
                  <a:cubicBezTo>
                    <a:pt x="0" y="3136"/>
                    <a:pt x="1248" y="4682"/>
                    <a:pt x="2930" y="5170"/>
                  </a:cubicBezTo>
                  <a:cubicBezTo>
                    <a:pt x="3243" y="5257"/>
                    <a:pt x="3551" y="5298"/>
                    <a:pt x="3843" y="5298"/>
                  </a:cubicBezTo>
                  <a:cubicBezTo>
                    <a:pt x="5016" y="5298"/>
                    <a:pt x="5946" y="4634"/>
                    <a:pt x="6076" y="3570"/>
                  </a:cubicBezTo>
                  <a:cubicBezTo>
                    <a:pt x="6239" y="2295"/>
                    <a:pt x="5181" y="776"/>
                    <a:pt x="3635" y="207"/>
                  </a:cubicBezTo>
                  <a:cubicBezTo>
                    <a:pt x="3237" y="67"/>
                    <a:pt x="2842" y="1"/>
                    <a:pt x="2470"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1180675" y="3016950"/>
              <a:ext cx="152600" cy="130600"/>
            </a:xfrm>
            <a:custGeom>
              <a:avLst/>
              <a:gdLst/>
              <a:ahLst/>
              <a:cxnLst/>
              <a:rect l="l" t="t" r="r" b="b"/>
              <a:pathLst>
                <a:path w="6104" h="5224" extrusionOk="0">
                  <a:moveTo>
                    <a:pt x="2337" y="0"/>
                  </a:moveTo>
                  <a:cubicBezTo>
                    <a:pt x="1255" y="0"/>
                    <a:pt x="383" y="562"/>
                    <a:pt x="244" y="1569"/>
                  </a:cubicBezTo>
                  <a:cubicBezTo>
                    <a:pt x="0" y="3088"/>
                    <a:pt x="1194" y="4553"/>
                    <a:pt x="3011" y="5095"/>
                  </a:cubicBezTo>
                  <a:cubicBezTo>
                    <a:pt x="3332" y="5182"/>
                    <a:pt x="3641" y="5224"/>
                    <a:pt x="3930" y="5224"/>
                  </a:cubicBezTo>
                  <a:cubicBezTo>
                    <a:pt x="5084" y="5224"/>
                    <a:pt x="5930" y="4568"/>
                    <a:pt x="5995" y="3549"/>
                  </a:cubicBezTo>
                  <a:cubicBezTo>
                    <a:pt x="6103" y="2274"/>
                    <a:pt x="5045" y="837"/>
                    <a:pt x="3608" y="240"/>
                  </a:cubicBezTo>
                  <a:cubicBezTo>
                    <a:pt x="3173" y="78"/>
                    <a:pt x="2740" y="0"/>
                    <a:pt x="233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1226775" y="3031075"/>
              <a:ext cx="69200" cy="103100"/>
            </a:xfrm>
            <a:custGeom>
              <a:avLst/>
              <a:gdLst/>
              <a:ahLst/>
              <a:cxnLst/>
              <a:rect l="l" t="t" r="r" b="b"/>
              <a:pathLst>
                <a:path w="2768" h="4124" extrusionOk="0">
                  <a:moveTo>
                    <a:pt x="1709" y="1"/>
                  </a:moveTo>
                  <a:lnTo>
                    <a:pt x="1574" y="462"/>
                  </a:lnTo>
                  <a:cubicBezTo>
                    <a:pt x="1544" y="460"/>
                    <a:pt x="1514" y="460"/>
                    <a:pt x="1485" y="460"/>
                  </a:cubicBezTo>
                  <a:cubicBezTo>
                    <a:pt x="987" y="460"/>
                    <a:pt x="620" y="677"/>
                    <a:pt x="543" y="1113"/>
                  </a:cubicBezTo>
                  <a:cubicBezTo>
                    <a:pt x="407" y="1574"/>
                    <a:pt x="706" y="1926"/>
                    <a:pt x="1167" y="2225"/>
                  </a:cubicBezTo>
                  <a:cubicBezTo>
                    <a:pt x="1520" y="2442"/>
                    <a:pt x="1628" y="2605"/>
                    <a:pt x="1574" y="2767"/>
                  </a:cubicBezTo>
                  <a:cubicBezTo>
                    <a:pt x="1554" y="2886"/>
                    <a:pt x="1418" y="2962"/>
                    <a:pt x="1240" y="2962"/>
                  </a:cubicBezTo>
                  <a:cubicBezTo>
                    <a:pt x="1175" y="2962"/>
                    <a:pt x="1104" y="2952"/>
                    <a:pt x="1031" y="2930"/>
                  </a:cubicBezTo>
                  <a:cubicBezTo>
                    <a:pt x="733" y="2876"/>
                    <a:pt x="462" y="2713"/>
                    <a:pt x="299" y="2523"/>
                  </a:cubicBezTo>
                  <a:lnTo>
                    <a:pt x="1" y="3066"/>
                  </a:lnTo>
                  <a:cubicBezTo>
                    <a:pt x="163" y="3256"/>
                    <a:pt x="435" y="3418"/>
                    <a:pt x="760" y="3527"/>
                  </a:cubicBezTo>
                  <a:lnTo>
                    <a:pt x="624" y="3988"/>
                  </a:lnTo>
                  <a:lnTo>
                    <a:pt x="1221" y="4124"/>
                  </a:lnTo>
                  <a:lnTo>
                    <a:pt x="1357" y="3608"/>
                  </a:lnTo>
                  <a:cubicBezTo>
                    <a:pt x="1405" y="3613"/>
                    <a:pt x="1452" y="3615"/>
                    <a:pt x="1498" y="3615"/>
                  </a:cubicBezTo>
                  <a:cubicBezTo>
                    <a:pt x="1993" y="3615"/>
                    <a:pt x="2342" y="3352"/>
                    <a:pt x="2442" y="2930"/>
                  </a:cubicBezTo>
                  <a:cubicBezTo>
                    <a:pt x="2523" y="2496"/>
                    <a:pt x="2388" y="2143"/>
                    <a:pt x="1845" y="1818"/>
                  </a:cubicBezTo>
                  <a:cubicBezTo>
                    <a:pt x="1492" y="1547"/>
                    <a:pt x="1357" y="1411"/>
                    <a:pt x="1384" y="1248"/>
                  </a:cubicBezTo>
                  <a:cubicBezTo>
                    <a:pt x="1405" y="1145"/>
                    <a:pt x="1488" y="1058"/>
                    <a:pt x="1658" y="1058"/>
                  </a:cubicBezTo>
                  <a:cubicBezTo>
                    <a:pt x="1712" y="1058"/>
                    <a:pt x="1774" y="1066"/>
                    <a:pt x="1845" y="1086"/>
                  </a:cubicBezTo>
                  <a:cubicBezTo>
                    <a:pt x="2198" y="1140"/>
                    <a:pt x="2388" y="1303"/>
                    <a:pt x="2496" y="1411"/>
                  </a:cubicBezTo>
                  <a:lnTo>
                    <a:pt x="2767" y="896"/>
                  </a:lnTo>
                  <a:cubicBezTo>
                    <a:pt x="2605" y="787"/>
                    <a:pt x="2442" y="679"/>
                    <a:pt x="2089" y="570"/>
                  </a:cubicBezTo>
                  <a:lnTo>
                    <a:pt x="2198" y="109"/>
                  </a:lnTo>
                  <a:lnTo>
                    <a:pt x="1709" y="1"/>
                  </a:ln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1142025" y="3234500"/>
              <a:ext cx="214975" cy="136650"/>
            </a:xfrm>
            <a:custGeom>
              <a:avLst/>
              <a:gdLst/>
              <a:ahLst/>
              <a:cxnLst/>
              <a:rect l="l" t="t" r="r" b="b"/>
              <a:pathLst>
                <a:path w="8599" h="5466" extrusionOk="0">
                  <a:moveTo>
                    <a:pt x="7758" y="1"/>
                  </a:moveTo>
                  <a:cubicBezTo>
                    <a:pt x="3336" y="1303"/>
                    <a:pt x="27" y="4531"/>
                    <a:pt x="0" y="4531"/>
                  </a:cubicBezTo>
                  <a:lnTo>
                    <a:pt x="434" y="5236"/>
                  </a:lnTo>
                  <a:cubicBezTo>
                    <a:pt x="527" y="5391"/>
                    <a:pt x="764" y="5466"/>
                    <a:pt x="1106" y="5466"/>
                  </a:cubicBezTo>
                  <a:cubicBezTo>
                    <a:pt x="1960" y="5466"/>
                    <a:pt x="3468" y="4995"/>
                    <a:pt x="5018" y="4124"/>
                  </a:cubicBezTo>
                  <a:cubicBezTo>
                    <a:pt x="7188" y="2903"/>
                    <a:pt x="8598" y="1384"/>
                    <a:pt x="8273" y="815"/>
                  </a:cubicBezTo>
                  <a:lnTo>
                    <a:pt x="7758" y="1"/>
                  </a:ln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1129800" y="3226625"/>
              <a:ext cx="216350" cy="127200"/>
            </a:xfrm>
            <a:custGeom>
              <a:avLst/>
              <a:gdLst/>
              <a:ahLst/>
              <a:cxnLst/>
              <a:rect l="l" t="t" r="r" b="b"/>
              <a:pathLst>
                <a:path w="8654" h="5088" extrusionOk="0">
                  <a:moveTo>
                    <a:pt x="7380" y="0"/>
                  </a:moveTo>
                  <a:cubicBezTo>
                    <a:pt x="6481" y="0"/>
                    <a:pt x="5102" y="539"/>
                    <a:pt x="3635" y="1401"/>
                  </a:cubicBezTo>
                  <a:cubicBezTo>
                    <a:pt x="1466" y="2621"/>
                    <a:pt x="1" y="4059"/>
                    <a:pt x="489" y="4846"/>
                  </a:cubicBezTo>
                  <a:cubicBezTo>
                    <a:pt x="583" y="5009"/>
                    <a:pt x="819" y="5088"/>
                    <a:pt x="1160" y="5088"/>
                  </a:cubicBezTo>
                  <a:cubicBezTo>
                    <a:pt x="2007" y="5088"/>
                    <a:pt x="3499" y="4603"/>
                    <a:pt x="5046" y="3733"/>
                  </a:cubicBezTo>
                  <a:cubicBezTo>
                    <a:pt x="7216" y="2513"/>
                    <a:pt x="8653" y="994"/>
                    <a:pt x="8301" y="397"/>
                  </a:cubicBezTo>
                  <a:cubicBezTo>
                    <a:pt x="8134" y="124"/>
                    <a:pt x="7812" y="0"/>
                    <a:pt x="7380"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1152175" y="3239775"/>
              <a:ext cx="171600" cy="100800"/>
            </a:xfrm>
            <a:custGeom>
              <a:avLst/>
              <a:gdLst/>
              <a:ahLst/>
              <a:cxnLst/>
              <a:rect l="l" t="t" r="r" b="b"/>
              <a:pathLst>
                <a:path w="6864" h="4032" extrusionOk="0">
                  <a:moveTo>
                    <a:pt x="5922" y="1"/>
                  </a:moveTo>
                  <a:cubicBezTo>
                    <a:pt x="5211" y="1"/>
                    <a:pt x="4090" y="449"/>
                    <a:pt x="2903" y="1146"/>
                  </a:cubicBezTo>
                  <a:cubicBezTo>
                    <a:pt x="1167" y="2122"/>
                    <a:pt x="1" y="3262"/>
                    <a:pt x="326" y="3858"/>
                  </a:cubicBezTo>
                  <a:cubicBezTo>
                    <a:pt x="392" y="3975"/>
                    <a:pt x="561" y="4031"/>
                    <a:pt x="806" y="4031"/>
                  </a:cubicBezTo>
                  <a:cubicBezTo>
                    <a:pt x="1469" y="4031"/>
                    <a:pt x="2694" y="3622"/>
                    <a:pt x="3961" y="2909"/>
                  </a:cubicBezTo>
                  <a:cubicBezTo>
                    <a:pt x="5697" y="1905"/>
                    <a:pt x="6863" y="685"/>
                    <a:pt x="6592" y="278"/>
                  </a:cubicBezTo>
                  <a:cubicBezTo>
                    <a:pt x="6468" y="87"/>
                    <a:pt x="6235" y="1"/>
                    <a:pt x="5922"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1196950" y="3273850"/>
              <a:ext cx="84100" cy="28075"/>
            </a:xfrm>
            <a:custGeom>
              <a:avLst/>
              <a:gdLst/>
              <a:ahLst/>
              <a:cxnLst/>
              <a:rect l="l" t="t" r="r" b="b"/>
              <a:pathLst>
                <a:path w="3364" h="1123" extrusionOk="0">
                  <a:moveTo>
                    <a:pt x="2984" y="0"/>
                  </a:moveTo>
                  <a:cubicBezTo>
                    <a:pt x="2713" y="0"/>
                    <a:pt x="2360" y="136"/>
                    <a:pt x="1817" y="407"/>
                  </a:cubicBezTo>
                  <a:cubicBezTo>
                    <a:pt x="1411" y="624"/>
                    <a:pt x="1221" y="705"/>
                    <a:pt x="1085" y="705"/>
                  </a:cubicBezTo>
                  <a:cubicBezTo>
                    <a:pt x="1062" y="717"/>
                    <a:pt x="1043" y="722"/>
                    <a:pt x="1029" y="722"/>
                  </a:cubicBezTo>
                  <a:cubicBezTo>
                    <a:pt x="976" y="722"/>
                    <a:pt x="995" y="644"/>
                    <a:pt x="1166" y="515"/>
                  </a:cubicBezTo>
                  <a:cubicBezTo>
                    <a:pt x="1465" y="298"/>
                    <a:pt x="1682" y="217"/>
                    <a:pt x="1817" y="136"/>
                  </a:cubicBezTo>
                  <a:lnTo>
                    <a:pt x="1492" y="81"/>
                  </a:lnTo>
                  <a:cubicBezTo>
                    <a:pt x="1302" y="136"/>
                    <a:pt x="1085" y="271"/>
                    <a:pt x="814" y="434"/>
                  </a:cubicBezTo>
                  <a:lnTo>
                    <a:pt x="407" y="434"/>
                  </a:lnTo>
                  <a:lnTo>
                    <a:pt x="0" y="705"/>
                  </a:lnTo>
                  <a:lnTo>
                    <a:pt x="0" y="705"/>
                  </a:lnTo>
                  <a:lnTo>
                    <a:pt x="434" y="678"/>
                  </a:lnTo>
                  <a:lnTo>
                    <a:pt x="434" y="678"/>
                  </a:lnTo>
                  <a:cubicBezTo>
                    <a:pt x="126" y="962"/>
                    <a:pt x="149" y="1122"/>
                    <a:pt x="431" y="1122"/>
                  </a:cubicBezTo>
                  <a:cubicBezTo>
                    <a:pt x="472" y="1122"/>
                    <a:pt x="518" y="1119"/>
                    <a:pt x="570" y="1112"/>
                  </a:cubicBezTo>
                  <a:cubicBezTo>
                    <a:pt x="977" y="1085"/>
                    <a:pt x="1438" y="895"/>
                    <a:pt x="1953" y="624"/>
                  </a:cubicBezTo>
                  <a:cubicBezTo>
                    <a:pt x="2306" y="407"/>
                    <a:pt x="2468" y="353"/>
                    <a:pt x="2604" y="353"/>
                  </a:cubicBezTo>
                  <a:cubicBezTo>
                    <a:pt x="2713" y="353"/>
                    <a:pt x="2658" y="407"/>
                    <a:pt x="2496" y="542"/>
                  </a:cubicBezTo>
                  <a:cubicBezTo>
                    <a:pt x="2306" y="678"/>
                    <a:pt x="2062" y="841"/>
                    <a:pt x="1817" y="949"/>
                  </a:cubicBezTo>
                  <a:lnTo>
                    <a:pt x="2170" y="1004"/>
                  </a:lnTo>
                  <a:cubicBezTo>
                    <a:pt x="2333" y="895"/>
                    <a:pt x="2604" y="759"/>
                    <a:pt x="2821" y="597"/>
                  </a:cubicBezTo>
                  <a:lnTo>
                    <a:pt x="3119" y="597"/>
                  </a:lnTo>
                  <a:lnTo>
                    <a:pt x="3364" y="380"/>
                  </a:lnTo>
                  <a:lnTo>
                    <a:pt x="3038" y="380"/>
                  </a:lnTo>
                  <a:cubicBezTo>
                    <a:pt x="3282" y="136"/>
                    <a:pt x="3255" y="0"/>
                    <a:pt x="2984" y="0"/>
                  </a:cubicBez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9452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3"/>
        <p:cNvGrpSpPr/>
        <p:nvPr/>
      </p:nvGrpSpPr>
      <p:grpSpPr>
        <a:xfrm>
          <a:off x="0" y="0"/>
          <a:ext cx="0" cy="0"/>
          <a:chOff x="0" y="0"/>
          <a:chExt cx="0" cy="0"/>
        </a:xfrm>
      </p:grpSpPr>
      <p:sp>
        <p:nvSpPr>
          <p:cNvPr id="254" name="Google Shape;254;p14"/>
          <p:cNvSpPr txBox="1">
            <a:spLocks noGrp="1"/>
          </p:cNvSpPr>
          <p:nvPr>
            <p:ph type="title"/>
          </p:nvPr>
        </p:nvSpPr>
        <p:spPr>
          <a:xfrm>
            <a:off x="4070575" y="317648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5" name="Google Shape;255;p14"/>
          <p:cNvSpPr txBox="1">
            <a:spLocks noGrp="1"/>
          </p:cNvSpPr>
          <p:nvPr>
            <p:ph type="subTitle" idx="1"/>
          </p:nvPr>
        </p:nvSpPr>
        <p:spPr>
          <a:xfrm>
            <a:off x="1739575" y="1511313"/>
            <a:ext cx="66912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256" name="Google Shape;256;p14"/>
          <p:cNvGrpSpPr/>
          <p:nvPr/>
        </p:nvGrpSpPr>
        <p:grpSpPr>
          <a:xfrm flipH="1">
            <a:off x="-1860818" y="-4340227"/>
            <a:ext cx="7093598" cy="11211064"/>
            <a:chOff x="1550175" y="-2587150"/>
            <a:chExt cx="6438775" cy="10176150"/>
          </a:xfrm>
        </p:grpSpPr>
        <p:sp>
          <p:nvSpPr>
            <p:cNvPr id="257" name="Google Shape;257;p14"/>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1550175" y="-1634800"/>
              <a:ext cx="4436075" cy="4436125"/>
            </a:xfrm>
            <a:custGeom>
              <a:avLst/>
              <a:gdLst/>
              <a:ahLst/>
              <a:cxnLst/>
              <a:rect l="l" t="t" r="r" b="b"/>
              <a:pathLst>
                <a:path w="177443" h="177445" extrusionOk="0">
                  <a:moveTo>
                    <a:pt x="20728" y="1"/>
                  </a:moveTo>
                  <a:lnTo>
                    <a:pt x="0" y="20729"/>
                  </a:lnTo>
                  <a:lnTo>
                    <a:pt x="156715" y="177444"/>
                  </a:lnTo>
                  <a:lnTo>
                    <a:pt x="177443" y="156716"/>
                  </a:lnTo>
                  <a:lnTo>
                    <a:pt x="20728" y="1"/>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2068375" y="-2079900"/>
              <a:ext cx="4363475" cy="4363500"/>
            </a:xfrm>
            <a:custGeom>
              <a:avLst/>
              <a:gdLst/>
              <a:ahLst/>
              <a:cxnLst/>
              <a:rect l="l" t="t" r="r" b="b"/>
              <a:pathLst>
                <a:path w="174539" h="174540" extrusionOk="0">
                  <a:moveTo>
                    <a:pt x="17804" y="1"/>
                  </a:moveTo>
                  <a:lnTo>
                    <a:pt x="0" y="17805"/>
                  </a:lnTo>
                  <a:lnTo>
                    <a:pt x="156735" y="174540"/>
                  </a:lnTo>
                  <a:lnTo>
                    <a:pt x="174539" y="156736"/>
                  </a:lnTo>
                  <a:lnTo>
                    <a:pt x="17804" y="1"/>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2512975" y="-2403650"/>
              <a:ext cx="4242625" cy="4242150"/>
            </a:xfrm>
            <a:custGeom>
              <a:avLst/>
              <a:gdLst/>
              <a:ahLst/>
              <a:cxnLst/>
              <a:rect l="l" t="t" r="r" b="b"/>
              <a:pathLst>
                <a:path w="169705" h="169686" extrusionOk="0">
                  <a:moveTo>
                    <a:pt x="12970" y="1"/>
                  </a:moveTo>
                  <a:lnTo>
                    <a:pt x="0" y="12951"/>
                  </a:lnTo>
                  <a:lnTo>
                    <a:pt x="156735" y="169686"/>
                  </a:lnTo>
                  <a:lnTo>
                    <a:pt x="169705" y="156736"/>
                  </a:lnTo>
                  <a:lnTo>
                    <a:pt x="12970"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2836225" y="-2587150"/>
              <a:ext cx="4102400" cy="4102400"/>
            </a:xfrm>
            <a:custGeom>
              <a:avLst/>
              <a:gdLst/>
              <a:ahLst/>
              <a:cxnLst/>
              <a:rect l="l" t="t" r="r" b="b"/>
              <a:pathLst>
                <a:path w="164096" h="164096" extrusionOk="0">
                  <a:moveTo>
                    <a:pt x="7361" y="0"/>
                  </a:moveTo>
                  <a:lnTo>
                    <a:pt x="1" y="7361"/>
                  </a:lnTo>
                  <a:lnTo>
                    <a:pt x="156735" y="164096"/>
                  </a:lnTo>
                  <a:lnTo>
                    <a:pt x="164095" y="156735"/>
                  </a:lnTo>
                  <a:lnTo>
                    <a:pt x="7361" y="0"/>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14"/>
          <p:cNvGrpSpPr/>
          <p:nvPr/>
        </p:nvGrpSpPr>
        <p:grpSpPr>
          <a:xfrm rot="-1696554">
            <a:off x="445351" y="2972330"/>
            <a:ext cx="1531366" cy="1840985"/>
            <a:chOff x="5460125" y="1253125"/>
            <a:chExt cx="883600" cy="1062250"/>
          </a:xfrm>
        </p:grpSpPr>
        <p:sp>
          <p:nvSpPr>
            <p:cNvPr id="266" name="Google Shape;266;p14"/>
            <p:cNvSpPr/>
            <p:nvPr/>
          </p:nvSpPr>
          <p:spPr>
            <a:xfrm>
              <a:off x="5547600" y="1532150"/>
              <a:ext cx="753400" cy="442825"/>
            </a:xfrm>
            <a:custGeom>
              <a:avLst/>
              <a:gdLst/>
              <a:ahLst/>
              <a:cxnLst/>
              <a:rect l="l" t="t" r="r" b="b"/>
              <a:pathLst>
                <a:path w="30136" h="17713" extrusionOk="0">
                  <a:moveTo>
                    <a:pt x="4428" y="0"/>
                  </a:moveTo>
                  <a:cubicBezTo>
                    <a:pt x="3407" y="0"/>
                    <a:pt x="2469" y="664"/>
                    <a:pt x="2171" y="1696"/>
                  </a:cubicBezTo>
                  <a:lnTo>
                    <a:pt x="299" y="8558"/>
                  </a:lnTo>
                  <a:cubicBezTo>
                    <a:pt x="1" y="9779"/>
                    <a:pt x="706" y="11026"/>
                    <a:pt x="1927" y="11352"/>
                  </a:cubicBezTo>
                  <a:lnTo>
                    <a:pt x="25172" y="17645"/>
                  </a:lnTo>
                  <a:cubicBezTo>
                    <a:pt x="25360" y="17691"/>
                    <a:pt x="25550" y="17713"/>
                    <a:pt x="25736" y="17713"/>
                  </a:cubicBezTo>
                  <a:cubicBezTo>
                    <a:pt x="26756" y="17713"/>
                    <a:pt x="27690" y="17049"/>
                    <a:pt x="27966" y="16017"/>
                  </a:cubicBezTo>
                  <a:lnTo>
                    <a:pt x="29837" y="9155"/>
                  </a:lnTo>
                  <a:cubicBezTo>
                    <a:pt x="30136" y="7934"/>
                    <a:pt x="29430" y="6687"/>
                    <a:pt x="28210" y="6334"/>
                  </a:cubicBezTo>
                  <a:lnTo>
                    <a:pt x="4992" y="68"/>
                  </a:lnTo>
                  <a:cubicBezTo>
                    <a:pt x="4803" y="22"/>
                    <a:pt x="4614" y="0"/>
                    <a:pt x="44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5605250" y="1253125"/>
              <a:ext cx="522825" cy="766250"/>
            </a:xfrm>
            <a:custGeom>
              <a:avLst/>
              <a:gdLst/>
              <a:ahLst/>
              <a:cxnLst/>
              <a:rect l="l" t="t" r="r" b="b"/>
              <a:pathLst>
                <a:path w="20913" h="30650" extrusionOk="0">
                  <a:moveTo>
                    <a:pt x="7866" y="0"/>
                  </a:moveTo>
                  <a:cubicBezTo>
                    <a:pt x="6212" y="7866"/>
                    <a:pt x="3852" y="15434"/>
                    <a:pt x="0" y="22513"/>
                  </a:cubicBezTo>
                  <a:lnTo>
                    <a:pt x="8544" y="30650"/>
                  </a:lnTo>
                  <a:cubicBezTo>
                    <a:pt x="14376" y="22187"/>
                    <a:pt x="18146" y="12748"/>
                    <a:pt x="20913" y="2902"/>
                  </a:cubicBezTo>
                  <a:cubicBezTo>
                    <a:pt x="16573" y="1953"/>
                    <a:pt x="12206" y="1004"/>
                    <a:pt x="7866" y="0"/>
                  </a:cubicBezTo>
                  <a:close/>
                </a:path>
              </a:pathLst>
            </a:custGeom>
            <a:solidFill>
              <a:srgbClr val="43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5628300" y="1303300"/>
              <a:ext cx="577775" cy="762200"/>
            </a:xfrm>
            <a:custGeom>
              <a:avLst/>
              <a:gdLst/>
              <a:ahLst/>
              <a:cxnLst/>
              <a:rect l="l" t="t" r="r" b="b"/>
              <a:pathLst>
                <a:path w="23111" h="30488" extrusionOk="0">
                  <a:moveTo>
                    <a:pt x="10498" y="0"/>
                  </a:moveTo>
                  <a:cubicBezTo>
                    <a:pt x="7921" y="7595"/>
                    <a:pt x="4666" y="14810"/>
                    <a:pt x="1" y="21401"/>
                  </a:cubicBezTo>
                  <a:cubicBezTo>
                    <a:pt x="2469" y="24412"/>
                    <a:pt x="4991" y="27477"/>
                    <a:pt x="7487" y="30487"/>
                  </a:cubicBezTo>
                  <a:cubicBezTo>
                    <a:pt x="14295" y="22784"/>
                    <a:pt x="19177" y="13861"/>
                    <a:pt x="23110" y="4394"/>
                  </a:cubicBezTo>
                  <a:cubicBezTo>
                    <a:pt x="18906" y="2930"/>
                    <a:pt x="14702" y="1465"/>
                    <a:pt x="1049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5687300" y="1358225"/>
              <a:ext cx="446900" cy="621825"/>
            </a:xfrm>
            <a:custGeom>
              <a:avLst/>
              <a:gdLst/>
              <a:ahLst/>
              <a:cxnLst/>
              <a:rect l="l" t="t" r="r" b="b"/>
              <a:pathLst>
                <a:path w="17876" h="24873" extrusionOk="0">
                  <a:moveTo>
                    <a:pt x="10796" y="0"/>
                  </a:moveTo>
                  <a:cubicBezTo>
                    <a:pt x="10123" y="958"/>
                    <a:pt x="9129" y="1496"/>
                    <a:pt x="8120" y="1496"/>
                  </a:cubicBezTo>
                  <a:cubicBezTo>
                    <a:pt x="8072" y="1496"/>
                    <a:pt x="8023" y="1495"/>
                    <a:pt x="7975" y="1492"/>
                  </a:cubicBezTo>
                  <a:cubicBezTo>
                    <a:pt x="5778" y="7052"/>
                    <a:pt x="3310" y="12423"/>
                    <a:pt x="0" y="17414"/>
                  </a:cubicBezTo>
                  <a:cubicBezTo>
                    <a:pt x="434" y="18363"/>
                    <a:pt x="516" y="19584"/>
                    <a:pt x="109" y="20587"/>
                  </a:cubicBezTo>
                  <a:cubicBezTo>
                    <a:pt x="1547" y="22242"/>
                    <a:pt x="2279" y="23110"/>
                    <a:pt x="3798" y="24873"/>
                  </a:cubicBezTo>
                  <a:cubicBezTo>
                    <a:pt x="4359" y="24493"/>
                    <a:pt x="4980" y="24295"/>
                    <a:pt x="5600" y="24295"/>
                  </a:cubicBezTo>
                  <a:cubicBezTo>
                    <a:pt x="5999" y="24295"/>
                    <a:pt x="6399" y="24377"/>
                    <a:pt x="6781" y="24547"/>
                  </a:cubicBezTo>
                  <a:cubicBezTo>
                    <a:pt x="11203" y="18661"/>
                    <a:pt x="14783" y="12531"/>
                    <a:pt x="17875" y="5832"/>
                  </a:cubicBezTo>
                  <a:cubicBezTo>
                    <a:pt x="16980" y="4964"/>
                    <a:pt x="16600" y="3635"/>
                    <a:pt x="16736" y="2252"/>
                  </a:cubicBezTo>
                  <a:cubicBezTo>
                    <a:pt x="14240" y="1302"/>
                    <a:pt x="13074" y="841"/>
                    <a:pt x="10796" y="0"/>
                  </a:cubicBezTo>
                  <a:close/>
                </a:path>
              </a:pathLst>
            </a:custGeom>
            <a:solidFill>
              <a:srgbClr val="D6F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5614750" y="1364325"/>
              <a:ext cx="651675" cy="732375"/>
            </a:xfrm>
            <a:custGeom>
              <a:avLst/>
              <a:gdLst/>
              <a:ahLst/>
              <a:cxnLst/>
              <a:rect l="l" t="t" r="r" b="b"/>
              <a:pathLst>
                <a:path w="26067" h="29295" extrusionOk="0">
                  <a:moveTo>
                    <a:pt x="14539" y="0"/>
                  </a:moveTo>
                  <a:cubicBezTo>
                    <a:pt x="10497" y="6917"/>
                    <a:pt x="5886" y="13400"/>
                    <a:pt x="0" y="18879"/>
                  </a:cubicBezTo>
                  <a:cubicBezTo>
                    <a:pt x="1872" y="22378"/>
                    <a:pt x="3689" y="25849"/>
                    <a:pt x="5561" y="29294"/>
                  </a:cubicBezTo>
                  <a:cubicBezTo>
                    <a:pt x="13752" y="23137"/>
                    <a:pt x="20343" y="15325"/>
                    <a:pt x="26066" y="6863"/>
                  </a:cubicBezTo>
                  <a:cubicBezTo>
                    <a:pt x="22242" y="4584"/>
                    <a:pt x="18363" y="2306"/>
                    <a:pt x="14539" y="0"/>
                  </a:cubicBezTo>
                  <a:close/>
                </a:path>
              </a:pathLst>
            </a:custGeom>
            <a:solidFill>
              <a:srgbClr val="43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5628300" y="1433500"/>
              <a:ext cx="671350" cy="714725"/>
            </a:xfrm>
            <a:custGeom>
              <a:avLst/>
              <a:gdLst/>
              <a:ahLst/>
              <a:cxnLst/>
              <a:rect l="l" t="t" r="r" b="b"/>
              <a:pathLst>
                <a:path w="26854" h="28589" extrusionOk="0">
                  <a:moveTo>
                    <a:pt x="15868" y="0"/>
                  </a:moveTo>
                  <a:cubicBezTo>
                    <a:pt x="11311" y="6618"/>
                    <a:pt x="6266" y="12748"/>
                    <a:pt x="1" y="17820"/>
                  </a:cubicBezTo>
                  <a:lnTo>
                    <a:pt x="4774" y="28589"/>
                  </a:lnTo>
                  <a:cubicBezTo>
                    <a:pt x="13427" y="23001"/>
                    <a:pt x="20533" y="15705"/>
                    <a:pt x="26853" y="7676"/>
                  </a:cubicBezTo>
                  <a:cubicBezTo>
                    <a:pt x="23192" y="5126"/>
                    <a:pt x="19530" y="2577"/>
                    <a:pt x="1586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5678475" y="1506050"/>
              <a:ext cx="526225" cy="564200"/>
            </a:xfrm>
            <a:custGeom>
              <a:avLst/>
              <a:gdLst/>
              <a:ahLst/>
              <a:cxnLst/>
              <a:rect l="l" t="t" r="r" b="b"/>
              <a:pathLst>
                <a:path w="21049" h="22568" extrusionOk="0">
                  <a:moveTo>
                    <a:pt x="15787" y="0"/>
                  </a:moveTo>
                  <a:cubicBezTo>
                    <a:pt x="15134" y="519"/>
                    <a:pt x="14372" y="793"/>
                    <a:pt x="13636" y="793"/>
                  </a:cubicBezTo>
                  <a:cubicBezTo>
                    <a:pt x="13333" y="793"/>
                    <a:pt x="13034" y="746"/>
                    <a:pt x="12749" y="651"/>
                  </a:cubicBezTo>
                  <a:cubicBezTo>
                    <a:pt x="9142" y="5425"/>
                    <a:pt x="5317" y="9900"/>
                    <a:pt x="760" y="13833"/>
                  </a:cubicBezTo>
                  <a:cubicBezTo>
                    <a:pt x="950" y="14837"/>
                    <a:pt x="679" y="16030"/>
                    <a:pt x="1" y="16953"/>
                  </a:cubicBezTo>
                  <a:cubicBezTo>
                    <a:pt x="896" y="18906"/>
                    <a:pt x="1411" y="19936"/>
                    <a:pt x="2388" y="22079"/>
                  </a:cubicBezTo>
                  <a:cubicBezTo>
                    <a:pt x="2750" y="21958"/>
                    <a:pt x="3115" y="21898"/>
                    <a:pt x="3471" y="21898"/>
                  </a:cubicBezTo>
                  <a:cubicBezTo>
                    <a:pt x="4156" y="21898"/>
                    <a:pt x="4809" y="22121"/>
                    <a:pt x="5344" y="22567"/>
                  </a:cubicBezTo>
                  <a:cubicBezTo>
                    <a:pt x="11176" y="18092"/>
                    <a:pt x="16275" y="13128"/>
                    <a:pt x="21049" y="7514"/>
                  </a:cubicBezTo>
                  <a:cubicBezTo>
                    <a:pt x="20425" y="6429"/>
                    <a:pt x="20398" y="5045"/>
                    <a:pt x="20913" y="3743"/>
                  </a:cubicBezTo>
                  <a:cubicBezTo>
                    <a:pt x="18771" y="2197"/>
                    <a:pt x="17767" y="1411"/>
                    <a:pt x="15787" y="0"/>
                  </a:cubicBezTo>
                  <a:close/>
                </a:path>
              </a:pathLst>
            </a:custGeom>
            <a:solidFill>
              <a:srgbClr val="D6F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5812075" y="1677275"/>
              <a:ext cx="244125" cy="241900"/>
            </a:xfrm>
            <a:custGeom>
              <a:avLst/>
              <a:gdLst/>
              <a:ahLst/>
              <a:cxnLst/>
              <a:rect l="l" t="t" r="r" b="b"/>
              <a:pathLst>
                <a:path w="9765" h="9676" extrusionOk="0">
                  <a:moveTo>
                    <a:pt x="5403" y="1"/>
                  </a:moveTo>
                  <a:cubicBezTo>
                    <a:pt x="4232" y="1"/>
                    <a:pt x="3039" y="547"/>
                    <a:pt x="2116" y="1560"/>
                  </a:cubicBezTo>
                  <a:cubicBezTo>
                    <a:pt x="434" y="3377"/>
                    <a:pt x="0" y="6198"/>
                    <a:pt x="1248" y="8124"/>
                  </a:cubicBezTo>
                  <a:cubicBezTo>
                    <a:pt x="1909" y="9137"/>
                    <a:pt x="2994" y="9675"/>
                    <a:pt x="4176" y="9675"/>
                  </a:cubicBezTo>
                  <a:cubicBezTo>
                    <a:pt x="5273" y="9675"/>
                    <a:pt x="6454" y="9211"/>
                    <a:pt x="7459" y="8232"/>
                  </a:cubicBezTo>
                  <a:cubicBezTo>
                    <a:pt x="9602" y="6198"/>
                    <a:pt x="9765" y="2889"/>
                    <a:pt x="8083" y="1153"/>
                  </a:cubicBezTo>
                  <a:cubicBezTo>
                    <a:pt x="7312" y="370"/>
                    <a:pt x="6365" y="1"/>
                    <a:pt x="5403"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025000" y="1570475"/>
              <a:ext cx="78675" cy="95625"/>
            </a:xfrm>
            <a:custGeom>
              <a:avLst/>
              <a:gdLst/>
              <a:ahLst/>
              <a:cxnLst/>
              <a:rect l="l" t="t" r="r" b="b"/>
              <a:pathLst>
                <a:path w="3147" h="3825" extrusionOk="0">
                  <a:moveTo>
                    <a:pt x="2631" y="0"/>
                  </a:moveTo>
                  <a:cubicBezTo>
                    <a:pt x="1628" y="1383"/>
                    <a:pt x="1085" y="2061"/>
                    <a:pt x="0" y="3391"/>
                  </a:cubicBezTo>
                  <a:lnTo>
                    <a:pt x="434" y="3824"/>
                  </a:lnTo>
                  <a:cubicBezTo>
                    <a:pt x="1546" y="2495"/>
                    <a:pt x="2089" y="1817"/>
                    <a:pt x="3147" y="407"/>
                  </a:cubicBezTo>
                  <a:cubicBezTo>
                    <a:pt x="2957" y="244"/>
                    <a:pt x="2848" y="163"/>
                    <a:pt x="2631"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6052125" y="1594875"/>
              <a:ext cx="82075" cy="97675"/>
            </a:xfrm>
            <a:custGeom>
              <a:avLst/>
              <a:gdLst/>
              <a:ahLst/>
              <a:cxnLst/>
              <a:rect l="l" t="t" r="r" b="b"/>
              <a:pathLst>
                <a:path w="3283" h="3907" extrusionOk="0">
                  <a:moveTo>
                    <a:pt x="2767" y="0"/>
                  </a:moveTo>
                  <a:cubicBezTo>
                    <a:pt x="1682" y="1438"/>
                    <a:pt x="1112" y="2116"/>
                    <a:pt x="0" y="3472"/>
                  </a:cubicBezTo>
                  <a:cubicBezTo>
                    <a:pt x="190" y="3635"/>
                    <a:pt x="271" y="3744"/>
                    <a:pt x="461" y="3906"/>
                  </a:cubicBezTo>
                  <a:cubicBezTo>
                    <a:pt x="1628" y="2550"/>
                    <a:pt x="2197" y="1872"/>
                    <a:pt x="3282" y="407"/>
                  </a:cubicBezTo>
                  <a:cubicBezTo>
                    <a:pt x="3092" y="245"/>
                    <a:pt x="2984" y="136"/>
                    <a:pt x="2767"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460125" y="1574525"/>
              <a:ext cx="883600" cy="740850"/>
            </a:xfrm>
            <a:custGeom>
              <a:avLst/>
              <a:gdLst/>
              <a:ahLst/>
              <a:cxnLst/>
              <a:rect l="l" t="t" r="r" b="b"/>
              <a:pathLst>
                <a:path w="35344" h="29634" extrusionOk="0">
                  <a:moveTo>
                    <a:pt x="5643" y="1"/>
                  </a:moveTo>
                  <a:lnTo>
                    <a:pt x="326" y="19774"/>
                  </a:lnTo>
                  <a:cubicBezTo>
                    <a:pt x="1" y="20995"/>
                    <a:pt x="733" y="22242"/>
                    <a:pt x="1954" y="22595"/>
                  </a:cubicBezTo>
                  <a:lnTo>
                    <a:pt x="27857" y="29566"/>
                  </a:lnTo>
                  <a:cubicBezTo>
                    <a:pt x="28046" y="29612"/>
                    <a:pt x="28235" y="29634"/>
                    <a:pt x="28421" y="29634"/>
                  </a:cubicBezTo>
                  <a:cubicBezTo>
                    <a:pt x="29441" y="29634"/>
                    <a:pt x="30376" y="28970"/>
                    <a:pt x="30651" y="27938"/>
                  </a:cubicBezTo>
                  <a:lnTo>
                    <a:pt x="35045" y="11800"/>
                  </a:lnTo>
                  <a:cubicBezTo>
                    <a:pt x="35343" y="10579"/>
                    <a:pt x="34638" y="9331"/>
                    <a:pt x="33418" y="8979"/>
                  </a:cubicBezTo>
                  <a:lnTo>
                    <a:pt x="7514" y="2008"/>
                  </a:lnTo>
                  <a:cubicBezTo>
                    <a:pt x="5209" y="1357"/>
                    <a:pt x="5670" y="1"/>
                    <a:pt x="5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899550" y="2003650"/>
              <a:ext cx="392625" cy="232050"/>
            </a:xfrm>
            <a:custGeom>
              <a:avLst/>
              <a:gdLst/>
              <a:ahLst/>
              <a:cxnLst/>
              <a:rect l="l" t="t" r="r" b="b"/>
              <a:pathLst>
                <a:path w="15705" h="9282" extrusionOk="0">
                  <a:moveTo>
                    <a:pt x="3081" y="0"/>
                  </a:moveTo>
                  <a:cubicBezTo>
                    <a:pt x="2012" y="0"/>
                    <a:pt x="1000" y="713"/>
                    <a:pt x="705" y="1822"/>
                  </a:cubicBezTo>
                  <a:lnTo>
                    <a:pt x="380" y="3043"/>
                  </a:lnTo>
                  <a:cubicBezTo>
                    <a:pt x="0" y="4345"/>
                    <a:pt x="787" y="5728"/>
                    <a:pt x="2089" y="6054"/>
                  </a:cubicBezTo>
                  <a:lnTo>
                    <a:pt x="14078" y="9281"/>
                  </a:lnTo>
                  <a:lnTo>
                    <a:pt x="15705" y="3314"/>
                  </a:lnTo>
                  <a:lnTo>
                    <a:pt x="3716" y="87"/>
                  </a:lnTo>
                  <a:cubicBezTo>
                    <a:pt x="3506" y="28"/>
                    <a:pt x="3292" y="0"/>
                    <a:pt x="30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47700" y="2040725"/>
              <a:ext cx="104450" cy="94275"/>
            </a:xfrm>
            <a:custGeom>
              <a:avLst/>
              <a:gdLst/>
              <a:ahLst/>
              <a:cxnLst/>
              <a:rect l="l" t="t" r="r" b="b"/>
              <a:pathLst>
                <a:path w="4178" h="3771" extrusionOk="0">
                  <a:moveTo>
                    <a:pt x="2073" y="1"/>
                  </a:moveTo>
                  <a:cubicBezTo>
                    <a:pt x="1249" y="1"/>
                    <a:pt x="497" y="539"/>
                    <a:pt x="271" y="1397"/>
                  </a:cubicBezTo>
                  <a:cubicBezTo>
                    <a:pt x="0" y="2401"/>
                    <a:pt x="570" y="3432"/>
                    <a:pt x="1600" y="3703"/>
                  </a:cubicBezTo>
                  <a:cubicBezTo>
                    <a:pt x="1769" y="3748"/>
                    <a:pt x="1938" y="3770"/>
                    <a:pt x="2104" y="3770"/>
                  </a:cubicBezTo>
                  <a:cubicBezTo>
                    <a:pt x="2928" y="3770"/>
                    <a:pt x="3680" y="3232"/>
                    <a:pt x="3906" y="2374"/>
                  </a:cubicBezTo>
                  <a:cubicBezTo>
                    <a:pt x="4177" y="1370"/>
                    <a:pt x="3553" y="339"/>
                    <a:pt x="2577" y="68"/>
                  </a:cubicBezTo>
                  <a:cubicBezTo>
                    <a:pt x="2409" y="23"/>
                    <a:pt x="2240"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728675" y="1754225"/>
              <a:ext cx="474000" cy="218375"/>
            </a:xfrm>
            <a:custGeom>
              <a:avLst/>
              <a:gdLst/>
              <a:ahLst/>
              <a:cxnLst/>
              <a:rect l="l" t="t" r="r" b="b"/>
              <a:pathLst>
                <a:path w="18960" h="8735" extrusionOk="0">
                  <a:moveTo>
                    <a:pt x="1058" y="1"/>
                  </a:moveTo>
                  <a:lnTo>
                    <a:pt x="0" y="3879"/>
                  </a:lnTo>
                  <a:lnTo>
                    <a:pt x="17902" y="8734"/>
                  </a:lnTo>
                  <a:lnTo>
                    <a:pt x="18960" y="4829"/>
                  </a:lnTo>
                  <a:lnTo>
                    <a:pt x="10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770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0"/>
        <p:cNvGrpSpPr/>
        <p:nvPr/>
      </p:nvGrpSpPr>
      <p:grpSpPr>
        <a:xfrm>
          <a:off x="0" y="0"/>
          <a:ext cx="0" cy="0"/>
          <a:chOff x="0" y="0"/>
          <a:chExt cx="0" cy="0"/>
        </a:xfrm>
      </p:grpSpPr>
      <p:sp>
        <p:nvSpPr>
          <p:cNvPr id="281" name="Google Shape;281;p15"/>
          <p:cNvSpPr txBox="1">
            <a:spLocks noGrp="1"/>
          </p:cNvSpPr>
          <p:nvPr>
            <p:ph type="title"/>
          </p:nvPr>
        </p:nvSpPr>
        <p:spPr>
          <a:xfrm>
            <a:off x="720000" y="1354363"/>
            <a:ext cx="3594000" cy="1632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2" name="Google Shape;282;p15"/>
          <p:cNvSpPr txBox="1">
            <a:spLocks noGrp="1"/>
          </p:cNvSpPr>
          <p:nvPr>
            <p:ph type="subTitle" idx="1"/>
          </p:nvPr>
        </p:nvSpPr>
        <p:spPr>
          <a:xfrm>
            <a:off x="720000" y="2986350"/>
            <a:ext cx="35940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3" name="Google Shape;283;p15"/>
          <p:cNvSpPr>
            <a:spLocks noGrp="1"/>
          </p:cNvSpPr>
          <p:nvPr>
            <p:ph type="pic" idx="2"/>
          </p:nvPr>
        </p:nvSpPr>
        <p:spPr>
          <a:xfrm>
            <a:off x="4184125" y="690350"/>
            <a:ext cx="4191300" cy="3762900"/>
          </a:xfrm>
          <a:prstGeom prst="rect">
            <a:avLst/>
          </a:prstGeom>
          <a:noFill/>
          <a:ln>
            <a:noFill/>
          </a:ln>
        </p:spPr>
      </p:sp>
      <p:grpSp>
        <p:nvGrpSpPr>
          <p:cNvPr id="284" name="Google Shape;284;p15"/>
          <p:cNvGrpSpPr/>
          <p:nvPr/>
        </p:nvGrpSpPr>
        <p:grpSpPr>
          <a:xfrm>
            <a:off x="4319157" y="-4340227"/>
            <a:ext cx="7093598" cy="11211064"/>
            <a:chOff x="1550175" y="-2587150"/>
            <a:chExt cx="6438775" cy="10176150"/>
          </a:xfrm>
        </p:grpSpPr>
        <p:sp>
          <p:nvSpPr>
            <p:cNvPr id="285" name="Google Shape;285;p15"/>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550175" y="-1634800"/>
              <a:ext cx="4436075" cy="4436125"/>
            </a:xfrm>
            <a:custGeom>
              <a:avLst/>
              <a:gdLst/>
              <a:ahLst/>
              <a:cxnLst/>
              <a:rect l="l" t="t" r="r" b="b"/>
              <a:pathLst>
                <a:path w="177443" h="177445" extrusionOk="0">
                  <a:moveTo>
                    <a:pt x="20728" y="1"/>
                  </a:moveTo>
                  <a:lnTo>
                    <a:pt x="0" y="20729"/>
                  </a:lnTo>
                  <a:lnTo>
                    <a:pt x="156715" y="177444"/>
                  </a:lnTo>
                  <a:lnTo>
                    <a:pt x="177443" y="156716"/>
                  </a:lnTo>
                  <a:lnTo>
                    <a:pt x="20728" y="1"/>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2068375" y="-2079900"/>
              <a:ext cx="4363475" cy="4363500"/>
            </a:xfrm>
            <a:custGeom>
              <a:avLst/>
              <a:gdLst/>
              <a:ahLst/>
              <a:cxnLst/>
              <a:rect l="l" t="t" r="r" b="b"/>
              <a:pathLst>
                <a:path w="174539" h="174540" extrusionOk="0">
                  <a:moveTo>
                    <a:pt x="17804" y="1"/>
                  </a:moveTo>
                  <a:lnTo>
                    <a:pt x="0" y="17805"/>
                  </a:lnTo>
                  <a:lnTo>
                    <a:pt x="156735" y="174540"/>
                  </a:lnTo>
                  <a:lnTo>
                    <a:pt x="174539" y="156736"/>
                  </a:lnTo>
                  <a:lnTo>
                    <a:pt x="17804" y="1"/>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2512975" y="-2403650"/>
              <a:ext cx="4242625" cy="4242150"/>
            </a:xfrm>
            <a:custGeom>
              <a:avLst/>
              <a:gdLst/>
              <a:ahLst/>
              <a:cxnLst/>
              <a:rect l="l" t="t" r="r" b="b"/>
              <a:pathLst>
                <a:path w="169705" h="169686" extrusionOk="0">
                  <a:moveTo>
                    <a:pt x="12970" y="1"/>
                  </a:moveTo>
                  <a:lnTo>
                    <a:pt x="0" y="12951"/>
                  </a:lnTo>
                  <a:lnTo>
                    <a:pt x="156735" y="169686"/>
                  </a:lnTo>
                  <a:lnTo>
                    <a:pt x="169705" y="156736"/>
                  </a:lnTo>
                  <a:lnTo>
                    <a:pt x="12970"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2836225" y="-2587150"/>
              <a:ext cx="4102400" cy="4102400"/>
            </a:xfrm>
            <a:custGeom>
              <a:avLst/>
              <a:gdLst/>
              <a:ahLst/>
              <a:cxnLst/>
              <a:rect l="l" t="t" r="r" b="b"/>
              <a:pathLst>
                <a:path w="164096" h="164096" extrusionOk="0">
                  <a:moveTo>
                    <a:pt x="7361" y="0"/>
                  </a:moveTo>
                  <a:lnTo>
                    <a:pt x="1" y="7361"/>
                  </a:lnTo>
                  <a:lnTo>
                    <a:pt x="156735" y="164096"/>
                  </a:lnTo>
                  <a:lnTo>
                    <a:pt x="164095" y="156735"/>
                  </a:lnTo>
                  <a:lnTo>
                    <a:pt x="7361" y="0"/>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873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33"/>
        <p:cNvGrpSpPr/>
        <p:nvPr/>
      </p:nvGrpSpPr>
      <p:grpSpPr>
        <a:xfrm>
          <a:off x="0" y="0"/>
          <a:ext cx="0" cy="0"/>
          <a:chOff x="0" y="0"/>
          <a:chExt cx="0" cy="0"/>
        </a:xfrm>
      </p:grpSpPr>
      <p:sp>
        <p:nvSpPr>
          <p:cNvPr id="334" name="Google Shape;334;p17"/>
          <p:cNvSpPr txBox="1">
            <a:spLocks noGrp="1"/>
          </p:cNvSpPr>
          <p:nvPr>
            <p:ph type="title"/>
          </p:nvPr>
        </p:nvSpPr>
        <p:spPr>
          <a:xfrm>
            <a:off x="5553850" y="1745250"/>
            <a:ext cx="2630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5" name="Google Shape;335;p17"/>
          <p:cNvSpPr txBox="1">
            <a:spLocks noGrp="1"/>
          </p:cNvSpPr>
          <p:nvPr>
            <p:ph type="subTitle" idx="1"/>
          </p:nvPr>
        </p:nvSpPr>
        <p:spPr>
          <a:xfrm>
            <a:off x="5553975" y="2317950"/>
            <a:ext cx="2630400" cy="108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36" name="Google Shape;336;p17"/>
          <p:cNvGrpSpPr/>
          <p:nvPr/>
        </p:nvGrpSpPr>
        <p:grpSpPr>
          <a:xfrm flipH="1">
            <a:off x="-2012593" y="-4340227"/>
            <a:ext cx="7093598" cy="11211064"/>
            <a:chOff x="1550175" y="-2587150"/>
            <a:chExt cx="6438775" cy="10176150"/>
          </a:xfrm>
        </p:grpSpPr>
        <p:sp>
          <p:nvSpPr>
            <p:cNvPr id="337" name="Google Shape;337;p17"/>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1550175" y="-1634800"/>
              <a:ext cx="4436075" cy="4436125"/>
            </a:xfrm>
            <a:custGeom>
              <a:avLst/>
              <a:gdLst/>
              <a:ahLst/>
              <a:cxnLst/>
              <a:rect l="l" t="t" r="r" b="b"/>
              <a:pathLst>
                <a:path w="177443" h="177445" extrusionOk="0">
                  <a:moveTo>
                    <a:pt x="20728" y="1"/>
                  </a:moveTo>
                  <a:lnTo>
                    <a:pt x="0" y="20729"/>
                  </a:lnTo>
                  <a:lnTo>
                    <a:pt x="156715" y="177444"/>
                  </a:lnTo>
                  <a:lnTo>
                    <a:pt x="177443" y="156716"/>
                  </a:lnTo>
                  <a:lnTo>
                    <a:pt x="20728" y="1"/>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068375" y="-2079900"/>
              <a:ext cx="4363475" cy="4363500"/>
            </a:xfrm>
            <a:custGeom>
              <a:avLst/>
              <a:gdLst/>
              <a:ahLst/>
              <a:cxnLst/>
              <a:rect l="l" t="t" r="r" b="b"/>
              <a:pathLst>
                <a:path w="174539" h="174540" extrusionOk="0">
                  <a:moveTo>
                    <a:pt x="17804" y="1"/>
                  </a:moveTo>
                  <a:lnTo>
                    <a:pt x="0" y="17805"/>
                  </a:lnTo>
                  <a:lnTo>
                    <a:pt x="156735" y="174540"/>
                  </a:lnTo>
                  <a:lnTo>
                    <a:pt x="174539" y="156736"/>
                  </a:lnTo>
                  <a:lnTo>
                    <a:pt x="17804" y="1"/>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512975" y="-2403650"/>
              <a:ext cx="4242625" cy="4242150"/>
            </a:xfrm>
            <a:custGeom>
              <a:avLst/>
              <a:gdLst/>
              <a:ahLst/>
              <a:cxnLst/>
              <a:rect l="l" t="t" r="r" b="b"/>
              <a:pathLst>
                <a:path w="169705" h="169686" extrusionOk="0">
                  <a:moveTo>
                    <a:pt x="12970" y="1"/>
                  </a:moveTo>
                  <a:lnTo>
                    <a:pt x="0" y="12951"/>
                  </a:lnTo>
                  <a:lnTo>
                    <a:pt x="156735" y="169686"/>
                  </a:lnTo>
                  <a:lnTo>
                    <a:pt x="169705" y="156736"/>
                  </a:lnTo>
                  <a:lnTo>
                    <a:pt x="12970"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2836225" y="-2587150"/>
              <a:ext cx="4102400" cy="4102400"/>
            </a:xfrm>
            <a:custGeom>
              <a:avLst/>
              <a:gdLst/>
              <a:ahLst/>
              <a:cxnLst/>
              <a:rect l="l" t="t" r="r" b="b"/>
              <a:pathLst>
                <a:path w="164096" h="164096" extrusionOk="0">
                  <a:moveTo>
                    <a:pt x="7361" y="0"/>
                  </a:moveTo>
                  <a:lnTo>
                    <a:pt x="1" y="7361"/>
                  </a:lnTo>
                  <a:lnTo>
                    <a:pt x="156735" y="164096"/>
                  </a:lnTo>
                  <a:lnTo>
                    <a:pt x="164095" y="156735"/>
                  </a:lnTo>
                  <a:lnTo>
                    <a:pt x="7361" y="0"/>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17"/>
          <p:cNvGrpSpPr/>
          <p:nvPr/>
        </p:nvGrpSpPr>
        <p:grpSpPr>
          <a:xfrm flipH="1">
            <a:off x="8192503" y="316069"/>
            <a:ext cx="602510" cy="472160"/>
            <a:chOff x="4677300" y="3097700"/>
            <a:chExt cx="304375" cy="238525"/>
          </a:xfrm>
        </p:grpSpPr>
        <p:sp>
          <p:nvSpPr>
            <p:cNvPr id="346" name="Google Shape;346;p17"/>
            <p:cNvSpPr/>
            <p:nvPr/>
          </p:nvSpPr>
          <p:spPr>
            <a:xfrm>
              <a:off x="4677300" y="3123500"/>
              <a:ext cx="304375" cy="212725"/>
            </a:xfrm>
            <a:custGeom>
              <a:avLst/>
              <a:gdLst/>
              <a:ahLst/>
              <a:cxnLst/>
              <a:rect l="l" t="t" r="r" b="b"/>
              <a:pathLst>
                <a:path w="12175" h="8509" extrusionOk="0">
                  <a:moveTo>
                    <a:pt x="8188" y="0"/>
                  </a:moveTo>
                  <a:cubicBezTo>
                    <a:pt x="7897" y="0"/>
                    <a:pt x="7588" y="26"/>
                    <a:pt x="7261" y="82"/>
                  </a:cubicBezTo>
                  <a:cubicBezTo>
                    <a:pt x="7001" y="61"/>
                    <a:pt x="6740" y="50"/>
                    <a:pt x="6479" y="50"/>
                  </a:cubicBezTo>
                  <a:cubicBezTo>
                    <a:pt x="3850" y="50"/>
                    <a:pt x="1292" y="1137"/>
                    <a:pt x="677" y="3146"/>
                  </a:cubicBezTo>
                  <a:cubicBezTo>
                    <a:pt x="0" y="5354"/>
                    <a:pt x="1671" y="8139"/>
                    <a:pt x="4834" y="8437"/>
                  </a:cubicBezTo>
                  <a:cubicBezTo>
                    <a:pt x="5161" y="8485"/>
                    <a:pt x="5489" y="8508"/>
                    <a:pt x="5815" y="8508"/>
                  </a:cubicBezTo>
                  <a:cubicBezTo>
                    <a:pt x="8465" y="8508"/>
                    <a:pt x="10976" y="6980"/>
                    <a:pt x="11578" y="4837"/>
                  </a:cubicBezTo>
                  <a:cubicBezTo>
                    <a:pt x="12175" y="2665"/>
                    <a:pt x="11110" y="0"/>
                    <a:pt x="8188"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680775" y="3097700"/>
              <a:ext cx="298425" cy="211175"/>
            </a:xfrm>
            <a:custGeom>
              <a:avLst/>
              <a:gdLst/>
              <a:ahLst/>
              <a:cxnLst/>
              <a:rect l="l" t="t" r="r" b="b"/>
              <a:pathLst>
                <a:path w="11937" h="8447" extrusionOk="0">
                  <a:moveTo>
                    <a:pt x="6437" y="0"/>
                  </a:moveTo>
                  <a:cubicBezTo>
                    <a:pt x="3749" y="0"/>
                    <a:pt x="1273" y="1549"/>
                    <a:pt x="657" y="3641"/>
                  </a:cubicBezTo>
                  <a:cubicBezTo>
                    <a:pt x="1" y="5849"/>
                    <a:pt x="1691" y="7977"/>
                    <a:pt x="4516" y="8375"/>
                  </a:cubicBezTo>
                  <a:cubicBezTo>
                    <a:pt x="4843" y="8423"/>
                    <a:pt x="5171" y="8446"/>
                    <a:pt x="5497" y="8446"/>
                  </a:cubicBezTo>
                  <a:cubicBezTo>
                    <a:pt x="8147" y="8446"/>
                    <a:pt x="10658" y="6918"/>
                    <a:pt x="11260" y="4774"/>
                  </a:cubicBezTo>
                  <a:cubicBezTo>
                    <a:pt x="11936" y="2387"/>
                    <a:pt x="9947" y="259"/>
                    <a:pt x="6963" y="20"/>
                  </a:cubicBezTo>
                  <a:cubicBezTo>
                    <a:pt x="6787" y="7"/>
                    <a:pt x="6611" y="0"/>
                    <a:pt x="6437"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713600" y="3125400"/>
              <a:ext cx="230775" cy="157300"/>
            </a:xfrm>
            <a:custGeom>
              <a:avLst/>
              <a:gdLst/>
              <a:ahLst/>
              <a:cxnLst/>
              <a:rect l="l" t="t" r="r" b="b"/>
              <a:pathLst>
                <a:path w="9231" h="6292" extrusionOk="0">
                  <a:moveTo>
                    <a:pt x="5101" y="0"/>
                  </a:moveTo>
                  <a:cubicBezTo>
                    <a:pt x="3044" y="0"/>
                    <a:pt x="1113" y="1162"/>
                    <a:pt x="577" y="2692"/>
                  </a:cubicBezTo>
                  <a:cubicBezTo>
                    <a:pt x="1" y="4343"/>
                    <a:pt x="1194" y="5934"/>
                    <a:pt x="3382" y="6233"/>
                  </a:cubicBezTo>
                  <a:cubicBezTo>
                    <a:pt x="3676" y="6272"/>
                    <a:pt x="3967" y="6291"/>
                    <a:pt x="4252" y="6291"/>
                  </a:cubicBezTo>
                  <a:cubicBezTo>
                    <a:pt x="6413" y="6291"/>
                    <a:pt x="8241" y="5188"/>
                    <a:pt x="8733" y="3448"/>
                  </a:cubicBezTo>
                  <a:cubicBezTo>
                    <a:pt x="9231" y="1637"/>
                    <a:pt x="7639" y="106"/>
                    <a:pt x="5352" y="6"/>
                  </a:cubicBezTo>
                  <a:cubicBezTo>
                    <a:pt x="5268" y="2"/>
                    <a:pt x="5184" y="0"/>
                    <a:pt x="510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7"/>
          <p:cNvGrpSpPr/>
          <p:nvPr/>
        </p:nvGrpSpPr>
        <p:grpSpPr>
          <a:xfrm flipH="1">
            <a:off x="7890889" y="857831"/>
            <a:ext cx="465497" cy="393886"/>
            <a:chOff x="4709125" y="3440000"/>
            <a:chExt cx="270575" cy="228950"/>
          </a:xfrm>
        </p:grpSpPr>
        <p:sp>
          <p:nvSpPr>
            <p:cNvPr id="350" name="Google Shape;350;p17"/>
            <p:cNvSpPr/>
            <p:nvPr/>
          </p:nvSpPr>
          <p:spPr>
            <a:xfrm>
              <a:off x="4709125" y="3441350"/>
              <a:ext cx="240725" cy="227600"/>
            </a:xfrm>
            <a:custGeom>
              <a:avLst/>
              <a:gdLst/>
              <a:ahLst/>
              <a:cxnLst/>
              <a:rect l="l" t="t" r="r" b="b"/>
              <a:pathLst>
                <a:path w="9629" h="9104" extrusionOk="0">
                  <a:moveTo>
                    <a:pt x="5153" y="0"/>
                  </a:moveTo>
                  <a:lnTo>
                    <a:pt x="3959" y="259"/>
                  </a:lnTo>
                  <a:cubicBezTo>
                    <a:pt x="1552" y="776"/>
                    <a:pt x="0" y="3143"/>
                    <a:pt x="498" y="5550"/>
                  </a:cubicBezTo>
                  <a:cubicBezTo>
                    <a:pt x="946" y="7666"/>
                    <a:pt x="2817" y="9104"/>
                    <a:pt x="4873" y="9104"/>
                  </a:cubicBezTo>
                  <a:cubicBezTo>
                    <a:pt x="5097" y="9104"/>
                    <a:pt x="5323" y="9087"/>
                    <a:pt x="5551" y="9051"/>
                  </a:cubicBezTo>
                  <a:cubicBezTo>
                    <a:pt x="5610" y="9031"/>
                    <a:pt x="5690" y="9031"/>
                    <a:pt x="5769" y="9011"/>
                  </a:cubicBezTo>
                  <a:cubicBezTo>
                    <a:pt x="5869" y="8992"/>
                    <a:pt x="5948" y="8952"/>
                    <a:pt x="6048" y="8932"/>
                  </a:cubicBezTo>
                  <a:lnTo>
                    <a:pt x="7062" y="8713"/>
                  </a:lnTo>
                  <a:lnTo>
                    <a:pt x="7162" y="8435"/>
                  </a:lnTo>
                  <a:cubicBezTo>
                    <a:pt x="8753" y="7500"/>
                    <a:pt x="9629" y="5630"/>
                    <a:pt x="9231" y="3720"/>
                  </a:cubicBezTo>
                  <a:cubicBezTo>
                    <a:pt x="8833" y="1830"/>
                    <a:pt x="7261" y="458"/>
                    <a:pt x="5451" y="199"/>
                  </a:cubicBezTo>
                  <a:lnTo>
                    <a:pt x="5153" y="0"/>
                  </a:ln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4735975" y="3440000"/>
              <a:ext cx="243725" cy="223500"/>
            </a:xfrm>
            <a:custGeom>
              <a:avLst/>
              <a:gdLst/>
              <a:ahLst/>
              <a:cxnLst/>
              <a:rect l="l" t="t" r="r" b="b"/>
              <a:pathLst>
                <a:path w="9749" h="8940" extrusionOk="0">
                  <a:moveTo>
                    <a:pt x="4878" y="0"/>
                  </a:moveTo>
                  <a:cubicBezTo>
                    <a:pt x="4576" y="0"/>
                    <a:pt x="4268" y="31"/>
                    <a:pt x="3959" y="94"/>
                  </a:cubicBezTo>
                  <a:cubicBezTo>
                    <a:pt x="1532" y="591"/>
                    <a:pt x="1" y="2978"/>
                    <a:pt x="498" y="5385"/>
                  </a:cubicBezTo>
                  <a:cubicBezTo>
                    <a:pt x="933" y="7489"/>
                    <a:pt x="2796" y="8939"/>
                    <a:pt x="4879" y="8939"/>
                  </a:cubicBezTo>
                  <a:cubicBezTo>
                    <a:pt x="5179" y="8939"/>
                    <a:pt x="5484" y="8909"/>
                    <a:pt x="5789" y="8847"/>
                  </a:cubicBezTo>
                  <a:cubicBezTo>
                    <a:pt x="8196" y="8349"/>
                    <a:pt x="9748" y="5962"/>
                    <a:pt x="9251" y="3535"/>
                  </a:cubicBezTo>
                  <a:cubicBezTo>
                    <a:pt x="8817" y="1434"/>
                    <a:pt x="6958" y="0"/>
                    <a:pt x="4878"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4749400" y="3452575"/>
              <a:ext cx="215875" cy="197375"/>
            </a:xfrm>
            <a:custGeom>
              <a:avLst/>
              <a:gdLst/>
              <a:ahLst/>
              <a:cxnLst/>
              <a:rect l="l" t="t" r="r" b="b"/>
              <a:pathLst>
                <a:path w="8635" h="7895" extrusionOk="0">
                  <a:moveTo>
                    <a:pt x="4346" y="0"/>
                  </a:moveTo>
                  <a:cubicBezTo>
                    <a:pt x="4074" y="0"/>
                    <a:pt x="3798" y="29"/>
                    <a:pt x="3522" y="88"/>
                  </a:cubicBezTo>
                  <a:cubicBezTo>
                    <a:pt x="1373" y="526"/>
                    <a:pt x="1" y="2615"/>
                    <a:pt x="458" y="4763"/>
                  </a:cubicBezTo>
                  <a:cubicBezTo>
                    <a:pt x="839" y="6615"/>
                    <a:pt x="2470" y="7895"/>
                    <a:pt x="4302" y="7895"/>
                  </a:cubicBezTo>
                  <a:cubicBezTo>
                    <a:pt x="4576" y="7895"/>
                    <a:pt x="4854" y="7866"/>
                    <a:pt x="5133" y="7807"/>
                  </a:cubicBezTo>
                  <a:cubicBezTo>
                    <a:pt x="7262" y="7369"/>
                    <a:pt x="8634" y="5280"/>
                    <a:pt x="8197" y="3132"/>
                  </a:cubicBezTo>
                  <a:cubicBezTo>
                    <a:pt x="7799" y="1280"/>
                    <a:pt x="6166" y="0"/>
                    <a:pt x="4346"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4751925" y="3452575"/>
              <a:ext cx="213350" cy="195175"/>
            </a:xfrm>
            <a:custGeom>
              <a:avLst/>
              <a:gdLst/>
              <a:ahLst/>
              <a:cxnLst/>
              <a:rect l="l" t="t" r="r" b="b"/>
              <a:pathLst>
                <a:path w="8534" h="7807" extrusionOk="0">
                  <a:moveTo>
                    <a:pt x="315" y="4529"/>
                  </a:moveTo>
                  <a:lnTo>
                    <a:pt x="315" y="4529"/>
                  </a:lnTo>
                  <a:cubicBezTo>
                    <a:pt x="326" y="4620"/>
                    <a:pt x="340" y="4711"/>
                    <a:pt x="357" y="4803"/>
                  </a:cubicBezTo>
                  <a:lnTo>
                    <a:pt x="357" y="4763"/>
                  </a:lnTo>
                  <a:cubicBezTo>
                    <a:pt x="341" y="4685"/>
                    <a:pt x="326" y="4607"/>
                    <a:pt x="315" y="4529"/>
                  </a:cubicBezTo>
                  <a:close/>
                  <a:moveTo>
                    <a:pt x="4245" y="0"/>
                  </a:moveTo>
                  <a:cubicBezTo>
                    <a:pt x="3973" y="0"/>
                    <a:pt x="3697" y="29"/>
                    <a:pt x="3421" y="88"/>
                  </a:cubicBezTo>
                  <a:cubicBezTo>
                    <a:pt x="1350" y="510"/>
                    <a:pt x="1" y="2465"/>
                    <a:pt x="315" y="4529"/>
                  </a:cubicBezTo>
                  <a:lnTo>
                    <a:pt x="315" y="4529"/>
                  </a:lnTo>
                  <a:cubicBezTo>
                    <a:pt x="79" y="2559"/>
                    <a:pt x="1384" y="705"/>
                    <a:pt x="3361" y="287"/>
                  </a:cubicBezTo>
                  <a:cubicBezTo>
                    <a:pt x="3636" y="227"/>
                    <a:pt x="3910" y="198"/>
                    <a:pt x="4180" y="198"/>
                  </a:cubicBezTo>
                  <a:cubicBezTo>
                    <a:pt x="5961" y="198"/>
                    <a:pt x="7556" y="1457"/>
                    <a:pt x="7936" y="3271"/>
                  </a:cubicBezTo>
                  <a:cubicBezTo>
                    <a:pt x="8394" y="5360"/>
                    <a:pt x="7061" y="7369"/>
                    <a:pt x="4972" y="7807"/>
                  </a:cubicBezTo>
                  <a:lnTo>
                    <a:pt x="5032" y="7807"/>
                  </a:lnTo>
                  <a:cubicBezTo>
                    <a:pt x="7161" y="7369"/>
                    <a:pt x="8533" y="5280"/>
                    <a:pt x="8096" y="3132"/>
                  </a:cubicBezTo>
                  <a:cubicBezTo>
                    <a:pt x="7698" y="1280"/>
                    <a:pt x="6065" y="0"/>
                    <a:pt x="4245"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575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720000" y="2414400"/>
            <a:ext cx="4305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842801" y="1431150"/>
            <a:ext cx="1236000" cy="841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txBox="1">
            <a:spLocks noGrp="1"/>
          </p:cNvSpPr>
          <p:nvPr>
            <p:ph type="subTitle" idx="1"/>
          </p:nvPr>
        </p:nvSpPr>
        <p:spPr>
          <a:xfrm>
            <a:off x="720000" y="3167125"/>
            <a:ext cx="4305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6" name="Google Shape;26;p3"/>
          <p:cNvGrpSpPr/>
          <p:nvPr/>
        </p:nvGrpSpPr>
        <p:grpSpPr>
          <a:xfrm rot="-5400000">
            <a:off x="4727679" y="-2320590"/>
            <a:ext cx="6383002" cy="6383002"/>
            <a:chOff x="2195175" y="1795225"/>
            <a:chExt cx="5793775" cy="5793775"/>
          </a:xfrm>
        </p:grpSpPr>
        <p:sp>
          <p:nvSpPr>
            <p:cNvPr id="27" name="Google Shape;27;p3"/>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4"/>
          <p:cNvSpPr txBox="1">
            <a:spLocks noGrp="1"/>
          </p:cNvSpPr>
          <p:nvPr>
            <p:ph type="body" idx="1"/>
          </p:nvPr>
        </p:nvSpPr>
        <p:spPr>
          <a:xfrm>
            <a:off x="713225" y="1340001"/>
            <a:ext cx="7704000" cy="4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4" name="Google Shape;34;p4"/>
          <p:cNvGrpSpPr/>
          <p:nvPr/>
        </p:nvGrpSpPr>
        <p:grpSpPr>
          <a:xfrm>
            <a:off x="5300607" y="-2919602"/>
            <a:ext cx="5936455" cy="5936483"/>
            <a:chOff x="1550175" y="-2587150"/>
            <a:chExt cx="5388450" cy="5388475"/>
          </a:xfrm>
        </p:grpSpPr>
        <p:sp>
          <p:nvSpPr>
            <p:cNvPr id="35" name="Google Shape;35;p4"/>
            <p:cNvSpPr/>
            <p:nvPr/>
          </p:nvSpPr>
          <p:spPr>
            <a:xfrm>
              <a:off x="1550175" y="-1634800"/>
              <a:ext cx="4436075" cy="4436125"/>
            </a:xfrm>
            <a:custGeom>
              <a:avLst/>
              <a:gdLst/>
              <a:ahLst/>
              <a:cxnLst/>
              <a:rect l="l" t="t" r="r" b="b"/>
              <a:pathLst>
                <a:path w="177443" h="177445" extrusionOk="0">
                  <a:moveTo>
                    <a:pt x="20728" y="1"/>
                  </a:moveTo>
                  <a:lnTo>
                    <a:pt x="0" y="20729"/>
                  </a:lnTo>
                  <a:lnTo>
                    <a:pt x="156715" y="177444"/>
                  </a:lnTo>
                  <a:lnTo>
                    <a:pt x="177443" y="156716"/>
                  </a:lnTo>
                  <a:lnTo>
                    <a:pt x="20728" y="1"/>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2068375" y="-2079900"/>
              <a:ext cx="4363475" cy="4363500"/>
            </a:xfrm>
            <a:custGeom>
              <a:avLst/>
              <a:gdLst/>
              <a:ahLst/>
              <a:cxnLst/>
              <a:rect l="l" t="t" r="r" b="b"/>
              <a:pathLst>
                <a:path w="174539" h="174540" extrusionOk="0">
                  <a:moveTo>
                    <a:pt x="17804" y="1"/>
                  </a:moveTo>
                  <a:lnTo>
                    <a:pt x="0" y="17805"/>
                  </a:lnTo>
                  <a:lnTo>
                    <a:pt x="156735" y="174540"/>
                  </a:lnTo>
                  <a:lnTo>
                    <a:pt x="174539" y="156736"/>
                  </a:lnTo>
                  <a:lnTo>
                    <a:pt x="17804" y="1"/>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2512975" y="-2403650"/>
              <a:ext cx="4242625" cy="4242150"/>
            </a:xfrm>
            <a:custGeom>
              <a:avLst/>
              <a:gdLst/>
              <a:ahLst/>
              <a:cxnLst/>
              <a:rect l="l" t="t" r="r" b="b"/>
              <a:pathLst>
                <a:path w="169705" h="169686" extrusionOk="0">
                  <a:moveTo>
                    <a:pt x="12970" y="1"/>
                  </a:moveTo>
                  <a:lnTo>
                    <a:pt x="0" y="12951"/>
                  </a:lnTo>
                  <a:lnTo>
                    <a:pt x="156735" y="169686"/>
                  </a:lnTo>
                  <a:lnTo>
                    <a:pt x="169705" y="156736"/>
                  </a:lnTo>
                  <a:lnTo>
                    <a:pt x="12970"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836225" y="-2587150"/>
              <a:ext cx="4102400" cy="4102400"/>
            </a:xfrm>
            <a:custGeom>
              <a:avLst/>
              <a:gdLst/>
              <a:ahLst/>
              <a:cxnLst/>
              <a:rect l="l" t="t" r="r" b="b"/>
              <a:pathLst>
                <a:path w="164096" h="164096" extrusionOk="0">
                  <a:moveTo>
                    <a:pt x="7361" y="0"/>
                  </a:moveTo>
                  <a:lnTo>
                    <a:pt x="1" y="7361"/>
                  </a:lnTo>
                  <a:lnTo>
                    <a:pt x="156735" y="164096"/>
                  </a:lnTo>
                  <a:lnTo>
                    <a:pt x="164095" y="156735"/>
                  </a:lnTo>
                  <a:lnTo>
                    <a:pt x="7361" y="0"/>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4"/>
          <p:cNvGrpSpPr/>
          <p:nvPr/>
        </p:nvGrpSpPr>
        <p:grpSpPr>
          <a:xfrm>
            <a:off x="8482005" y="858586"/>
            <a:ext cx="388843" cy="329024"/>
            <a:chOff x="4709125" y="3440000"/>
            <a:chExt cx="270575" cy="228950"/>
          </a:xfrm>
        </p:grpSpPr>
        <p:sp>
          <p:nvSpPr>
            <p:cNvPr id="40" name="Google Shape;40;p4"/>
            <p:cNvSpPr/>
            <p:nvPr/>
          </p:nvSpPr>
          <p:spPr>
            <a:xfrm>
              <a:off x="4709125" y="3441350"/>
              <a:ext cx="240725" cy="227600"/>
            </a:xfrm>
            <a:custGeom>
              <a:avLst/>
              <a:gdLst/>
              <a:ahLst/>
              <a:cxnLst/>
              <a:rect l="l" t="t" r="r" b="b"/>
              <a:pathLst>
                <a:path w="9629" h="9104" extrusionOk="0">
                  <a:moveTo>
                    <a:pt x="5153" y="0"/>
                  </a:moveTo>
                  <a:lnTo>
                    <a:pt x="3959" y="259"/>
                  </a:lnTo>
                  <a:cubicBezTo>
                    <a:pt x="1552" y="776"/>
                    <a:pt x="0" y="3143"/>
                    <a:pt x="498" y="5550"/>
                  </a:cubicBezTo>
                  <a:cubicBezTo>
                    <a:pt x="946" y="7666"/>
                    <a:pt x="2817" y="9104"/>
                    <a:pt x="4873" y="9104"/>
                  </a:cubicBezTo>
                  <a:cubicBezTo>
                    <a:pt x="5097" y="9104"/>
                    <a:pt x="5323" y="9087"/>
                    <a:pt x="5551" y="9051"/>
                  </a:cubicBezTo>
                  <a:cubicBezTo>
                    <a:pt x="5610" y="9031"/>
                    <a:pt x="5690" y="9031"/>
                    <a:pt x="5769" y="9011"/>
                  </a:cubicBezTo>
                  <a:cubicBezTo>
                    <a:pt x="5869" y="8992"/>
                    <a:pt x="5948" y="8952"/>
                    <a:pt x="6048" y="8932"/>
                  </a:cubicBezTo>
                  <a:lnTo>
                    <a:pt x="7062" y="8713"/>
                  </a:lnTo>
                  <a:lnTo>
                    <a:pt x="7162" y="8435"/>
                  </a:lnTo>
                  <a:cubicBezTo>
                    <a:pt x="8753" y="7500"/>
                    <a:pt x="9629" y="5630"/>
                    <a:pt x="9231" y="3720"/>
                  </a:cubicBezTo>
                  <a:cubicBezTo>
                    <a:pt x="8833" y="1830"/>
                    <a:pt x="7261" y="458"/>
                    <a:pt x="5451" y="199"/>
                  </a:cubicBezTo>
                  <a:lnTo>
                    <a:pt x="5153" y="0"/>
                  </a:ln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735975" y="3440000"/>
              <a:ext cx="243725" cy="223500"/>
            </a:xfrm>
            <a:custGeom>
              <a:avLst/>
              <a:gdLst/>
              <a:ahLst/>
              <a:cxnLst/>
              <a:rect l="l" t="t" r="r" b="b"/>
              <a:pathLst>
                <a:path w="9749" h="8940" extrusionOk="0">
                  <a:moveTo>
                    <a:pt x="4878" y="0"/>
                  </a:moveTo>
                  <a:cubicBezTo>
                    <a:pt x="4576" y="0"/>
                    <a:pt x="4268" y="31"/>
                    <a:pt x="3959" y="94"/>
                  </a:cubicBezTo>
                  <a:cubicBezTo>
                    <a:pt x="1532" y="591"/>
                    <a:pt x="1" y="2978"/>
                    <a:pt x="498" y="5385"/>
                  </a:cubicBezTo>
                  <a:cubicBezTo>
                    <a:pt x="933" y="7489"/>
                    <a:pt x="2796" y="8939"/>
                    <a:pt x="4879" y="8939"/>
                  </a:cubicBezTo>
                  <a:cubicBezTo>
                    <a:pt x="5179" y="8939"/>
                    <a:pt x="5484" y="8909"/>
                    <a:pt x="5789" y="8847"/>
                  </a:cubicBezTo>
                  <a:cubicBezTo>
                    <a:pt x="8196" y="8349"/>
                    <a:pt x="9748" y="5962"/>
                    <a:pt x="9251" y="3535"/>
                  </a:cubicBezTo>
                  <a:cubicBezTo>
                    <a:pt x="8817" y="1434"/>
                    <a:pt x="6958" y="0"/>
                    <a:pt x="4878"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749400" y="3452575"/>
              <a:ext cx="215875" cy="197375"/>
            </a:xfrm>
            <a:custGeom>
              <a:avLst/>
              <a:gdLst/>
              <a:ahLst/>
              <a:cxnLst/>
              <a:rect l="l" t="t" r="r" b="b"/>
              <a:pathLst>
                <a:path w="8635" h="7895" extrusionOk="0">
                  <a:moveTo>
                    <a:pt x="4346" y="0"/>
                  </a:moveTo>
                  <a:cubicBezTo>
                    <a:pt x="4074" y="0"/>
                    <a:pt x="3798" y="29"/>
                    <a:pt x="3522" y="88"/>
                  </a:cubicBezTo>
                  <a:cubicBezTo>
                    <a:pt x="1373" y="526"/>
                    <a:pt x="1" y="2615"/>
                    <a:pt x="458" y="4763"/>
                  </a:cubicBezTo>
                  <a:cubicBezTo>
                    <a:pt x="839" y="6615"/>
                    <a:pt x="2470" y="7895"/>
                    <a:pt x="4302" y="7895"/>
                  </a:cubicBezTo>
                  <a:cubicBezTo>
                    <a:pt x="4576" y="7895"/>
                    <a:pt x="4854" y="7866"/>
                    <a:pt x="5133" y="7807"/>
                  </a:cubicBezTo>
                  <a:cubicBezTo>
                    <a:pt x="7262" y="7369"/>
                    <a:pt x="8634" y="5280"/>
                    <a:pt x="8197" y="3132"/>
                  </a:cubicBezTo>
                  <a:cubicBezTo>
                    <a:pt x="7799" y="1280"/>
                    <a:pt x="6166" y="0"/>
                    <a:pt x="4346"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751925" y="3452575"/>
              <a:ext cx="213350" cy="195175"/>
            </a:xfrm>
            <a:custGeom>
              <a:avLst/>
              <a:gdLst/>
              <a:ahLst/>
              <a:cxnLst/>
              <a:rect l="l" t="t" r="r" b="b"/>
              <a:pathLst>
                <a:path w="8534" h="7807" extrusionOk="0">
                  <a:moveTo>
                    <a:pt x="315" y="4529"/>
                  </a:moveTo>
                  <a:lnTo>
                    <a:pt x="315" y="4529"/>
                  </a:lnTo>
                  <a:cubicBezTo>
                    <a:pt x="326" y="4620"/>
                    <a:pt x="340" y="4711"/>
                    <a:pt x="357" y="4803"/>
                  </a:cubicBezTo>
                  <a:lnTo>
                    <a:pt x="357" y="4763"/>
                  </a:lnTo>
                  <a:cubicBezTo>
                    <a:pt x="341" y="4685"/>
                    <a:pt x="326" y="4607"/>
                    <a:pt x="315" y="4529"/>
                  </a:cubicBezTo>
                  <a:close/>
                  <a:moveTo>
                    <a:pt x="4245" y="0"/>
                  </a:moveTo>
                  <a:cubicBezTo>
                    <a:pt x="3973" y="0"/>
                    <a:pt x="3697" y="29"/>
                    <a:pt x="3421" y="88"/>
                  </a:cubicBezTo>
                  <a:cubicBezTo>
                    <a:pt x="1350" y="510"/>
                    <a:pt x="1" y="2465"/>
                    <a:pt x="315" y="4529"/>
                  </a:cubicBezTo>
                  <a:lnTo>
                    <a:pt x="315" y="4529"/>
                  </a:lnTo>
                  <a:cubicBezTo>
                    <a:pt x="79" y="2559"/>
                    <a:pt x="1384" y="705"/>
                    <a:pt x="3361" y="287"/>
                  </a:cubicBezTo>
                  <a:cubicBezTo>
                    <a:pt x="3636" y="227"/>
                    <a:pt x="3910" y="198"/>
                    <a:pt x="4180" y="198"/>
                  </a:cubicBezTo>
                  <a:cubicBezTo>
                    <a:pt x="5961" y="198"/>
                    <a:pt x="7556" y="1457"/>
                    <a:pt x="7936" y="3271"/>
                  </a:cubicBezTo>
                  <a:cubicBezTo>
                    <a:pt x="8394" y="5360"/>
                    <a:pt x="7061" y="7369"/>
                    <a:pt x="4972" y="7807"/>
                  </a:cubicBezTo>
                  <a:lnTo>
                    <a:pt x="5032" y="7807"/>
                  </a:lnTo>
                  <a:cubicBezTo>
                    <a:pt x="7161" y="7369"/>
                    <a:pt x="8533" y="5280"/>
                    <a:pt x="8096" y="3132"/>
                  </a:cubicBezTo>
                  <a:cubicBezTo>
                    <a:pt x="7698" y="1280"/>
                    <a:pt x="6065" y="0"/>
                    <a:pt x="4245"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4813550" y="3481125"/>
              <a:ext cx="96525" cy="143250"/>
            </a:xfrm>
            <a:custGeom>
              <a:avLst/>
              <a:gdLst/>
              <a:ahLst/>
              <a:cxnLst/>
              <a:rect l="l" t="t" r="r" b="b"/>
              <a:pathLst>
                <a:path w="3861" h="5730" extrusionOk="0">
                  <a:moveTo>
                    <a:pt x="1493" y="0"/>
                  </a:moveTo>
                  <a:lnTo>
                    <a:pt x="817" y="180"/>
                  </a:lnTo>
                  <a:lnTo>
                    <a:pt x="996" y="836"/>
                  </a:lnTo>
                  <a:cubicBezTo>
                    <a:pt x="299" y="1154"/>
                    <a:pt x="1" y="1751"/>
                    <a:pt x="180" y="2348"/>
                  </a:cubicBezTo>
                  <a:cubicBezTo>
                    <a:pt x="339" y="3024"/>
                    <a:pt x="936" y="3223"/>
                    <a:pt x="1732" y="3263"/>
                  </a:cubicBezTo>
                  <a:cubicBezTo>
                    <a:pt x="2289" y="3283"/>
                    <a:pt x="2527" y="3422"/>
                    <a:pt x="2607" y="3661"/>
                  </a:cubicBezTo>
                  <a:cubicBezTo>
                    <a:pt x="2686" y="3939"/>
                    <a:pt x="2468" y="4158"/>
                    <a:pt x="2070" y="4258"/>
                  </a:cubicBezTo>
                  <a:cubicBezTo>
                    <a:pt x="1863" y="4311"/>
                    <a:pt x="1661" y="4333"/>
                    <a:pt x="1471" y="4333"/>
                  </a:cubicBezTo>
                  <a:cubicBezTo>
                    <a:pt x="1241" y="4333"/>
                    <a:pt x="1031" y="4301"/>
                    <a:pt x="856" y="4258"/>
                  </a:cubicBezTo>
                  <a:lnTo>
                    <a:pt x="856" y="4258"/>
                  </a:lnTo>
                  <a:lnTo>
                    <a:pt x="876" y="5113"/>
                  </a:lnTo>
                  <a:cubicBezTo>
                    <a:pt x="1006" y="5139"/>
                    <a:pt x="1171" y="5154"/>
                    <a:pt x="1353" y="5154"/>
                  </a:cubicBezTo>
                  <a:cubicBezTo>
                    <a:pt x="1588" y="5154"/>
                    <a:pt x="1852" y="5129"/>
                    <a:pt x="2110" y="5073"/>
                  </a:cubicBezTo>
                  <a:lnTo>
                    <a:pt x="2289" y="5730"/>
                  </a:lnTo>
                  <a:lnTo>
                    <a:pt x="3005" y="5570"/>
                  </a:lnTo>
                  <a:lnTo>
                    <a:pt x="2806" y="4874"/>
                  </a:lnTo>
                  <a:cubicBezTo>
                    <a:pt x="3562" y="4536"/>
                    <a:pt x="3860" y="3880"/>
                    <a:pt x="3681" y="3283"/>
                  </a:cubicBezTo>
                  <a:cubicBezTo>
                    <a:pt x="3502" y="2666"/>
                    <a:pt x="3084" y="2388"/>
                    <a:pt x="2189" y="2308"/>
                  </a:cubicBezTo>
                  <a:cubicBezTo>
                    <a:pt x="1572" y="2248"/>
                    <a:pt x="1274" y="2169"/>
                    <a:pt x="1214" y="1950"/>
                  </a:cubicBezTo>
                  <a:cubicBezTo>
                    <a:pt x="1175" y="1751"/>
                    <a:pt x="1234" y="1512"/>
                    <a:pt x="1692" y="1393"/>
                  </a:cubicBezTo>
                  <a:cubicBezTo>
                    <a:pt x="1895" y="1344"/>
                    <a:pt x="2072" y="1329"/>
                    <a:pt x="2223" y="1329"/>
                  </a:cubicBezTo>
                  <a:cubicBezTo>
                    <a:pt x="2442" y="1329"/>
                    <a:pt x="2609" y="1361"/>
                    <a:pt x="2726" y="1373"/>
                  </a:cubicBezTo>
                  <a:lnTo>
                    <a:pt x="2706" y="557"/>
                  </a:lnTo>
                  <a:cubicBezTo>
                    <a:pt x="2602" y="531"/>
                    <a:pt x="2479" y="517"/>
                    <a:pt x="2335" y="517"/>
                  </a:cubicBezTo>
                  <a:cubicBezTo>
                    <a:pt x="2150" y="517"/>
                    <a:pt x="1930" y="541"/>
                    <a:pt x="1672" y="597"/>
                  </a:cubicBezTo>
                  <a:lnTo>
                    <a:pt x="1493" y="0"/>
                  </a:ln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a:off x="8179127" y="342289"/>
            <a:ext cx="503284" cy="394401"/>
            <a:chOff x="4677300" y="3097700"/>
            <a:chExt cx="304375" cy="238525"/>
          </a:xfrm>
        </p:grpSpPr>
        <p:sp>
          <p:nvSpPr>
            <p:cNvPr id="46" name="Google Shape;46;p4"/>
            <p:cNvSpPr/>
            <p:nvPr/>
          </p:nvSpPr>
          <p:spPr>
            <a:xfrm>
              <a:off x="4677300" y="3123500"/>
              <a:ext cx="304375" cy="212725"/>
            </a:xfrm>
            <a:custGeom>
              <a:avLst/>
              <a:gdLst/>
              <a:ahLst/>
              <a:cxnLst/>
              <a:rect l="l" t="t" r="r" b="b"/>
              <a:pathLst>
                <a:path w="12175" h="8509" extrusionOk="0">
                  <a:moveTo>
                    <a:pt x="8188" y="0"/>
                  </a:moveTo>
                  <a:cubicBezTo>
                    <a:pt x="7897" y="0"/>
                    <a:pt x="7588" y="26"/>
                    <a:pt x="7261" y="82"/>
                  </a:cubicBezTo>
                  <a:cubicBezTo>
                    <a:pt x="7001" y="61"/>
                    <a:pt x="6740" y="50"/>
                    <a:pt x="6479" y="50"/>
                  </a:cubicBezTo>
                  <a:cubicBezTo>
                    <a:pt x="3850" y="50"/>
                    <a:pt x="1292" y="1137"/>
                    <a:pt x="677" y="3146"/>
                  </a:cubicBezTo>
                  <a:cubicBezTo>
                    <a:pt x="0" y="5354"/>
                    <a:pt x="1671" y="8139"/>
                    <a:pt x="4834" y="8437"/>
                  </a:cubicBezTo>
                  <a:cubicBezTo>
                    <a:pt x="5161" y="8485"/>
                    <a:pt x="5489" y="8508"/>
                    <a:pt x="5815" y="8508"/>
                  </a:cubicBezTo>
                  <a:cubicBezTo>
                    <a:pt x="8465" y="8508"/>
                    <a:pt x="10976" y="6980"/>
                    <a:pt x="11578" y="4837"/>
                  </a:cubicBezTo>
                  <a:cubicBezTo>
                    <a:pt x="12175" y="2665"/>
                    <a:pt x="11110" y="0"/>
                    <a:pt x="8188"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680775" y="3097700"/>
              <a:ext cx="298425" cy="211175"/>
            </a:xfrm>
            <a:custGeom>
              <a:avLst/>
              <a:gdLst/>
              <a:ahLst/>
              <a:cxnLst/>
              <a:rect l="l" t="t" r="r" b="b"/>
              <a:pathLst>
                <a:path w="11937" h="8447" extrusionOk="0">
                  <a:moveTo>
                    <a:pt x="6437" y="0"/>
                  </a:moveTo>
                  <a:cubicBezTo>
                    <a:pt x="3749" y="0"/>
                    <a:pt x="1273" y="1549"/>
                    <a:pt x="657" y="3641"/>
                  </a:cubicBezTo>
                  <a:cubicBezTo>
                    <a:pt x="1" y="5849"/>
                    <a:pt x="1691" y="7977"/>
                    <a:pt x="4516" y="8375"/>
                  </a:cubicBezTo>
                  <a:cubicBezTo>
                    <a:pt x="4843" y="8423"/>
                    <a:pt x="5171" y="8446"/>
                    <a:pt x="5497" y="8446"/>
                  </a:cubicBezTo>
                  <a:cubicBezTo>
                    <a:pt x="8147" y="8446"/>
                    <a:pt x="10658" y="6918"/>
                    <a:pt x="11260" y="4774"/>
                  </a:cubicBezTo>
                  <a:cubicBezTo>
                    <a:pt x="11936" y="2387"/>
                    <a:pt x="9947" y="259"/>
                    <a:pt x="6963" y="20"/>
                  </a:cubicBezTo>
                  <a:cubicBezTo>
                    <a:pt x="6787" y="7"/>
                    <a:pt x="6611" y="0"/>
                    <a:pt x="6437"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4713600" y="3125400"/>
              <a:ext cx="230775" cy="157300"/>
            </a:xfrm>
            <a:custGeom>
              <a:avLst/>
              <a:gdLst/>
              <a:ahLst/>
              <a:cxnLst/>
              <a:rect l="l" t="t" r="r" b="b"/>
              <a:pathLst>
                <a:path w="9231" h="6292" extrusionOk="0">
                  <a:moveTo>
                    <a:pt x="5101" y="0"/>
                  </a:moveTo>
                  <a:cubicBezTo>
                    <a:pt x="3044" y="0"/>
                    <a:pt x="1113" y="1162"/>
                    <a:pt x="577" y="2692"/>
                  </a:cubicBezTo>
                  <a:cubicBezTo>
                    <a:pt x="1" y="4343"/>
                    <a:pt x="1194" y="5934"/>
                    <a:pt x="3382" y="6233"/>
                  </a:cubicBezTo>
                  <a:cubicBezTo>
                    <a:pt x="3676" y="6272"/>
                    <a:pt x="3967" y="6291"/>
                    <a:pt x="4252" y="6291"/>
                  </a:cubicBezTo>
                  <a:cubicBezTo>
                    <a:pt x="6413" y="6291"/>
                    <a:pt x="8241" y="5188"/>
                    <a:pt x="8733" y="3448"/>
                  </a:cubicBezTo>
                  <a:cubicBezTo>
                    <a:pt x="9231" y="1637"/>
                    <a:pt x="7639" y="106"/>
                    <a:pt x="5352" y="6"/>
                  </a:cubicBezTo>
                  <a:cubicBezTo>
                    <a:pt x="5268" y="2"/>
                    <a:pt x="5184" y="0"/>
                    <a:pt x="510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786200" y="3133500"/>
              <a:ext cx="76125" cy="138775"/>
            </a:xfrm>
            <a:custGeom>
              <a:avLst/>
              <a:gdLst/>
              <a:ahLst/>
              <a:cxnLst/>
              <a:rect l="l" t="t" r="r" b="b"/>
              <a:pathLst>
                <a:path w="3045" h="5551" extrusionOk="0">
                  <a:moveTo>
                    <a:pt x="1294" y="0"/>
                  </a:moveTo>
                  <a:lnTo>
                    <a:pt x="1274" y="657"/>
                  </a:lnTo>
                  <a:cubicBezTo>
                    <a:pt x="558" y="776"/>
                    <a:pt x="120" y="1234"/>
                    <a:pt x="100" y="1831"/>
                  </a:cubicBezTo>
                  <a:cubicBezTo>
                    <a:pt x="100" y="2467"/>
                    <a:pt x="578" y="2845"/>
                    <a:pt x="1294" y="3084"/>
                  </a:cubicBezTo>
                  <a:cubicBezTo>
                    <a:pt x="1791" y="3263"/>
                    <a:pt x="1990" y="3442"/>
                    <a:pt x="1990" y="3681"/>
                  </a:cubicBezTo>
                  <a:cubicBezTo>
                    <a:pt x="1990" y="3959"/>
                    <a:pt x="1712" y="4078"/>
                    <a:pt x="1354" y="4078"/>
                  </a:cubicBezTo>
                  <a:cubicBezTo>
                    <a:pt x="896" y="4078"/>
                    <a:pt x="498" y="3919"/>
                    <a:pt x="220" y="3760"/>
                  </a:cubicBezTo>
                  <a:lnTo>
                    <a:pt x="1" y="4536"/>
                  </a:lnTo>
                  <a:cubicBezTo>
                    <a:pt x="259" y="4695"/>
                    <a:pt x="697" y="4834"/>
                    <a:pt x="1155" y="4854"/>
                  </a:cubicBezTo>
                  <a:lnTo>
                    <a:pt x="1115" y="5511"/>
                  </a:lnTo>
                  <a:lnTo>
                    <a:pt x="1751" y="5551"/>
                  </a:lnTo>
                  <a:lnTo>
                    <a:pt x="1771" y="4854"/>
                  </a:lnTo>
                  <a:cubicBezTo>
                    <a:pt x="2567" y="4735"/>
                    <a:pt x="2985" y="4238"/>
                    <a:pt x="3005" y="3641"/>
                  </a:cubicBezTo>
                  <a:cubicBezTo>
                    <a:pt x="3044" y="3024"/>
                    <a:pt x="2706" y="2646"/>
                    <a:pt x="1911" y="2348"/>
                  </a:cubicBezTo>
                  <a:cubicBezTo>
                    <a:pt x="1354" y="2129"/>
                    <a:pt x="1115" y="1970"/>
                    <a:pt x="1115" y="1751"/>
                  </a:cubicBezTo>
                  <a:cubicBezTo>
                    <a:pt x="1115" y="1552"/>
                    <a:pt x="1274" y="1373"/>
                    <a:pt x="1712" y="1373"/>
                  </a:cubicBezTo>
                  <a:cubicBezTo>
                    <a:pt x="2209" y="1373"/>
                    <a:pt x="2507" y="1552"/>
                    <a:pt x="2686" y="1632"/>
                  </a:cubicBezTo>
                  <a:lnTo>
                    <a:pt x="2905" y="876"/>
                  </a:lnTo>
                  <a:cubicBezTo>
                    <a:pt x="2686" y="756"/>
                    <a:pt x="2388" y="657"/>
                    <a:pt x="1950" y="637"/>
                  </a:cubicBezTo>
                  <a:lnTo>
                    <a:pt x="1970" y="40"/>
                  </a:lnTo>
                  <a:lnTo>
                    <a:pt x="1294" y="0"/>
                  </a:ln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12" name="Google Shape;112;p8"/>
          <p:cNvGrpSpPr/>
          <p:nvPr/>
        </p:nvGrpSpPr>
        <p:grpSpPr>
          <a:xfrm flipH="1">
            <a:off x="2355207" y="-3622277"/>
            <a:ext cx="7093598" cy="11211064"/>
            <a:chOff x="1550175" y="-2587150"/>
            <a:chExt cx="6438775" cy="10176150"/>
          </a:xfrm>
        </p:grpSpPr>
        <p:sp>
          <p:nvSpPr>
            <p:cNvPr id="113" name="Google Shape;113;p8"/>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1550175" y="-1634800"/>
              <a:ext cx="4436075" cy="4436125"/>
            </a:xfrm>
            <a:custGeom>
              <a:avLst/>
              <a:gdLst/>
              <a:ahLst/>
              <a:cxnLst/>
              <a:rect l="l" t="t" r="r" b="b"/>
              <a:pathLst>
                <a:path w="177443" h="177445" extrusionOk="0">
                  <a:moveTo>
                    <a:pt x="20728" y="1"/>
                  </a:moveTo>
                  <a:lnTo>
                    <a:pt x="0" y="20729"/>
                  </a:lnTo>
                  <a:lnTo>
                    <a:pt x="156715" y="177444"/>
                  </a:lnTo>
                  <a:lnTo>
                    <a:pt x="177443" y="156716"/>
                  </a:lnTo>
                  <a:lnTo>
                    <a:pt x="20728" y="1"/>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2068375" y="-2079900"/>
              <a:ext cx="4363475" cy="4363500"/>
            </a:xfrm>
            <a:custGeom>
              <a:avLst/>
              <a:gdLst/>
              <a:ahLst/>
              <a:cxnLst/>
              <a:rect l="l" t="t" r="r" b="b"/>
              <a:pathLst>
                <a:path w="174539" h="174540" extrusionOk="0">
                  <a:moveTo>
                    <a:pt x="17804" y="1"/>
                  </a:moveTo>
                  <a:lnTo>
                    <a:pt x="0" y="17805"/>
                  </a:lnTo>
                  <a:lnTo>
                    <a:pt x="156735" y="174540"/>
                  </a:lnTo>
                  <a:lnTo>
                    <a:pt x="174539" y="156736"/>
                  </a:lnTo>
                  <a:lnTo>
                    <a:pt x="17804" y="1"/>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512975" y="-2403650"/>
              <a:ext cx="4242625" cy="4242150"/>
            </a:xfrm>
            <a:custGeom>
              <a:avLst/>
              <a:gdLst/>
              <a:ahLst/>
              <a:cxnLst/>
              <a:rect l="l" t="t" r="r" b="b"/>
              <a:pathLst>
                <a:path w="169705" h="169686" extrusionOk="0">
                  <a:moveTo>
                    <a:pt x="12970" y="1"/>
                  </a:moveTo>
                  <a:lnTo>
                    <a:pt x="0" y="12951"/>
                  </a:lnTo>
                  <a:lnTo>
                    <a:pt x="156735" y="169686"/>
                  </a:lnTo>
                  <a:lnTo>
                    <a:pt x="169705" y="156736"/>
                  </a:lnTo>
                  <a:lnTo>
                    <a:pt x="12970"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2836225" y="-2587150"/>
              <a:ext cx="4102400" cy="4102400"/>
            </a:xfrm>
            <a:custGeom>
              <a:avLst/>
              <a:gdLst/>
              <a:ahLst/>
              <a:cxnLst/>
              <a:rect l="l" t="t" r="r" b="b"/>
              <a:pathLst>
                <a:path w="164096" h="164096" extrusionOk="0">
                  <a:moveTo>
                    <a:pt x="7361" y="0"/>
                  </a:moveTo>
                  <a:lnTo>
                    <a:pt x="1" y="7361"/>
                  </a:lnTo>
                  <a:lnTo>
                    <a:pt x="156735" y="164096"/>
                  </a:lnTo>
                  <a:lnTo>
                    <a:pt x="164095" y="156735"/>
                  </a:lnTo>
                  <a:lnTo>
                    <a:pt x="7361" y="0"/>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1809775" y="3952575"/>
              <a:ext cx="1737150" cy="1641675"/>
            </a:xfrm>
            <a:custGeom>
              <a:avLst/>
              <a:gdLst/>
              <a:ahLst/>
              <a:cxnLst/>
              <a:rect l="l" t="t" r="r" b="b"/>
              <a:pathLst>
                <a:path w="69486" h="65667" extrusionOk="0">
                  <a:moveTo>
                    <a:pt x="119" y="1"/>
                  </a:moveTo>
                  <a:lnTo>
                    <a:pt x="0" y="65547"/>
                  </a:lnTo>
                  <a:lnTo>
                    <a:pt x="69485" y="65667"/>
                  </a:lnTo>
                  <a:lnTo>
                    <a:pt x="119" y="1"/>
                  </a:lnTo>
                  <a:close/>
                </a:path>
              </a:pathLst>
            </a:custGeom>
            <a:solidFill>
              <a:srgbClr val="FFFFFF">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1809775" y="4367850"/>
              <a:ext cx="1297025" cy="1225900"/>
            </a:xfrm>
            <a:custGeom>
              <a:avLst/>
              <a:gdLst/>
              <a:ahLst/>
              <a:cxnLst/>
              <a:rect l="l" t="t" r="r" b="b"/>
              <a:pathLst>
                <a:path w="51881" h="49036" extrusionOk="0">
                  <a:moveTo>
                    <a:pt x="100" y="0"/>
                  </a:moveTo>
                  <a:lnTo>
                    <a:pt x="0" y="48936"/>
                  </a:lnTo>
                  <a:lnTo>
                    <a:pt x="51880" y="49036"/>
                  </a:lnTo>
                  <a:lnTo>
                    <a:pt x="51880" y="49036"/>
                  </a:lnTo>
                  <a:lnTo>
                    <a:pt x="100"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8"/>
          <p:cNvGrpSpPr/>
          <p:nvPr/>
        </p:nvGrpSpPr>
        <p:grpSpPr>
          <a:xfrm>
            <a:off x="379381" y="3988806"/>
            <a:ext cx="862851" cy="834476"/>
            <a:chOff x="1122350" y="3406575"/>
            <a:chExt cx="282800" cy="273500"/>
          </a:xfrm>
        </p:grpSpPr>
        <p:sp>
          <p:nvSpPr>
            <p:cNvPr id="124" name="Google Shape;124;p8"/>
            <p:cNvSpPr/>
            <p:nvPr/>
          </p:nvSpPr>
          <p:spPr>
            <a:xfrm>
              <a:off x="1153775" y="3605450"/>
              <a:ext cx="251375" cy="74625"/>
            </a:xfrm>
            <a:custGeom>
              <a:avLst/>
              <a:gdLst/>
              <a:ahLst/>
              <a:cxnLst/>
              <a:rect l="l" t="t" r="r" b="b"/>
              <a:pathLst>
                <a:path w="10055" h="2985" extrusionOk="0">
                  <a:moveTo>
                    <a:pt x="5063" y="0"/>
                  </a:moveTo>
                  <a:cubicBezTo>
                    <a:pt x="2159" y="0"/>
                    <a:pt x="1" y="515"/>
                    <a:pt x="18" y="515"/>
                  </a:cubicBezTo>
                  <a:lnTo>
                    <a:pt x="18" y="1464"/>
                  </a:lnTo>
                  <a:cubicBezTo>
                    <a:pt x="18" y="2169"/>
                    <a:pt x="2270" y="2929"/>
                    <a:pt x="5036" y="2983"/>
                  </a:cubicBezTo>
                  <a:cubicBezTo>
                    <a:pt x="5095" y="2984"/>
                    <a:pt x="5153" y="2984"/>
                    <a:pt x="5212" y="2984"/>
                  </a:cubicBezTo>
                  <a:cubicBezTo>
                    <a:pt x="7922" y="2984"/>
                    <a:pt x="10054" y="2370"/>
                    <a:pt x="10054" y="1627"/>
                  </a:cubicBezTo>
                  <a:lnTo>
                    <a:pt x="10027" y="569"/>
                  </a:lnTo>
                  <a:cubicBezTo>
                    <a:pt x="8304" y="141"/>
                    <a:pt x="6582" y="0"/>
                    <a:pt x="5063"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1153550" y="3580825"/>
              <a:ext cx="250925" cy="76250"/>
            </a:xfrm>
            <a:custGeom>
              <a:avLst/>
              <a:gdLst/>
              <a:ahLst/>
              <a:cxnLst/>
              <a:rect l="l" t="t" r="r" b="b"/>
              <a:pathLst>
                <a:path w="10037" h="3050" extrusionOk="0">
                  <a:moveTo>
                    <a:pt x="4520" y="1"/>
                  </a:moveTo>
                  <a:cubicBezTo>
                    <a:pt x="1986" y="1"/>
                    <a:pt x="0" y="584"/>
                    <a:pt x="0" y="1527"/>
                  </a:cubicBezTo>
                  <a:cubicBezTo>
                    <a:pt x="0" y="2232"/>
                    <a:pt x="2252" y="2992"/>
                    <a:pt x="5018" y="3046"/>
                  </a:cubicBezTo>
                  <a:cubicBezTo>
                    <a:pt x="5127" y="3048"/>
                    <a:pt x="5236" y="3049"/>
                    <a:pt x="5343" y="3049"/>
                  </a:cubicBezTo>
                  <a:cubicBezTo>
                    <a:pt x="7982" y="3049"/>
                    <a:pt x="10036" y="2420"/>
                    <a:pt x="10036" y="1690"/>
                  </a:cubicBezTo>
                  <a:cubicBezTo>
                    <a:pt x="10036" y="605"/>
                    <a:pt x="7758" y="35"/>
                    <a:pt x="5018" y="8"/>
                  </a:cubicBezTo>
                  <a:cubicBezTo>
                    <a:pt x="4850" y="3"/>
                    <a:pt x="4684" y="1"/>
                    <a:pt x="4520"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1152175" y="3573850"/>
              <a:ext cx="250925" cy="74400"/>
            </a:xfrm>
            <a:custGeom>
              <a:avLst/>
              <a:gdLst/>
              <a:ahLst/>
              <a:cxnLst/>
              <a:rect l="l" t="t" r="r" b="b"/>
              <a:pathLst>
                <a:path w="10037" h="2976" extrusionOk="0">
                  <a:moveTo>
                    <a:pt x="4898" y="0"/>
                  </a:moveTo>
                  <a:cubicBezTo>
                    <a:pt x="2138" y="0"/>
                    <a:pt x="78" y="450"/>
                    <a:pt x="3" y="450"/>
                  </a:cubicBezTo>
                  <a:cubicBezTo>
                    <a:pt x="2" y="450"/>
                    <a:pt x="1" y="450"/>
                    <a:pt x="1" y="450"/>
                  </a:cubicBezTo>
                  <a:lnTo>
                    <a:pt x="1" y="1399"/>
                  </a:lnTo>
                  <a:cubicBezTo>
                    <a:pt x="1" y="2159"/>
                    <a:pt x="2225" y="2891"/>
                    <a:pt x="5019" y="2972"/>
                  </a:cubicBezTo>
                  <a:cubicBezTo>
                    <a:pt x="5127" y="2974"/>
                    <a:pt x="5235" y="2976"/>
                    <a:pt x="5341" y="2976"/>
                  </a:cubicBezTo>
                  <a:cubicBezTo>
                    <a:pt x="7958" y="2976"/>
                    <a:pt x="10037" y="2347"/>
                    <a:pt x="10037" y="1643"/>
                  </a:cubicBezTo>
                  <a:lnTo>
                    <a:pt x="9983" y="585"/>
                  </a:lnTo>
                  <a:cubicBezTo>
                    <a:pt x="8219" y="142"/>
                    <a:pt x="6448" y="0"/>
                    <a:pt x="4898"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1152175" y="3547600"/>
              <a:ext cx="250925" cy="77600"/>
            </a:xfrm>
            <a:custGeom>
              <a:avLst/>
              <a:gdLst/>
              <a:ahLst/>
              <a:cxnLst/>
              <a:rect l="l" t="t" r="r" b="b"/>
              <a:pathLst>
                <a:path w="10037" h="3104" extrusionOk="0">
                  <a:moveTo>
                    <a:pt x="4517" y="1"/>
                  </a:moveTo>
                  <a:cubicBezTo>
                    <a:pt x="1963" y="1"/>
                    <a:pt x="1" y="584"/>
                    <a:pt x="1" y="1527"/>
                  </a:cubicBezTo>
                  <a:cubicBezTo>
                    <a:pt x="1" y="2286"/>
                    <a:pt x="2225" y="3019"/>
                    <a:pt x="5019" y="3100"/>
                  </a:cubicBezTo>
                  <a:cubicBezTo>
                    <a:pt x="5131" y="3102"/>
                    <a:pt x="5243" y="3103"/>
                    <a:pt x="5354" y="3103"/>
                  </a:cubicBezTo>
                  <a:cubicBezTo>
                    <a:pt x="7965" y="3103"/>
                    <a:pt x="10037" y="2500"/>
                    <a:pt x="10037" y="1771"/>
                  </a:cubicBezTo>
                  <a:cubicBezTo>
                    <a:pt x="10037" y="686"/>
                    <a:pt x="7758" y="89"/>
                    <a:pt x="5019" y="8"/>
                  </a:cubicBezTo>
                  <a:cubicBezTo>
                    <a:pt x="4849" y="3"/>
                    <a:pt x="4682" y="1"/>
                    <a:pt x="4517"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1153550" y="3541825"/>
              <a:ext cx="251600" cy="74475"/>
            </a:xfrm>
            <a:custGeom>
              <a:avLst/>
              <a:gdLst/>
              <a:ahLst/>
              <a:cxnLst/>
              <a:rect l="l" t="t" r="r" b="b"/>
              <a:pathLst>
                <a:path w="10064" h="2979" extrusionOk="0">
                  <a:moveTo>
                    <a:pt x="5390" y="0"/>
                  </a:moveTo>
                  <a:cubicBezTo>
                    <a:pt x="2328" y="0"/>
                    <a:pt x="0" y="592"/>
                    <a:pt x="0" y="592"/>
                  </a:cubicBezTo>
                  <a:lnTo>
                    <a:pt x="0" y="1541"/>
                  </a:lnTo>
                  <a:cubicBezTo>
                    <a:pt x="0" y="2273"/>
                    <a:pt x="2279" y="2979"/>
                    <a:pt x="5045" y="2979"/>
                  </a:cubicBezTo>
                  <a:cubicBezTo>
                    <a:pt x="7839" y="2979"/>
                    <a:pt x="10063" y="2300"/>
                    <a:pt x="10036" y="1568"/>
                  </a:cubicBezTo>
                  <a:lnTo>
                    <a:pt x="10009" y="510"/>
                  </a:lnTo>
                  <a:cubicBezTo>
                    <a:pt x="8418" y="130"/>
                    <a:pt x="6824" y="0"/>
                    <a:pt x="5390"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1152875" y="3517250"/>
              <a:ext cx="252275" cy="76675"/>
            </a:xfrm>
            <a:custGeom>
              <a:avLst/>
              <a:gdLst/>
              <a:ahLst/>
              <a:cxnLst/>
              <a:rect l="l" t="t" r="r" b="b"/>
              <a:pathLst>
                <a:path w="10091" h="3067" extrusionOk="0">
                  <a:moveTo>
                    <a:pt x="5213" y="0"/>
                  </a:moveTo>
                  <a:cubicBezTo>
                    <a:pt x="5148" y="0"/>
                    <a:pt x="5083" y="1"/>
                    <a:pt x="5018" y="1"/>
                  </a:cubicBezTo>
                  <a:cubicBezTo>
                    <a:pt x="4957" y="1"/>
                    <a:pt x="4896" y="1"/>
                    <a:pt x="4836" y="1"/>
                  </a:cubicBezTo>
                  <a:cubicBezTo>
                    <a:pt x="2128" y="1"/>
                    <a:pt x="1" y="594"/>
                    <a:pt x="27" y="1602"/>
                  </a:cubicBezTo>
                  <a:cubicBezTo>
                    <a:pt x="27" y="2334"/>
                    <a:pt x="2306" y="3066"/>
                    <a:pt x="5072" y="3066"/>
                  </a:cubicBezTo>
                  <a:cubicBezTo>
                    <a:pt x="7866" y="3066"/>
                    <a:pt x="10090" y="2388"/>
                    <a:pt x="10063" y="1629"/>
                  </a:cubicBezTo>
                  <a:cubicBezTo>
                    <a:pt x="10037" y="543"/>
                    <a:pt x="7865" y="0"/>
                    <a:pt x="5213"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1176600" y="3524725"/>
              <a:ext cx="201425" cy="57675"/>
            </a:xfrm>
            <a:custGeom>
              <a:avLst/>
              <a:gdLst/>
              <a:ahLst/>
              <a:cxnLst/>
              <a:rect l="l" t="t" r="r" b="b"/>
              <a:pathLst>
                <a:path w="8057" h="2307" extrusionOk="0">
                  <a:moveTo>
                    <a:pt x="4042" y="1"/>
                  </a:moveTo>
                  <a:cubicBezTo>
                    <a:pt x="1791" y="1"/>
                    <a:pt x="0" y="489"/>
                    <a:pt x="28" y="1221"/>
                  </a:cubicBezTo>
                  <a:cubicBezTo>
                    <a:pt x="28" y="1764"/>
                    <a:pt x="1818" y="2306"/>
                    <a:pt x="4069" y="2306"/>
                  </a:cubicBezTo>
                  <a:cubicBezTo>
                    <a:pt x="6293" y="2306"/>
                    <a:pt x="8056" y="1764"/>
                    <a:pt x="8056" y="1221"/>
                  </a:cubicBezTo>
                  <a:cubicBezTo>
                    <a:pt x="8029" y="408"/>
                    <a:pt x="6239" y="1"/>
                    <a:pt x="4042"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1150825" y="3500875"/>
              <a:ext cx="252950" cy="74900"/>
            </a:xfrm>
            <a:custGeom>
              <a:avLst/>
              <a:gdLst/>
              <a:ahLst/>
              <a:cxnLst/>
              <a:rect l="l" t="t" r="r" b="b"/>
              <a:pathLst>
                <a:path w="10118" h="2996" extrusionOk="0">
                  <a:moveTo>
                    <a:pt x="1" y="684"/>
                  </a:moveTo>
                  <a:cubicBezTo>
                    <a:pt x="1" y="684"/>
                    <a:pt x="1" y="684"/>
                    <a:pt x="1" y="684"/>
                  </a:cubicBezTo>
                  <a:lnTo>
                    <a:pt x="1" y="684"/>
                  </a:lnTo>
                  <a:lnTo>
                    <a:pt x="1" y="684"/>
                  </a:lnTo>
                  <a:close/>
                  <a:moveTo>
                    <a:pt x="5920" y="1"/>
                  </a:moveTo>
                  <a:cubicBezTo>
                    <a:pt x="2681" y="1"/>
                    <a:pt x="138" y="685"/>
                    <a:pt x="6" y="685"/>
                  </a:cubicBezTo>
                  <a:cubicBezTo>
                    <a:pt x="3" y="685"/>
                    <a:pt x="1" y="685"/>
                    <a:pt x="1" y="684"/>
                  </a:cubicBezTo>
                  <a:lnTo>
                    <a:pt x="1" y="684"/>
                  </a:lnTo>
                  <a:lnTo>
                    <a:pt x="28" y="1633"/>
                  </a:lnTo>
                  <a:cubicBezTo>
                    <a:pt x="79" y="2351"/>
                    <a:pt x="2093" y="2996"/>
                    <a:pt x="4672" y="2996"/>
                  </a:cubicBezTo>
                  <a:cubicBezTo>
                    <a:pt x="4822" y="2996"/>
                    <a:pt x="4974" y="2994"/>
                    <a:pt x="5127" y="2989"/>
                  </a:cubicBezTo>
                  <a:cubicBezTo>
                    <a:pt x="7894" y="2962"/>
                    <a:pt x="10118" y="2230"/>
                    <a:pt x="10064" y="1470"/>
                  </a:cubicBezTo>
                  <a:lnTo>
                    <a:pt x="10009" y="412"/>
                  </a:lnTo>
                  <a:cubicBezTo>
                    <a:pt x="8608" y="109"/>
                    <a:pt x="7209" y="1"/>
                    <a:pt x="5920"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150150" y="3475225"/>
              <a:ext cx="252950" cy="76825"/>
            </a:xfrm>
            <a:custGeom>
              <a:avLst/>
              <a:gdLst/>
              <a:ahLst/>
              <a:cxnLst/>
              <a:rect l="l" t="t" r="r" b="b"/>
              <a:pathLst>
                <a:path w="10118" h="3073" extrusionOk="0">
                  <a:moveTo>
                    <a:pt x="4991" y="1"/>
                  </a:moveTo>
                  <a:cubicBezTo>
                    <a:pt x="2198" y="55"/>
                    <a:pt x="1" y="706"/>
                    <a:pt x="28" y="1710"/>
                  </a:cubicBezTo>
                  <a:cubicBezTo>
                    <a:pt x="79" y="2427"/>
                    <a:pt x="2093" y="3072"/>
                    <a:pt x="4672" y="3072"/>
                  </a:cubicBezTo>
                  <a:cubicBezTo>
                    <a:pt x="4822" y="3072"/>
                    <a:pt x="4974" y="3070"/>
                    <a:pt x="5127" y="3066"/>
                  </a:cubicBezTo>
                  <a:cubicBezTo>
                    <a:pt x="7894" y="3039"/>
                    <a:pt x="10118" y="2306"/>
                    <a:pt x="10064" y="1547"/>
                  </a:cubicBezTo>
                  <a:cubicBezTo>
                    <a:pt x="10009" y="462"/>
                    <a:pt x="7731" y="1"/>
                    <a:pt x="4991"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173875" y="3485125"/>
              <a:ext cx="202775" cy="56700"/>
            </a:xfrm>
            <a:custGeom>
              <a:avLst/>
              <a:gdLst/>
              <a:ahLst/>
              <a:cxnLst/>
              <a:rect l="l" t="t" r="r" b="b"/>
              <a:pathLst>
                <a:path w="8111" h="2268" extrusionOk="0">
                  <a:moveTo>
                    <a:pt x="4568" y="1"/>
                  </a:moveTo>
                  <a:cubicBezTo>
                    <a:pt x="4378" y="1"/>
                    <a:pt x="4185" y="4"/>
                    <a:pt x="3988" y="12"/>
                  </a:cubicBezTo>
                  <a:cubicBezTo>
                    <a:pt x="1764" y="39"/>
                    <a:pt x="1" y="554"/>
                    <a:pt x="28" y="1286"/>
                  </a:cubicBezTo>
                  <a:cubicBezTo>
                    <a:pt x="54" y="1801"/>
                    <a:pt x="1691" y="2267"/>
                    <a:pt x="3759" y="2267"/>
                  </a:cubicBezTo>
                  <a:cubicBezTo>
                    <a:pt x="3870" y="2267"/>
                    <a:pt x="3983" y="2266"/>
                    <a:pt x="4097" y="2263"/>
                  </a:cubicBezTo>
                  <a:cubicBezTo>
                    <a:pt x="6321" y="2236"/>
                    <a:pt x="8111" y="1666"/>
                    <a:pt x="8057" y="1124"/>
                  </a:cubicBezTo>
                  <a:cubicBezTo>
                    <a:pt x="8032" y="382"/>
                    <a:pt x="6520" y="1"/>
                    <a:pt x="4568"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1234225" y="3493550"/>
              <a:ext cx="91575" cy="37300"/>
            </a:xfrm>
            <a:custGeom>
              <a:avLst/>
              <a:gdLst/>
              <a:ahLst/>
              <a:cxnLst/>
              <a:rect l="l" t="t" r="r" b="b"/>
              <a:pathLst>
                <a:path w="3663" h="1492" extrusionOk="0">
                  <a:moveTo>
                    <a:pt x="598" y="0"/>
                  </a:moveTo>
                  <a:lnTo>
                    <a:pt x="55" y="27"/>
                  </a:lnTo>
                  <a:lnTo>
                    <a:pt x="489" y="244"/>
                  </a:lnTo>
                  <a:cubicBezTo>
                    <a:pt x="1" y="353"/>
                    <a:pt x="1" y="543"/>
                    <a:pt x="408" y="705"/>
                  </a:cubicBezTo>
                  <a:cubicBezTo>
                    <a:pt x="815" y="922"/>
                    <a:pt x="1384" y="949"/>
                    <a:pt x="2035" y="949"/>
                  </a:cubicBezTo>
                  <a:cubicBezTo>
                    <a:pt x="2442" y="949"/>
                    <a:pt x="2632" y="949"/>
                    <a:pt x="2768" y="1031"/>
                  </a:cubicBezTo>
                  <a:cubicBezTo>
                    <a:pt x="2903" y="1085"/>
                    <a:pt x="2795" y="1139"/>
                    <a:pt x="2578" y="1194"/>
                  </a:cubicBezTo>
                  <a:cubicBezTo>
                    <a:pt x="2307" y="1221"/>
                    <a:pt x="1954" y="1221"/>
                    <a:pt x="1683" y="1221"/>
                  </a:cubicBezTo>
                  <a:lnTo>
                    <a:pt x="2008" y="1438"/>
                  </a:lnTo>
                  <a:cubicBezTo>
                    <a:pt x="2225" y="1438"/>
                    <a:pt x="2578" y="1383"/>
                    <a:pt x="2849" y="1356"/>
                  </a:cubicBezTo>
                  <a:lnTo>
                    <a:pt x="3147" y="1492"/>
                  </a:lnTo>
                  <a:lnTo>
                    <a:pt x="3554" y="1492"/>
                  </a:lnTo>
                  <a:lnTo>
                    <a:pt x="3256" y="1356"/>
                  </a:lnTo>
                  <a:cubicBezTo>
                    <a:pt x="3608" y="1248"/>
                    <a:pt x="3663" y="1085"/>
                    <a:pt x="3391" y="949"/>
                  </a:cubicBezTo>
                  <a:cubicBezTo>
                    <a:pt x="3120" y="787"/>
                    <a:pt x="2740" y="705"/>
                    <a:pt x="2062" y="705"/>
                  </a:cubicBezTo>
                  <a:cubicBezTo>
                    <a:pt x="1547" y="705"/>
                    <a:pt x="1276" y="678"/>
                    <a:pt x="1140" y="624"/>
                  </a:cubicBezTo>
                  <a:cubicBezTo>
                    <a:pt x="1032" y="543"/>
                    <a:pt x="1005" y="488"/>
                    <a:pt x="1357" y="434"/>
                  </a:cubicBezTo>
                  <a:cubicBezTo>
                    <a:pt x="1466" y="425"/>
                    <a:pt x="1571" y="422"/>
                    <a:pt x="1671" y="422"/>
                  </a:cubicBezTo>
                  <a:cubicBezTo>
                    <a:pt x="1870" y="422"/>
                    <a:pt x="2044" y="434"/>
                    <a:pt x="2171" y="434"/>
                  </a:cubicBezTo>
                  <a:lnTo>
                    <a:pt x="1845" y="217"/>
                  </a:lnTo>
                  <a:cubicBezTo>
                    <a:pt x="1750" y="190"/>
                    <a:pt x="1635" y="176"/>
                    <a:pt x="1496" y="176"/>
                  </a:cubicBezTo>
                  <a:cubicBezTo>
                    <a:pt x="1357" y="176"/>
                    <a:pt x="1194" y="190"/>
                    <a:pt x="1005" y="217"/>
                  </a:cubicBezTo>
                  <a:lnTo>
                    <a:pt x="598" y="0"/>
                  </a:ln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152175" y="3478000"/>
              <a:ext cx="204825" cy="41575"/>
            </a:xfrm>
            <a:custGeom>
              <a:avLst/>
              <a:gdLst/>
              <a:ahLst/>
              <a:cxnLst/>
              <a:rect l="l" t="t" r="r" b="b"/>
              <a:pathLst>
                <a:path w="8193" h="1663" extrusionOk="0">
                  <a:moveTo>
                    <a:pt x="5793" y="1"/>
                  </a:moveTo>
                  <a:cubicBezTo>
                    <a:pt x="5252" y="1"/>
                    <a:pt x="4649" y="26"/>
                    <a:pt x="4015" y="80"/>
                  </a:cubicBezTo>
                  <a:cubicBezTo>
                    <a:pt x="1791" y="297"/>
                    <a:pt x="1" y="785"/>
                    <a:pt x="28" y="1192"/>
                  </a:cubicBezTo>
                  <a:cubicBezTo>
                    <a:pt x="47" y="1482"/>
                    <a:pt x="994" y="1662"/>
                    <a:pt x="2354" y="1662"/>
                  </a:cubicBezTo>
                  <a:cubicBezTo>
                    <a:pt x="2898" y="1662"/>
                    <a:pt x="3508" y="1633"/>
                    <a:pt x="4151" y="1571"/>
                  </a:cubicBezTo>
                  <a:cubicBezTo>
                    <a:pt x="6402" y="1382"/>
                    <a:pt x="8192" y="866"/>
                    <a:pt x="8165" y="459"/>
                  </a:cubicBezTo>
                  <a:cubicBezTo>
                    <a:pt x="8146" y="167"/>
                    <a:pt x="7174" y="1"/>
                    <a:pt x="5793" y="1"/>
                  </a:cubicBez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127100" y="3427700"/>
              <a:ext cx="250250" cy="85325"/>
            </a:xfrm>
            <a:custGeom>
              <a:avLst/>
              <a:gdLst/>
              <a:ahLst/>
              <a:cxnLst/>
              <a:rect l="l" t="t" r="r" b="b"/>
              <a:pathLst>
                <a:path w="10010" h="3413" extrusionOk="0">
                  <a:moveTo>
                    <a:pt x="0" y="1712"/>
                  </a:moveTo>
                  <a:cubicBezTo>
                    <a:pt x="0" y="1712"/>
                    <a:pt x="0" y="1712"/>
                    <a:pt x="0" y="1712"/>
                  </a:cubicBezTo>
                  <a:lnTo>
                    <a:pt x="0" y="1712"/>
                  </a:lnTo>
                  <a:lnTo>
                    <a:pt x="0" y="1712"/>
                  </a:lnTo>
                  <a:close/>
                  <a:moveTo>
                    <a:pt x="8660" y="0"/>
                  </a:moveTo>
                  <a:cubicBezTo>
                    <a:pt x="4115" y="0"/>
                    <a:pt x="115" y="1713"/>
                    <a:pt x="3" y="1713"/>
                  </a:cubicBezTo>
                  <a:cubicBezTo>
                    <a:pt x="1" y="1713"/>
                    <a:pt x="1" y="1713"/>
                    <a:pt x="0" y="1712"/>
                  </a:cubicBezTo>
                  <a:lnTo>
                    <a:pt x="0" y="1712"/>
                  </a:lnTo>
                  <a:lnTo>
                    <a:pt x="190" y="2634"/>
                  </a:lnTo>
                  <a:cubicBezTo>
                    <a:pt x="283" y="3100"/>
                    <a:pt x="1402" y="3413"/>
                    <a:pt x="2955" y="3413"/>
                  </a:cubicBezTo>
                  <a:cubicBezTo>
                    <a:pt x="3662" y="3413"/>
                    <a:pt x="4458" y="3348"/>
                    <a:pt x="5290" y="3204"/>
                  </a:cubicBezTo>
                  <a:cubicBezTo>
                    <a:pt x="7975" y="2770"/>
                    <a:pt x="10009" y="1766"/>
                    <a:pt x="9873" y="1034"/>
                  </a:cubicBezTo>
                  <a:lnTo>
                    <a:pt x="9684" y="30"/>
                  </a:lnTo>
                  <a:cubicBezTo>
                    <a:pt x="9340" y="10"/>
                    <a:pt x="8999" y="0"/>
                    <a:pt x="8660"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1122350" y="3406575"/>
              <a:ext cx="250925" cy="84450"/>
            </a:xfrm>
            <a:custGeom>
              <a:avLst/>
              <a:gdLst/>
              <a:ahLst/>
              <a:cxnLst/>
              <a:rect l="l" t="t" r="r" b="b"/>
              <a:pathLst>
                <a:path w="10037" h="3378" extrusionOk="0">
                  <a:moveTo>
                    <a:pt x="7243" y="0"/>
                  </a:moveTo>
                  <a:cubicBezTo>
                    <a:pt x="6500" y="0"/>
                    <a:pt x="5648" y="79"/>
                    <a:pt x="4747" y="224"/>
                  </a:cubicBezTo>
                  <a:cubicBezTo>
                    <a:pt x="2062" y="658"/>
                    <a:pt x="1" y="1608"/>
                    <a:pt x="190" y="2611"/>
                  </a:cubicBezTo>
                  <a:cubicBezTo>
                    <a:pt x="284" y="3078"/>
                    <a:pt x="1405" y="3378"/>
                    <a:pt x="2970" y="3378"/>
                  </a:cubicBezTo>
                  <a:cubicBezTo>
                    <a:pt x="3679" y="3378"/>
                    <a:pt x="4480" y="3316"/>
                    <a:pt x="5317" y="3181"/>
                  </a:cubicBezTo>
                  <a:cubicBezTo>
                    <a:pt x="8002" y="2747"/>
                    <a:pt x="10036" y="1716"/>
                    <a:pt x="9901" y="1011"/>
                  </a:cubicBezTo>
                  <a:cubicBezTo>
                    <a:pt x="9757" y="308"/>
                    <a:pt x="8714" y="0"/>
                    <a:pt x="7243"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1146075" y="3413525"/>
              <a:ext cx="200750" cy="66225"/>
            </a:xfrm>
            <a:custGeom>
              <a:avLst/>
              <a:gdLst/>
              <a:ahLst/>
              <a:cxnLst/>
              <a:rect l="l" t="t" r="r" b="b"/>
              <a:pathLst>
                <a:path w="8030" h="2649" extrusionOk="0">
                  <a:moveTo>
                    <a:pt x="5883" y="0"/>
                  </a:moveTo>
                  <a:cubicBezTo>
                    <a:pt x="5270" y="0"/>
                    <a:pt x="4558" y="67"/>
                    <a:pt x="3798" y="190"/>
                  </a:cubicBezTo>
                  <a:cubicBezTo>
                    <a:pt x="1628" y="516"/>
                    <a:pt x="1" y="1275"/>
                    <a:pt x="136" y="2062"/>
                  </a:cubicBezTo>
                  <a:cubicBezTo>
                    <a:pt x="210" y="2431"/>
                    <a:pt x="1085" y="2649"/>
                    <a:pt x="2311" y="2649"/>
                  </a:cubicBezTo>
                  <a:cubicBezTo>
                    <a:pt x="2889" y="2649"/>
                    <a:pt x="3545" y="2600"/>
                    <a:pt x="4232" y="2496"/>
                  </a:cubicBezTo>
                  <a:cubicBezTo>
                    <a:pt x="6402" y="2116"/>
                    <a:pt x="8030" y="1302"/>
                    <a:pt x="7921" y="760"/>
                  </a:cubicBezTo>
                  <a:cubicBezTo>
                    <a:pt x="7815" y="231"/>
                    <a:pt x="7022" y="0"/>
                    <a:pt x="5883"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146075" y="3415725"/>
              <a:ext cx="200750" cy="65175"/>
            </a:xfrm>
            <a:custGeom>
              <a:avLst/>
              <a:gdLst/>
              <a:ahLst/>
              <a:cxnLst/>
              <a:rect l="l" t="t" r="r" b="b"/>
              <a:pathLst>
                <a:path w="8030" h="2607" extrusionOk="0">
                  <a:moveTo>
                    <a:pt x="5943" y="1"/>
                  </a:moveTo>
                  <a:cubicBezTo>
                    <a:pt x="5315" y="1"/>
                    <a:pt x="4580" y="74"/>
                    <a:pt x="3798" y="211"/>
                  </a:cubicBezTo>
                  <a:cubicBezTo>
                    <a:pt x="1655" y="563"/>
                    <a:pt x="1" y="1296"/>
                    <a:pt x="136" y="2028"/>
                  </a:cubicBezTo>
                  <a:cubicBezTo>
                    <a:pt x="209" y="2390"/>
                    <a:pt x="1053" y="2607"/>
                    <a:pt x="2242" y="2607"/>
                  </a:cubicBezTo>
                  <a:cubicBezTo>
                    <a:pt x="2837" y="2607"/>
                    <a:pt x="3518" y="2553"/>
                    <a:pt x="4232" y="2435"/>
                  </a:cubicBezTo>
                  <a:cubicBezTo>
                    <a:pt x="6402" y="2055"/>
                    <a:pt x="8030" y="1296"/>
                    <a:pt x="7921" y="753"/>
                  </a:cubicBezTo>
                  <a:cubicBezTo>
                    <a:pt x="7834" y="233"/>
                    <a:pt x="7059" y="1"/>
                    <a:pt x="5943"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1205075" y="3431825"/>
              <a:ext cx="90225" cy="30550"/>
            </a:xfrm>
            <a:custGeom>
              <a:avLst/>
              <a:gdLst/>
              <a:ahLst/>
              <a:cxnLst/>
              <a:rect l="l" t="t" r="r" b="b"/>
              <a:pathLst>
                <a:path w="3609" h="1222" extrusionOk="0">
                  <a:moveTo>
                    <a:pt x="516" y="1"/>
                  </a:moveTo>
                  <a:lnTo>
                    <a:pt x="1" y="136"/>
                  </a:lnTo>
                  <a:lnTo>
                    <a:pt x="489" y="272"/>
                  </a:lnTo>
                  <a:cubicBezTo>
                    <a:pt x="1" y="435"/>
                    <a:pt x="1" y="598"/>
                    <a:pt x="435" y="733"/>
                  </a:cubicBezTo>
                  <a:cubicBezTo>
                    <a:pt x="652" y="797"/>
                    <a:pt x="895" y="825"/>
                    <a:pt x="1152" y="825"/>
                  </a:cubicBezTo>
                  <a:cubicBezTo>
                    <a:pt x="1440" y="825"/>
                    <a:pt x="1747" y="790"/>
                    <a:pt x="2062" y="733"/>
                  </a:cubicBezTo>
                  <a:cubicBezTo>
                    <a:pt x="2300" y="701"/>
                    <a:pt x="2474" y="688"/>
                    <a:pt x="2603" y="688"/>
                  </a:cubicBezTo>
                  <a:cubicBezTo>
                    <a:pt x="2695" y="688"/>
                    <a:pt x="2765" y="695"/>
                    <a:pt x="2822" y="706"/>
                  </a:cubicBezTo>
                  <a:cubicBezTo>
                    <a:pt x="2957" y="733"/>
                    <a:pt x="2876" y="815"/>
                    <a:pt x="2659" y="869"/>
                  </a:cubicBezTo>
                  <a:cubicBezTo>
                    <a:pt x="2415" y="977"/>
                    <a:pt x="2062" y="1004"/>
                    <a:pt x="1791" y="1059"/>
                  </a:cubicBezTo>
                  <a:lnTo>
                    <a:pt x="2116" y="1221"/>
                  </a:lnTo>
                  <a:cubicBezTo>
                    <a:pt x="2333" y="1167"/>
                    <a:pt x="2659" y="1113"/>
                    <a:pt x="2930" y="1059"/>
                  </a:cubicBezTo>
                  <a:lnTo>
                    <a:pt x="3228" y="1140"/>
                  </a:lnTo>
                  <a:lnTo>
                    <a:pt x="3527" y="1059"/>
                  </a:lnTo>
                  <a:lnTo>
                    <a:pt x="3228" y="950"/>
                  </a:lnTo>
                  <a:cubicBezTo>
                    <a:pt x="3608" y="815"/>
                    <a:pt x="3608" y="652"/>
                    <a:pt x="3337" y="543"/>
                  </a:cubicBezTo>
                  <a:cubicBezTo>
                    <a:pt x="3185" y="482"/>
                    <a:pt x="2989" y="447"/>
                    <a:pt x="2732" y="447"/>
                  </a:cubicBezTo>
                  <a:cubicBezTo>
                    <a:pt x="2532" y="447"/>
                    <a:pt x="2293" y="469"/>
                    <a:pt x="2008" y="516"/>
                  </a:cubicBezTo>
                  <a:cubicBezTo>
                    <a:pt x="1706" y="548"/>
                    <a:pt x="1488" y="561"/>
                    <a:pt x="1332" y="561"/>
                  </a:cubicBezTo>
                  <a:cubicBezTo>
                    <a:pt x="1221" y="561"/>
                    <a:pt x="1142" y="555"/>
                    <a:pt x="1086" y="543"/>
                  </a:cubicBezTo>
                  <a:cubicBezTo>
                    <a:pt x="950" y="462"/>
                    <a:pt x="950" y="408"/>
                    <a:pt x="1248" y="326"/>
                  </a:cubicBezTo>
                  <a:cubicBezTo>
                    <a:pt x="1601" y="245"/>
                    <a:pt x="1899" y="191"/>
                    <a:pt x="2062" y="191"/>
                  </a:cubicBezTo>
                  <a:lnTo>
                    <a:pt x="1764" y="1"/>
                  </a:lnTo>
                  <a:cubicBezTo>
                    <a:pt x="1520" y="28"/>
                    <a:pt x="1248" y="55"/>
                    <a:pt x="923" y="136"/>
                  </a:cubicBezTo>
                  <a:lnTo>
                    <a:pt x="516" y="1"/>
                  </a:ln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4" name="Google Shape;224;p13"/>
          <p:cNvSpPr txBox="1">
            <a:spLocks noGrp="1"/>
          </p:cNvSpPr>
          <p:nvPr>
            <p:ph type="subTitle" idx="1"/>
          </p:nvPr>
        </p:nvSpPr>
        <p:spPr>
          <a:xfrm>
            <a:off x="2055300" y="2193175"/>
            <a:ext cx="2362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13"/>
          <p:cNvSpPr txBox="1">
            <a:spLocks noGrp="1"/>
          </p:cNvSpPr>
          <p:nvPr>
            <p:ph type="subTitle" idx="2"/>
          </p:nvPr>
        </p:nvSpPr>
        <p:spPr>
          <a:xfrm>
            <a:off x="4725904" y="2193175"/>
            <a:ext cx="2362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 name="Google Shape;226;p13"/>
          <p:cNvSpPr txBox="1">
            <a:spLocks noGrp="1"/>
          </p:cNvSpPr>
          <p:nvPr>
            <p:ph type="subTitle" idx="3"/>
          </p:nvPr>
        </p:nvSpPr>
        <p:spPr>
          <a:xfrm>
            <a:off x="2055300" y="3931375"/>
            <a:ext cx="2362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7" name="Google Shape;227;p13"/>
          <p:cNvSpPr txBox="1">
            <a:spLocks noGrp="1"/>
          </p:cNvSpPr>
          <p:nvPr>
            <p:ph type="subTitle" idx="4"/>
          </p:nvPr>
        </p:nvSpPr>
        <p:spPr>
          <a:xfrm>
            <a:off x="4725904" y="3931375"/>
            <a:ext cx="2362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8" name="Google Shape;228;p13"/>
          <p:cNvSpPr txBox="1">
            <a:spLocks noGrp="1"/>
          </p:cNvSpPr>
          <p:nvPr>
            <p:ph type="title" idx="5" hasCustomPrompt="1"/>
          </p:nvPr>
        </p:nvSpPr>
        <p:spPr>
          <a:xfrm>
            <a:off x="2869352" y="1381646"/>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9" name="Google Shape;229;p13"/>
          <p:cNvSpPr txBox="1">
            <a:spLocks noGrp="1"/>
          </p:cNvSpPr>
          <p:nvPr>
            <p:ph type="title" idx="6" hasCustomPrompt="1"/>
          </p:nvPr>
        </p:nvSpPr>
        <p:spPr>
          <a:xfrm>
            <a:off x="2869352" y="3119854"/>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0" name="Google Shape;230;p13"/>
          <p:cNvSpPr txBox="1">
            <a:spLocks noGrp="1"/>
          </p:cNvSpPr>
          <p:nvPr>
            <p:ph type="title" idx="7" hasCustomPrompt="1"/>
          </p:nvPr>
        </p:nvSpPr>
        <p:spPr>
          <a:xfrm>
            <a:off x="5539952" y="1381646"/>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1" name="Google Shape;231;p13"/>
          <p:cNvSpPr txBox="1">
            <a:spLocks noGrp="1"/>
          </p:cNvSpPr>
          <p:nvPr>
            <p:ph type="title" idx="8" hasCustomPrompt="1"/>
          </p:nvPr>
        </p:nvSpPr>
        <p:spPr>
          <a:xfrm>
            <a:off x="5539952" y="3119854"/>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2" name="Google Shape;232;p13"/>
          <p:cNvSpPr txBox="1">
            <a:spLocks noGrp="1"/>
          </p:cNvSpPr>
          <p:nvPr>
            <p:ph type="subTitle" idx="9"/>
          </p:nvPr>
        </p:nvSpPr>
        <p:spPr>
          <a:xfrm>
            <a:off x="2055300" y="1980375"/>
            <a:ext cx="23628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a:solidFill>
                  <a:schemeClr val="accent4"/>
                </a:solidFill>
                <a:latin typeface="Big Shoulders Text"/>
                <a:ea typeface="Big Shoulders Text"/>
                <a:cs typeface="Big Shoulders Text"/>
                <a:sym typeface="Big Shoulder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3" name="Google Shape;233;p13"/>
          <p:cNvSpPr txBox="1">
            <a:spLocks noGrp="1"/>
          </p:cNvSpPr>
          <p:nvPr>
            <p:ph type="subTitle" idx="13"/>
          </p:nvPr>
        </p:nvSpPr>
        <p:spPr>
          <a:xfrm>
            <a:off x="4725910" y="1980375"/>
            <a:ext cx="23628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a:solidFill>
                  <a:srgbClr val="F6DF5C"/>
                </a:solidFill>
                <a:latin typeface="Big Shoulders Text"/>
                <a:ea typeface="Big Shoulders Text"/>
                <a:cs typeface="Big Shoulders Text"/>
                <a:sym typeface="Big Shoulder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4" name="Google Shape;234;p13"/>
          <p:cNvSpPr txBox="1">
            <a:spLocks noGrp="1"/>
          </p:cNvSpPr>
          <p:nvPr>
            <p:ph type="subTitle" idx="14"/>
          </p:nvPr>
        </p:nvSpPr>
        <p:spPr>
          <a:xfrm>
            <a:off x="2055300" y="3718650"/>
            <a:ext cx="23628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a:solidFill>
                  <a:schemeClr val="accent4"/>
                </a:solidFill>
                <a:latin typeface="Big Shoulders Text"/>
                <a:ea typeface="Big Shoulders Text"/>
                <a:cs typeface="Big Shoulders Text"/>
                <a:sym typeface="Big Shoulder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5" name="Google Shape;235;p13"/>
          <p:cNvSpPr txBox="1">
            <a:spLocks noGrp="1"/>
          </p:cNvSpPr>
          <p:nvPr>
            <p:ph type="subTitle" idx="15"/>
          </p:nvPr>
        </p:nvSpPr>
        <p:spPr>
          <a:xfrm>
            <a:off x="4725910" y="3718650"/>
            <a:ext cx="23628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a:solidFill>
                  <a:schemeClr val="accent4"/>
                </a:solidFill>
                <a:latin typeface="Big Shoulders Text"/>
                <a:ea typeface="Big Shoulders Text"/>
                <a:cs typeface="Big Shoulders Text"/>
                <a:sym typeface="Big Shoulder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36" name="Google Shape;236;p13"/>
          <p:cNvGrpSpPr/>
          <p:nvPr/>
        </p:nvGrpSpPr>
        <p:grpSpPr>
          <a:xfrm>
            <a:off x="-221266" y="3582538"/>
            <a:ext cx="1913818" cy="1808633"/>
            <a:chOff x="1809775" y="3952575"/>
            <a:chExt cx="1737150" cy="1641675"/>
          </a:xfrm>
        </p:grpSpPr>
        <p:sp>
          <p:nvSpPr>
            <p:cNvPr id="237" name="Google Shape;237;p13"/>
            <p:cNvSpPr/>
            <p:nvPr/>
          </p:nvSpPr>
          <p:spPr>
            <a:xfrm>
              <a:off x="1809775" y="3952575"/>
              <a:ext cx="1737150" cy="1641675"/>
            </a:xfrm>
            <a:custGeom>
              <a:avLst/>
              <a:gdLst/>
              <a:ahLst/>
              <a:cxnLst/>
              <a:rect l="l" t="t" r="r" b="b"/>
              <a:pathLst>
                <a:path w="69486" h="65667" extrusionOk="0">
                  <a:moveTo>
                    <a:pt x="119" y="1"/>
                  </a:moveTo>
                  <a:lnTo>
                    <a:pt x="0" y="65547"/>
                  </a:lnTo>
                  <a:lnTo>
                    <a:pt x="69485" y="65667"/>
                  </a:lnTo>
                  <a:lnTo>
                    <a:pt x="119" y="1"/>
                  </a:lnTo>
                  <a:close/>
                </a:path>
              </a:pathLst>
            </a:custGeom>
            <a:solidFill>
              <a:srgbClr val="FFFFFF">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809775" y="4367850"/>
              <a:ext cx="1297025" cy="1225900"/>
            </a:xfrm>
            <a:custGeom>
              <a:avLst/>
              <a:gdLst/>
              <a:ahLst/>
              <a:cxnLst/>
              <a:rect l="l" t="t" r="r" b="b"/>
              <a:pathLst>
                <a:path w="51881" h="49036" extrusionOk="0">
                  <a:moveTo>
                    <a:pt x="100" y="0"/>
                  </a:moveTo>
                  <a:lnTo>
                    <a:pt x="0" y="48936"/>
                  </a:lnTo>
                  <a:lnTo>
                    <a:pt x="51880" y="49036"/>
                  </a:lnTo>
                  <a:lnTo>
                    <a:pt x="51880" y="49036"/>
                  </a:lnTo>
                  <a:lnTo>
                    <a:pt x="100"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3"/>
          <p:cNvGrpSpPr/>
          <p:nvPr/>
        </p:nvGrpSpPr>
        <p:grpSpPr>
          <a:xfrm>
            <a:off x="7977713" y="270475"/>
            <a:ext cx="906125" cy="669300"/>
            <a:chOff x="2527900" y="3184675"/>
            <a:chExt cx="906125" cy="669300"/>
          </a:xfrm>
        </p:grpSpPr>
        <p:sp>
          <p:nvSpPr>
            <p:cNvPr id="240" name="Google Shape;240;p13"/>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720000" y="1745250"/>
            <a:ext cx="323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5" name="Google Shape;295;p16"/>
          <p:cNvSpPr txBox="1">
            <a:spLocks noGrp="1"/>
          </p:cNvSpPr>
          <p:nvPr>
            <p:ph type="subTitle" idx="1"/>
          </p:nvPr>
        </p:nvSpPr>
        <p:spPr>
          <a:xfrm>
            <a:off x="720000" y="2317950"/>
            <a:ext cx="3233100" cy="126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96" name="Google Shape;296;p16"/>
          <p:cNvGrpSpPr/>
          <p:nvPr/>
        </p:nvGrpSpPr>
        <p:grpSpPr>
          <a:xfrm>
            <a:off x="4319157" y="-4340227"/>
            <a:ext cx="7093598" cy="11211064"/>
            <a:chOff x="1550175" y="-2587150"/>
            <a:chExt cx="6438775" cy="10176150"/>
          </a:xfrm>
        </p:grpSpPr>
        <p:sp>
          <p:nvSpPr>
            <p:cNvPr id="297" name="Google Shape;297;p16"/>
            <p:cNvSpPr/>
            <p:nvPr/>
          </p:nvSpPr>
          <p:spPr>
            <a:xfrm>
              <a:off x="2195175" y="1795225"/>
              <a:ext cx="4493800" cy="4493775"/>
            </a:xfrm>
            <a:custGeom>
              <a:avLst/>
              <a:gdLst/>
              <a:ahLst/>
              <a:cxnLst/>
              <a:rect l="l" t="t" r="r" b="b"/>
              <a:pathLst>
                <a:path w="179752" h="179751" extrusionOk="0">
                  <a:moveTo>
                    <a:pt x="171237" y="0"/>
                  </a:moveTo>
                  <a:lnTo>
                    <a:pt x="1" y="171237"/>
                  </a:lnTo>
                  <a:lnTo>
                    <a:pt x="8515" y="179751"/>
                  </a:lnTo>
                  <a:lnTo>
                    <a:pt x="179751" y="8514"/>
                  </a:lnTo>
                  <a:lnTo>
                    <a:pt x="171237" y="0"/>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2409025" y="2008575"/>
              <a:ext cx="4556450" cy="4556950"/>
            </a:xfrm>
            <a:custGeom>
              <a:avLst/>
              <a:gdLst/>
              <a:ahLst/>
              <a:cxnLst/>
              <a:rect l="l" t="t" r="r" b="b"/>
              <a:pathLst>
                <a:path w="182258" h="182278" extrusionOk="0">
                  <a:moveTo>
                    <a:pt x="171237" y="0"/>
                  </a:moveTo>
                  <a:lnTo>
                    <a:pt x="1" y="171257"/>
                  </a:lnTo>
                  <a:lnTo>
                    <a:pt x="11021" y="182277"/>
                  </a:lnTo>
                  <a:lnTo>
                    <a:pt x="182258" y="11041"/>
                  </a:lnTo>
                  <a:lnTo>
                    <a:pt x="171237"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2684550" y="2284575"/>
              <a:ext cx="4627050" cy="4627575"/>
            </a:xfrm>
            <a:custGeom>
              <a:avLst/>
              <a:gdLst/>
              <a:ahLst/>
              <a:cxnLst/>
              <a:rect l="l" t="t" r="r" b="b"/>
              <a:pathLst>
                <a:path w="185082" h="185103" extrusionOk="0">
                  <a:moveTo>
                    <a:pt x="171237" y="1"/>
                  </a:moveTo>
                  <a:lnTo>
                    <a:pt x="0" y="171237"/>
                  </a:lnTo>
                  <a:lnTo>
                    <a:pt x="13846" y="185102"/>
                  </a:lnTo>
                  <a:lnTo>
                    <a:pt x="185082" y="13866"/>
                  </a:lnTo>
                  <a:lnTo>
                    <a:pt x="171237"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3031175" y="2631200"/>
              <a:ext cx="4957775" cy="4957800"/>
            </a:xfrm>
            <a:custGeom>
              <a:avLst/>
              <a:gdLst/>
              <a:ahLst/>
              <a:cxnLst/>
              <a:rect l="l" t="t" r="r" b="b"/>
              <a:pathLst>
                <a:path w="198311" h="198312" extrusionOk="0">
                  <a:moveTo>
                    <a:pt x="171237" y="1"/>
                  </a:moveTo>
                  <a:lnTo>
                    <a:pt x="1" y="171237"/>
                  </a:lnTo>
                  <a:lnTo>
                    <a:pt x="27075" y="198311"/>
                  </a:lnTo>
                  <a:lnTo>
                    <a:pt x="198311" y="27075"/>
                  </a:lnTo>
                  <a:lnTo>
                    <a:pt x="171237" y="1"/>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1550175" y="-1634800"/>
              <a:ext cx="4436075" cy="4436125"/>
            </a:xfrm>
            <a:custGeom>
              <a:avLst/>
              <a:gdLst/>
              <a:ahLst/>
              <a:cxnLst/>
              <a:rect l="l" t="t" r="r" b="b"/>
              <a:pathLst>
                <a:path w="177443" h="177445" extrusionOk="0">
                  <a:moveTo>
                    <a:pt x="20728" y="1"/>
                  </a:moveTo>
                  <a:lnTo>
                    <a:pt x="0" y="20729"/>
                  </a:lnTo>
                  <a:lnTo>
                    <a:pt x="156715" y="177444"/>
                  </a:lnTo>
                  <a:lnTo>
                    <a:pt x="177443" y="156716"/>
                  </a:lnTo>
                  <a:lnTo>
                    <a:pt x="20728" y="1"/>
                  </a:lnTo>
                  <a:close/>
                </a:path>
              </a:pathLst>
            </a:custGeom>
            <a:solidFill>
              <a:srgbClr val="FFFFFF">
                <a:alpha val="1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2068375" y="-2079900"/>
              <a:ext cx="4363475" cy="4363500"/>
            </a:xfrm>
            <a:custGeom>
              <a:avLst/>
              <a:gdLst/>
              <a:ahLst/>
              <a:cxnLst/>
              <a:rect l="l" t="t" r="r" b="b"/>
              <a:pathLst>
                <a:path w="174539" h="174540" extrusionOk="0">
                  <a:moveTo>
                    <a:pt x="17804" y="1"/>
                  </a:moveTo>
                  <a:lnTo>
                    <a:pt x="0" y="17805"/>
                  </a:lnTo>
                  <a:lnTo>
                    <a:pt x="156735" y="174540"/>
                  </a:lnTo>
                  <a:lnTo>
                    <a:pt x="174539" y="156736"/>
                  </a:lnTo>
                  <a:lnTo>
                    <a:pt x="17804" y="1"/>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2512975" y="-2403650"/>
              <a:ext cx="4242625" cy="4242150"/>
            </a:xfrm>
            <a:custGeom>
              <a:avLst/>
              <a:gdLst/>
              <a:ahLst/>
              <a:cxnLst/>
              <a:rect l="l" t="t" r="r" b="b"/>
              <a:pathLst>
                <a:path w="169705" h="169686" extrusionOk="0">
                  <a:moveTo>
                    <a:pt x="12970" y="1"/>
                  </a:moveTo>
                  <a:lnTo>
                    <a:pt x="0" y="12951"/>
                  </a:lnTo>
                  <a:lnTo>
                    <a:pt x="156735" y="169686"/>
                  </a:lnTo>
                  <a:lnTo>
                    <a:pt x="169705" y="156736"/>
                  </a:lnTo>
                  <a:lnTo>
                    <a:pt x="12970" y="1"/>
                  </a:lnTo>
                  <a:close/>
                </a:path>
              </a:pathLst>
            </a:custGeom>
            <a:solidFill>
              <a:srgbClr val="FFFFFF">
                <a:alpha val="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836225" y="-2587150"/>
              <a:ext cx="4102400" cy="4102400"/>
            </a:xfrm>
            <a:custGeom>
              <a:avLst/>
              <a:gdLst/>
              <a:ahLst/>
              <a:cxnLst/>
              <a:rect l="l" t="t" r="r" b="b"/>
              <a:pathLst>
                <a:path w="164096" h="164096" extrusionOk="0">
                  <a:moveTo>
                    <a:pt x="7361" y="0"/>
                  </a:moveTo>
                  <a:lnTo>
                    <a:pt x="1" y="7361"/>
                  </a:lnTo>
                  <a:lnTo>
                    <a:pt x="156735" y="164096"/>
                  </a:lnTo>
                  <a:lnTo>
                    <a:pt x="164095" y="156735"/>
                  </a:lnTo>
                  <a:lnTo>
                    <a:pt x="7361" y="0"/>
                  </a:lnTo>
                  <a:close/>
                </a:path>
              </a:pathLst>
            </a:custGeom>
            <a:solidFill>
              <a:srgbClr val="FFFFFF">
                <a:alpha val="1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6"/>
          <p:cNvGrpSpPr/>
          <p:nvPr/>
        </p:nvGrpSpPr>
        <p:grpSpPr>
          <a:xfrm rot="-1824691">
            <a:off x="7977719" y="4135655"/>
            <a:ext cx="906112" cy="669291"/>
            <a:chOff x="2527900" y="3184675"/>
            <a:chExt cx="906125" cy="669300"/>
          </a:xfrm>
        </p:grpSpPr>
        <p:sp>
          <p:nvSpPr>
            <p:cNvPr id="306" name="Google Shape;306;p16"/>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6"/>
          <p:cNvGrpSpPr/>
          <p:nvPr/>
        </p:nvGrpSpPr>
        <p:grpSpPr>
          <a:xfrm>
            <a:off x="520563" y="327850"/>
            <a:ext cx="906125" cy="669300"/>
            <a:chOff x="2527900" y="3184675"/>
            <a:chExt cx="906125" cy="669300"/>
          </a:xfrm>
        </p:grpSpPr>
        <p:sp>
          <p:nvSpPr>
            <p:cNvPr id="320" name="Google Shape;320;p16"/>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02"/>
        <p:cNvGrpSpPr/>
        <p:nvPr/>
      </p:nvGrpSpPr>
      <p:grpSpPr>
        <a:xfrm>
          <a:off x="0" y="0"/>
          <a:ext cx="0" cy="0"/>
          <a:chOff x="0" y="0"/>
          <a:chExt cx="0" cy="0"/>
        </a:xfrm>
      </p:grpSpPr>
      <p:grpSp>
        <p:nvGrpSpPr>
          <p:cNvPr id="903" name="Google Shape;903;p35"/>
          <p:cNvGrpSpPr/>
          <p:nvPr/>
        </p:nvGrpSpPr>
        <p:grpSpPr>
          <a:xfrm>
            <a:off x="-4" y="3334863"/>
            <a:ext cx="1913818" cy="1808633"/>
            <a:chOff x="1809775" y="3952575"/>
            <a:chExt cx="1737150" cy="1641675"/>
          </a:xfrm>
        </p:grpSpPr>
        <p:sp>
          <p:nvSpPr>
            <p:cNvPr id="904" name="Google Shape;904;p35"/>
            <p:cNvSpPr/>
            <p:nvPr/>
          </p:nvSpPr>
          <p:spPr>
            <a:xfrm>
              <a:off x="1809775" y="3952575"/>
              <a:ext cx="1737150" cy="1641675"/>
            </a:xfrm>
            <a:custGeom>
              <a:avLst/>
              <a:gdLst/>
              <a:ahLst/>
              <a:cxnLst/>
              <a:rect l="l" t="t" r="r" b="b"/>
              <a:pathLst>
                <a:path w="69486" h="65667" extrusionOk="0">
                  <a:moveTo>
                    <a:pt x="119" y="1"/>
                  </a:moveTo>
                  <a:lnTo>
                    <a:pt x="0" y="65547"/>
                  </a:lnTo>
                  <a:lnTo>
                    <a:pt x="69485" y="65667"/>
                  </a:lnTo>
                  <a:lnTo>
                    <a:pt x="119" y="1"/>
                  </a:lnTo>
                  <a:close/>
                </a:path>
              </a:pathLst>
            </a:custGeom>
            <a:solidFill>
              <a:srgbClr val="FFFFFF">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809775" y="4367850"/>
              <a:ext cx="1297025" cy="1225900"/>
            </a:xfrm>
            <a:custGeom>
              <a:avLst/>
              <a:gdLst/>
              <a:ahLst/>
              <a:cxnLst/>
              <a:rect l="l" t="t" r="r" b="b"/>
              <a:pathLst>
                <a:path w="51881" h="49036" extrusionOk="0">
                  <a:moveTo>
                    <a:pt x="100" y="0"/>
                  </a:moveTo>
                  <a:lnTo>
                    <a:pt x="0" y="48936"/>
                  </a:lnTo>
                  <a:lnTo>
                    <a:pt x="51880" y="49036"/>
                  </a:lnTo>
                  <a:lnTo>
                    <a:pt x="51880" y="49036"/>
                  </a:lnTo>
                  <a:lnTo>
                    <a:pt x="100"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35"/>
          <p:cNvGrpSpPr/>
          <p:nvPr/>
        </p:nvGrpSpPr>
        <p:grpSpPr>
          <a:xfrm rot="10800000">
            <a:off x="7230184" y="-12"/>
            <a:ext cx="1913818" cy="1808633"/>
            <a:chOff x="1809775" y="3952575"/>
            <a:chExt cx="1737150" cy="1641675"/>
          </a:xfrm>
        </p:grpSpPr>
        <p:sp>
          <p:nvSpPr>
            <p:cNvPr id="907" name="Google Shape;907;p35"/>
            <p:cNvSpPr/>
            <p:nvPr/>
          </p:nvSpPr>
          <p:spPr>
            <a:xfrm>
              <a:off x="1809775" y="3952575"/>
              <a:ext cx="1737150" cy="1641675"/>
            </a:xfrm>
            <a:custGeom>
              <a:avLst/>
              <a:gdLst/>
              <a:ahLst/>
              <a:cxnLst/>
              <a:rect l="l" t="t" r="r" b="b"/>
              <a:pathLst>
                <a:path w="69486" h="65667" extrusionOk="0">
                  <a:moveTo>
                    <a:pt x="119" y="1"/>
                  </a:moveTo>
                  <a:lnTo>
                    <a:pt x="0" y="65547"/>
                  </a:lnTo>
                  <a:lnTo>
                    <a:pt x="69485" y="65667"/>
                  </a:lnTo>
                  <a:lnTo>
                    <a:pt x="119" y="1"/>
                  </a:lnTo>
                  <a:close/>
                </a:path>
              </a:pathLst>
            </a:custGeom>
            <a:solidFill>
              <a:srgbClr val="FFFFFF">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809775" y="4367850"/>
              <a:ext cx="1297025" cy="1225900"/>
            </a:xfrm>
            <a:custGeom>
              <a:avLst/>
              <a:gdLst/>
              <a:ahLst/>
              <a:cxnLst/>
              <a:rect l="l" t="t" r="r" b="b"/>
              <a:pathLst>
                <a:path w="51881" h="49036" extrusionOk="0">
                  <a:moveTo>
                    <a:pt x="100" y="0"/>
                  </a:moveTo>
                  <a:lnTo>
                    <a:pt x="0" y="48936"/>
                  </a:lnTo>
                  <a:lnTo>
                    <a:pt x="51880" y="49036"/>
                  </a:lnTo>
                  <a:lnTo>
                    <a:pt x="51880" y="49036"/>
                  </a:lnTo>
                  <a:lnTo>
                    <a:pt x="100" y="0"/>
                  </a:lnTo>
                  <a:close/>
                </a:path>
              </a:pathLst>
            </a:custGeom>
            <a:solidFill>
              <a:srgbClr val="FFFFFF">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35"/>
          <p:cNvGrpSpPr/>
          <p:nvPr/>
        </p:nvGrpSpPr>
        <p:grpSpPr>
          <a:xfrm flipH="1">
            <a:off x="7828489" y="312747"/>
            <a:ext cx="1092234" cy="869937"/>
            <a:chOff x="4246625" y="3506675"/>
            <a:chExt cx="1092125" cy="869850"/>
          </a:xfrm>
        </p:grpSpPr>
        <p:sp>
          <p:nvSpPr>
            <p:cNvPr id="910" name="Google Shape;910;p35"/>
            <p:cNvSpPr/>
            <p:nvPr/>
          </p:nvSpPr>
          <p:spPr>
            <a:xfrm>
              <a:off x="5009500" y="3622725"/>
              <a:ext cx="218150" cy="155250"/>
            </a:xfrm>
            <a:custGeom>
              <a:avLst/>
              <a:gdLst/>
              <a:ahLst/>
              <a:cxnLst/>
              <a:rect l="l" t="t" r="r" b="b"/>
              <a:pathLst>
                <a:path w="8726" h="6210" extrusionOk="0">
                  <a:moveTo>
                    <a:pt x="8136" y="1"/>
                  </a:moveTo>
                  <a:cubicBezTo>
                    <a:pt x="7679" y="1"/>
                    <a:pt x="6061" y="123"/>
                    <a:pt x="2607" y="1538"/>
                  </a:cubicBezTo>
                  <a:cubicBezTo>
                    <a:pt x="1" y="2592"/>
                    <a:pt x="4258" y="5616"/>
                    <a:pt x="6008" y="6173"/>
                  </a:cubicBezTo>
                  <a:cubicBezTo>
                    <a:pt x="6083" y="6198"/>
                    <a:pt x="6157" y="6210"/>
                    <a:pt x="6229" y="6210"/>
                  </a:cubicBezTo>
                  <a:cubicBezTo>
                    <a:pt x="7869" y="6210"/>
                    <a:pt x="8726" y="6"/>
                    <a:pt x="8282" y="6"/>
                  </a:cubicBezTo>
                  <a:cubicBezTo>
                    <a:pt x="8280" y="6"/>
                    <a:pt x="8278" y="6"/>
                    <a:pt x="8276" y="6"/>
                  </a:cubicBezTo>
                  <a:cubicBezTo>
                    <a:pt x="8276" y="6"/>
                    <a:pt x="8231" y="1"/>
                    <a:pt x="8136" y="1"/>
                  </a:cubicBezTo>
                  <a:close/>
                </a:path>
              </a:pathLst>
            </a:custGeom>
            <a:solidFill>
              <a:srgbClr val="EA8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5101500" y="3622050"/>
              <a:ext cx="138275" cy="160250"/>
            </a:xfrm>
            <a:custGeom>
              <a:avLst/>
              <a:gdLst/>
              <a:ahLst/>
              <a:cxnLst/>
              <a:rect l="l" t="t" r="r" b="b"/>
              <a:pathLst>
                <a:path w="5531" h="6410" extrusionOk="0">
                  <a:moveTo>
                    <a:pt x="4488" y="1"/>
                  </a:moveTo>
                  <a:cubicBezTo>
                    <a:pt x="3409" y="1"/>
                    <a:pt x="1" y="3057"/>
                    <a:pt x="1" y="3057"/>
                  </a:cubicBezTo>
                  <a:cubicBezTo>
                    <a:pt x="1" y="3057"/>
                    <a:pt x="419" y="4588"/>
                    <a:pt x="1592" y="5682"/>
                  </a:cubicBezTo>
                  <a:cubicBezTo>
                    <a:pt x="2191" y="6271"/>
                    <a:pt x="2962" y="6410"/>
                    <a:pt x="3557" y="6410"/>
                  </a:cubicBezTo>
                  <a:cubicBezTo>
                    <a:pt x="4087" y="6410"/>
                    <a:pt x="4477" y="6299"/>
                    <a:pt x="4477" y="6299"/>
                  </a:cubicBezTo>
                  <a:cubicBezTo>
                    <a:pt x="4477" y="6299"/>
                    <a:pt x="5531" y="272"/>
                    <a:pt x="4596" y="13"/>
                  </a:cubicBezTo>
                  <a:cubicBezTo>
                    <a:pt x="4563" y="5"/>
                    <a:pt x="4527" y="1"/>
                    <a:pt x="4488" y="1"/>
                  </a:cubicBezTo>
                  <a:close/>
                </a:path>
              </a:pathLst>
            </a:custGeom>
            <a:solidFill>
              <a:srgbClr val="BC5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4246625" y="3599975"/>
              <a:ext cx="143750" cy="140275"/>
            </a:xfrm>
            <a:custGeom>
              <a:avLst/>
              <a:gdLst/>
              <a:ahLst/>
              <a:cxnLst/>
              <a:rect l="l" t="t" r="r" b="b"/>
              <a:pathLst>
                <a:path w="5750" h="5611" extrusionOk="0">
                  <a:moveTo>
                    <a:pt x="3404" y="1180"/>
                  </a:moveTo>
                  <a:cubicBezTo>
                    <a:pt x="3457" y="1180"/>
                    <a:pt x="3509" y="1185"/>
                    <a:pt x="3561" y="1194"/>
                  </a:cubicBezTo>
                  <a:cubicBezTo>
                    <a:pt x="3601" y="1214"/>
                    <a:pt x="3661" y="1214"/>
                    <a:pt x="3700" y="1254"/>
                  </a:cubicBezTo>
                  <a:cubicBezTo>
                    <a:pt x="3760" y="1274"/>
                    <a:pt x="3800" y="1294"/>
                    <a:pt x="3840" y="1453"/>
                  </a:cubicBezTo>
                  <a:cubicBezTo>
                    <a:pt x="3859" y="1811"/>
                    <a:pt x="3561" y="2448"/>
                    <a:pt x="3044" y="2806"/>
                  </a:cubicBezTo>
                  <a:cubicBezTo>
                    <a:pt x="2964" y="2865"/>
                    <a:pt x="2885" y="2905"/>
                    <a:pt x="2785" y="2965"/>
                  </a:cubicBezTo>
                  <a:cubicBezTo>
                    <a:pt x="2586" y="2249"/>
                    <a:pt x="2646" y="1652"/>
                    <a:pt x="2964" y="1354"/>
                  </a:cubicBezTo>
                  <a:cubicBezTo>
                    <a:pt x="3071" y="1232"/>
                    <a:pt x="3235" y="1180"/>
                    <a:pt x="3404" y="1180"/>
                  </a:cubicBezTo>
                  <a:close/>
                  <a:moveTo>
                    <a:pt x="677" y="1"/>
                  </a:moveTo>
                  <a:lnTo>
                    <a:pt x="677" y="1"/>
                  </a:lnTo>
                  <a:cubicBezTo>
                    <a:pt x="657" y="100"/>
                    <a:pt x="0" y="2607"/>
                    <a:pt x="1671" y="3403"/>
                  </a:cubicBezTo>
                  <a:cubicBezTo>
                    <a:pt x="1872" y="3520"/>
                    <a:pt x="2101" y="3566"/>
                    <a:pt x="2335" y="3566"/>
                  </a:cubicBezTo>
                  <a:cubicBezTo>
                    <a:pt x="2379" y="3566"/>
                    <a:pt x="2423" y="3565"/>
                    <a:pt x="2467" y="3562"/>
                  </a:cubicBezTo>
                  <a:cubicBezTo>
                    <a:pt x="3044" y="4875"/>
                    <a:pt x="4556" y="5392"/>
                    <a:pt x="5272" y="5551"/>
                  </a:cubicBezTo>
                  <a:cubicBezTo>
                    <a:pt x="5491" y="5591"/>
                    <a:pt x="5650" y="5611"/>
                    <a:pt x="5670" y="5611"/>
                  </a:cubicBezTo>
                  <a:lnTo>
                    <a:pt x="5749" y="5113"/>
                  </a:lnTo>
                  <a:cubicBezTo>
                    <a:pt x="5709" y="5113"/>
                    <a:pt x="3661" y="4815"/>
                    <a:pt x="2964" y="3403"/>
                  </a:cubicBezTo>
                  <a:cubicBezTo>
                    <a:pt x="3084" y="3363"/>
                    <a:pt x="3203" y="3283"/>
                    <a:pt x="3322" y="3204"/>
                  </a:cubicBezTo>
                  <a:cubicBezTo>
                    <a:pt x="3959" y="2766"/>
                    <a:pt x="4397" y="1970"/>
                    <a:pt x="4317" y="1393"/>
                  </a:cubicBezTo>
                  <a:cubicBezTo>
                    <a:pt x="4297" y="1115"/>
                    <a:pt x="4158" y="896"/>
                    <a:pt x="3899" y="797"/>
                  </a:cubicBezTo>
                  <a:cubicBezTo>
                    <a:pt x="3731" y="724"/>
                    <a:pt x="3561" y="688"/>
                    <a:pt x="3395" y="688"/>
                  </a:cubicBezTo>
                  <a:cubicBezTo>
                    <a:pt x="3108" y="688"/>
                    <a:pt x="2833" y="794"/>
                    <a:pt x="2606" y="995"/>
                  </a:cubicBezTo>
                  <a:cubicBezTo>
                    <a:pt x="2169" y="1393"/>
                    <a:pt x="2029" y="2169"/>
                    <a:pt x="2288" y="3064"/>
                  </a:cubicBezTo>
                  <a:cubicBezTo>
                    <a:pt x="2149" y="3064"/>
                    <a:pt x="2009" y="3025"/>
                    <a:pt x="1870" y="2965"/>
                  </a:cubicBezTo>
                  <a:cubicBezTo>
                    <a:pt x="577" y="2328"/>
                    <a:pt x="1154" y="160"/>
                    <a:pt x="1154" y="120"/>
                  </a:cubicBezTo>
                  <a:lnTo>
                    <a:pt x="677" y="1"/>
                  </a:lnTo>
                  <a:close/>
                </a:path>
              </a:pathLst>
            </a:custGeom>
            <a:solidFill>
              <a:srgbClr val="EA8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4689725" y="4231075"/>
              <a:ext cx="137775" cy="112075"/>
            </a:xfrm>
            <a:custGeom>
              <a:avLst/>
              <a:gdLst/>
              <a:ahLst/>
              <a:cxnLst/>
              <a:rect l="l" t="t" r="r" b="b"/>
              <a:pathLst>
                <a:path w="5511" h="4483" extrusionOk="0">
                  <a:moveTo>
                    <a:pt x="1" y="1"/>
                  </a:moveTo>
                  <a:cubicBezTo>
                    <a:pt x="1" y="1"/>
                    <a:pt x="259" y="3263"/>
                    <a:pt x="697" y="3701"/>
                  </a:cubicBezTo>
                  <a:cubicBezTo>
                    <a:pt x="1097" y="4084"/>
                    <a:pt x="2458" y="4482"/>
                    <a:pt x="3271" y="4482"/>
                  </a:cubicBezTo>
                  <a:cubicBezTo>
                    <a:pt x="3387" y="4482"/>
                    <a:pt x="3492" y="4474"/>
                    <a:pt x="3581" y="4457"/>
                  </a:cubicBezTo>
                  <a:cubicBezTo>
                    <a:pt x="4317" y="4278"/>
                    <a:pt x="5511" y="1135"/>
                    <a:pt x="5511" y="1135"/>
                  </a:cubicBezTo>
                  <a:cubicBezTo>
                    <a:pt x="5511" y="1135"/>
                    <a:pt x="1154" y="279"/>
                    <a:pt x="1" y="1"/>
                  </a:cubicBezTo>
                  <a:close/>
                </a:path>
              </a:pathLst>
            </a:custGeom>
            <a:solidFill>
              <a:srgbClr val="EA8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4557450" y="4177875"/>
              <a:ext cx="135775" cy="118650"/>
            </a:xfrm>
            <a:custGeom>
              <a:avLst/>
              <a:gdLst/>
              <a:ahLst/>
              <a:cxnLst/>
              <a:rect l="l" t="t" r="r" b="b"/>
              <a:pathLst>
                <a:path w="5431" h="4746" extrusionOk="0">
                  <a:moveTo>
                    <a:pt x="0" y="0"/>
                  </a:moveTo>
                  <a:cubicBezTo>
                    <a:pt x="0" y="0"/>
                    <a:pt x="0" y="3263"/>
                    <a:pt x="418" y="3760"/>
                  </a:cubicBezTo>
                  <a:cubicBezTo>
                    <a:pt x="822" y="4219"/>
                    <a:pt x="2260" y="4746"/>
                    <a:pt x="3073" y="4746"/>
                  </a:cubicBezTo>
                  <a:cubicBezTo>
                    <a:pt x="3141" y="4746"/>
                    <a:pt x="3205" y="4742"/>
                    <a:pt x="3263" y="4735"/>
                  </a:cubicBezTo>
                  <a:cubicBezTo>
                    <a:pt x="3999" y="4615"/>
                    <a:pt x="5431" y="1592"/>
                    <a:pt x="5431" y="1592"/>
                  </a:cubicBezTo>
                  <a:cubicBezTo>
                    <a:pt x="5431" y="1592"/>
                    <a:pt x="1114" y="358"/>
                    <a:pt x="0" y="0"/>
                  </a:cubicBezTo>
                  <a:close/>
                </a:path>
              </a:pathLst>
            </a:custGeom>
            <a:solidFill>
              <a:srgbClr val="EA8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4299325" y="3506675"/>
              <a:ext cx="1039425" cy="869850"/>
            </a:xfrm>
            <a:custGeom>
              <a:avLst/>
              <a:gdLst/>
              <a:ahLst/>
              <a:cxnLst/>
              <a:rect l="l" t="t" r="r" b="b"/>
              <a:pathLst>
                <a:path w="41577" h="34794" extrusionOk="0">
                  <a:moveTo>
                    <a:pt x="17381" y="0"/>
                  </a:moveTo>
                  <a:cubicBezTo>
                    <a:pt x="13123" y="0"/>
                    <a:pt x="10188" y="1491"/>
                    <a:pt x="6904" y="3733"/>
                  </a:cubicBezTo>
                  <a:cubicBezTo>
                    <a:pt x="1871" y="7174"/>
                    <a:pt x="1" y="14634"/>
                    <a:pt x="2149" y="19269"/>
                  </a:cubicBezTo>
                  <a:cubicBezTo>
                    <a:pt x="4258" y="23924"/>
                    <a:pt x="7958" y="30170"/>
                    <a:pt x="7958" y="30170"/>
                  </a:cubicBezTo>
                  <a:cubicBezTo>
                    <a:pt x="7958" y="30170"/>
                    <a:pt x="8692" y="32054"/>
                    <a:pt x="10749" y="32054"/>
                  </a:cubicBezTo>
                  <a:cubicBezTo>
                    <a:pt x="11158" y="32054"/>
                    <a:pt x="11618" y="31979"/>
                    <a:pt x="12135" y="31801"/>
                  </a:cubicBezTo>
                  <a:lnTo>
                    <a:pt x="13230" y="29394"/>
                  </a:lnTo>
                  <a:cubicBezTo>
                    <a:pt x="13230" y="29394"/>
                    <a:pt x="18678" y="31146"/>
                    <a:pt x="20900" y="31146"/>
                  </a:cubicBezTo>
                  <a:cubicBezTo>
                    <a:pt x="20937" y="31146"/>
                    <a:pt x="20973" y="31146"/>
                    <a:pt x="21008" y="31145"/>
                  </a:cubicBezTo>
                  <a:lnTo>
                    <a:pt x="21008" y="31145"/>
                  </a:lnTo>
                  <a:cubicBezTo>
                    <a:pt x="21008" y="31145"/>
                    <a:pt x="20809" y="33075"/>
                    <a:pt x="20888" y="34049"/>
                  </a:cubicBezTo>
                  <a:cubicBezTo>
                    <a:pt x="20925" y="34414"/>
                    <a:pt x="21770" y="34793"/>
                    <a:pt x="22689" y="34793"/>
                  </a:cubicBezTo>
                  <a:cubicBezTo>
                    <a:pt x="23276" y="34793"/>
                    <a:pt x="23893" y="34639"/>
                    <a:pt x="24350" y="34228"/>
                  </a:cubicBezTo>
                  <a:cubicBezTo>
                    <a:pt x="25523" y="33154"/>
                    <a:pt x="27910" y="30548"/>
                    <a:pt x="27910" y="30548"/>
                  </a:cubicBezTo>
                  <a:cubicBezTo>
                    <a:pt x="27910" y="30548"/>
                    <a:pt x="41577" y="28460"/>
                    <a:pt x="37001" y="10775"/>
                  </a:cubicBezTo>
                  <a:cubicBezTo>
                    <a:pt x="37001" y="10775"/>
                    <a:pt x="34773" y="4051"/>
                    <a:pt x="25444" y="1346"/>
                  </a:cubicBezTo>
                  <a:cubicBezTo>
                    <a:pt x="22227" y="413"/>
                    <a:pt x="19621" y="0"/>
                    <a:pt x="17381" y="0"/>
                  </a:cubicBezTo>
                  <a:close/>
                </a:path>
              </a:pathLst>
            </a:custGeom>
            <a:solidFill>
              <a:srgbClr val="FBC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4760850" y="3580850"/>
              <a:ext cx="177075" cy="178475"/>
            </a:xfrm>
            <a:custGeom>
              <a:avLst/>
              <a:gdLst/>
              <a:ahLst/>
              <a:cxnLst/>
              <a:rect l="l" t="t" r="r" b="b"/>
              <a:pathLst>
                <a:path w="7083" h="7139" extrusionOk="0">
                  <a:moveTo>
                    <a:pt x="737" y="1"/>
                  </a:moveTo>
                  <a:cubicBezTo>
                    <a:pt x="667" y="1"/>
                    <a:pt x="613" y="16"/>
                    <a:pt x="577" y="50"/>
                  </a:cubicBezTo>
                  <a:cubicBezTo>
                    <a:pt x="0" y="726"/>
                    <a:pt x="1075" y="7132"/>
                    <a:pt x="1075" y="7132"/>
                  </a:cubicBezTo>
                  <a:cubicBezTo>
                    <a:pt x="1075" y="7132"/>
                    <a:pt x="1137" y="7138"/>
                    <a:pt x="1253" y="7138"/>
                  </a:cubicBezTo>
                  <a:cubicBezTo>
                    <a:pt x="1711" y="7138"/>
                    <a:pt x="3013" y="7037"/>
                    <a:pt x="4695" y="6037"/>
                  </a:cubicBezTo>
                  <a:cubicBezTo>
                    <a:pt x="7082" y="5023"/>
                    <a:pt x="6505" y="3869"/>
                    <a:pt x="6505" y="3869"/>
                  </a:cubicBezTo>
                  <a:cubicBezTo>
                    <a:pt x="6505" y="3869"/>
                    <a:pt x="6346" y="3611"/>
                    <a:pt x="6107" y="3431"/>
                  </a:cubicBezTo>
                  <a:cubicBezTo>
                    <a:pt x="5037" y="2546"/>
                    <a:pt x="1623" y="1"/>
                    <a:pt x="737" y="1"/>
                  </a:cubicBezTo>
                  <a:close/>
                </a:path>
              </a:pathLst>
            </a:custGeom>
            <a:solidFill>
              <a:srgbClr val="EA8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4754800" y="3581425"/>
              <a:ext cx="173750" cy="178175"/>
            </a:xfrm>
            <a:custGeom>
              <a:avLst/>
              <a:gdLst/>
              <a:ahLst/>
              <a:cxnLst/>
              <a:rect l="l" t="t" r="r" b="b"/>
              <a:pathLst>
                <a:path w="6950" h="7127" extrusionOk="0">
                  <a:moveTo>
                    <a:pt x="866" y="0"/>
                  </a:moveTo>
                  <a:cubicBezTo>
                    <a:pt x="840" y="0"/>
                    <a:pt x="824" y="9"/>
                    <a:pt x="819" y="27"/>
                  </a:cubicBezTo>
                  <a:cubicBezTo>
                    <a:pt x="819" y="27"/>
                    <a:pt x="83" y="1200"/>
                    <a:pt x="24" y="5636"/>
                  </a:cubicBezTo>
                  <a:cubicBezTo>
                    <a:pt x="0" y="6733"/>
                    <a:pt x="673" y="7126"/>
                    <a:pt x="1577" y="7126"/>
                  </a:cubicBezTo>
                  <a:cubicBezTo>
                    <a:pt x="2970" y="7126"/>
                    <a:pt x="4909" y="6193"/>
                    <a:pt x="5693" y="5457"/>
                  </a:cubicBezTo>
                  <a:cubicBezTo>
                    <a:pt x="6950" y="4334"/>
                    <a:pt x="1441" y="0"/>
                    <a:pt x="866" y="0"/>
                  </a:cubicBezTo>
                  <a:close/>
                </a:path>
              </a:pathLst>
            </a:custGeom>
            <a:solidFill>
              <a:srgbClr val="BC5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5106475" y="3821250"/>
              <a:ext cx="77600" cy="49400"/>
            </a:xfrm>
            <a:custGeom>
              <a:avLst/>
              <a:gdLst/>
              <a:ahLst/>
              <a:cxnLst/>
              <a:rect l="l" t="t" r="r" b="b"/>
              <a:pathLst>
                <a:path w="3104" h="1976" extrusionOk="0">
                  <a:moveTo>
                    <a:pt x="1536" y="1"/>
                  </a:moveTo>
                  <a:cubicBezTo>
                    <a:pt x="1515" y="1"/>
                    <a:pt x="1494" y="1"/>
                    <a:pt x="1473" y="2"/>
                  </a:cubicBezTo>
                  <a:cubicBezTo>
                    <a:pt x="140" y="62"/>
                    <a:pt x="21" y="1693"/>
                    <a:pt x="21" y="1693"/>
                  </a:cubicBezTo>
                  <a:cubicBezTo>
                    <a:pt x="1" y="1792"/>
                    <a:pt x="21" y="1832"/>
                    <a:pt x="100" y="1832"/>
                  </a:cubicBezTo>
                  <a:cubicBezTo>
                    <a:pt x="200" y="1832"/>
                    <a:pt x="239" y="1792"/>
                    <a:pt x="239" y="1753"/>
                  </a:cubicBezTo>
                  <a:cubicBezTo>
                    <a:pt x="239" y="1693"/>
                    <a:pt x="379" y="320"/>
                    <a:pt x="1473" y="281"/>
                  </a:cubicBezTo>
                  <a:cubicBezTo>
                    <a:pt x="1493" y="280"/>
                    <a:pt x="1512" y="279"/>
                    <a:pt x="1532" y="279"/>
                  </a:cubicBezTo>
                  <a:cubicBezTo>
                    <a:pt x="2576" y="279"/>
                    <a:pt x="2825" y="1833"/>
                    <a:pt x="2825" y="1872"/>
                  </a:cubicBezTo>
                  <a:cubicBezTo>
                    <a:pt x="2825" y="1924"/>
                    <a:pt x="2885" y="1975"/>
                    <a:pt x="2953" y="1975"/>
                  </a:cubicBezTo>
                  <a:cubicBezTo>
                    <a:pt x="2963" y="1975"/>
                    <a:pt x="2974" y="1974"/>
                    <a:pt x="2985" y="1971"/>
                  </a:cubicBezTo>
                  <a:cubicBezTo>
                    <a:pt x="3064" y="1971"/>
                    <a:pt x="3104" y="1892"/>
                    <a:pt x="3084" y="1812"/>
                  </a:cubicBezTo>
                  <a:cubicBezTo>
                    <a:pt x="3084" y="1754"/>
                    <a:pt x="2795" y="1"/>
                    <a:pt x="1536" y="1"/>
                  </a:cubicBezTo>
                  <a:close/>
                </a:path>
              </a:pathLst>
            </a:custGeom>
            <a:solidFill>
              <a:srgbClr val="BC5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4929925" y="3812300"/>
              <a:ext cx="90050" cy="58350"/>
            </a:xfrm>
            <a:custGeom>
              <a:avLst/>
              <a:gdLst/>
              <a:ahLst/>
              <a:cxnLst/>
              <a:rect l="l" t="t" r="r" b="b"/>
              <a:pathLst>
                <a:path w="3602" h="2334" extrusionOk="0">
                  <a:moveTo>
                    <a:pt x="1774" y="1"/>
                  </a:moveTo>
                  <a:cubicBezTo>
                    <a:pt x="1753" y="1"/>
                    <a:pt x="1732" y="1"/>
                    <a:pt x="1712" y="2"/>
                  </a:cubicBezTo>
                  <a:cubicBezTo>
                    <a:pt x="180" y="82"/>
                    <a:pt x="21" y="2051"/>
                    <a:pt x="21" y="2051"/>
                  </a:cubicBezTo>
                  <a:cubicBezTo>
                    <a:pt x="1" y="2150"/>
                    <a:pt x="41" y="2190"/>
                    <a:pt x="100" y="2190"/>
                  </a:cubicBezTo>
                  <a:cubicBezTo>
                    <a:pt x="200" y="2190"/>
                    <a:pt x="240" y="2150"/>
                    <a:pt x="240" y="2111"/>
                  </a:cubicBezTo>
                  <a:cubicBezTo>
                    <a:pt x="240" y="2031"/>
                    <a:pt x="399" y="360"/>
                    <a:pt x="1712" y="281"/>
                  </a:cubicBezTo>
                  <a:cubicBezTo>
                    <a:pt x="1731" y="280"/>
                    <a:pt x="1750" y="279"/>
                    <a:pt x="1769" y="279"/>
                  </a:cubicBezTo>
                  <a:cubicBezTo>
                    <a:pt x="3033" y="279"/>
                    <a:pt x="3323" y="2210"/>
                    <a:pt x="3323" y="2230"/>
                  </a:cubicBezTo>
                  <a:cubicBezTo>
                    <a:pt x="3323" y="2282"/>
                    <a:pt x="3383" y="2333"/>
                    <a:pt x="3450" y="2333"/>
                  </a:cubicBezTo>
                  <a:cubicBezTo>
                    <a:pt x="3461" y="2333"/>
                    <a:pt x="3471" y="2332"/>
                    <a:pt x="3482" y="2329"/>
                  </a:cubicBezTo>
                  <a:cubicBezTo>
                    <a:pt x="3562" y="2329"/>
                    <a:pt x="3601" y="2250"/>
                    <a:pt x="3582" y="2170"/>
                  </a:cubicBezTo>
                  <a:cubicBezTo>
                    <a:pt x="3562" y="2072"/>
                    <a:pt x="3233" y="1"/>
                    <a:pt x="1774" y="1"/>
                  </a:cubicBezTo>
                  <a:close/>
                </a:path>
              </a:pathLst>
            </a:custGeom>
            <a:solidFill>
              <a:srgbClr val="BC5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4666850" y="3526875"/>
              <a:ext cx="348650" cy="82575"/>
            </a:xfrm>
            <a:custGeom>
              <a:avLst/>
              <a:gdLst/>
              <a:ahLst/>
              <a:cxnLst/>
              <a:rect l="l" t="t" r="r" b="b"/>
              <a:pathLst>
                <a:path w="13946" h="3303" extrusionOk="0">
                  <a:moveTo>
                    <a:pt x="2985" y="1"/>
                  </a:moveTo>
                  <a:lnTo>
                    <a:pt x="1" y="677"/>
                  </a:lnTo>
                  <a:cubicBezTo>
                    <a:pt x="345" y="648"/>
                    <a:pt x="693" y="634"/>
                    <a:pt x="1043" y="634"/>
                  </a:cubicBezTo>
                  <a:cubicBezTo>
                    <a:pt x="5932" y="634"/>
                    <a:pt x="11061" y="3303"/>
                    <a:pt x="11061" y="3303"/>
                  </a:cubicBezTo>
                  <a:lnTo>
                    <a:pt x="13945" y="2845"/>
                  </a:lnTo>
                  <a:cubicBezTo>
                    <a:pt x="8574" y="239"/>
                    <a:pt x="2965" y="21"/>
                    <a:pt x="2985" y="1"/>
                  </a:cubicBezTo>
                  <a:close/>
                </a:path>
              </a:pathLst>
            </a:custGeom>
            <a:solidFill>
              <a:srgbClr val="EA8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4950325" y="3911375"/>
              <a:ext cx="306375" cy="246225"/>
            </a:xfrm>
            <a:custGeom>
              <a:avLst/>
              <a:gdLst/>
              <a:ahLst/>
              <a:cxnLst/>
              <a:rect l="l" t="t" r="r" b="b"/>
              <a:pathLst>
                <a:path w="12255" h="9849" extrusionOk="0">
                  <a:moveTo>
                    <a:pt x="5786" y="1"/>
                  </a:moveTo>
                  <a:cubicBezTo>
                    <a:pt x="3330" y="1"/>
                    <a:pt x="1171" y="1429"/>
                    <a:pt x="657" y="3618"/>
                  </a:cubicBezTo>
                  <a:cubicBezTo>
                    <a:pt x="0" y="6244"/>
                    <a:pt x="1970" y="8949"/>
                    <a:pt x="4993" y="9666"/>
                  </a:cubicBezTo>
                  <a:cubicBezTo>
                    <a:pt x="5506" y="9790"/>
                    <a:pt x="6018" y="9849"/>
                    <a:pt x="6516" y="9849"/>
                  </a:cubicBezTo>
                  <a:cubicBezTo>
                    <a:pt x="8976" y="9849"/>
                    <a:pt x="11125" y="8411"/>
                    <a:pt x="11638" y="6244"/>
                  </a:cubicBezTo>
                  <a:cubicBezTo>
                    <a:pt x="12254" y="3618"/>
                    <a:pt x="10325" y="893"/>
                    <a:pt x="7281" y="177"/>
                  </a:cubicBezTo>
                  <a:cubicBezTo>
                    <a:pt x="6778" y="58"/>
                    <a:pt x="6276" y="1"/>
                    <a:pt x="5786" y="1"/>
                  </a:cubicBezTo>
                  <a:close/>
                </a:path>
              </a:pathLst>
            </a:custGeom>
            <a:solidFill>
              <a:srgbClr val="EA8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5060225" y="3984800"/>
              <a:ext cx="39825" cy="72850"/>
            </a:xfrm>
            <a:custGeom>
              <a:avLst/>
              <a:gdLst/>
              <a:ahLst/>
              <a:cxnLst/>
              <a:rect l="l" t="t" r="r" b="b"/>
              <a:pathLst>
                <a:path w="1593" h="2914" extrusionOk="0">
                  <a:moveTo>
                    <a:pt x="905" y="1"/>
                  </a:moveTo>
                  <a:cubicBezTo>
                    <a:pt x="543" y="1"/>
                    <a:pt x="175" y="598"/>
                    <a:pt x="80" y="1358"/>
                  </a:cubicBezTo>
                  <a:cubicBezTo>
                    <a:pt x="1" y="2173"/>
                    <a:pt x="239" y="2849"/>
                    <a:pt x="637" y="2909"/>
                  </a:cubicBezTo>
                  <a:cubicBezTo>
                    <a:pt x="653" y="2912"/>
                    <a:pt x="669" y="2913"/>
                    <a:pt x="684" y="2913"/>
                  </a:cubicBezTo>
                  <a:cubicBezTo>
                    <a:pt x="1029" y="2913"/>
                    <a:pt x="1398" y="2298"/>
                    <a:pt x="1493" y="1537"/>
                  </a:cubicBezTo>
                  <a:cubicBezTo>
                    <a:pt x="1592" y="741"/>
                    <a:pt x="1353" y="45"/>
                    <a:pt x="956" y="5"/>
                  </a:cubicBezTo>
                  <a:cubicBezTo>
                    <a:pt x="939" y="2"/>
                    <a:pt x="922" y="1"/>
                    <a:pt x="905" y="1"/>
                  </a:cubicBezTo>
                  <a:close/>
                </a:path>
              </a:pathLst>
            </a:custGeom>
            <a:solidFill>
              <a:srgbClr val="BC5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5135325" y="3988350"/>
              <a:ext cx="40300" cy="73225"/>
            </a:xfrm>
            <a:custGeom>
              <a:avLst/>
              <a:gdLst/>
              <a:ahLst/>
              <a:cxnLst/>
              <a:rect l="l" t="t" r="r" b="b"/>
              <a:pathLst>
                <a:path w="1612" h="2929" extrusionOk="0">
                  <a:moveTo>
                    <a:pt x="921" y="0"/>
                  </a:moveTo>
                  <a:cubicBezTo>
                    <a:pt x="553" y="0"/>
                    <a:pt x="176" y="603"/>
                    <a:pt x="80" y="1375"/>
                  </a:cubicBezTo>
                  <a:cubicBezTo>
                    <a:pt x="1" y="2170"/>
                    <a:pt x="239" y="2867"/>
                    <a:pt x="637" y="2926"/>
                  </a:cubicBezTo>
                  <a:cubicBezTo>
                    <a:pt x="648" y="2928"/>
                    <a:pt x="659" y="2928"/>
                    <a:pt x="670" y="2928"/>
                  </a:cubicBezTo>
                  <a:cubicBezTo>
                    <a:pt x="1020" y="2928"/>
                    <a:pt x="1415" y="2325"/>
                    <a:pt x="1492" y="1554"/>
                  </a:cubicBezTo>
                  <a:cubicBezTo>
                    <a:pt x="1612" y="758"/>
                    <a:pt x="1353" y="62"/>
                    <a:pt x="955" y="2"/>
                  </a:cubicBezTo>
                  <a:cubicBezTo>
                    <a:pt x="944" y="1"/>
                    <a:pt x="932" y="0"/>
                    <a:pt x="921" y="0"/>
                  </a:cubicBezTo>
                  <a:close/>
                </a:path>
              </a:pathLst>
            </a:custGeom>
            <a:solidFill>
              <a:srgbClr val="BC5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5"/>
          <p:cNvGrpSpPr/>
          <p:nvPr/>
        </p:nvGrpSpPr>
        <p:grpSpPr>
          <a:xfrm rot="-5400000">
            <a:off x="7684590" y="57419"/>
            <a:ext cx="1380051" cy="1380570"/>
            <a:chOff x="2416000" y="1808150"/>
            <a:chExt cx="2662650" cy="2663650"/>
          </a:xfrm>
        </p:grpSpPr>
        <p:sp>
          <p:nvSpPr>
            <p:cNvPr id="925" name="Google Shape;925;p35"/>
            <p:cNvSpPr/>
            <p:nvPr/>
          </p:nvSpPr>
          <p:spPr>
            <a:xfrm>
              <a:off x="2416000" y="1808150"/>
              <a:ext cx="1883350" cy="1559600"/>
            </a:xfrm>
            <a:custGeom>
              <a:avLst/>
              <a:gdLst/>
              <a:ahLst/>
              <a:cxnLst/>
              <a:rect l="l" t="t" r="r" b="b"/>
              <a:pathLst>
                <a:path w="75334" h="62384" fill="none" extrusionOk="0">
                  <a:moveTo>
                    <a:pt x="776" y="62384"/>
                  </a:moveTo>
                  <a:cubicBezTo>
                    <a:pt x="279" y="59420"/>
                    <a:pt x="0" y="56376"/>
                    <a:pt x="0" y="53273"/>
                  </a:cubicBezTo>
                  <a:cubicBezTo>
                    <a:pt x="0" y="23852"/>
                    <a:pt x="23852" y="0"/>
                    <a:pt x="53253" y="0"/>
                  </a:cubicBezTo>
                  <a:cubicBezTo>
                    <a:pt x="61150" y="0"/>
                    <a:pt x="68630" y="1731"/>
                    <a:pt x="75334" y="4775"/>
                  </a:cubicBezTo>
                </a:path>
              </a:pathLst>
            </a:custGeom>
            <a:noFill/>
            <a:ln w="18900" cap="flat" cmpd="sng">
              <a:solidFill>
                <a:schemeClr val="accent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2577625" y="3778025"/>
              <a:ext cx="1721725" cy="693775"/>
            </a:xfrm>
            <a:custGeom>
              <a:avLst/>
              <a:gdLst/>
              <a:ahLst/>
              <a:cxnLst/>
              <a:rect l="l" t="t" r="r" b="b"/>
              <a:pathLst>
                <a:path w="68869" h="27751" fill="none" extrusionOk="0">
                  <a:moveTo>
                    <a:pt x="68869" y="22977"/>
                  </a:moveTo>
                  <a:cubicBezTo>
                    <a:pt x="62145" y="26060"/>
                    <a:pt x="54646" y="27751"/>
                    <a:pt x="46768" y="27751"/>
                  </a:cubicBezTo>
                  <a:cubicBezTo>
                    <a:pt x="26597" y="27751"/>
                    <a:pt x="9052" y="16531"/>
                    <a:pt x="0" y="0"/>
                  </a:cubicBezTo>
                </a:path>
              </a:pathLst>
            </a:custGeom>
            <a:noFill/>
            <a:ln w="18900" cap="flat" cmpd="sng">
              <a:solidFill>
                <a:schemeClr val="accent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4400800" y="3343375"/>
              <a:ext cx="661950" cy="956850"/>
            </a:xfrm>
            <a:custGeom>
              <a:avLst/>
              <a:gdLst/>
              <a:ahLst/>
              <a:cxnLst/>
              <a:rect l="l" t="t" r="r" b="b"/>
              <a:pathLst>
                <a:path w="26478" h="38274" fill="none" extrusionOk="0">
                  <a:moveTo>
                    <a:pt x="26477" y="0"/>
                  </a:moveTo>
                  <a:cubicBezTo>
                    <a:pt x="23971" y="16432"/>
                    <a:pt x="13925" y="30396"/>
                    <a:pt x="0" y="38274"/>
                  </a:cubicBezTo>
                </a:path>
              </a:pathLst>
            </a:custGeom>
            <a:noFill/>
            <a:ln w="18900" cap="flat" cmpd="sng">
              <a:solidFill>
                <a:schemeClr val="accent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4464450" y="2018500"/>
              <a:ext cx="614200" cy="1121975"/>
            </a:xfrm>
            <a:custGeom>
              <a:avLst/>
              <a:gdLst/>
              <a:ahLst/>
              <a:cxnLst/>
              <a:rect l="l" t="t" r="r" b="b"/>
              <a:pathLst>
                <a:path w="24568" h="44879" fill="none" extrusionOk="0">
                  <a:moveTo>
                    <a:pt x="0" y="1"/>
                  </a:moveTo>
                  <a:cubicBezTo>
                    <a:pt x="14761" y="9470"/>
                    <a:pt x="24568" y="26041"/>
                    <a:pt x="24568" y="44879"/>
                  </a:cubicBezTo>
                </a:path>
              </a:pathLst>
            </a:custGeom>
            <a:noFill/>
            <a:ln w="18900" cap="flat" cmpd="sng">
              <a:solidFill>
                <a:schemeClr val="accent3"/>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FC835C0B-210D-4629-BE2F-68A3232EEFED}"/>
              </a:ext>
            </a:extLst>
          </p:cNvPr>
          <p:cNvSpPr>
            <a:spLocks noGrp="1"/>
          </p:cNvSpPr>
          <p:nvPr>
            <p:ph type="pic" idx="10" hasCustomPrompt="1"/>
          </p:nvPr>
        </p:nvSpPr>
        <p:spPr>
          <a:xfrm>
            <a:off x="0" y="0"/>
            <a:ext cx="4572000" cy="5143500"/>
          </a:xfrm>
          <a:prstGeom prst="rect">
            <a:avLst/>
          </a:prstGeom>
          <a:solidFill>
            <a:schemeClr val="bg1">
              <a:lumMod val="95000"/>
            </a:schemeClr>
          </a:solidFill>
          <a:ln w="12700">
            <a:noFill/>
          </a:ln>
        </p:spPr>
        <p:txBody>
          <a:bodyPr anchor="ctr"/>
          <a:lstStyle>
            <a:lvl1pPr marL="0" indent="0" algn="ctr">
              <a:buNone/>
              <a:defRPr sz="14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60321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ig Shoulders Text"/>
              <a:buNone/>
              <a:defRPr sz="3500">
                <a:solidFill>
                  <a:schemeClr val="dk1"/>
                </a:solidFill>
                <a:latin typeface="Big Shoulders Text"/>
                <a:ea typeface="Big Shoulders Text"/>
                <a:cs typeface="Big Shoulders Text"/>
                <a:sym typeface="Big Shoulders Tex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8" r:id="rId5"/>
    <p:sldLayoutId id="2147483659" r:id="rId6"/>
    <p:sldLayoutId id="2147483662" r:id="rId7"/>
    <p:sldLayoutId id="2147483681" r:id="rId8"/>
    <p:sldLayoutId id="2147483686" r:id="rId9"/>
    <p:sldLayoutId id="2147483687" r:id="rId10"/>
    <p:sldLayoutId id="2147483703" r:id="rId11"/>
    <p:sldLayoutId id="2147483707" r:id="rId12"/>
    <p:sldLayoutId id="2147483708" r:id="rId13"/>
    <p:sldLayoutId id="2147483709" r:id="rId14"/>
    <p:sldLayoutId id="2147483710" r:id="rId15"/>
    <p:sldLayoutId id="214748371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_rnWu7X_PZf1Z_TwMkWug1i--V5IhRo0KSadyTyoCqs/cop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grpSp>
        <p:nvGrpSpPr>
          <p:cNvPr id="939" name="Google Shape;939;p39"/>
          <p:cNvGrpSpPr/>
          <p:nvPr/>
        </p:nvGrpSpPr>
        <p:grpSpPr>
          <a:xfrm>
            <a:off x="713234" y="1391907"/>
            <a:ext cx="3462776" cy="3464077"/>
            <a:chOff x="2416000" y="1808150"/>
            <a:chExt cx="2662650" cy="2663650"/>
          </a:xfrm>
        </p:grpSpPr>
        <p:sp>
          <p:nvSpPr>
            <p:cNvPr id="940" name="Google Shape;940;p39"/>
            <p:cNvSpPr/>
            <p:nvPr/>
          </p:nvSpPr>
          <p:spPr>
            <a:xfrm>
              <a:off x="2416000" y="1808150"/>
              <a:ext cx="1883350" cy="1559600"/>
            </a:xfrm>
            <a:custGeom>
              <a:avLst/>
              <a:gdLst/>
              <a:ahLst/>
              <a:cxnLst/>
              <a:rect l="l" t="t" r="r" b="b"/>
              <a:pathLst>
                <a:path w="75334" h="62384" fill="none" extrusionOk="0">
                  <a:moveTo>
                    <a:pt x="776" y="62384"/>
                  </a:moveTo>
                  <a:cubicBezTo>
                    <a:pt x="279" y="59420"/>
                    <a:pt x="0" y="56376"/>
                    <a:pt x="0" y="53273"/>
                  </a:cubicBezTo>
                  <a:cubicBezTo>
                    <a:pt x="0" y="23852"/>
                    <a:pt x="23852" y="0"/>
                    <a:pt x="53253" y="0"/>
                  </a:cubicBezTo>
                  <a:cubicBezTo>
                    <a:pt x="61150" y="0"/>
                    <a:pt x="68630" y="1731"/>
                    <a:pt x="75334" y="4775"/>
                  </a:cubicBezTo>
                </a:path>
              </a:pathLst>
            </a:custGeom>
            <a:noFill/>
            <a:ln w="18900"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2577625" y="3778025"/>
              <a:ext cx="1721725" cy="693775"/>
            </a:xfrm>
            <a:custGeom>
              <a:avLst/>
              <a:gdLst/>
              <a:ahLst/>
              <a:cxnLst/>
              <a:rect l="l" t="t" r="r" b="b"/>
              <a:pathLst>
                <a:path w="68869" h="27751" fill="none" extrusionOk="0">
                  <a:moveTo>
                    <a:pt x="68869" y="22977"/>
                  </a:moveTo>
                  <a:cubicBezTo>
                    <a:pt x="62145" y="26060"/>
                    <a:pt x="54646" y="27751"/>
                    <a:pt x="46768" y="27751"/>
                  </a:cubicBezTo>
                  <a:cubicBezTo>
                    <a:pt x="26597" y="27751"/>
                    <a:pt x="9052" y="16531"/>
                    <a:pt x="0" y="0"/>
                  </a:cubicBezTo>
                </a:path>
              </a:pathLst>
            </a:custGeom>
            <a:noFill/>
            <a:ln w="18900"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4400800" y="3343375"/>
              <a:ext cx="661950" cy="956850"/>
            </a:xfrm>
            <a:custGeom>
              <a:avLst/>
              <a:gdLst/>
              <a:ahLst/>
              <a:cxnLst/>
              <a:rect l="l" t="t" r="r" b="b"/>
              <a:pathLst>
                <a:path w="26478" h="38274" fill="none" extrusionOk="0">
                  <a:moveTo>
                    <a:pt x="26477" y="0"/>
                  </a:moveTo>
                  <a:cubicBezTo>
                    <a:pt x="23971" y="16432"/>
                    <a:pt x="13925" y="30396"/>
                    <a:pt x="0" y="38274"/>
                  </a:cubicBezTo>
                </a:path>
              </a:pathLst>
            </a:custGeom>
            <a:noFill/>
            <a:ln w="18900"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4464450" y="2018500"/>
              <a:ext cx="614200" cy="1121975"/>
            </a:xfrm>
            <a:custGeom>
              <a:avLst/>
              <a:gdLst/>
              <a:ahLst/>
              <a:cxnLst/>
              <a:rect l="l" t="t" r="r" b="b"/>
              <a:pathLst>
                <a:path w="24568" h="44879" fill="none" extrusionOk="0">
                  <a:moveTo>
                    <a:pt x="0" y="1"/>
                  </a:moveTo>
                  <a:cubicBezTo>
                    <a:pt x="14761" y="9470"/>
                    <a:pt x="24568" y="26041"/>
                    <a:pt x="24568" y="44879"/>
                  </a:cubicBezTo>
                </a:path>
              </a:pathLst>
            </a:custGeom>
            <a:noFill/>
            <a:ln w="18900"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39"/>
          <p:cNvGrpSpPr/>
          <p:nvPr/>
        </p:nvGrpSpPr>
        <p:grpSpPr>
          <a:xfrm>
            <a:off x="810478" y="3217800"/>
            <a:ext cx="1103932" cy="815408"/>
            <a:chOff x="2527900" y="3184675"/>
            <a:chExt cx="906125" cy="669300"/>
          </a:xfrm>
        </p:grpSpPr>
        <p:sp>
          <p:nvSpPr>
            <p:cNvPr id="945" name="Google Shape;945;p39"/>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3" name="Google Shape;973;p39"/>
          <p:cNvSpPr txBox="1">
            <a:spLocks noGrp="1"/>
          </p:cNvSpPr>
          <p:nvPr>
            <p:ph type="ctrTitle"/>
          </p:nvPr>
        </p:nvSpPr>
        <p:spPr>
          <a:xfrm>
            <a:off x="4250872" y="402050"/>
            <a:ext cx="4569600" cy="3101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sz="4400" dirty="0" smtClean="0"/>
              <a:t>Kebijakan Penggunaan Kartu Kredit Pemerintah Daerah (KKPD) dalam Pelaksanaan APBD</a:t>
            </a:r>
            <a:endParaRPr sz="4400" dirty="0">
              <a:solidFill>
                <a:schemeClr val="accent4"/>
              </a:solidFill>
            </a:endParaRPr>
          </a:p>
        </p:txBody>
      </p:sp>
      <p:grpSp>
        <p:nvGrpSpPr>
          <p:cNvPr id="975" name="Google Shape;975;p39"/>
          <p:cNvGrpSpPr/>
          <p:nvPr/>
        </p:nvGrpSpPr>
        <p:grpSpPr>
          <a:xfrm>
            <a:off x="1663965" y="2057406"/>
            <a:ext cx="1536086" cy="3136188"/>
            <a:chOff x="3147050" y="2319875"/>
            <a:chExt cx="1181150" cy="2411525"/>
          </a:xfrm>
        </p:grpSpPr>
        <p:sp>
          <p:nvSpPr>
            <p:cNvPr id="976" name="Google Shape;976;p39"/>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9"/>
            <p:cNvSpPr/>
            <p:nvPr/>
          </p:nvSpPr>
          <p:spPr>
            <a:xfrm>
              <a:off x="3186350" y="2842575"/>
              <a:ext cx="1141850" cy="1364650"/>
            </a:xfrm>
            <a:custGeom>
              <a:avLst/>
              <a:gdLst/>
              <a:ahLst/>
              <a:cxnLst/>
              <a:rect l="l" t="t" r="r" b="b"/>
              <a:pathLst>
                <a:path w="45674" h="54586" extrusionOk="0">
                  <a:moveTo>
                    <a:pt x="40857" y="0"/>
                  </a:moveTo>
                  <a:cubicBezTo>
                    <a:pt x="39172" y="0"/>
                    <a:pt x="37216" y="1830"/>
                    <a:pt x="36443" y="5451"/>
                  </a:cubicBezTo>
                  <a:cubicBezTo>
                    <a:pt x="35548" y="9628"/>
                    <a:pt x="35071" y="16074"/>
                    <a:pt x="35071" y="16074"/>
                  </a:cubicBezTo>
                  <a:cubicBezTo>
                    <a:pt x="35071" y="16074"/>
                    <a:pt x="31769" y="19674"/>
                    <a:pt x="32087" y="20032"/>
                  </a:cubicBezTo>
                  <a:cubicBezTo>
                    <a:pt x="32093" y="20038"/>
                    <a:pt x="32091" y="20041"/>
                    <a:pt x="32082" y="20041"/>
                  </a:cubicBezTo>
                  <a:cubicBezTo>
                    <a:pt x="31601" y="20041"/>
                    <a:pt x="12190" y="13023"/>
                    <a:pt x="8116" y="13023"/>
                  </a:cubicBezTo>
                  <a:cubicBezTo>
                    <a:pt x="7588" y="13023"/>
                    <a:pt x="7317" y="13141"/>
                    <a:pt x="7380" y="13408"/>
                  </a:cubicBezTo>
                  <a:cubicBezTo>
                    <a:pt x="7957" y="15775"/>
                    <a:pt x="6306" y="18759"/>
                    <a:pt x="4297" y="20350"/>
                  </a:cubicBezTo>
                  <a:cubicBezTo>
                    <a:pt x="2248" y="21942"/>
                    <a:pt x="0" y="30794"/>
                    <a:pt x="8514" y="41616"/>
                  </a:cubicBezTo>
                  <a:cubicBezTo>
                    <a:pt x="11637" y="45495"/>
                    <a:pt x="12632" y="49613"/>
                    <a:pt x="11836" y="54586"/>
                  </a:cubicBezTo>
                  <a:lnTo>
                    <a:pt x="34076" y="54586"/>
                  </a:lnTo>
                  <a:cubicBezTo>
                    <a:pt x="34076" y="54586"/>
                    <a:pt x="33519" y="47365"/>
                    <a:pt x="35210" y="44421"/>
                  </a:cubicBezTo>
                  <a:cubicBezTo>
                    <a:pt x="36901" y="41496"/>
                    <a:pt x="45674" y="28606"/>
                    <a:pt x="43983" y="22837"/>
                  </a:cubicBezTo>
                  <a:cubicBezTo>
                    <a:pt x="42292" y="17068"/>
                    <a:pt x="42312" y="9827"/>
                    <a:pt x="42670" y="6008"/>
                  </a:cubicBezTo>
                  <a:cubicBezTo>
                    <a:pt x="43008" y="2169"/>
                    <a:pt x="43466" y="816"/>
                    <a:pt x="41635" y="139"/>
                  </a:cubicBezTo>
                  <a:cubicBezTo>
                    <a:pt x="41387" y="47"/>
                    <a:pt x="41126" y="0"/>
                    <a:pt x="40857" y="0"/>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9"/>
            <p:cNvSpPr/>
            <p:nvPr/>
          </p:nvSpPr>
          <p:spPr>
            <a:xfrm>
              <a:off x="4144175" y="2883975"/>
              <a:ext cx="116900" cy="189125"/>
            </a:xfrm>
            <a:custGeom>
              <a:avLst/>
              <a:gdLst/>
              <a:ahLst/>
              <a:cxnLst/>
              <a:rect l="l" t="t" r="r" b="b"/>
              <a:pathLst>
                <a:path w="4676" h="7565" extrusionOk="0">
                  <a:moveTo>
                    <a:pt x="2618" y="1"/>
                  </a:moveTo>
                  <a:cubicBezTo>
                    <a:pt x="2337" y="1"/>
                    <a:pt x="2100" y="102"/>
                    <a:pt x="1970" y="373"/>
                  </a:cubicBezTo>
                  <a:cubicBezTo>
                    <a:pt x="1433" y="1408"/>
                    <a:pt x="0" y="5565"/>
                    <a:pt x="1433" y="6679"/>
                  </a:cubicBezTo>
                  <a:cubicBezTo>
                    <a:pt x="2393" y="7440"/>
                    <a:pt x="3309" y="7565"/>
                    <a:pt x="3808" y="7565"/>
                  </a:cubicBezTo>
                  <a:cubicBezTo>
                    <a:pt x="4053" y="7565"/>
                    <a:pt x="4198" y="7535"/>
                    <a:pt x="4198" y="7535"/>
                  </a:cubicBezTo>
                  <a:cubicBezTo>
                    <a:pt x="4257" y="6361"/>
                    <a:pt x="4297" y="5227"/>
                    <a:pt x="4377" y="4352"/>
                  </a:cubicBezTo>
                  <a:cubicBezTo>
                    <a:pt x="4496" y="2860"/>
                    <a:pt x="4655" y="1746"/>
                    <a:pt x="4675" y="890"/>
                  </a:cubicBezTo>
                  <a:cubicBezTo>
                    <a:pt x="4675" y="890"/>
                    <a:pt x="3452" y="1"/>
                    <a:pt x="26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9"/>
            <p:cNvSpPr/>
            <p:nvPr/>
          </p:nvSpPr>
          <p:spPr>
            <a:xfrm>
              <a:off x="3221650" y="2977850"/>
              <a:ext cx="959350" cy="826050"/>
            </a:xfrm>
            <a:custGeom>
              <a:avLst/>
              <a:gdLst/>
              <a:ahLst/>
              <a:cxnLst/>
              <a:rect l="l" t="t" r="r" b="b"/>
              <a:pathLst>
                <a:path w="38374" h="33042" extrusionOk="0">
                  <a:moveTo>
                    <a:pt x="35051" y="0"/>
                  </a:moveTo>
                  <a:cubicBezTo>
                    <a:pt x="35031" y="259"/>
                    <a:pt x="34156" y="5729"/>
                    <a:pt x="34136" y="5988"/>
                  </a:cubicBezTo>
                  <a:cubicBezTo>
                    <a:pt x="34136" y="6028"/>
                    <a:pt x="34136" y="6087"/>
                    <a:pt x="34116" y="6107"/>
                  </a:cubicBezTo>
                  <a:lnTo>
                    <a:pt x="34037" y="6863"/>
                  </a:lnTo>
                  <a:lnTo>
                    <a:pt x="34037" y="6883"/>
                  </a:lnTo>
                  <a:lnTo>
                    <a:pt x="33957" y="7619"/>
                  </a:lnTo>
                  <a:lnTo>
                    <a:pt x="33957" y="7659"/>
                  </a:lnTo>
                  <a:cubicBezTo>
                    <a:pt x="33937" y="7897"/>
                    <a:pt x="33917" y="8116"/>
                    <a:pt x="33898" y="8355"/>
                  </a:cubicBezTo>
                  <a:lnTo>
                    <a:pt x="33898" y="8375"/>
                  </a:lnTo>
                  <a:cubicBezTo>
                    <a:pt x="33838" y="8832"/>
                    <a:pt x="33818" y="9190"/>
                    <a:pt x="33798" y="9549"/>
                  </a:cubicBezTo>
                  <a:lnTo>
                    <a:pt x="33798" y="9568"/>
                  </a:lnTo>
                  <a:cubicBezTo>
                    <a:pt x="33758" y="9887"/>
                    <a:pt x="33738" y="10165"/>
                    <a:pt x="33719" y="10344"/>
                  </a:cubicBezTo>
                  <a:cubicBezTo>
                    <a:pt x="33699" y="10523"/>
                    <a:pt x="33699" y="10623"/>
                    <a:pt x="33699" y="10623"/>
                  </a:cubicBezTo>
                  <a:cubicBezTo>
                    <a:pt x="33699" y="10623"/>
                    <a:pt x="30377" y="14263"/>
                    <a:pt x="30735" y="14601"/>
                  </a:cubicBezTo>
                  <a:cubicBezTo>
                    <a:pt x="30741" y="14607"/>
                    <a:pt x="30738" y="14610"/>
                    <a:pt x="30728" y="14610"/>
                  </a:cubicBezTo>
                  <a:cubicBezTo>
                    <a:pt x="30232" y="14610"/>
                    <a:pt x="10833" y="7592"/>
                    <a:pt x="6750" y="7592"/>
                  </a:cubicBezTo>
                  <a:cubicBezTo>
                    <a:pt x="6220" y="7592"/>
                    <a:pt x="5947" y="7710"/>
                    <a:pt x="6008" y="7977"/>
                  </a:cubicBezTo>
                  <a:cubicBezTo>
                    <a:pt x="6585" y="10344"/>
                    <a:pt x="4954" y="13328"/>
                    <a:pt x="2925" y="14920"/>
                  </a:cubicBezTo>
                  <a:cubicBezTo>
                    <a:pt x="1791" y="15815"/>
                    <a:pt x="0" y="22220"/>
                    <a:pt x="2626" y="26258"/>
                  </a:cubicBezTo>
                  <a:cubicBezTo>
                    <a:pt x="3979" y="27253"/>
                    <a:pt x="2805" y="27094"/>
                    <a:pt x="5192" y="28367"/>
                  </a:cubicBezTo>
                  <a:cubicBezTo>
                    <a:pt x="9091" y="30456"/>
                    <a:pt x="13010" y="30734"/>
                    <a:pt x="15537" y="32186"/>
                  </a:cubicBezTo>
                  <a:cubicBezTo>
                    <a:pt x="16581" y="32787"/>
                    <a:pt x="18610" y="33041"/>
                    <a:pt x="20998" y="33041"/>
                  </a:cubicBezTo>
                  <a:cubicBezTo>
                    <a:pt x="26753" y="33041"/>
                    <a:pt x="34598" y="31569"/>
                    <a:pt x="35807" y="29939"/>
                  </a:cubicBezTo>
                  <a:cubicBezTo>
                    <a:pt x="38175" y="26776"/>
                    <a:pt x="38373" y="20688"/>
                    <a:pt x="38294" y="17844"/>
                  </a:cubicBezTo>
                  <a:cubicBezTo>
                    <a:pt x="37936" y="6664"/>
                    <a:pt x="35051" y="0"/>
                    <a:pt x="35051" y="0"/>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9"/>
            <p:cNvSpPr/>
            <p:nvPr/>
          </p:nvSpPr>
          <p:spPr>
            <a:xfrm>
              <a:off x="3440975" y="3944125"/>
              <a:ext cx="455550" cy="263100"/>
            </a:xfrm>
            <a:custGeom>
              <a:avLst/>
              <a:gdLst/>
              <a:ahLst/>
              <a:cxnLst/>
              <a:rect l="l" t="t" r="r" b="b"/>
              <a:pathLst>
                <a:path w="18222" h="10524" extrusionOk="0">
                  <a:moveTo>
                    <a:pt x="0" y="1"/>
                  </a:moveTo>
                  <a:cubicBezTo>
                    <a:pt x="1751" y="3183"/>
                    <a:pt x="2268" y="6605"/>
                    <a:pt x="1651" y="10524"/>
                  </a:cubicBezTo>
                  <a:lnTo>
                    <a:pt x="18222" y="10524"/>
                  </a:lnTo>
                  <a:cubicBezTo>
                    <a:pt x="12095" y="10027"/>
                    <a:pt x="4178" y="4218"/>
                    <a:pt x="3581" y="3303"/>
                  </a:cubicBezTo>
                  <a:cubicBezTo>
                    <a:pt x="2984" y="2388"/>
                    <a:pt x="20" y="1"/>
                    <a:pt x="20" y="1"/>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3403675" y="2333325"/>
              <a:ext cx="753950" cy="1398975"/>
            </a:xfrm>
            <a:custGeom>
              <a:avLst/>
              <a:gdLst/>
              <a:ahLst/>
              <a:cxnLst/>
              <a:rect l="l" t="t" r="r" b="b"/>
              <a:pathLst>
                <a:path w="30158" h="55959" extrusionOk="0">
                  <a:moveTo>
                    <a:pt x="4337" y="0"/>
                  </a:moveTo>
                  <a:cubicBezTo>
                    <a:pt x="1950" y="0"/>
                    <a:pt x="0" y="1930"/>
                    <a:pt x="0" y="4317"/>
                  </a:cubicBezTo>
                  <a:lnTo>
                    <a:pt x="0" y="51642"/>
                  </a:lnTo>
                  <a:cubicBezTo>
                    <a:pt x="0" y="54029"/>
                    <a:pt x="1950" y="55958"/>
                    <a:pt x="4337" y="55958"/>
                  </a:cubicBezTo>
                  <a:lnTo>
                    <a:pt x="25841" y="55958"/>
                  </a:lnTo>
                  <a:cubicBezTo>
                    <a:pt x="28228" y="55958"/>
                    <a:pt x="30157" y="54029"/>
                    <a:pt x="30157" y="51642"/>
                  </a:cubicBezTo>
                  <a:lnTo>
                    <a:pt x="30138" y="51642"/>
                  </a:lnTo>
                  <a:lnTo>
                    <a:pt x="30138" y="4317"/>
                  </a:lnTo>
                  <a:cubicBezTo>
                    <a:pt x="30138" y="1930"/>
                    <a:pt x="28208" y="0"/>
                    <a:pt x="25821" y="0"/>
                  </a:cubicBezTo>
                  <a:close/>
                </a:path>
              </a:pathLst>
            </a:custGeom>
            <a:solidFill>
              <a:srgbClr val="456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3386250" y="2319875"/>
              <a:ext cx="753975" cy="1399500"/>
            </a:xfrm>
            <a:custGeom>
              <a:avLst/>
              <a:gdLst/>
              <a:ahLst/>
              <a:cxnLst/>
              <a:rect l="l" t="t" r="r" b="b"/>
              <a:pathLst>
                <a:path w="30159" h="55980" extrusionOk="0">
                  <a:moveTo>
                    <a:pt x="4338" y="1"/>
                  </a:moveTo>
                  <a:cubicBezTo>
                    <a:pt x="1950" y="1"/>
                    <a:pt x="1" y="1950"/>
                    <a:pt x="1" y="4338"/>
                  </a:cubicBezTo>
                  <a:lnTo>
                    <a:pt x="1" y="51662"/>
                  </a:lnTo>
                  <a:cubicBezTo>
                    <a:pt x="1" y="54050"/>
                    <a:pt x="1950" y="55979"/>
                    <a:pt x="4338" y="55979"/>
                  </a:cubicBezTo>
                  <a:lnTo>
                    <a:pt x="25842" y="55979"/>
                  </a:lnTo>
                  <a:cubicBezTo>
                    <a:pt x="28229" y="55979"/>
                    <a:pt x="30158" y="54050"/>
                    <a:pt x="30158" y="51662"/>
                  </a:cubicBezTo>
                  <a:lnTo>
                    <a:pt x="30158" y="4338"/>
                  </a:lnTo>
                  <a:cubicBezTo>
                    <a:pt x="30158" y="1950"/>
                    <a:pt x="28229" y="1"/>
                    <a:pt x="25842" y="1"/>
                  </a:cubicBezTo>
                  <a:close/>
                </a:path>
              </a:pathLst>
            </a:custGeom>
            <a:solidFill>
              <a:srgbClr val="456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3449925" y="2406425"/>
              <a:ext cx="627625" cy="1136900"/>
            </a:xfrm>
            <a:custGeom>
              <a:avLst/>
              <a:gdLst/>
              <a:ahLst/>
              <a:cxnLst/>
              <a:rect l="l" t="t" r="r" b="b"/>
              <a:pathLst>
                <a:path w="25105" h="45476" extrusionOk="0">
                  <a:moveTo>
                    <a:pt x="0" y="0"/>
                  </a:moveTo>
                  <a:lnTo>
                    <a:pt x="0" y="45475"/>
                  </a:lnTo>
                  <a:lnTo>
                    <a:pt x="25105" y="45475"/>
                  </a:lnTo>
                  <a:lnTo>
                    <a:pt x="25105" y="0"/>
                  </a:lnTo>
                  <a:close/>
                </a:path>
              </a:pathLst>
            </a:custGeom>
            <a:solidFill>
              <a:srgbClr val="72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3457875" y="2415375"/>
              <a:ext cx="609725" cy="1118975"/>
            </a:xfrm>
            <a:custGeom>
              <a:avLst/>
              <a:gdLst/>
              <a:ahLst/>
              <a:cxnLst/>
              <a:rect l="l" t="t" r="r" b="b"/>
              <a:pathLst>
                <a:path w="24389" h="44759" extrusionOk="0">
                  <a:moveTo>
                    <a:pt x="0" y="0"/>
                  </a:moveTo>
                  <a:lnTo>
                    <a:pt x="0" y="44759"/>
                  </a:lnTo>
                  <a:lnTo>
                    <a:pt x="24389" y="44759"/>
                  </a:lnTo>
                  <a:lnTo>
                    <a:pt x="243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3712500" y="3579100"/>
              <a:ext cx="99500" cy="99475"/>
            </a:xfrm>
            <a:custGeom>
              <a:avLst/>
              <a:gdLst/>
              <a:ahLst/>
              <a:cxnLst/>
              <a:rect l="l" t="t" r="r" b="b"/>
              <a:pathLst>
                <a:path w="3980" h="3979" extrusionOk="0">
                  <a:moveTo>
                    <a:pt x="1990" y="199"/>
                  </a:moveTo>
                  <a:cubicBezTo>
                    <a:pt x="2984" y="199"/>
                    <a:pt x="3780" y="1015"/>
                    <a:pt x="3780" y="1990"/>
                  </a:cubicBezTo>
                  <a:cubicBezTo>
                    <a:pt x="3780" y="2984"/>
                    <a:pt x="2984" y="3780"/>
                    <a:pt x="1990" y="3780"/>
                  </a:cubicBezTo>
                  <a:cubicBezTo>
                    <a:pt x="995" y="3780"/>
                    <a:pt x="199" y="2984"/>
                    <a:pt x="199" y="1990"/>
                  </a:cubicBezTo>
                  <a:cubicBezTo>
                    <a:pt x="199" y="995"/>
                    <a:pt x="995" y="199"/>
                    <a:pt x="1990" y="199"/>
                  </a:cubicBezTo>
                  <a:close/>
                  <a:moveTo>
                    <a:pt x="1990" y="0"/>
                  </a:moveTo>
                  <a:cubicBezTo>
                    <a:pt x="896" y="0"/>
                    <a:pt x="1" y="896"/>
                    <a:pt x="1" y="1990"/>
                  </a:cubicBezTo>
                  <a:cubicBezTo>
                    <a:pt x="1" y="3064"/>
                    <a:pt x="896" y="3979"/>
                    <a:pt x="1990" y="3979"/>
                  </a:cubicBezTo>
                  <a:cubicBezTo>
                    <a:pt x="3084" y="3979"/>
                    <a:pt x="3979" y="3064"/>
                    <a:pt x="3979" y="1990"/>
                  </a:cubicBezTo>
                  <a:cubicBezTo>
                    <a:pt x="3979" y="896"/>
                    <a:pt x="3084" y="0"/>
                    <a:pt x="1990" y="0"/>
                  </a:cubicBezTo>
                  <a:close/>
                </a:path>
              </a:pathLst>
            </a:custGeom>
            <a:solidFill>
              <a:srgbClr val="6E9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p:cNvSpPr/>
            <p:nvPr/>
          </p:nvSpPr>
          <p:spPr>
            <a:xfrm>
              <a:off x="3669225" y="2364650"/>
              <a:ext cx="187025" cy="14950"/>
            </a:xfrm>
            <a:custGeom>
              <a:avLst/>
              <a:gdLst/>
              <a:ahLst/>
              <a:cxnLst/>
              <a:rect l="l" t="t" r="r" b="b"/>
              <a:pathLst>
                <a:path w="7481" h="598" extrusionOk="0">
                  <a:moveTo>
                    <a:pt x="399" y="0"/>
                  </a:moveTo>
                  <a:cubicBezTo>
                    <a:pt x="160" y="0"/>
                    <a:pt x="1" y="140"/>
                    <a:pt x="1" y="299"/>
                  </a:cubicBezTo>
                  <a:cubicBezTo>
                    <a:pt x="1" y="478"/>
                    <a:pt x="180" y="597"/>
                    <a:pt x="399" y="597"/>
                  </a:cubicBezTo>
                  <a:lnTo>
                    <a:pt x="7083" y="597"/>
                  </a:lnTo>
                  <a:cubicBezTo>
                    <a:pt x="7301" y="597"/>
                    <a:pt x="7481" y="478"/>
                    <a:pt x="7481" y="299"/>
                  </a:cubicBezTo>
                  <a:cubicBezTo>
                    <a:pt x="7481" y="140"/>
                    <a:pt x="7301" y="0"/>
                    <a:pt x="7083" y="0"/>
                  </a:cubicBezTo>
                  <a:close/>
                </a:path>
              </a:pathLst>
            </a:custGeom>
            <a:solidFill>
              <a:srgbClr val="6E9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p:cNvSpPr/>
            <p:nvPr/>
          </p:nvSpPr>
          <p:spPr>
            <a:xfrm>
              <a:off x="3457875" y="2415375"/>
              <a:ext cx="609725" cy="1118975"/>
            </a:xfrm>
            <a:custGeom>
              <a:avLst/>
              <a:gdLst/>
              <a:ahLst/>
              <a:cxnLst/>
              <a:rect l="l" t="t" r="r" b="b"/>
              <a:pathLst>
                <a:path w="24389" h="44759" extrusionOk="0">
                  <a:moveTo>
                    <a:pt x="24389" y="0"/>
                  </a:moveTo>
                  <a:lnTo>
                    <a:pt x="0" y="44759"/>
                  </a:lnTo>
                  <a:lnTo>
                    <a:pt x="24389" y="44759"/>
                  </a:lnTo>
                  <a:lnTo>
                    <a:pt x="24389" y="0"/>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p:cNvSpPr/>
            <p:nvPr/>
          </p:nvSpPr>
          <p:spPr>
            <a:xfrm>
              <a:off x="3401675" y="4204225"/>
              <a:ext cx="708200" cy="152200"/>
            </a:xfrm>
            <a:custGeom>
              <a:avLst/>
              <a:gdLst/>
              <a:ahLst/>
              <a:cxnLst/>
              <a:rect l="l" t="t" r="r" b="b"/>
              <a:pathLst>
                <a:path w="28328" h="6088" extrusionOk="0">
                  <a:moveTo>
                    <a:pt x="1" y="1"/>
                  </a:moveTo>
                  <a:lnTo>
                    <a:pt x="1" y="6088"/>
                  </a:lnTo>
                  <a:lnTo>
                    <a:pt x="28328" y="6088"/>
                  </a:lnTo>
                  <a:lnTo>
                    <a:pt x="283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3555350" y="4204225"/>
              <a:ext cx="554525" cy="152200"/>
            </a:xfrm>
            <a:custGeom>
              <a:avLst/>
              <a:gdLst/>
              <a:ahLst/>
              <a:cxnLst/>
              <a:rect l="l" t="t" r="r" b="b"/>
              <a:pathLst>
                <a:path w="22181" h="6088" extrusionOk="0">
                  <a:moveTo>
                    <a:pt x="0" y="1"/>
                  </a:moveTo>
                  <a:cubicBezTo>
                    <a:pt x="0" y="1"/>
                    <a:pt x="15218" y="378"/>
                    <a:pt x="14781" y="2567"/>
                  </a:cubicBezTo>
                  <a:cubicBezTo>
                    <a:pt x="14443" y="4079"/>
                    <a:pt x="6844" y="5431"/>
                    <a:pt x="2308" y="6088"/>
                  </a:cubicBezTo>
                  <a:lnTo>
                    <a:pt x="22181" y="6088"/>
                  </a:lnTo>
                  <a:lnTo>
                    <a:pt x="22181" y="1"/>
                  </a:lnTo>
                  <a:close/>
                </a:path>
              </a:pathLst>
            </a:custGeom>
            <a:solidFill>
              <a:srgbClr val="E2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3345975" y="4322575"/>
              <a:ext cx="819600" cy="408825"/>
            </a:xfrm>
            <a:custGeom>
              <a:avLst/>
              <a:gdLst/>
              <a:ahLst/>
              <a:cxnLst/>
              <a:rect l="l" t="t" r="r" b="b"/>
              <a:pathLst>
                <a:path w="32784" h="16353" extrusionOk="0">
                  <a:moveTo>
                    <a:pt x="1" y="1"/>
                  </a:moveTo>
                  <a:lnTo>
                    <a:pt x="1" y="16353"/>
                  </a:lnTo>
                  <a:lnTo>
                    <a:pt x="32784" y="16353"/>
                  </a:lnTo>
                  <a:lnTo>
                    <a:pt x="32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3345975" y="4321525"/>
              <a:ext cx="891225" cy="409375"/>
            </a:xfrm>
            <a:custGeom>
              <a:avLst/>
              <a:gdLst/>
              <a:ahLst/>
              <a:cxnLst/>
              <a:rect l="l" t="t" r="r" b="b"/>
              <a:pathLst>
                <a:path w="35649" h="16375" extrusionOk="0">
                  <a:moveTo>
                    <a:pt x="2223" y="0"/>
                  </a:moveTo>
                  <a:cubicBezTo>
                    <a:pt x="795" y="0"/>
                    <a:pt x="1" y="43"/>
                    <a:pt x="1" y="43"/>
                  </a:cubicBezTo>
                  <a:lnTo>
                    <a:pt x="4818" y="43"/>
                  </a:lnTo>
                  <a:cubicBezTo>
                    <a:pt x="3808" y="11"/>
                    <a:pt x="2936" y="0"/>
                    <a:pt x="2223" y="0"/>
                  </a:cubicBezTo>
                  <a:close/>
                  <a:moveTo>
                    <a:pt x="4818" y="43"/>
                  </a:moveTo>
                  <a:cubicBezTo>
                    <a:pt x="8969" y="174"/>
                    <a:pt x="15451" y="664"/>
                    <a:pt x="22857" y="2251"/>
                  </a:cubicBezTo>
                  <a:cubicBezTo>
                    <a:pt x="35648" y="5016"/>
                    <a:pt x="27830" y="15062"/>
                    <a:pt x="15159" y="16375"/>
                  </a:cubicBezTo>
                  <a:lnTo>
                    <a:pt x="32804" y="16375"/>
                  </a:lnTo>
                  <a:lnTo>
                    <a:pt x="32804" y="43"/>
                  </a:lnTo>
                  <a:close/>
                </a:path>
              </a:pathLst>
            </a:custGeom>
            <a:solidFill>
              <a:srgbClr val="4A56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3549875" y="2835100"/>
              <a:ext cx="428225" cy="354625"/>
            </a:xfrm>
            <a:custGeom>
              <a:avLst/>
              <a:gdLst/>
              <a:ahLst/>
              <a:cxnLst/>
              <a:rect l="l" t="t" r="r" b="b"/>
              <a:pathLst>
                <a:path w="17129" h="14185" extrusionOk="0">
                  <a:moveTo>
                    <a:pt x="1" y="1"/>
                  </a:moveTo>
                  <a:lnTo>
                    <a:pt x="1" y="14184"/>
                  </a:lnTo>
                  <a:lnTo>
                    <a:pt x="17128" y="14184"/>
                  </a:lnTo>
                  <a:lnTo>
                    <a:pt x="17128" y="1"/>
                  </a:lnTo>
                  <a:close/>
                </a:path>
              </a:pathLst>
            </a:custGeom>
            <a:solidFill>
              <a:srgbClr val="93A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3518550" y="3183225"/>
              <a:ext cx="490375" cy="12475"/>
            </a:xfrm>
            <a:custGeom>
              <a:avLst/>
              <a:gdLst/>
              <a:ahLst/>
              <a:cxnLst/>
              <a:rect l="l" t="t" r="r" b="b"/>
              <a:pathLst>
                <a:path w="19615" h="499" extrusionOk="0">
                  <a:moveTo>
                    <a:pt x="0" y="1"/>
                  </a:moveTo>
                  <a:lnTo>
                    <a:pt x="0" y="498"/>
                  </a:lnTo>
                  <a:lnTo>
                    <a:pt x="19615" y="498"/>
                  </a:lnTo>
                  <a:lnTo>
                    <a:pt x="19615"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3480750" y="3195175"/>
              <a:ext cx="566975" cy="23400"/>
            </a:xfrm>
            <a:custGeom>
              <a:avLst/>
              <a:gdLst/>
              <a:ahLst/>
              <a:cxnLst/>
              <a:rect l="l" t="t" r="r" b="b"/>
              <a:pathLst>
                <a:path w="22679" h="936" extrusionOk="0">
                  <a:moveTo>
                    <a:pt x="1" y="0"/>
                  </a:moveTo>
                  <a:lnTo>
                    <a:pt x="1" y="935"/>
                  </a:lnTo>
                  <a:lnTo>
                    <a:pt x="22678" y="935"/>
                  </a:lnTo>
                  <a:lnTo>
                    <a:pt x="22678" y="0"/>
                  </a:lnTo>
                  <a:close/>
                </a:path>
              </a:pathLst>
            </a:custGeom>
            <a:solidFill>
              <a:srgbClr val="93A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9"/>
            <p:cNvSpPr/>
            <p:nvPr/>
          </p:nvSpPr>
          <p:spPr>
            <a:xfrm>
              <a:off x="3607575" y="2927600"/>
              <a:ext cx="32850" cy="67175"/>
            </a:xfrm>
            <a:custGeom>
              <a:avLst/>
              <a:gdLst/>
              <a:ahLst/>
              <a:cxnLst/>
              <a:rect l="l" t="t" r="r" b="b"/>
              <a:pathLst>
                <a:path w="1314" h="2687" extrusionOk="0">
                  <a:moveTo>
                    <a:pt x="0" y="1"/>
                  </a:moveTo>
                  <a:lnTo>
                    <a:pt x="0" y="2686"/>
                  </a:lnTo>
                  <a:lnTo>
                    <a:pt x="1313" y="2686"/>
                  </a:lnTo>
                  <a:lnTo>
                    <a:pt x="1313"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9"/>
            <p:cNvSpPr/>
            <p:nvPr/>
          </p:nvSpPr>
          <p:spPr>
            <a:xfrm>
              <a:off x="3607575" y="3038500"/>
              <a:ext cx="32850" cy="67175"/>
            </a:xfrm>
            <a:custGeom>
              <a:avLst/>
              <a:gdLst/>
              <a:ahLst/>
              <a:cxnLst/>
              <a:rect l="l" t="t" r="r" b="b"/>
              <a:pathLst>
                <a:path w="1314" h="2687" extrusionOk="0">
                  <a:moveTo>
                    <a:pt x="0" y="1"/>
                  </a:moveTo>
                  <a:lnTo>
                    <a:pt x="0" y="2686"/>
                  </a:lnTo>
                  <a:lnTo>
                    <a:pt x="1313" y="2686"/>
                  </a:lnTo>
                  <a:lnTo>
                    <a:pt x="1313"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9"/>
            <p:cNvSpPr/>
            <p:nvPr/>
          </p:nvSpPr>
          <p:spPr>
            <a:xfrm>
              <a:off x="3887550" y="2927600"/>
              <a:ext cx="32850" cy="67175"/>
            </a:xfrm>
            <a:custGeom>
              <a:avLst/>
              <a:gdLst/>
              <a:ahLst/>
              <a:cxnLst/>
              <a:rect l="l" t="t" r="r" b="b"/>
              <a:pathLst>
                <a:path w="1314" h="2687" extrusionOk="0">
                  <a:moveTo>
                    <a:pt x="1" y="1"/>
                  </a:moveTo>
                  <a:lnTo>
                    <a:pt x="1" y="2686"/>
                  </a:lnTo>
                  <a:lnTo>
                    <a:pt x="1314" y="2686"/>
                  </a:lnTo>
                  <a:lnTo>
                    <a:pt x="1314"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9"/>
            <p:cNvSpPr/>
            <p:nvPr/>
          </p:nvSpPr>
          <p:spPr>
            <a:xfrm>
              <a:off x="3887550" y="3038500"/>
              <a:ext cx="32850" cy="67175"/>
            </a:xfrm>
            <a:custGeom>
              <a:avLst/>
              <a:gdLst/>
              <a:ahLst/>
              <a:cxnLst/>
              <a:rect l="l" t="t" r="r" b="b"/>
              <a:pathLst>
                <a:path w="1314" h="2687" extrusionOk="0">
                  <a:moveTo>
                    <a:pt x="1" y="1"/>
                  </a:moveTo>
                  <a:lnTo>
                    <a:pt x="1" y="2686"/>
                  </a:lnTo>
                  <a:lnTo>
                    <a:pt x="1314" y="2686"/>
                  </a:lnTo>
                  <a:lnTo>
                    <a:pt x="1314"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9"/>
            <p:cNvSpPr/>
            <p:nvPr/>
          </p:nvSpPr>
          <p:spPr>
            <a:xfrm>
              <a:off x="3746325" y="2927600"/>
              <a:ext cx="32850" cy="67175"/>
            </a:xfrm>
            <a:custGeom>
              <a:avLst/>
              <a:gdLst/>
              <a:ahLst/>
              <a:cxnLst/>
              <a:rect l="l" t="t" r="r" b="b"/>
              <a:pathLst>
                <a:path w="1314" h="2687" extrusionOk="0">
                  <a:moveTo>
                    <a:pt x="0" y="1"/>
                  </a:moveTo>
                  <a:lnTo>
                    <a:pt x="0" y="2686"/>
                  </a:lnTo>
                  <a:lnTo>
                    <a:pt x="1313" y="2686"/>
                  </a:lnTo>
                  <a:lnTo>
                    <a:pt x="1313"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9"/>
            <p:cNvSpPr/>
            <p:nvPr/>
          </p:nvSpPr>
          <p:spPr>
            <a:xfrm>
              <a:off x="3732400" y="3067850"/>
              <a:ext cx="61675" cy="115900"/>
            </a:xfrm>
            <a:custGeom>
              <a:avLst/>
              <a:gdLst/>
              <a:ahLst/>
              <a:cxnLst/>
              <a:rect l="l" t="t" r="r" b="b"/>
              <a:pathLst>
                <a:path w="2467" h="4636" extrusionOk="0">
                  <a:moveTo>
                    <a:pt x="0" y="1"/>
                  </a:moveTo>
                  <a:lnTo>
                    <a:pt x="0" y="4636"/>
                  </a:lnTo>
                  <a:lnTo>
                    <a:pt x="2467" y="4636"/>
                  </a:lnTo>
                  <a:lnTo>
                    <a:pt x="2467" y="1"/>
                  </a:lnTo>
                  <a:close/>
                </a:path>
              </a:pathLst>
            </a:custGeom>
            <a:solidFill>
              <a:srgbClr val="72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9"/>
            <p:cNvSpPr/>
            <p:nvPr/>
          </p:nvSpPr>
          <p:spPr>
            <a:xfrm>
              <a:off x="3736875" y="3073325"/>
              <a:ext cx="24400" cy="85550"/>
            </a:xfrm>
            <a:custGeom>
              <a:avLst/>
              <a:gdLst/>
              <a:ahLst/>
              <a:cxnLst/>
              <a:rect l="l" t="t" r="r" b="b"/>
              <a:pathLst>
                <a:path w="976" h="3422" extrusionOk="0">
                  <a:moveTo>
                    <a:pt x="0" y="0"/>
                  </a:moveTo>
                  <a:lnTo>
                    <a:pt x="0" y="3422"/>
                  </a:lnTo>
                  <a:lnTo>
                    <a:pt x="975" y="3422"/>
                  </a:lnTo>
                  <a:lnTo>
                    <a:pt x="975" y="0"/>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a:off x="3766200" y="3073325"/>
              <a:ext cx="24400" cy="85550"/>
            </a:xfrm>
            <a:custGeom>
              <a:avLst/>
              <a:gdLst/>
              <a:ahLst/>
              <a:cxnLst/>
              <a:rect l="l" t="t" r="r" b="b"/>
              <a:pathLst>
                <a:path w="976" h="3422" extrusionOk="0">
                  <a:moveTo>
                    <a:pt x="1" y="0"/>
                  </a:moveTo>
                  <a:lnTo>
                    <a:pt x="1" y="3422"/>
                  </a:lnTo>
                  <a:lnTo>
                    <a:pt x="976" y="3422"/>
                  </a:lnTo>
                  <a:lnTo>
                    <a:pt x="976" y="0"/>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3876125" y="2871900"/>
              <a:ext cx="84075" cy="311850"/>
            </a:xfrm>
            <a:custGeom>
              <a:avLst/>
              <a:gdLst/>
              <a:ahLst/>
              <a:cxnLst/>
              <a:rect l="l" t="t" r="r" b="b"/>
              <a:pathLst>
                <a:path w="3363" h="12474" extrusionOk="0">
                  <a:moveTo>
                    <a:pt x="0" y="1"/>
                  </a:moveTo>
                  <a:cubicBezTo>
                    <a:pt x="1389" y="1"/>
                    <a:pt x="1393" y="3562"/>
                    <a:pt x="1393" y="3562"/>
                  </a:cubicBezTo>
                  <a:cubicBezTo>
                    <a:pt x="1393" y="3562"/>
                    <a:pt x="1393" y="3562"/>
                    <a:pt x="1393" y="3562"/>
                  </a:cubicBezTo>
                  <a:lnTo>
                    <a:pt x="1393" y="12474"/>
                  </a:lnTo>
                  <a:lnTo>
                    <a:pt x="3362" y="12474"/>
                  </a:lnTo>
                  <a:lnTo>
                    <a:pt x="3362" y="1"/>
                  </a:lnTo>
                  <a:close/>
                </a:path>
              </a:pathLst>
            </a:custGeom>
            <a:solidFill>
              <a:srgbClr val="93A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a:off x="3751800" y="2871900"/>
              <a:ext cx="84050" cy="311850"/>
            </a:xfrm>
            <a:custGeom>
              <a:avLst/>
              <a:gdLst/>
              <a:ahLst/>
              <a:cxnLst/>
              <a:rect l="l" t="t" r="r" b="b"/>
              <a:pathLst>
                <a:path w="3362" h="12474" extrusionOk="0">
                  <a:moveTo>
                    <a:pt x="0" y="1"/>
                  </a:moveTo>
                  <a:cubicBezTo>
                    <a:pt x="1409" y="1"/>
                    <a:pt x="1393" y="3562"/>
                    <a:pt x="1393" y="3562"/>
                  </a:cubicBezTo>
                  <a:cubicBezTo>
                    <a:pt x="1393" y="3562"/>
                    <a:pt x="1393" y="3562"/>
                    <a:pt x="1393" y="3562"/>
                  </a:cubicBezTo>
                  <a:lnTo>
                    <a:pt x="1393" y="12474"/>
                  </a:lnTo>
                  <a:lnTo>
                    <a:pt x="3362" y="12474"/>
                  </a:lnTo>
                  <a:lnTo>
                    <a:pt x="3362" y="1"/>
                  </a:lnTo>
                  <a:close/>
                </a:path>
              </a:pathLst>
            </a:custGeom>
            <a:solidFill>
              <a:srgbClr val="93A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3598125" y="2871900"/>
              <a:ext cx="84075" cy="311850"/>
            </a:xfrm>
            <a:custGeom>
              <a:avLst/>
              <a:gdLst/>
              <a:ahLst/>
              <a:cxnLst/>
              <a:rect l="l" t="t" r="r" b="b"/>
              <a:pathLst>
                <a:path w="3363" h="12474" extrusionOk="0">
                  <a:moveTo>
                    <a:pt x="0" y="1"/>
                  </a:moveTo>
                  <a:cubicBezTo>
                    <a:pt x="1448" y="1"/>
                    <a:pt x="1393" y="3562"/>
                    <a:pt x="1393" y="3562"/>
                  </a:cubicBezTo>
                  <a:cubicBezTo>
                    <a:pt x="1393" y="3562"/>
                    <a:pt x="1393" y="3562"/>
                    <a:pt x="1393" y="3562"/>
                  </a:cubicBezTo>
                  <a:lnTo>
                    <a:pt x="1393" y="12474"/>
                  </a:lnTo>
                  <a:lnTo>
                    <a:pt x="3362" y="12474"/>
                  </a:lnTo>
                  <a:lnTo>
                    <a:pt x="3362" y="1"/>
                  </a:lnTo>
                  <a:close/>
                </a:path>
              </a:pathLst>
            </a:custGeom>
            <a:solidFill>
              <a:srgbClr val="93A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3932825" y="2871900"/>
              <a:ext cx="63675" cy="11475"/>
            </a:xfrm>
            <a:custGeom>
              <a:avLst/>
              <a:gdLst/>
              <a:ahLst/>
              <a:cxnLst/>
              <a:rect l="l" t="t" r="r" b="b"/>
              <a:pathLst>
                <a:path w="2547" h="459" extrusionOk="0">
                  <a:moveTo>
                    <a:pt x="0" y="1"/>
                  </a:moveTo>
                  <a:lnTo>
                    <a:pt x="0" y="458"/>
                  </a:lnTo>
                  <a:lnTo>
                    <a:pt x="2546" y="458"/>
                  </a:lnTo>
                  <a:lnTo>
                    <a:pt x="2546" y="1"/>
                  </a:lnTo>
                  <a:close/>
                </a:path>
              </a:pathLst>
            </a:custGeom>
            <a:solidFill>
              <a:srgbClr val="889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3935300" y="2904225"/>
              <a:ext cx="59700" cy="11475"/>
            </a:xfrm>
            <a:custGeom>
              <a:avLst/>
              <a:gdLst/>
              <a:ahLst/>
              <a:cxnLst/>
              <a:rect l="l" t="t" r="r" b="b"/>
              <a:pathLst>
                <a:path w="2388" h="459" extrusionOk="0">
                  <a:moveTo>
                    <a:pt x="0" y="1"/>
                  </a:moveTo>
                  <a:lnTo>
                    <a:pt x="0" y="458"/>
                  </a:lnTo>
                  <a:lnTo>
                    <a:pt x="2388" y="458"/>
                  </a:lnTo>
                  <a:lnTo>
                    <a:pt x="2388"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3936300" y="2883850"/>
              <a:ext cx="57200" cy="21900"/>
            </a:xfrm>
            <a:custGeom>
              <a:avLst/>
              <a:gdLst/>
              <a:ahLst/>
              <a:cxnLst/>
              <a:rect l="l" t="t" r="r" b="b"/>
              <a:pathLst>
                <a:path w="2288" h="876" extrusionOk="0">
                  <a:moveTo>
                    <a:pt x="0" y="0"/>
                  </a:moveTo>
                  <a:lnTo>
                    <a:pt x="0" y="876"/>
                  </a:lnTo>
                  <a:lnTo>
                    <a:pt x="2288" y="87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3936300" y="2915675"/>
              <a:ext cx="57200" cy="224325"/>
            </a:xfrm>
            <a:custGeom>
              <a:avLst/>
              <a:gdLst/>
              <a:ahLst/>
              <a:cxnLst/>
              <a:rect l="l" t="t" r="r" b="b"/>
              <a:pathLst>
                <a:path w="2288" h="8973" extrusionOk="0">
                  <a:moveTo>
                    <a:pt x="0" y="0"/>
                  </a:moveTo>
                  <a:lnTo>
                    <a:pt x="0" y="8972"/>
                  </a:lnTo>
                  <a:lnTo>
                    <a:pt x="2288" y="8972"/>
                  </a:lnTo>
                  <a:lnTo>
                    <a:pt x="2288" y="0"/>
                  </a:lnTo>
                  <a:close/>
                </a:path>
              </a:pathLst>
            </a:custGeom>
            <a:solidFill>
              <a:srgbClr val="EA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3946250" y="2923625"/>
              <a:ext cx="6475" cy="206925"/>
            </a:xfrm>
            <a:custGeom>
              <a:avLst/>
              <a:gdLst/>
              <a:ahLst/>
              <a:cxnLst/>
              <a:rect l="l" t="t" r="r" b="b"/>
              <a:pathLst>
                <a:path w="259" h="8277" extrusionOk="0">
                  <a:moveTo>
                    <a:pt x="139" y="1"/>
                  </a:moveTo>
                  <a:cubicBezTo>
                    <a:pt x="60" y="1"/>
                    <a:pt x="0" y="60"/>
                    <a:pt x="0" y="120"/>
                  </a:cubicBezTo>
                  <a:lnTo>
                    <a:pt x="0" y="8157"/>
                  </a:lnTo>
                  <a:cubicBezTo>
                    <a:pt x="0" y="8236"/>
                    <a:pt x="60" y="8276"/>
                    <a:pt x="139" y="8276"/>
                  </a:cubicBezTo>
                  <a:cubicBezTo>
                    <a:pt x="199" y="8276"/>
                    <a:pt x="259" y="8236"/>
                    <a:pt x="259" y="8157"/>
                  </a:cubicBezTo>
                  <a:lnTo>
                    <a:pt x="259" y="120"/>
                  </a:lnTo>
                  <a:cubicBezTo>
                    <a:pt x="259" y="60"/>
                    <a:pt x="199" y="1"/>
                    <a:pt x="139"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3962150" y="2923625"/>
              <a:ext cx="6000" cy="206925"/>
            </a:xfrm>
            <a:custGeom>
              <a:avLst/>
              <a:gdLst/>
              <a:ahLst/>
              <a:cxnLst/>
              <a:rect l="l" t="t" r="r" b="b"/>
              <a:pathLst>
                <a:path w="240" h="8277" extrusionOk="0">
                  <a:moveTo>
                    <a:pt x="120" y="1"/>
                  </a:moveTo>
                  <a:cubicBezTo>
                    <a:pt x="40" y="1"/>
                    <a:pt x="1" y="60"/>
                    <a:pt x="1" y="120"/>
                  </a:cubicBezTo>
                  <a:lnTo>
                    <a:pt x="1" y="8157"/>
                  </a:lnTo>
                  <a:cubicBezTo>
                    <a:pt x="1" y="8236"/>
                    <a:pt x="40" y="8276"/>
                    <a:pt x="120" y="8276"/>
                  </a:cubicBezTo>
                  <a:cubicBezTo>
                    <a:pt x="200" y="8276"/>
                    <a:pt x="239" y="8236"/>
                    <a:pt x="239" y="8157"/>
                  </a:cubicBezTo>
                  <a:lnTo>
                    <a:pt x="239" y="120"/>
                  </a:lnTo>
                  <a:cubicBezTo>
                    <a:pt x="239" y="60"/>
                    <a:pt x="200"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p:nvPr/>
          </p:nvSpPr>
          <p:spPr>
            <a:xfrm>
              <a:off x="3977575" y="2923625"/>
              <a:ext cx="6000" cy="206925"/>
            </a:xfrm>
            <a:custGeom>
              <a:avLst/>
              <a:gdLst/>
              <a:ahLst/>
              <a:cxnLst/>
              <a:rect l="l" t="t" r="r" b="b"/>
              <a:pathLst>
                <a:path w="240" h="8277" extrusionOk="0">
                  <a:moveTo>
                    <a:pt x="120" y="1"/>
                  </a:moveTo>
                  <a:cubicBezTo>
                    <a:pt x="40" y="1"/>
                    <a:pt x="0" y="60"/>
                    <a:pt x="0" y="120"/>
                  </a:cubicBezTo>
                  <a:lnTo>
                    <a:pt x="0" y="8157"/>
                  </a:lnTo>
                  <a:cubicBezTo>
                    <a:pt x="0" y="8236"/>
                    <a:pt x="40" y="8276"/>
                    <a:pt x="120" y="8276"/>
                  </a:cubicBezTo>
                  <a:cubicBezTo>
                    <a:pt x="199" y="8276"/>
                    <a:pt x="239" y="8236"/>
                    <a:pt x="239" y="8157"/>
                  </a:cubicBezTo>
                  <a:lnTo>
                    <a:pt x="239" y="120"/>
                  </a:lnTo>
                  <a:cubicBezTo>
                    <a:pt x="239" y="60"/>
                    <a:pt x="199"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9"/>
            <p:cNvSpPr/>
            <p:nvPr/>
          </p:nvSpPr>
          <p:spPr>
            <a:xfrm>
              <a:off x="3930325" y="3169800"/>
              <a:ext cx="68650" cy="13950"/>
            </a:xfrm>
            <a:custGeom>
              <a:avLst/>
              <a:gdLst/>
              <a:ahLst/>
              <a:cxnLst/>
              <a:rect l="l" t="t" r="r" b="b"/>
              <a:pathLst>
                <a:path w="2746" h="558" extrusionOk="0">
                  <a:moveTo>
                    <a:pt x="1" y="1"/>
                  </a:moveTo>
                  <a:lnTo>
                    <a:pt x="1" y="558"/>
                  </a:lnTo>
                  <a:lnTo>
                    <a:pt x="2746" y="558"/>
                  </a:lnTo>
                  <a:lnTo>
                    <a:pt x="2746" y="1"/>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9"/>
            <p:cNvSpPr/>
            <p:nvPr/>
          </p:nvSpPr>
          <p:spPr>
            <a:xfrm>
              <a:off x="3935300" y="3137475"/>
              <a:ext cx="59700" cy="10975"/>
            </a:xfrm>
            <a:custGeom>
              <a:avLst/>
              <a:gdLst/>
              <a:ahLst/>
              <a:cxnLst/>
              <a:rect l="l" t="t" r="r" b="b"/>
              <a:pathLst>
                <a:path w="2388" h="439" extrusionOk="0">
                  <a:moveTo>
                    <a:pt x="0" y="1"/>
                  </a:moveTo>
                  <a:lnTo>
                    <a:pt x="0" y="438"/>
                  </a:lnTo>
                  <a:lnTo>
                    <a:pt x="2388" y="438"/>
                  </a:lnTo>
                  <a:lnTo>
                    <a:pt x="2388"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9"/>
            <p:cNvSpPr/>
            <p:nvPr/>
          </p:nvSpPr>
          <p:spPr>
            <a:xfrm>
              <a:off x="3936300" y="3148925"/>
              <a:ext cx="57200" cy="21400"/>
            </a:xfrm>
            <a:custGeom>
              <a:avLst/>
              <a:gdLst/>
              <a:ahLst/>
              <a:cxnLst/>
              <a:rect l="l" t="t" r="r" b="b"/>
              <a:pathLst>
                <a:path w="2288" h="856" extrusionOk="0">
                  <a:moveTo>
                    <a:pt x="0" y="0"/>
                  </a:moveTo>
                  <a:lnTo>
                    <a:pt x="0" y="856"/>
                  </a:lnTo>
                  <a:lnTo>
                    <a:pt x="2288" y="85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9"/>
            <p:cNvSpPr/>
            <p:nvPr/>
          </p:nvSpPr>
          <p:spPr>
            <a:xfrm>
              <a:off x="3809475" y="2871900"/>
              <a:ext cx="64175" cy="11475"/>
            </a:xfrm>
            <a:custGeom>
              <a:avLst/>
              <a:gdLst/>
              <a:ahLst/>
              <a:cxnLst/>
              <a:rect l="l" t="t" r="r" b="b"/>
              <a:pathLst>
                <a:path w="2567" h="459" extrusionOk="0">
                  <a:moveTo>
                    <a:pt x="1" y="1"/>
                  </a:moveTo>
                  <a:lnTo>
                    <a:pt x="1" y="458"/>
                  </a:lnTo>
                  <a:lnTo>
                    <a:pt x="2567" y="458"/>
                  </a:lnTo>
                  <a:lnTo>
                    <a:pt x="2567" y="1"/>
                  </a:lnTo>
                  <a:close/>
                </a:path>
              </a:pathLst>
            </a:custGeom>
            <a:solidFill>
              <a:srgbClr val="889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811975" y="2904225"/>
              <a:ext cx="59700" cy="11475"/>
            </a:xfrm>
            <a:custGeom>
              <a:avLst/>
              <a:gdLst/>
              <a:ahLst/>
              <a:cxnLst/>
              <a:rect l="l" t="t" r="r" b="b"/>
              <a:pathLst>
                <a:path w="2388" h="459" extrusionOk="0">
                  <a:moveTo>
                    <a:pt x="0" y="1"/>
                  </a:moveTo>
                  <a:lnTo>
                    <a:pt x="0" y="458"/>
                  </a:lnTo>
                  <a:lnTo>
                    <a:pt x="2387" y="458"/>
                  </a:lnTo>
                  <a:lnTo>
                    <a:pt x="2387"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813450" y="2883850"/>
              <a:ext cx="57225" cy="21900"/>
            </a:xfrm>
            <a:custGeom>
              <a:avLst/>
              <a:gdLst/>
              <a:ahLst/>
              <a:cxnLst/>
              <a:rect l="l" t="t" r="r" b="b"/>
              <a:pathLst>
                <a:path w="2289" h="876" extrusionOk="0">
                  <a:moveTo>
                    <a:pt x="1" y="0"/>
                  </a:moveTo>
                  <a:lnTo>
                    <a:pt x="1" y="876"/>
                  </a:lnTo>
                  <a:lnTo>
                    <a:pt x="2288" y="87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813450" y="2915675"/>
              <a:ext cx="57225" cy="224325"/>
            </a:xfrm>
            <a:custGeom>
              <a:avLst/>
              <a:gdLst/>
              <a:ahLst/>
              <a:cxnLst/>
              <a:rect l="l" t="t" r="r" b="b"/>
              <a:pathLst>
                <a:path w="2289" h="8973" extrusionOk="0">
                  <a:moveTo>
                    <a:pt x="1" y="0"/>
                  </a:moveTo>
                  <a:lnTo>
                    <a:pt x="1" y="8972"/>
                  </a:lnTo>
                  <a:lnTo>
                    <a:pt x="2288" y="8972"/>
                  </a:lnTo>
                  <a:lnTo>
                    <a:pt x="2288" y="0"/>
                  </a:lnTo>
                  <a:close/>
                </a:path>
              </a:pathLst>
            </a:custGeom>
            <a:solidFill>
              <a:srgbClr val="EA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823400" y="2923625"/>
              <a:ext cx="6000" cy="206925"/>
            </a:xfrm>
            <a:custGeom>
              <a:avLst/>
              <a:gdLst/>
              <a:ahLst/>
              <a:cxnLst/>
              <a:rect l="l" t="t" r="r" b="b"/>
              <a:pathLst>
                <a:path w="240" h="8277" extrusionOk="0">
                  <a:moveTo>
                    <a:pt x="120" y="1"/>
                  </a:moveTo>
                  <a:cubicBezTo>
                    <a:pt x="40" y="1"/>
                    <a:pt x="1" y="60"/>
                    <a:pt x="1" y="120"/>
                  </a:cubicBezTo>
                  <a:lnTo>
                    <a:pt x="1" y="8157"/>
                  </a:lnTo>
                  <a:cubicBezTo>
                    <a:pt x="1" y="8236"/>
                    <a:pt x="40" y="8276"/>
                    <a:pt x="120" y="8276"/>
                  </a:cubicBezTo>
                  <a:cubicBezTo>
                    <a:pt x="200" y="8276"/>
                    <a:pt x="239" y="8236"/>
                    <a:pt x="239" y="8157"/>
                  </a:cubicBezTo>
                  <a:lnTo>
                    <a:pt x="239" y="120"/>
                  </a:lnTo>
                  <a:cubicBezTo>
                    <a:pt x="239" y="60"/>
                    <a:pt x="200"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838825" y="2923625"/>
              <a:ext cx="6475" cy="206925"/>
            </a:xfrm>
            <a:custGeom>
              <a:avLst/>
              <a:gdLst/>
              <a:ahLst/>
              <a:cxnLst/>
              <a:rect l="l" t="t" r="r" b="b"/>
              <a:pathLst>
                <a:path w="259" h="8277" extrusionOk="0">
                  <a:moveTo>
                    <a:pt x="120" y="1"/>
                  </a:moveTo>
                  <a:cubicBezTo>
                    <a:pt x="40" y="1"/>
                    <a:pt x="0" y="60"/>
                    <a:pt x="0" y="120"/>
                  </a:cubicBezTo>
                  <a:lnTo>
                    <a:pt x="0" y="8157"/>
                  </a:lnTo>
                  <a:cubicBezTo>
                    <a:pt x="0" y="8236"/>
                    <a:pt x="40" y="8276"/>
                    <a:pt x="120" y="8276"/>
                  </a:cubicBezTo>
                  <a:cubicBezTo>
                    <a:pt x="199" y="8276"/>
                    <a:pt x="259" y="8236"/>
                    <a:pt x="259" y="8157"/>
                  </a:cubicBezTo>
                  <a:lnTo>
                    <a:pt x="259" y="120"/>
                  </a:lnTo>
                  <a:cubicBezTo>
                    <a:pt x="259" y="60"/>
                    <a:pt x="199"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854225" y="2923625"/>
              <a:ext cx="6500" cy="206925"/>
            </a:xfrm>
            <a:custGeom>
              <a:avLst/>
              <a:gdLst/>
              <a:ahLst/>
              <a:cxnLst/>
              <a:rect l="l" t="t" r="r" b="b"/>
              <a:pathLst>
                <a:path w="260" h="8277" extrusionOk="0">
                  <a:moveTo>
                    <a:pt x="140" y="1"/>
                  </a:moveTo>
                  <a:cubicBezTo>
                    <a:pt x="61" y="1"/>
                    <a:pt x="1" y="60"/>
                    <a:pt x="1" y="120"/>
                  </a:cubicBezTo>
                  <a:lnTo>
                    <a:pt x="1" y="8157"/>
                  </a:lnTo>
                  <a:cubicBezTo>
                    <a:pt x="1" y="8236"/>
                    <a:pt x="61" y="8276"/>
                    <a:pt x="140" y="8276"/>
                  </a:cubicBezTo>
                  <a:cubicBezTo>
                    <a:pt x="200" y="8276"/>
                    <a:pt x="260" y="8236"/>
                    <a:pt x="260" y="8157"/>
                  </a:cubicBezTo>
                  <a:lnTo>
                    <a:pt x="260" y="120"/>
                  </a:lnTo>
                  <a:cubicBezTo>
                    <a:pt x="260" y="60"/>
                    <a:pt x="200" y="1"/>
                    <a:pt x="14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3807975" y="3169800"/>
              <a:ext cx="68675" cy="13950"/>
            </a:xfrm>
            <a:custGeom>
              <a:avLst/>
              <a:gdLst/>
              <a:ahLst/>
              <a:cxnLst/>
              <a:rect l="l" t="t" r="r" b="b"/>
              <a:pathLst>
                <a:path w="2747" h="558" extrusionOk="0">
                  <a:moveTo>
                    <a:pt x="1" y="1"/>
                  </a:moveTo>
                  <a:lnTo>
                    <a:pt x="1" y="558"/>
                  </a:lnTo>
                  <a:lnTo>
                    <a:pt x="2746" y="558"/>
                  </a:lnTo>
                  <a:lnTo>
                    <a:pt x="2746" y="1"/>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3811975" y="3137475"/>
              <a:ext cx="59700" cy="10975"/>
            </a:xfrm>
            <a:custGeom>
              <a:avLst/>
              <a:gdLst/>
              <a:ahLst/>
              <a:cxnLst/>
              <a:rect l="l" t="t" r="r" b="b"/>
              <a:pathLst>
                <a:path w="2388" h="439" extrusionOk="0">
                  <a:moveTo>
                    <a:pt x="0" y="1"/>
                  </a:moveTo>
                  <a:lnTo>
                    <a:pt x="0" y="438"/>
                  </a:lnTo>
                  <a:lnTo>
                    <a:pt x="2387" y="438"/>
                  </a:lnTo>
                  <a:lnTo>
                    <a:pt x="2387"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3813450" y="3148925"/>
              <a:ext cx="57225" cy="21400"/>
            </a:xfrm>
            <a:custGeom>
              <a:avLst/>
              <a:gdLst/>
              <a:ahLst/>
              <a:cxnLst/>
              <a:rect l="l" t="t" r="r" b="b"/>
              <a:pathLst>
                <a:path w="2289" h="856" extrusionOk="0">
                  <a:moveTo>
                    <a:pt x="1" y="0"/>
                  </a:moveTo>
                  <a:lnTo>
                    <a:pt x="1" y="856"/>
                  </a:lnTo>
                  <a:lnTo>
                    <a:pt x="2288" y="85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3653325" y="2871900"/>
              <a:ext cx="64175" cy="11475"/>
            </a:xfrm>
            <a:custGeom>
              <a:avLst/>
              <a:gdLst/>
              <a:ahLst/>
              <a:cxnLst/>
              <a:rect l="l" t="t" r="r" b="b"/>
              <a:pathLst>
                <a:path w="2567" h="459" extrusionOk="0">
                  <a:moveTo>
                    <a:pt x="0" y="1"/>
                  </a:moveTo>
                  <a:lnTo>
                    <a:pt x="0" y="458"/>
                  </a:lnTo>
                  <a:lnTo>
                    <a:pt x="2566" y="458"/>
                  </a:lnTo>
                  <a:lnTo>
                    <a:pt x="2566" y="1"/>
                  </a:lnTo>
                  <a:close/>
                </a:path>
              </a:pathLst>
            </a:custGeom>
            <a:solidFill>
              <a:srgbClr val="889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3655800" y="2904225"/>
              <a:ext cx="59700" cy="11475"/>
            </a:xfrm>
            <a:custGeom>
              <a:avLst/>
              <a:gdLst/>
              <a:ahLst/>
              <a:cxnLst/>
              <a:rect l="l" t="t" r="r" b="b"/>
              <a:pathLst>
                <a:path w="2388" h="459" extrusionOk="0">
                  <a:moveTo>
                    <a:pt x="1" y="1"/>
                  </a:moveTo>
                  <a:lnTo>
                    <a:pt x="1" y="458"/>
                  </a:lnTo>
                  <a:lnTo>
                    <a:pt x="2388" y="458"/>
                  </a:lnTo>
                  <a:lnTo>
                    <a:pt x="2388"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3657300" y="2883850"/>
              <a:ext cx="57225" cy="21900"/>
            </a:xfrm>
            <a:custGeom>
              <a:avLst/>
              <a:gdLst/>
              <a:ahLst/>
              <a:cxnLst/>
              <a:rect l="l" t="t" r="r" b="b"/>
              <a:pathLst>
                <a:path w="2289" h="876" extrusionOk="0">
                  <a:moveTo>
                    <a:pt x="0" y="0"/>
                  </a:moveTo>
                  <a:lnTo>
                    <a:pt x="0" y="876"/>
                  </a:lnTo>
                  <a:lnTo>
                    <a:pt x="2288" y="87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3657300" y="2915675"/>
              <a:ext cx="57225" cy="224325"/>
            </a:xfrm>
            <a:custGeom>
              <a:avLst/>
              <a:gdLst/>
              <a:ahLst/>
              <a:cxnLst/>
              <a:rect l="l" t="t" r="r" b="b"/>
              <a:pathLst>
                <a:path w="2289" h="8973" extrusionOk="0">
                  <a:moveTo>
                    <a:pt x="0" y="0"/>
                  </a:moveTo>
                  <a:lnTo>
                    <a:pt x="0" y="8972"/>
                  </a:lnTo>
                  <a:lnTo>
                    <a:pt x="2288" y="8972"/>
                  </a:lnTo>
                  <a:lnTo>
                    <a:pt x="2288" y="0"/>
                  </a:lnTo>
                  <a:close/>
                </a:path>
              </a:pathLst>
            </a:custGeom>
            <a:solidFill>
              <a:srgbClr val="EA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3667250" y="2923625"/>
              <a:ext cx="6475" cy="206925"/>
            </a:xfrm>
            <a:custGeom>
              <a:avLst/>
              <a:gdLst/>
              <a:ahLst/>
              <a:cxnLst/>
              <a:rect l="l" t="t" r="r" b="b"/>
              <a:pathLst>
                <a:path w="259" h="8277" extrusionOk="0">
                  <a:moveTo>
                    <a:pt x="120" y="1"/>
                  </a:moveTo>
                  <a:cubicBezTo>
                    <a:pt x="60" y="1"/>
                    <a:pt x="0" y="60"/>
                    <a:pt x="0" y="120"/>
                  </a:cubicBezTo>
                  <a:lnTo>
                    <a:pt x="0" y="8157"/>
                  </a:lnTo>
                  <a:cubicBezTo>
                    <a:pt x="0" y="8236"/>
                    <a:pt x="60" y="8276"/>
                    <a:pt x="120" y="8276"/>
                  </a:cubicBezTo>
                  <a:cubicBezTo>
                    <a:pt x="199" y="8276"/>
                    <a:pt x="259" y="8236"/>
                    <a:pt x="259" y="8157"/>
                  </a:cubicBezTo>
                  <a:lnTo>
                    <a:pt x="259" y="120"/>
                  </a:lnTo>
                  <a:cubicBezTo>
                    <a:pt x="259" y="60"/>
                    <a:pt x="199"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3682650" y="2923625"/>
              <a:ext cx="6500" cy="206925"/>
            </a:xfrm>
            <a:custGeom>
              <a:avLst/>
              <a:gdLst/>
              <a:ahLst/>
              <a:cxnLst/>
              <a:rect l="l" t="t" r="r" b="b"/>
              <a:pathLst>
                <a:path w="260" h="8277" extrusionOk="0">
                  <a:moveTo>
                    <a:pt x="140" y="1"/>
                  </a:moveTo>
                  <a:cubicBezTo>
                    <a:pt x="61" y="1"/>
                    <a:pt x="1" y="60"/>
                    <a:pt x="1" y="120"/>
                  </a:cubicBezTo>
                  <a:lnTo>
                    <a:pt x="1" y="8157"/>
                  </a:lnTo>
                  <a:cubicBezTo>
                    <a:pt x="1" y="8236"/>
                    <a:pt x="61" y="8276"/>
                    <a:pt x="140" y="8276"/>
                  </a:cubicBezTo>
                  <a:cubicBezTo>
                    <a:pt x="200" y="8276"/>
                    <a:pt x="260" y="8236"/>
                    <a:pt x="260" y="8157"/>
                  </a:cubicBezTo>
                  <a:lnTo>
                    <a:pt x="260" y="120"/>
                  </a:lnTo>
                  <a:cubicBezTo>
                    <a:pt x="260" y="60"/>
                    <a:pt x="200" y="1"/>
                    <a:pt x="14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3698575" y="2923625"/>
              <a:ext cx="6000" cy="206925"/>
            </a:xfrm>
            <a:custGeom>
              <a:avLst/>
              <a:gdLst/>
              <a:ahLst/>
              <a:cxnLst/>
              <a:rect l="l" t="t" r="r" b="b"/>
              <a:pathLst>
                <a:path w="240" h="8277" extrusionOk="0">
                  <a:moveTo>
                    <a:pt x="120" y="1"/>
                  </a:moveTo>
                  <a:cubicBezTo>
                    <a:pt x="40" y="1"/>
                    <a:pt x="1" y="60"/>
                    <a:pt x="1" y="120"/>
                  </a:cubicBezTo>
                  <a:lnTo>
                    <a:pt x="1" y="8157"/>
                  </a:lnTo>
                  <a:cubicBezTo>
                    <a:pt x="1" y="8236"/>
                    <a:pt x="40" y="8276"/>
                    <a:pt x="120" y="8276"/>
                  </a:cubicBezTo>
                  <a:cubicBezTo>
                    <a:pt x="199" y="8276"/>
                    <a:pt x="239" y="8236"/>
                    <a:pt x="239" y="8157"/>
                  </a:cubicBezTo>
                  <a:lnTo>
                    <a:pt x="239" y="120"/>
                  </a:lnTo>
                  <a:cubicBezTo>
                    <a:pt x="239" y="60"/>
                    <a:pt x="199"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3651825" y="3169800"/>
              <a:ext cx="69150" cy="13950"/>
            </a:xfrm>
            <a:custGeom>
              <a:avLst/>
              <a:gdLst/>
              <a:ahLst/>
              <a:cxnLst/>
              <a:rect l="l" t="t" r="r" b="b"/>
              <a:pathLst>
                <a:path w="2766" h="558" extrusionOk="0">
                  <a:moveTo>
                    <a:pt x="1" y="1"/>
                  </a:moveTo>
                  <a:lnTo>
                    <a:pt x="1" y="558"/>
                  </a:lnTo>
                  <a:lnTo>
                    <a:pt x="2766" y="558"/>
                  </a:lnTo>
                  <a:lnTo>
                    <a:pt x="2766" y="1"/>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3655800" y="3137475"/>
              <a:ext cx="59700" cy="10975"/>
            </a:xfrm>
            <a:custGeom>
              <a:avLst/>
              <a:gdLst/>
              <a:ahLst/>
              <a:cxnLst/>
              <a:rect l="l" t="t" r="r" b="b"/>
              <a:pathLst>
                <a:path w="2388" h="439" extrusionOk="0">
                  <a:moveTo>
                    <a:pt x="1" y="1"/>
                  </a:moveTo>
                  <a:lnTo>
                    <a:pt x="1" y="438"/>
                  </a:lnTo>
                  <a:lnTo>
                    <a:pt x="2388" y="438"/>
                  </a:lnTo>
                  <a:lnTo>
                    <a:pt x="2388"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3657300" y="3148925"/>
              <a:ext cx="57225" cy="21400"/>
            </a:xfrm>
            <a:custGeom>
              <a:avLst/>
              <a:gdLst/>
              <a:ahLst/>
              <a:cxnLst/>
              <a:rect l="l" t="t" r="r" b="b"/>
              <a:pathLst>
                <a:path w="2289" h="856" extrusionOk="0">
                  <a:moveTo>
                    <a:pt x="0" y="0"/>
                  </a:moveTo>
                  <a:lnTo>
                    <a:pt x="0" y="856"/>
                  </a:lnTo>
                  <a:lnTo>
                    <a:pt x="2288" y="85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3530975" y="2871900"/>
              <a:ext cx="64175" cy="11475"/>
            </a:xfrm>
            <a:custGeom>
              <a:avLst/>
              <a:gdLst/>
              <a:ahLst/>
              <a:cxnLst/>
              <a:rect l="l" t="t" r="r" b="b"/>
              <a:pathLst>
                <a:path w="2567" h="459" extrusionOk="0">
                  <a:moveTo>
                    <a:pt x="1" y="1"/>
                  </a:moveTo>
                  <a:lnTo>
                    <a:pt x="1" y="458"/>
                  </a:lnTo>
                  <a:lnTo>
                    <a:pt x="2567" y="458"/>
                  </a:lnTo>
                  <a:lnTo>
                    <a:pt x="2567" y="1"/>
                  </a:lnTo>
                  <a:close/>
                </a:path>
              </a:pathLst>
            </a:custGeom>
            <a:solidFill>
              <a:srgbClr val="889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3532975" y="2904225"/>
              <a:ext cx="59700" cy="11475"/>
            </a:xfrm>
            <a:custGeom>
              <a:avLst/>
              <a:gdLst/>
              <a:ahLst/>
              <a:cxnLst/>
              <a:rect l="l" t="t" r="r" b="b"/>
              <a:pathLst>
                <a:path w="2388" h="459" extrusionOk="0">
                  <a:moveTo>
                    <a:pt x="0" y="1"/>
                  </a:moveTo>
                  <a:lnTo>
                    <a:pt x="0" y="458"/>
                  </a:lnTo>
                  <a:lnTo>
                    <a:pt x="2387" y="458"/>
                  </a:lnTo>
                  <a:lnTo>
                    <a:pt x="2387"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3533975" y="2883850"/>
              <a:ext cx="57200" cy="21900"/>
            </a:xfrm>
            <a:custGeom>
              <a:avLst/>
              <a:gdLst/>
              <a:ahLst/>
              <a:cxnLst/>
              <a:rect l="l" t="t" r="r" b="b"/>
              <a:pathLst>
                <a:path w="2288" h="876" extrusionOk="0">
                  <a:moveTo>
                    <a:pt x="0" y="0"/>
                  </a:moveTo>
                  <a:lnTo>
                    <a:pt x="0" y="876"/>
                  </a:lnTo>
                  <a:lnTo>
                    <a:pt x="2288" y="87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533975" y="2915675"/>
              <a:ext cx="57200" cy="224325"/>
            </a:xfrm>
            <a:custGeom>
              <a:avLst/>
              <a:gdLst/>
              <a:ahLst/>
              <a:cxnLst/>
              <a:rect l="l" t="t" r="r" b="b"/>
              <a:pathLst>
                <a:path w="2288" h="8973" extrusionOk="0">
                  <a:moveTo>
                    <a:pt x="0" y="0"/>
                  </a:moveTo>
                  <a:lnTo>
                    <a:pt x="0" y="8972"/>
                  </a:lnTo>
                  <a:lnTo>
                    <a:pt x="2288" y="8972"/>
                  </a:lnTo>
                  <a:lnTo>
                    <a:pt x="2288" y="0"/>
                  </a:lnTo>
                  <a:close/>
                </a:path>
              </a:pathLst>
            </a:custGeom>
            <a:solidFill>
              <a:srgbClr val="EA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3544900" y="2923625"/>
              <a:ext cx="6000" cy="206925"/>
            </a:xfrm>
            <a:custGeom>
              <a:avLst/>
              <a:gdLst/>
              <a:ahLst/>
              <a:cxnLst/>
              <a:rect l="l" t="t" r="r" b="b"/>
              <a:pathLst>
                <a:path w="240" h="8277" extrusionOk="0">
                  <a:moveTo>
                    <a:pt x="120" y="1"/>
                  </a:moveTo>
                  <a:cubicBezTo>
                    <a:pt x="40" y="1"/>
                    <a:pt x="1" y="60"/>
                    <a:pt x="1" y="120"/>
                  </a:cubicBezTo>
                  <a:lnTo>
                    <a:pt x="1" y="8157"/>
                  </a:lnTo>
                  <a:cubicBezTo>
                    <a:pt x="1" y="8236"/>
                    <a:pt x="40" y="8276"/>
                    <a:pt x="120" y="8276"/>
                  </a:cubicBezTo>
                  <a:cubicBezTo>
                    <a:pt x="200" y="8276"/>
                    <a:pt x="239" y="8236"/>
                    <a:pt x="239" y="8157"/>
                  </a:cubicBezTo>
                  <a:lnTo>
                    <a:pt x="239" y="120"/>
                  </a:lnTo>
                  <a:cubicBezTo>
                    <a:pt x="239" y="60"/>
                    <a:pt x="200"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3559825" y="2923625"/>
              <a:ext cx="6000" cy="206925"/>
            </a:xfrm>
            <a:custGeom>
              <a:avLst/>
              <a:gdLst/>
              <a:ahLst/>
              <a:cxnLst/>
              <a:rect l="l" t="t" r="r" b="b"/>
              <a:pathLst>
                <a:path w="240" h="8277" extrusionOk="0">
                  <a:moveTo>
                    <a:pt x="120" y="1"/>
                  </a:moveTo>
                  <a:cubicBezTo>
                    <a:pt x="40" y="1"/>
                    <a:pt x="0" y="60"/>
                    <a:pt x="0" y="120"/>
                  </a:cubicBezTo>
                  <a:lnTo>
                    <a:pt x="0" y="8157"/>
                  </a:lnTo>
                  <a:cubicBezTo>
                    <a:pt x="0" y="8236"/>
                    <a:pt x="40" y="8276"/>
                    <a:pt x="120" y="8276"/>
                  </a:cubicBezTo>
                  <a:cubicBezTo>
                    <a:pt x="199" y="8276"/>
                    <a:pt x="239" y="8236"/>
                    <a:pt x="239" y="8157"/>
                  </a:cubicBezTo>
                  <a:lnTo>
                    <a:pt x="239" y="120"/>
                  </a:lnTo>
                  <a:cubicBezTo>
                    <a:pt x="239" y="60"/>
                    <a:pt x="199"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3575250" y="2923625"/>
              <a:ext cx="6475" cy="206925"/>
            </a:xfrm>
            <a:custGeom>
              <a:avLst/>
              <a:gdLst/>
              <a:ahLst/>
              <a:cxnLst/>
              <a:rect l="l" t="t" r="r" b="b"/>
              <a:pathLst>
                <a:path w="259" h="8277" extrusionOk="0">
                  <a:moveTo>
                    <a:pt x="120" y="1"/>
                  </a:moveTo>
                  <a:cubicBezTo>
                    <a:pt x="60" y="1"/>
                    <a:pt x="0" y="60"/>
                    <a:pt x="0" y="120"/>
                  </a:cubicBezTo>
                  <a:lnTo>
                    <a:pt x="0" y="8157"/>
                  </a:lnTo>
                  <a:cubicBezTo>
                    <a:pt x="0" y="8236"/>
                    <a:pt x="60" y="8276"/>
                    <a:pt x="120" y="8276"/>
                  </a:cubicBezTo>
                  <a:cubicBezTo>
                    <a:pt x="199" y="8276"/>
                    <a:pt x="259" y="8236"/>
                    <a:pt x="259" y="8157"/>
                  </a:cubicBezTo>
                  <a:lnTo>
                    <a:pt x="259" y="120"/>
                  </a:lnTo>
                  <a:cubicBezTo>
                    <a:pt x="259" y="60"/>
                    <a:pt x="199" y="1"/>
                    <a:pt x="120" y="1"/>
                  </a:cubicBez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3528500" y="3169800"/>
              <a:ext cx="69150" cy="13950"/>
            </a:xfrm>
            <a:custGeom>
              <a:avLst/>
              <a:gdLst/>
              <a:ahLst/>
              <a:cxnLst/>
              <a:rect l="l" t="t" r="r" b="b"/>
              <a:pathLst>
                <a:path w="2766" h="558" extrusionOk="0">
                  <a:moveTo>
                    <a:pt x="0" y="1"/>
                  </a:moveTo>
                  <a:lnTo>
                    <a:pt x="0" y="558"/>
                  </a:lnTo>
                  <a:lnTo>
                    <a:pt x="2765" y="558"/>
                  </a:lnTo>
                  <a:lnTo>
                    <a:pt x="2765" y="1"/>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3532975" y="3137475"/>
              <a:ext cx="59700" cy="10975"/>
            </a:xfrm>
            <a:custGeom>
              <a:avLst/>
              <a:gdLst/>
              <a:ahLst/>
              <a:cxnLst/>
              <a:rect l="l" t="t" r="r" b="b"/>
              <a:pathLst>
                <a:path w="2388" h="439" extrusionOk="0">
                  <a:moveTo>
                    <a:pt x="0" y="1"/>
                  </a:moveTo>
                  <a:lnTo>
                    <a:pt x="0" y="438"/>
                  </a:lnTo>
                  <a:lnTo>
                    <a:pt x="2387" y="438"/>
                  </a:lnTo>
                  <a:lnTo>
                    <a:pt x="2387"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3533975" y="3148925"/>
              <a:ext cx="57200" cy="21400"/>
            </a:xfrm>
            <a:custGeom>
              <a:avLst/>
              <a:gdLst/>
              <a:ahLst/>
              <a:cxnLst/>
              <a:rect l="l" t="t" r="r" b="b"/>
              <a:pathLst>
                <a:path w="2288" h="856" extrusionOk="0">
                  <a:moveTo>
                    <a:pt x="0" y="0"/>
                  </a:moveTo>
                  <a:lnTo>
                    <a:pt x="0" y="856"/>
                  </a:lnTo>
                  <a:lnTo>
                    <a:pt x="2288" y="856"/>
                  </a:lnTo>
                  <a:lnTo>
                    <a:pt x="2288"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3532975" y="2855500"/>
              <a:ext cx="462525" cy="16425"/>
            </a:xfrm>
            <a:custGeom>
              <a:avLst/>
              <a:gdLst/>
              <a:ahLst/>
              <a:cxnLst/>
              <a:rect l="l" t="t" r="r" b="b"/>
              <a:pathLst>
                <a:path w="18501" h="657" extrusionOk="0">
                  <a:moveTo>
                    <a:pt x="0" y="0"/>
                  </a:moveTo>
                  <a:lnTo>
                    <a:pt x="0" y="657"/>
                  </a:lnTo>
                  <a:lnTo>
                    <a:pt x="18500" y="657"/>
                  </a:lnTo>
                  <a:lnTo>
                    <a:pt x="18500" y="0"/>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3859200" y="2855500"/>
              <a:ext cx="135800" cy="16425"/>
            </a:xfrm>
            <a:custGeom>
              <a:avLst/>
              <a:gdLst/>
              <a:ahLst/>
              <a:cxnLst/>
              <a:rect l="l" t="t" r="r" b="b"/>
              <a:pathLst>
                <a:path w="5432" h="657" extrusionOk="0">
                  <a:moveTo>
                    <a:pt x="1" y="0"/>
                  </a:moveTo>
                  <a:cubicBezTo>
                    <a:pt x="2726" y="100"/>
                    <a:pt x="2826" y="657"/>
                    <a:pt x="2826" y="657"/>
                  </a:cubicBezTo>
                  <a:lnTo>
                    <a:pt x="5432" y="657"/>
                  </a:lnTo>
                  <a:lnTo>
                    <a:pt x="5432" y="0"/>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3553850" y="2744100"/>
              <a:ext cx="419775" cy="36825"/>
            </a:xfrm>
            <a:custGeom>
              <a:avLst/>
              <a:gdLst/>
              <a:ahLst/>
              <a:cxnLst/>
              <a:rect l="l" t="t" r="r" b="b"/>
              <a:pathLst>
                <a:path w="16791" h="1473" extrusionOk="0">
                  <a:moveTo>
                    <a:pt x="1" y="0"/>
                  </a:moveTo>
                  <a:lnTo>
                    <a:pt x="1" y="1473"/>
                  </a:lnTo>
                  <a:lnTo>
                    <a:pt x="16790" y="1473"/>
                  </a:lnTo>
                  <a:lnTo>
                    <a:pt x="16790" y="0"/>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3930825" y="2744600"/>
              <a:ext cx="42800" cy="36325"/>
            </a:xfrm>
            <a:custGeom>
              <a:avLst/>
              <a:gdLst/>
              <a:ahLst/>
              <a:cxnLst/>
              <a:rect l="l" t="t" r="r" b="b"/>
              <a:pathLst>
                <a:path w="1712" h="1453" extrusionOk="0">
                  <a:moveTo>
                    <a:pt x="0" y="0"/>
                  </a:moveTo>
                  <a:cubicBezTo>
                    <a:pt x="0" y="0"/>
                    <a:pt x="1154" y="279"/>
                    <a:pt x="1055" y="1453"/>
                  </a:cubicBezTo>
                  <a:lnTo>
                    <a:pt x="1711" y="1453"/>
                  </a:lnTo>
                  <a:lnTo>
                    <a:pt x="1711" y="0"/>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3548375" y="2729675"/>
              <a:ext cx="431700" cy="14950"/>
            </a:xfrm>
            <a:custGeom>
              <a:avLst/>
              <a:gdLst/>
              <a:ahLst/>
              <a:cxnLst/>
              <a:rect l="l" t="t" r="r" b="b"/>
              <a:pathLst>
                <a:path w="17268" h="598" extrusionOk="0">
                  <a:moveTo>
                    <a:pt x="1" y="1"/>
                  </a:moveTo>
                  <a:lnTo>
                    <a:pt x="1" y="597"/>
                  </a:lnTo>
                  <a:lnTo>
                    <a:pt x="17268" y="597"/>
                  </a:lnTo>
                  <a:lnTo>
                    <a:pt x="17268" y="1"/>
                  </a:lnTo>
                  <a:close/>
                </a:path>
              </a:pathLst>
            </a:custGeom>
            <a:solidFill>
              <a:srgbClr val="E2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3559325" y="2682425"/>
              <a:ext cx="409325" cy="98500"/>
            </a:xfrm>
            <a:custGeom>
              <a:avLst/>
              <a:gdLst/>
              <a:ahLst/>
              <a:cxnLst/>
              <a:rect l="l" t="t" r="r" b="b"/>
              <a:pathLst>
                <a:path w="16373" h="3940" extrusionOk="0">
                  <a:moveTo>
                    <a:pt x="8196" y="1"/>
                  </a:moveTo>
                  <a:lnTo>
                    <a:pt x="1" y="3940"/>
                  </a:lnTo>
                  <a:lnTo>
                    <a:pt x="16372" y="3940"/>
                  </a:lnTo>
                  <a:lnTo>
                    <a:pt x="8196" y="1"/>
                  </a:lnTo>
                  <a:close/>
                </a:path>
              </a:pathLst>
            </a:custGeom>
            <a:solidFill>
              <a:srgbClr val="F2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3533975" y="2792350"/>
              <a:ext cx="459050" cy="45275"/>
            </a:xfrm>
            <a:custGeom>
              <a:avLst/>
              <a:gdLst/>
              <a:ahLst/>
              <a:cxnLst/>
              <a:rect l="l" t="t" r="r" b="b"/>
              <a:pathLst>
                <a:path w="18362" h="1811" extrusionOk="0">
                  <a:moveTo>
                    <a:pt x="0" y="0"/>
                  </a:moveTo>
                  <a:lnTo>
                    <a:pt x="0" y="1810"/>
                  </a:lnTo>
                  <a:lnTo>
                    <a:pt x="18361" y="1810"/>
                  </a:lnTo>
                  <a:lnTo>
                    <a:pt x="18361" y="0"/>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3837825" y="2798300"/>
              <a:ext cx="155675" cy="40325"/>
            </a:xfrm>
            <a:custGeom>
              <a:avLst/>
              <a:gdLst/>
              <a:ahLst/>
              <a:cxnLst/>
              <a:rect l="l" t="t" r="r" b="b"/>
              <a:pathLst>
                <a:path w="6227" h="1613" extrusionOk="0">
                  <a:moveTo>
                    <a:pt x="0" y="1"/>
                  </a:moveTo>
                  <a:cubicBezTo>
                    <a:pt x="3303" y="319"/>
                    <a:pt x="3740" y="1612"/>
                    <a:pt x="3740" y="1612"/>
                  </a:cubicBezTo>
                  <a:lnTo>
                    <a:pt x="6227" y="1612"/>
                  </a:lnTo>
                  <a:lnTo>
                    <a:pt x="6227" y="1"/>
                  </a:lnTo>
                  <a:close/>
                </a:path>
              </a:pathLst>
            </a:custGeom>
            <a:solidFill>
              <a:srgbClr val="ABB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3603100" y="2695350"/>
              <a:ext cx="321775" cy="77125"/>
            </a:xfrm>
            <a:custGeom>
              <a:avLst/>
              <a:gdLst/>
              <a:ahLst/>
              <a:cxnLst/>
              <a:rect l="l" t="t" r="r" b="b"/>
              <a:pathLst>
                <a:path w="12871" h="3085" extrusionOk="0">
                  <a:moveTo>
                    <a:pt x="6445" y="1"/>
                  </a:moveTo>
                  <a:lnTo>
                    <a:pt x="0" y="3084"/>
                  </a:lnTo>
                  <a:lnTo>
                    <a:pt x="12871" y="3084"/>
                  </a:lnTo>
                  <a:lnTo>
                    <a:pt x="6445" y="1"/>
                  </a:lnTo>
                  <a:close/>
                </a:path>
              </a:pathLst>
            </a:custGeom>
            <a:solidFill>
              <a:srgbClr val="889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3794050" y="2709775"/>
              <a:ext cx="130825" cy="62700"/>
            </a:xfrm>
            <a:custGeom>
              <a:avLst/>
              <a:gdLst/>
              <a:ahLst/>
              <a:cxnLst/>
              <a:rect l="l" t="t" r="r" b="b"/>
              <a:pathLst>
                <a:path w="5233" h="2508" extrusionOk="0">
                  <a:moveTo>
                    <a:pt x="1" y="1"/>
                  </a:moveTo>
                  <a:lnTo>
                    <a:pt x="1" y="1"/>
                  </a:lnTo>
                  <a:cubicBezTo>
                    <a:pt x="2607" y="1612"/>
                    <a:pt x="1214" y="2507"/>
                    <a:pt x="1214" y="2507"/>
                  </a:cubicBezTo>
                  <a:lnTo>
                    <a:pt x="5233" y="2507"/>
                  </a:lnTo>
                  <a:lnTo>
                    <a:pt x="1" y="1"/>
                  </a:lnTo>
                  <a:close/>
                </a:path>
              </a:pathLst>
            </a:custGeom>
            <a:solidFill>
              <a:srgbClr val="889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3529000" y="2780900"/>
              <a:ext cx="468975" cy="16425"/>
            </a:xfrm>
            <a:custGeom>
              <a:avLst/>
              <a:gdLst/>
              <a:ahLst/>
              <a:cxnLst/>
              <a:rect l="l" t="t" r="r" b="b"/>
              <a:pathLst>
                <a:path w="18759" h="657" extrusionOk="0">
                  <a:moveTo>
                    <a:pt x="0" y="1"/>
                  </a:moveTo>
                  <a:lnTo>
                    <a:pt x="0" y="657"/>
                  </a:lnTo>
                  <a:lnTo>
                    <a:pt x="18759" y="657"/>
                  </a:lnTo>
                  <a:lnTo>
                    <a:pt x="18759" y="1"/>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3529000" y="2792350"/>
              <a:ext cx="468975" cy="4975"/>
            </a:xfrm>
            <a:custGeom>
              <a:avLst/>
              <a:gdLst/>
              <a:ahLst/>
              <a:cxnLst/>
              <a:rect l="l" t="t" r="r" b="b"/>
              <a:pathLst>
                <a:path w="18759" h="199" extrusionOk="0">
                  <a:moveTo>
                    <a:pt x="0" y="0"/>
                  </a:moveTo>
                  <a:lnTo>
                    <a:pt x="0" y="199"/>
                  </a:lnTo>
                  <a:lnTo>
                    <a:pt x="18759" y="199"/>
                  </a:lnTo>
                  <a:lnTo>
                    <a:pt x="18759" y="0"/>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3529000" y="2838600"/>
              <a:ext cx="468975" cy="16425"/>
            </a:xfrm>
            <a:custGeom>
              <a:avLst/>
              <a:gdLst/>
              <a:ahLst/>
              <a:cxnLst/>
              <a:rect l="l" t="t" r="r" b="b"/>
              <a:pathLst>
                <a:path w="18759" h="657" extrusionOk="0">
                  <a:moveTo>
                    <a:pt x="0" y="0"/>
                  </a:moveTo>
                  <a:lnTo>
                    <a:pt x="0" y="657"/>
                  </a:lnTo>
                  <a:lnTo>
                    <a:pt x="18759" y="657"/>
                  </a:lnTo>
                  <a:lnTo>
                    <a:pt x="18759" y="0"/>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3529000" y="2849525"/>
              <a:ext cx="468975" cy="6000"/>
            </a:xfrm>
            <a:custGeom>
              <a:avLst/>
              <a:gdLst/>
              <a:ahLst/>
              <a:cxnLst/>
              <a:rect l="l" t="t" r="r" b="b"/>
              <a:pathLst>
                <a:path w="18759" h="240" extrusionOk="0">
                  <a:moveTo>
                    <a:pt x="0" y="1"/>
                  </a:moveTo>
                  <a:lnTo>
                    <a:pt x="0" y="239"/>
                  </a:lnTo>
                  <a:lnTo>
                    <a:pt x="18759" y="239"/>
                  </a:lnTo>
                  <a:lnTo>
                    <a:pt x="18759" y="1"/>
                  </a:lnTo>
                  <a:close/>
                </a:path>
              </a:pathLst>
            </a:custGeom>
            <a:solidFill>
              <a:srgbClr val="D2D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3190325" y="2941000"/>
              <a:ext cx="403625" cy="264925"/>
            </a:xfrm>
            <a:custGeom>
              <a:avLst/>
              <a:gdLst/>
              <a:ahLst/>
              <a:cxnLst/>
              <a:rect l="l" t="t" r="r" b="b"/>
              <a:pathLst>
                <a:path w="16145" h="10597" extrusionOk="0">
                  <a:moveTo>
                    <a:pt x="4305" y="0"/>
                  </a:moveTo>
                  <a:cubicBezTo>
                    <a:pt x="2683" y="0"/>
                    <a:pt x="1930" y="2349"/>
                    <a:pt x="1930" y="2349"/>
                  </a:cubicBezTo>
                  <a:cubicBezTo>
                    <a:pt x="0" y="6467"/>
                    <a:pt x="10086" y="10107"/>
                    <a:pt x="12592" y="10565"/>
                  </a:cubicBezTo>
                  <a:cubicBezTo>
                    <a:pt x="12711" y="10587"/>
                    <a:pt x="12826" y="10597"/>
                    <a:pt x="12938" y="10597"/>
                  </a:cubicBezTo>
                  <a:cubicBezTo>
                    <a:pt x="15198" y="10597"/>
                    <a:pt x="16144" y="6384"/>
                    <a:pt x="14761" y="5512"/>
                  </a:cubicBezTo>
                  <a:cubicBezTo>
                    <a:pt x="13826" y="4955"/>
                    <a:pt x="7639" y="1375"/>
                    <a:pt x="5152" y="201"/>
                  </a:cubicBezTo>
                  <a:cubicBezTo>
                    <a:pt x="4847" y="61"/>
                    <a:pt x="4565" y="0"/>
                    <a:pt x="4305" y="0"/>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3160475" y="3109125"/>
              <a:ext cx="400225" cy="237350"/>
            </a:xfrm>
            <a:custGeom>
              <a:avLst/>
              <a:gdLst/>
              <a:ahLst/>
              <a:cxnLst/>
              <a:rect l="l" t="t" r="r" b="b"/>
              <a:pathLst>
                <a:path w="16009" h="9494" extrusionOk="0">
                  <a:moveTo>
                    <a:pt x="3671" y="1"/>
                  </a:moveTo>
                  <a:cubicBezTo>
                    <a:pt x="1902" y="1"/>
                    <a:pt x="1393" y="2607"/>
                    <a:pt x="1393" y="2607"/>
                  </a:cubicBezTo>
                  <a:cubicBezTo>
                    <a:pt x="1" y="6923"/>
                    <a:pt x="10444" y="9350"/>
                    <a:pt x="12971" y="9490"/>
                  </a:cubicBezTo>
                  <a:cubicBezTo>
                    <a:pt x="13013" y="9492"/>
                    <a:pt x="13055" y="9494"/>
                    <a:pt x="13096" y="9494"/>
                  </a:cubicBezTo>
                  <a:cubicBezTo>
                    <a:pt x="15514" y="9494"/>
                    <a:pt x="16009" y="4962"/>
                    <a:pt x="14502" y="4238"/>
                  </a:cubicBezTo>
                  <a:cubicBezTo>
                    <a:pt x="13528" y="3800"/>
                    <a:pt x="6963" y="956"/>
                    <a:pt x="4357" y="120"/>
                  </a:cubicBezTo>
                  <a:cubicBezTo>
                    <a:pt x="4110" y="38"/>
                    <a:pt x="3882" y="1"/>
                    <a:pt x="3671"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3161475" y="3286400"/>
              <a:ext cx="450650" cy="239050"/>
            </a:xfrm>
            <a:custGeom>
              <a:avLst/>
              <a:gdLst/>
              <a:ahLst/>
              <a:cxnLst/>
              <a:rect l="l" t="t" r="r" b="b"/>
              <a:pathLst>
                <a:path w="18026" h="9562" extrusionOk="0">
                  <a:moveTo>
                    <a:pt x="3740" y="0"/>
                  </a:moveTo>
                  <a:cubicBezTo>
                    <a:pt x="1794" y="0"/>
                    <a:pt x="1293" y="2617"/>
                    <a:pt x="1293" y="2617"/>
                  </a:cubicBezTo>
                  <a:cubicBezTo>
                    <a:pt x="0" y="6994"/>
                    <a:pt x="12254" y="9480"/>
                    <a:pt x="14960" y="9560"/>
                  </a:cubicBezTo>
                  <a:cubicBezTo>
                    <a:pt x="14988" y="9561"/>
                    <a:pt x="15016" y="9562"/>
                    <a:pt x="15044" y="9562"/>
                  </a:cubicBezTo>
                  <a:cubicBezTo>
                    <a:pt x="17673" y="9562"/>
                    <a:pt x="18025" y="4977"/>
                    <a:pt x="16352" y="4288"/>
                  </a:cubicBezTo>
                  <a:cubicBezTo>
                    <a:pt x="15278" y="3871"/>
                    <a:pt x="7182" y="728"/>
                    <a:pt x="4317" y="71"/>
                  </a:cubicBezTo>
                  <a:cubicBezTo>
                    <a:pt x="4112" y="22"/>
                    <a:pt x="3920" y="0"/>
                    <a:pt x="3740" y="0"/>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3228600" y="3500450"/>
              <a:ext cx="456075" cy="174900"/>
            </a:xfrm>
            <a:custGeom>
              <a:avLst/>
              <a:gdLst/>
              <a:ahLst/>
              <a:cxnLst/>
              <a:rect l="l" t="t" r="r" b="b"/>
              <a:pathLst>
                <a:path w="18243" h="6996" extrusionOk="0">
                  <a:moveTo>
                    <a:pt x="3723" y="0"/>
                  </a:moveTo>
                  <a:cubicBezTo>
                    <a:pt x="3426" y="0"/>
                    <a:pt x="3158" y="7"/>
                    <a:pt x="2925" y="23"/>
                  </a:cubicBezTo>
                  <a:cubicBezTo>
                    <a:pt x="1" y="222"/>
                    <a:pt x="618" y="3266"/>
                    <a:pt x="618" y="3266"/>
                  </a:cubicBezTo>
                  <a:cubicBezTo>
                    <a:pt x="500" y="6247"/>
                    <a:pt x="5819" y="6996"/>
                    <a:pt x="10256" y="6996"/>
                  </a:cubicBezTo>
                  <a:cubicBezTo>
                    <a:pt x="12599" y="6996"/>
                    <a:pt x="14696" y="6787"/>
                    <a:pt x="15617" y="6588"/>
                  </a:cubicBezTo>
                  <a:cubicBezTo>
                    <a:pt x="18243" y="5991"/>
                    <a:pt x="17447" y="1376"/>
                    <a:pt x="15637" y="1117"/>
                  </a:cubicBezTo>
                  <a:cubicBezTo>
                    <a:pt x="14611" y="989"/>
                    <a:pt x="7189" y="0"/>
                    <a:pt x="3723" y="0"/>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3177400" y="2928050"/>
              <a:ext cx="403600" cy="264950"/>
            </a:xfrm>
            <a:custGeom>
              <a:avLst/>
              <a:gdLst/>
              <a:ahLst/>
              <a:cxnLst/>
              <a:rect l="l" t="t" r="r" b="b"/>
              <a:pathLst>
                <a:path w="16144" h="10598" extrusionOk="0">
                  <a:moveTo>
                    <a:pt x="4299" y="0"/>
                  </a:moveTo>
                  <a:cubicBezTo>
                    <a:pt x="2677" y="0"/>
                    <a:pt x="1910" y="2330"/>
                    <a:pt x="1910" y="2330"/>
                  </a:cubicBezTo>
                  <a:cubicBezTo>
                    <a:pt x="0" y="6468"/>
                    <a:pt x="10105" y="10128"/>
                    <a:pt x="12592" y="10566"/>
                  </a:cubicBezTo>
                  <a:cubicBezTo>
                    <a:pt x="12710" y="10587"/>
                    <a:pt x="12825" y="10598"/>
                    <a:pt x="12936" y="10598"/>
                  </a:cubicBezTo>
                  <a:cubicBezTo>
                    <a:pt x="15198" y="10598"/>
                    <a:pt x="16143" y="6366"/>
                    <a:pt x="14740" y="5513"/>
                  </a:cubicBezTo>
                  <a:cubicBezTo>
                    <a:pt x="13825" y="4956"/>
                    <a:pt x="7639" y="1375"/>
                    <a:pt x="5152" y="202"/>
                  </a:cubicBezTo>
                  <a:cubicBezTo>
                    <a:pt x="4845" y="61"/>
                    <a:pt x="4561" y="0"/>
                    <a:pt x="4299" y="0"/>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3426050" y="3060900"/>
              <a:ext cx="109500" cy="108950"/>
            </a:xfrm>
            <a:custGeom>
              <a:avLst/>
              <a:gdLst/>
              <a:ahLst/>
              <a:cxnLst/>
              <a:rect l="l" t="t" r="r" b="b"/>
              <a:pathLst>
                <a:path w="4380" h="4358" extrusionOk="0">
                  <a:moveTo>
                    <a:pt x="2221" y="1"/>
                  </a:moveTo>
                  <a:cubicBezTo>
                    <a:pt x="2055" y="1"/>
                    <a:pt x="1913" y="25"/>
                    <a:pt x="1811" y="80"/>
                  </a:cubicBezTo>
                  <a:cubicBezTo>
                    <a:pt x="1214" y="398"/>
                    <a:pt x="0" y="2527"/>
                    <a:pt x="378" y="3461"/>
                  </a:cubicBezTo>
                  <a:cubicBezTo>
                    <a:pt x="378" y="3461"/>
                    <a:pt x="697" y="4237"/>
                    <a:pt x="2606" y="4357"/>
                  </a:cubicBezTo>
                  <a:cubicBezTo>
                    <a:pt x="2616" y="4357"/>
                    <a:pt x="2625" y="4357"/>
                    <a:pt x="2635" y="4357"/>
                  </a:cubicBezTo>
                  <a:cubicBezTo>
                    <a:pt x="3806" y="4357"/>
                    <a:pt x="4199" y="1944"/>
                    <a:pt x="4297" y="1194"/>
                  </a:cubicBezTo>
                  <a:cubicBezTo>
                    <a:pt x="4380" y="583"/>
                    <a:pt x="3026" y="1"/>
                    <a:pt x="2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3177400" y="2928400"/>
              <a:ext cx="381950" cy="265100"/>
            </a:xfrm>
            <a:custGeom>
              <a:avLst/>
              <a:gdLst/>
              <a:ahLst/>
              <a:cxnLst/>
              <a:rect l="l" t="t" r="r" b="b"/>
              <a:pathLst>
                <a:path w="15278" h="10604" extrusionOk="0">
                  <a:moveTo>
                    <a:pt x="4295" y="1"/>
                  </a:moveTo>
                  <a:cubicBezTo>
                    <a:pt x="2675" y="1"/>
                    <a:pt x="1910" y="2356"/>
                    <a:pt x="1910" y="2356"/>
                  </a:cubicBezTo>
                  <a:cubicBezTo>
                    <a:pt x="0" y="6474"/>
                    <a:pt x="10105" y="10114"/>
                    <a:pt x="12592" y="10572"/>
                  </a:cubicBezTo>
                  <a:cubicBezTo>
                    <a:pt x="12709" y="10593"/>
                    <a:pt x="12823" y="10603"/>
                    <a:pt x="12933" y="10603"/>
                  </a:cubicBezTo>
                  <a:cubicBezTo>
                    <a:pt x="14161" y="10603"/>
                    <a:pt x="15004" y="9343"/>
                    <a:pt x="15278" y="8065"/>
                  </a:cubicBezTo>
                  <a:lnTo>
                    <a:pt x="15278" y="8065"/>
                  </a:lnTo>
                  <a:cubicBezTo>
                    <a:pt x="15019" y="8911"/>
                    <a:pt x="13950" y="9952"/>
                    <a:pt x="12710" y="9952"/>
                  </a:cubicBezTo>
                  <a:cubicBezTo>
                    <a:pt x="12522" y="9952"/>
                    <a:pt x="12329" y="9928"/>
                    <a:pt x="12135" y="9875"/>
                  </a:cubicBezTo>
                  <a:cubicBezTo>
                    <a:pt x="6584" y="8344"/>
                    <a:pt x="4675" y="5459"/>
                    <a:pt x="4357" y="4942"/>
                  </a:cubicBezTo>
                  <a:cubicBezTo>
                    <a:pt x="2467" y="1700"/>
                    <a:pt x="5152" y="208"/>
                    <a:pt x="5152" y="208"/>
                  </a:cubicBezTo>
                  <a:cubicBezTo>
                    <a:pt x="4844" y="63"/>
                    <a:pt x="4558" y="1"/>
                    <a:pt x="4295" y="1"/>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3560825" y="3092725"/>
              <a:ext cx="1500" cy="14450"/>
            </a:xfrm>
            <a:custGeom>
              <a:avLst/>
              <a:gdLst/>
              <a:ahLst/>
              <a:cxnLst/>
              <a:rect l="l" t="t" r="r" b="b"/>
              <a:pathLst>
                <a:path w="60" h="578" extrusionOk="0">
                  <a:moveTo>
                    <a:pt x="0" y="0"/>
                  </a:moveTo>
                  <a:cubicBezTo>
                    <a:pt x="40" y="199"/>
                    <a:pt x="60" y="398"/>
                    <a:pt x="60" y="577"/>
                  </a:cubicBezTo>
                  <a:cubicBezTo>
                    <a:pt x="60" y="378"/>
                    <a:pt x="40" y="179"/>
                    <a:pt x="0" y="0"/>
                  </a:cubicBezTo>
                  <a:close/>
                </a:path>
              </a:pathLst>
            </a:custGeom>
            <a:solidFill>
              <a:srgbClr val="EFC9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3147550" y="3096200"/>
              <a:ext cx="400300" cy="237325"/>
            </a:xfrm>
            <a:custGeom>
              <a:avLst/>
              <a:gdLst/>
              <a:ahLst/>
              <a:cxnLst/>
              <a:rect l="l" t="t" r="r" b="b"/>
              <a:pathLst>
                <a:path w="16012" h="9493" extrusionOk="0">
                  <a:moveTo>
                    <a:pt x="3666" y="1"/>
                  </a:moveTo>
                  <a:cubicBezTo>
                    <a:pt x="1886" y="1"/>
                    <a:pt x="1393" y="2606"/>
                    <a:pt x="1393" y="2606"/>
                  </a:cubicBezTo>
                  <a:cubicBezTo>
                    <a:pt x="0" y="6943"/>
                    <a:pt x="10444" y="9330"/>
                    <a:pt x="12951" y="9489"/>
                  </a:cubicBezTo>
                  <a:cubicBezTo>
                    <a:pt x="12988" y="9491"/>
                    <a:pt x="13025" y="9492"/>
                    <a:pt x="13061" y="9492"/>
                  </a:cubicBezTo>
                  <a:cubicBezTo>
                    <a:pt x="15512" y="9492"/>
                    <a:pt x="16012" y="4943"/>
                    <a:pt x="14502" y="4238"/>
                  </a:cubicBezTo>
                  <a:cubicBezTo>
                    <a:pt x="13527" y="3800"/>
                    <a:pt x="6963" y="955"/>
                    <a:pt x="4357" y="120"/>
                  </a:cubicBezTo>
                  <a:cubicBezTo>
                    <a:pt x="4108" y="37"/>
                    <a:pt x="3878" y="1"/>
                    <a:pt x="3666" y="1"/>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3398200" y="3203925"/>
              <a:ext cx="103950" cy="107575"/>
            </a:xfrm>
            <a:custGeom>
              <a:avLst/>
              <a:gdLst/>
              <a:ahLst/>
              <a:cxnLst/>
              <a:rect l="l" t="t" r="r" b="b"/>
              <a:pathLst>
                <a:path w="4158" h="4303" extrusionOk="0">
                  <a:moveTo>
                    <a:pt x="2200" y="0"/>
                  </a:moveTo>
                  <a:cubicBezTo>
                    <a:pt x="1921" y="0"/>
                    <a:pt x="1679" y="46"/>
                    <a:pt x="1532" y="147"/>
                  </a:cubicBezTo>
                  <a:cubicBezTo>
                    <a:pt x="975" y="525"/>
                    <a:pt x="0" y="2793"/>
                    <a:pt x="498" y="3688"/>
                  </a:cubicBezTo>
                  <a:cubicBezTo>
                    <a:pt x="498" y="3688"/>
                    <a:pt x="846" y="4303"/>
                    <a:pt x="2363" y="4303"/>
                  </a:cubicBezTo>
                  <a:cubicBezTo>
                    <a:pt x="2506" y="4303"/>
                    <a:pt x="2660" y="4297"/>
                    <a:pt x="2825" y="4285"/>
                  </a:cubicBezTo>
                  <a:cubicBezTo>
                    <a:pt x="4019" y="4206"/>
                    <a:pt x="4158" y="1699"/>
                    <a:pt x="4158" y="943"/>
                  </a:cubicBezTo>
                  <a:cubicBezTo>
                    <a:pt x="4158" y="394"/>
                    <a:pt x="3019" y="0"/>
                    <a:pt x="2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3147050" y="3096200"/>
              <a:ext cx="381475" cy="237375"/>
            </a:xfrm>
            <a:custGeom>
              <a:avLst/>
              <a:gdLst/>
              <a:ahLst/>
              <a:cxnLst/>
              <a:rect l="l" t="t" r="r" b="b"/>
              <a:pathLst>
                <a:path w="15259" h="9495" extrusionOk="0">
                  <a:moveTo>
                    <a:pt x="3696" y="1"/>
                  </a:moveTo>
                  <a:cubicBezTo>
                    <a:pt x="1937" y="1"/>
                    <a:pt x="1413" y="2606"/>
                    <a:pt x="1413" y="2606"/>
                  </a:cubicBezTo>
                  <a:cubicBezTo>
                    <a:pt x="1" y="6923"/>
                    <a:pt x="10464" y="9330"/>
                    <a:pt x="12971" y="9489"/>
                  </a:cubicBezTo>
                  <a:cubicBezTo>
                    <a:pt x="13020" y="9493"/>
                    <a:pt x="13069" y="9495"/>
                    <a:pt x="13117" y="9495"/>
                  </a:cubicBezTo>
                  <a:cubicBezTo>
                    <a:pt x="14109" y="9495"/>
                    <a:pt x="14759" y="8727"/>
                    <a:pt x="15119" y="7779"/>
                  </a:cubicBezTo>
                  <a:cubicBezTo>
                    <a:pt x="15199" y="7480"/>
                    <a:pt x="15238" y="7142"/>
                    <a:pt x="15258" y="6824"/>
                  </a:cubicBezTo>
                  <a:lnTo>
                    <a:pt x="15258" y="6824"/>
                  </a:lnTo>
                  <a:cubicBezTo>
                    <a:pt x="15147" y="7804"/>
                    <a:pt x="14193" y="9094"/>
                    <a:pt x="12860" y="9094"/>
                  </a:cubicBezTo>
                  <a:cubicBezTo>
                    <a:pt x="12760" y="9094"/>
                    <a:pt x="12657" y="9087"/>
                    <a:pt x="12553" y="9072"/>
                  </a:cubicBezTo>
                  <a:cubicBezTo>
                    <a:pt x="6903" y="8137"/>
                    <a:pt x="4655" y="5352"/>
                    <a:pt x="4277" y="4854"/>
                  </a:cubicBezTo>
                  <a:cubicBezTo>
                    <a:pt x="2328" y="2209"/>
                    <a:pt x="3919" y="538"/>
                    <a:pt x="4397" y="120"/>
                  </a:cubicBezTo>
                  <a:lnTo>
                    <a:pt x="4377" y="120"/>
                  </a:lnTo>
                  <a:cubicBezTo>
                    <a:pt x="4132" y="37"/>
                    <a:pt x="3905" y="1"/>
                    <a:pt x="3696" y="1"/>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3148050" y="3273950"/>
              <a:ext cx="451150" cy="239075"/>
            </a:xfrm>
            <a:custGeom>
              <a:avLst/>
              <a:gdLst/>
              <a:ahLst/>
              <a:cxnLst/>
              <a:rect l="l" t="t" r="r" b="b"/>
              <a:pathLst>
                <a:path w="18046" h="9563" extrusionOk="0">
                  <a:moveTo>
                    <a:pt x="3755" y="1"/>
                  </a:moveTo>
                  <a:cubicBezTo>
                    <a:pt x="1793" y="1"/>
                    <a:pt x="1293" y="2618"/>
                    <a:pt x="1293" y="2618"/>
                  </a:cubicBezTo>
                  <a:cubicBezTo>
                    <a:pt x="0" y="6975"/>
                    <a:pt x="12274" y="9461"/>
                    <a:pt x="14980" y="9561"/>
                  </a:cubicBezTo>
                  <a:cubicBezTo>
                    <a:pt x="15008" y="9562"/>
                    <a:pt x="15036" y="9562"/>
                    <a:pt x="15064" y="9562"/>
                  </a:cubicBezTo>
                  <a:cubicBezTo>
                    <a:pt x="17693" y="9562"/>
                    <a:pt x="18045" y="4978"/>
                    <a:pt x="16372" y="4289"/>
                  </a:cubicBezTo>
                  <a:cubicBezTo>
                    <a:pt x="15298" y="3871"/>
                    <a:pt x="7201" y="728"/>
                    <a:pt x="4337" y="72"/>
                  </a:cubicBezTo>
                  <a:cubicBezTo>
                    <a:pt x="4130" y="23"/>
                    <a:pt x="3936" y="1"/>
                    <a:pt x="3755" y="1"/>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3440975" y="3384200"/>
              <a:ext cx="109425" cy="107125"/>
            </a:xfrm>
            <a:custGeom>
              <a:avLst/>
              <a:gdLst/>
              <a:ahLst/>
              <a:cxnLst/>
              <a:rect l="l" t="t" r="r" b="b"/>
              <a:pathLst>
                <a:path w="4377" h="4285" extrusionOk="0">
                  <a:moveTo>
                    <a:pt x="2266" y="0"/>
                  </a:moveTo>
                  <a:cubicBezTo>
                    <a:pt x="1945" y="0"/>
                    <a:pt x="1668" y="50"/>
                    <a:pt x="1512" y="158"/>
                  </a:cubicBezTo>
                  <a:cubicBezTo>
                    <a:pt x="915" y="555"/>
                    <a:pt x="0" y="2823"/>
                    <a:pt x="577" y="3718"/>
                  </a:cubicBezTo>
                  <a:cubicBezTo>
                    <a:pt x="577" y="3718"/>
                    <a:pt x="954" y="4284"/>
                    <a:pt x="2477" y="4284"/>
                  </a:cubicBezTo>
                  <a:cubicBezTo>
                    <a:pt x="2667" y="4284"/>
                    <a:pt x="2876" y="4275"/>
                    <a:pt x="3103" y="4255"/>
                  </a:cubicBezTo>
                  <a:cubicBezTo>
                    <a:pt x="4377" y="4156"/>
                    <a:pt x="4377" y="1650"/>
                    <a:pt x="4357" y="894"/>
                  </a:cubicBezTo>
                  <a:cubicBezTo>
                    <a:pt x="4313" y="357"/>
                    <a:pt x="3128" y="0"/>
                    <a:pt x="2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3148050" y="3273075"/>
              <a:ext cx="434175" cy="239950"/>
            </a:xfrm>
            <a:custGeom>
              <a:avLst/>
              <a:gdLst/>
              <a:ahLst/>
              <a:cxnLst/>
              <a:rect l="l" t="t" r="r" b="b"/>
              <a:pathLst>
                <a:path w="17367" h="9598" extrusionOk="0">
                  <a:moveTo>
                    <a:pt x="3772" y="0"/>
                  </a:moveTo>
                  <a:cubicBezTo>
                    <a:pt x="1796" y="0"/>
                    <a:pt x="1293" y="2633"/>
                    <a:pt x="1293" y="2633"/>
                  </a:cubicBezTo>
                  <a:cubicBezTo>
                    <a:pt x="0" y="6990"/>
                    <a:pt x="12254" y="9496"/>
                    <a:pt x="14980" y="9596"/>
                  </a:cubicBezTo>
                  <a:cubicBezTo>
                    <a:pt x="15012" y="9597"/>
                    <a:pt x="15045" y="9598"/>
                    <a:pt x="15077" y="9598"/>
                  </a:cubicBezTo>
                  <a:cubicBezTo>
                    <a:pt x="16447" y="9598"/>
                    <a:pt x="17192" y="8372"/>
                    <a:pt x="17367" y="7089"/>
                  </a:cubicBezTo>
                  <a:lnTo>
                    <a:pt x="17367" y="7089"/>
                  </a:lnTo>
                  <a:cubicBezTo>
                    <a:pt x="16915" y="8444"/>
                    <a:pt x="16144" y="8910"/>
                    <a:pt x="14658" y="8910"/>
                  </a:cubicBezTo>
                  <a:cubicBezTo>
                    <a:pt x="14180" y="8910"/>
                    <a:pt x="13629" y="8862"/>
                    <a:pt x="12990" y="8780"/>
                  </a:cubicBezTo>
                  <a:cubicBezTo>
                    <a:pt x="10325" y="8422"/>
                    <a:pt x="3382" y="5717"/>
                    <a:pt x="3044" y="3449"/>
                  </a:cubicBezTo>
                  <a:cubicBezTo>
                    <a:pt x="2686" y="1221"/>
                    <a:pt x="5133" y="306"/>
                    <a:pt x="5153" y="306"/>
                  </a:cubicBezTo>
                  <a:cubicBezTo>
                    <a:pt x="4854" y="226"/>
                    <a:pt x="4576" y="147"/>
                    <a:pt x="4337" y="67"/>
                  </a:cubicBezTo>
                  <a:cubicBezTo>
                    <a:pt x="4137" y="21"/>
                    <a:pt x="3949" y="0"/>
                    <a:pt x="3772" y="0"/>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3215175" y="3487500"/>
              <a:ext cx="456575" cy="174800"/>
            </a:xfrm>
            <a:custGeom>
              <a:avLst/>
              <a:gdLst/>
              <a:ahLst/>
              <a:cxnLst/>
              <a:rect l="l" t="t" r="r" b="b"/>
              <a:pathLst>
                <a:path w="18263" h="6992" extrusionOk="0">
                  <a:moveTo>
                    <a:pt x="3752" y="1"/>
                  </a:moveTo>
                  <a:cubicBezTo>
                    <a:pt x="3451" y="1"/>
                    <a:pt x="3179" y="8"/>
                    <a:pt x="2945" y="24"/>
                  </a:cubicBezTo>
                  <a:cubicBezTo>
                    <a:pt x="1" y="223"/>
                    <a:pt x="637" y="3247"/>
                    <a:pt x="637" y="3247"/>
                  </a:cubicBezTo>
                  <a:cubicBezTo>
                    <a:pt x="520" y="6240"/>
                    <a:pt x="5881" y="6991"/>
                    <a:pt x="10322" y="6991"/>
                  </a:cubicBezTo>
                  <a:cubicBezTo>
                    <a:pt x="12641" y="6991"/>
                    <a:pt x="14709" y="6786"/>
                    <a:pt x="15617" y="6589"/>
                  </a:cubicBezTo>
                  <a:cubicBezTo>
                    <a:pt x="18262" y="5992"/>
                    <a:pt x="17467" y="1357"/>
                    <a:pt x="15656" y="1118"/>
                  </a:cubicBezTo>
                  <a:cubicBezTo>
                    <a:pt x="14613" y="972"/>
                    <a:pt x="7209" y="1"/>
                    <a:pt x="3752" y="1"/>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3512075" y="3530575"/>
              <a:ext cx="113925" cy="109475"/>
            </a:xfrm>
            <a:custGeom>
              <a:avLst/>
              <a:gdLst/>
              <a:ahLst/>
              <a:cxnLst/>
              <a:rect l="l" t="t" r="r" b="b"/>
              <a:pathLst>
                <a:path w="4557" h="4379" extrusionOk="0">
                  <a:moveTo>
                    <a:pt x="2438" y="1"/>
                  </a:moveTo>
                  <a:cubicBezTo>
                    <a:pt x="1765" y="1"/>
                    <a:pt x="1036" y="178"/>
                    <a:pt x="796" y="469"/>
                  </a:cubicBezTo>
                  <a:cubicBezTo>
                    <a:pt x="319" y="1006"/>
                    <a:pt x="1" y="3433"/>
                    <a:pt x="757" y="4149"/>
                  </a:cubicBezTo>
                  <a:cubicBezTo>
                    <a:pt x="757" y="4149"/>
                    <a:pt x="1018" y="4379"/>
                    <a:pt x="1694" y="4379"/>
                  </a:cubicBezTo>
                  <a:cubicBezTo>
                    <a:pt x="2090" y="4379"/>
                    <a:pt x="2630" y="4300"/>
                    <a:pt x="3343" y="4050"/>
                  </a:cubicBezTo>
                  <a:cubicBezTo>
                    <a:pt x="4556" y="3632"/>
                    <a:pt x="3940" y="1205"/>
                    <a:pt x="3721" y="489"/>
                  </a:cubicBezTo>
                  <a:cubicBezTo>
                    <a:pt x="3616" y="148"/>
                    <a:pt x="3051" y="1"/>
                    <a:pt x="2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3216175" y="3488075"/>
              <a:ext cx="427725" cy="174250"/>
            </a:xfrm>
            <a:custGeom>
              <a:avLst/>
              <a:gdLst/>
              <a:ahLst/>
              <a:cxnLst/>
              <a:rect l="l" t="t" r="r" b="b"/>
              <a:pathLst>
                <a:path w="17109" h="6970" extrusionOk="0">
                  <a:moveTo>
                    <a:pt x="4039" y="1"/>
                  </a:moveTo>
                  <a:cubicBezTo>
                    <a:pt x="3621" y="1"/>
                    <a:pt x="3223" y="1"/>
                    <a:pt x="2925" y="21"/>
                  </a:cubicBezTo>
                  <a:cubicBezTo>
                    <a:pt x="1" y="220"/>
                    <a:pt x="617" y="3263"/>
                    <a:pt x="617" y="3263"/>
                  </a:cubicBezTo>
                  <a:cubicBezTo>
                    <a:pt x="487" y="6224"/>
                    <a:pt x="5821" y="6970"/>
                    <a:pt x="10256" y="6970"/>
                  </a:cubicBezTo>
                  <a:cubicBezTo>
                    <a:pt x="12585" y="6970"/>
                    <a:pt x="14666" y="6764"/>
                    <a:pt x="15577" y="6566"/>
                  </a:cubicBezTo>
                  <a:cubicBezTo>
                    <a:pt x="16372" y="6387"/>
                    <a:pt x="16850" y="5849"/>
                    <a:pt x="17108" y="5173"/>
                  </a:cubicBezTo>
                  <a:lnTo>
                    <a:pt x="17108" y="5173"/>
                  </a:lnTo>
                  <a:cubicBezTo>
                    <a:pt x="16589" y="6188"/>
                    <a:pt x="14600" y="6461"/>
                    <a:pt x="12668" y="6461"/>
                  </a:cubicBezTo>
                  <a:cubicBezTo>
                    <a:pt x="11344" y="6461"/>
                    <a:pt x="10047" y="6333"/>
                    <a:pt x="9271" y="6227"/>
                  </a:cubicBezTo>
                  <a:cubicBezTo>
                    <a:pt x="7361" y="5949"/>
                    <a:pt x="2885" y="5571"/>
                    <a:pt x="2706" y="2388"/>
                  </a:cubicBezTo>
                  <a:cubicBezTo>
                    <a:pt x="2626" y="717"/>
                    <a:pt x="3343" y="160"/>
                    <a:pt x="4039" y="1"/>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9"/>
          <p:cNvGrpSpPr/>
          <p:nvPr/>
        </p:nvGrpSpPr>
        <p:grpSpPr>
          <a:xfrm>
            <a:off x="1149129" y="2296080"/>
            <a:ext cx="525207" cy="639683"/>
            <a:chOff x="2751175" y="2503400"/>
            <a:chExt cx="403850" cy="491875"/>
          </a:xfrm>
        </p:grpSpPr>
        <p:sp>
          <p:nvSpPr>
            <p:cNvPr id="1078" name="Google Shape;1078;p39"/>
            <p:cNvSpPr/>
            <p:nvPr/>
          </p:nvSpPr>
          <p:spPr>
            <a:xfrm>
              <a:off x="2751175" y="2503400"/>
              <a:ext cx="403850" cy="491875"/>
            </a:xfrm>
            <a:custGeom>
              <a:avLst/>
              <a:gdLst/>
              <a:ahLst/>
              <a:cxnLst/>
              <a:rect l="l" t="t" r="r" b="b"/>
              <a:pathLst>
                <a:path w="16154" h="19675" extrusionOk="0">
                  <a:moveTo>
                    <a:pt x="8077" y="0"/>
                  </a:moveTo>
                  <a:cubicBezTo>
                    <a:pt x="6725" y="3502"/>
                    <a:pt x="459" y="4098"/>
                    <a:pt x="459" y="4098"/>
                  </a:cubicBezTo>
                  <a:cubicBezTo>
                    <a:pt x="1" y="17506"/>
                    <a:pt x="8077" y="19674"/>
                    <a:pt x="8077" y="19674"/>
                  </a:cubicBezTo>
                  <a:cubicBezTo>
                    <a:pt x="8077" y="19674"/>
                    <a:pt x="16154" y="17506"/>
                    <a:pt x="15676" y="4098"/>
                  </a:cubicBezTo>
                  <a:cubicBezTo>
                    <a:pt x="15676" y="4098"/>
                    <a:pt x="9410" y="3482"/>
                    <a:pt x="8077"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74025" y="2671500"/>
              <a:ext cx="158175" cy="157675"/>
            </a:xfrm>
            <a:custGeom>
              <a:avLst/>
              <a:gdLst/>
              <a:ahLst/>
              <a:cxnLst/>
              <a:rect l="l" t="t" r="r" b="b"/>
              <a:pathLst>
                <a:path w="6327" h="6307" extrusionOk="0">
                  <a:moveTo>
                    <a:pt x="2248" y="0"/>
                  </a:moveTo>
                  <a:lnTo>
                    <a:pt x="2248" y="2228"/>
                  </a:lnTo>
                  <a:lnTo>
                    <a:pt x="0" y="2228"/>
                  </a:lnTo>
                  <a:lnTo>
                    <a:pt x="0" y="4078"/>
                  </a:lnTo>
                  <a:lnTo>
                    <a:pt x="2248" y="4078"/>
                  </a:lnTo>
                  <a:lnTo>
                    <a:pt x="2248" y="6306"/>
                  </a:lnTo>
                  <a:lnTo>
                    <a:pt x="4078" y="6306"/>
                  </a:lnTo>
                  <a:lnTo>
                    <a:pt x="4078" y="4078"/>
                  </a:lnTo>
                  <a:lnTo>
                    <a:pt x="6326" y="4078"/>
                  </a:lnTo>
                  <a:lnTo>
                    <a:pt x="6326" y="2228"/>
                  </a:lnTo>
                  <a:lnTo>
                    <a:pt x="4078" y="2228"/>
                  </a:lnTo>
                  <a:lnTo>
                    <a:pt x="4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953100" y="2503400"/>
              <a:ext cx="201925" cy="491875"/>
            </a:xfrm>
            <a:custGeom>
              <a:avLst/>
              <a:gdLst/>
              <a:ahLst/>
              <a:cxnLst/>
              <a:rect l="l" t="t" r="r" b="b"/>
              <a:pathLst>
                <a:path w="8077" h="19675" extrusionOk="0">
                  <a:moveTo>
                    <a:pt x="0" y="0"/>
                  </a:moveTo>
                  <a:lnTo>
                    <a:pt x="0" y="0"/>
                  </a:lnTo>
                  <a:cubicBezTo>
                    <a:pt x="637" y="3362"/>
                    <a:pt x="5312" y="4854"/>
                    <a:pt x="5312" y="4854"/>
                  </a:cubicBezTo>
                  <a:cubicBezTo>
                    <a:pt x="6366" y="14602"/>
                    <a:pt x="0" y="19674"/>
                    <a:pt x="0" y="19674"/>
                  </a:cubicBezTo>
                  <a:cubicBezTo>
                    <a:pt x="0" y="19674"/>
                    <a:pt x="8077" y="17506"/>
                    <a:pt x="7599" y="4098"/>
                  </a:cubicBezTo>
                  <a:cubicBezTo>
                    <a:pt x="7599" y="4098"/>
                    <a:pt x="1333" y="3482"/>
                    <a:pt x="0"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1081;p39"/>
          <p:cNvGrpSpPr/>
          <p:nvPr/>
        </p:nvGrpSpPr>
        <p:grpSpPr>
          <a:xfrm>
            <a:off x="1586358" y="1629671"/>
            <a:ext cx="499327" cy="442137"/>
            <a:chOff x="3087375" y="1990975"/>
            <a:chExt cx="383950" cy="339975"/>
          </a:xfrm>
        </p:grpSpPr>
        <p:sp>
          <p:nvSpPr>
            <p:cNvPr id="1082" name="Google Shape;1082;p39"/>
            <p:cNvSpPr/>
            <p:nvPr/>
          </p:nvSpPr>
          <p:spPr>
            <a:xfrm>
              <a:off x="3256450" y="2159625"/>
              <a:ext cx="196475" cy="171325"/>
            </a:xfrm>
            <a:custGeom>
              <a:avLst/>
              <a:gdLst/>
              <a:ahLst/>
              <a:cxnLst/>
              <a:rect l="l" t="t" r="r" b="b"/>
              <a:pathLst>
                <a:path w="7859" h="6853" extrusionOk="0">
                  <a:moveTo>
                    <a:pt x="6375" y="0"/>
                  </a:moveTo>
                  <a:cubicBezTo>
                    <a:pt x="5436" y="0"/>
                    <a:pt x="3861" y="176"/>
                    <a:pt x="2488" y="1219"/>
                  </a:cubicBezTo>
                  <a:cubicBezTo>
                    <a:pt x="1095" y="2273"/>
                    <a:pt x="279" y="3904"/>
                    <a:pt x="21" y="6073"/>
                  </a:cubicBezTo>
                  <a:cubicBezTo>
                    <a:pt x="1" y="6451"/>
                    <a:pt x="279" y="6789"/>
                    <a:pt x="638" y="6849"/>
                  </a:cubicBezTo>
                  <a:cubicBezTo>
                    <a:pt x="662" y="6851"/>
                    <a:pt x="686" y="6852"/>
                    <a:pt x="710" y="6852"/>
                  </a:cubicBezTo>
                  <a:cubicBezTo>
                    <a:pt x="1060" y="6852"/>
                    <a:pt x="1376" y="6587"/>
                    <a:pt x="1413" y="6252"/>
                  </a:cubicBezTo>
                  <a:cubicBezTo>
                    <a:pt x="1632" y="4481"/>
                    <a:pt x="2289" y="3168"/>
                    <a:pt x="3323" y="2373"/>
                  </a:cubicBezTo>
                  <a:cubicBezTo>
                    <a:pt x="4396" y="1542"/>
                    <a:pt x="5685" y="1406"/>
                    <a:pt x="6418" y="1406"/>
                  </a:cubicBezTo>
                  <a:cubicBezTo>
                    <a:pt x="6772" y="1406"/>
                    <a:pt x="6997" y="1438"/>
                    <a:pt x="7003" y="1438"/>
                  </a:cubicBezTo>
                  <a:cubicBezTo>
                    <a:pt x="7047" y="1446"/>
                    <a:pt x="7090" y="1449"/>
                    <a:pt x="7133" y="1449"/>
                  </a:cubicBezTo>
                  <a:cubicBezTo>
                    <a:pt x="7416" y="1449"/>
                    <a:pt x="7655" y="1282"/>
                    <a:pt x="7759" y="1040"/>
                  </a:cubicBezTo>
                  <a:cubicBezTo>
                    <a:pt x="7779" y="1000"/>
                    <a:pt x="7799" y="921"/>
                    <a:pt x="7779" y="841"/>
                  </a:cubicBezTo>
                  <a:cubicBezTo>
                    <a:pt x="7859" y="483"/>
                    <a:pt x="7580" y="105"/>
                    <a:pt x="7202" y="45"/>
                  </a:cubicBezTo>
                  <a:cubicBezTo>
                    <a:pt x="7162" y="45"/>
                    <a:pt x="6850" y="0"/>
                    <a:pt x="6375"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174900" y="2075675"/>
              <a:ext cx="286975" cy="248325"/>
            </a:xfrm>
            <a:custGeom>
              <a:avLst/>
              <a:gdLst/>
              <a:ahLst/>
              <a:cxnLst/>
              <a:rect l="l" t="t" r="r" b="b"/>
              <a:pathLst>
                <a:path w="11479" h="9933" extrusionOk="0">
                  <a:moveTo>
                    <a:pt x="10209" y="1"/>
                  </a:moveTo>
                  <a:cubicBezTo>
                    <a:pt x="8047" y="1"/>
                    <a:pt x="1036" y="645"/>
                    <a:pt x="40" y="9152"/>
                  </a:cubicBezTo>
                  <a:cubicBezTo>
                    <a:pt x="1" y="9530"/>
                    <a:pt x="279" y="9868"/>
                    <a:pt x="637" y="9928"/>
                  </a:cubicBezTo>
                  <a:cubicBezTo>
                    <a:pt x="663" y="9931"/>
                    <a:pt x="688" y="9932"/>
                    <a:pt x="714" y="9932"/>
                  </a:cubicBezTo>
                  <a:cubicBezTo>
                    <a:pt x="1062" y="9932"/>
                    <a:pt x="1376" y="9684"/>
                    <a:pt x="1413" y="9331"/>
                  </a:cubicBezTo>
                  <a:cubicBezTo>
                    <a:pt x="2291" y="1988"/>
                    <a:pt x="8111" y="1392"/>
                    <a:pt x="10060" y="1392"/>
                  </a:cubicBezTo>
                  <a:cubicBezTo>
                    <a:pt x="10407" y="1392"/>
                    <a:pt x="10632" y="1411"/>
                    <a:pt x="10683" y="1414"/>
                  </a:cubicBezTo>
                  <a:cubicBezTo>
                    <a:pt x="10724" y="1422"/>
                    <a:pt x="10765" y="1425"/>
                    <a:pt x="10804" y="1425"/>
                  </a:cubicBezTo>
                  <a:cubicBezTo>
                    <a:pt x="11066" y="1425"/>
                    <a:pt x="11278" y="1258"/>
                    <a:pt x="11399" y="1016"/>
                  </a:cubicBezTo>
                  <a:lnTo>
                    <a:pt x="11459" y="797"/>
                  </a:lnTo>
                  <a:cubicBezTo>
                    <a:pt x="11479" y="399"/>
                    <a:pt x="11220" y="81"/>
                    <a:pt x="10842" y="22"/>
                  </a:cubicBezTo>
                  <a:cubicBezTo>
                    <a:pt x="10827" y="22"/>
                    <a:pt x="10595" y="1"/>
                    <a:pt x="10209"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3087375" y="1990975"/>
              <a:ext cx="383950" cy="326300"/>
            </a:xfrm>
            <a:custGeom>
              <a:avLst/>
              <a:gdLst/>
              <a:ahLst/>
              <a:cxnLst/>
              <a:rect l="l" t="t" r="r" b="b"/>
              <a:pathLst>
                <a:path w="15358" h="13052" extrusionOk="0">
                  <a:moveTo>
                    <a:pt x="13896" y="1"/>
                  </a:moveTo>
                  <a:cubicBezTo>
                    <a:pt x="11070" y="1"/>
                    <a:pt x="1867" y="861"/>
                    <a:pt x="60" y="12242"/>
                  </a:cubicBezTo>
                  <a:cubicBezTo>
                    <a:pt x="0" y="12620"/>
                    <a:pt x="259" y="12998"/>
                    <a:pt x="637" y="13038"/>
                  </a:cubicBezTo>
                  <a:cubicBezTo>
                    <a:pt x="681" y="13047"/>
                    <a:pt x="725" y="13051"/>
                    <a:pt x="768" y="13051"/>
                  </a:cubicBezTo>
                  <a:cubicBezTo>
                    <a:pt x="1098" y="13051"/>
                    <a:pt x="1398" y="12795"/>
                    <a:pt x="1433" y="12461"/>
                  </a:cubicBezTo>
                  <a:cubicBezTo>
                    <a:pt x="3030" y="2252"/>
                    <a:pt x="10999" y="1385"/>
                    <a:pt x="13688" y="1385"/>
                  </a:cubicBezTo>
                  <a:cubicBezTo>
                    <a:pt x="14179" y="1385"/>
                    <a:pt x="14494" y="1414"/>
                    <a:pt x="14562" y="1420"/>
                  </a:cubicBezTo>
                  <a:cubicBezTo>
                    <a:pt x="14601" y="1428"/>
                    <a:pt x="14639" y="1432"/>
                    <a:pt x="14677" y="1432"/>
                  </a:cubicBezTo>
                  <a:cubicBezTo>
                    <a:pt x="14930" y="1432"/>
                    <a:pt x="15154" y="1265"/>
                    <a:pt x="15258" y="1022"/>
                  </a:cubicBezTo>
                  <a:cubicBezTo>
                    <a:pt x="15318" y="983"/>
                    <a:pt x="15318" y="903"/>
                    <a:pt x="15338" y="804"/>
                  </a:cubicBezTo>
                  <a:cubicBezTo>
                    <a:pt x="15358" y="406"/>
                    <a:pt x="15079" y="87"/>
                    <a:pt x="14721" y="28"/>
                  </a:cubicBezTo>
                  <a:cubicBezTo>
                    <a:pt x="14700" y="28"/>
                    <a:pt x="14399" y="1"/>
                    <a:pt x="13896"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a:off x="3358484" y="1691347"/>
            <a:ext cx="738619" cy="738651"/>
            <a:chOff x="3358484" y="1691347"/>
            <a:chExt cx="738619" cy="738651"/>
          </a:xfrm>
        </p:grpSpPr>
        <p:grpSp>
          <p:nvGrpSpPr>
            <p:cNvPr id="1098" name="Google Shape;1098;p39"/>
            <p:cNvGrpSpPr/>
            <p:nvPr/>
          </p:nvGrpSpPr>
          <p:grpSpPr>
            <a:xfrm>
              <a:off x="3358484" y="1691347"/>
              <a:ext cx="738619" cy="738651"/>
              <a:chOff x="4450025" y="2038400"/>
              <a:chExt cx="567950" cy="567975"/>
            </a:xfrm>
          </p:grpSpPr>
          <p:sp>
            <p:nvSpPr>
              <p:cNvPr id="1099" name="Google Shape;1099;p39"/>
              <p:cNvSpPr/>
              <p:nvPr/>
            </p:nvSpPr>
            <p:spPr>
              <a:xfrm>
                <a:off x="4450025" y="2038400"/>
                <a:ext cx="567950" cy="567975"/>
              </a:xfrm>
              <a:custGeom>
                <a:avLst/>
                <a:gdLst/>
                <a:ahLst/>
                <a:cxnLst/>
                <a:rect l="l" t="t" r="r" b="b"/>
                <a:pathLst>
                  <a:path w="22718" h="22719" extrusionOk="0">
                    <a:moveTo>
                      <a:pt x="11359" y="1"/>
                    </a:moveTo>
                    <a:cubicBezTo>
                      <a:pt x="5093" y="1"/>
                      <a:pt x="0" y="5093"/>
                      <a:pt x="0" y="11359"/>
                    </a:cubicBezTo>
                    <a:cubicBezTo>
                      <a:pt x="0" y="17646"/>
                      <a:pt x="5093" y="22718"/>
                      <a:pt x="11359" y="22718"/>
                    </a:cubicBezTo>
                    <a:cubicBezTo>
                      <a:pt x="17625" y="22718"/>
                      <a:pt x="22718" y="17646"/>
                      <a:pt x="22718" y="11359"/>
                    </a:cubicBezTo>
                    <a:cubicBezTo>
                      <a:pt x="22718" y="5093"/>
                      <a:pt x="17625" y="1"/>
                      <a:pt x="11359" y="1"/>
                    </a:cubicBezTo>
                    <a:close/>
                  </a:path>
                </a:pathLst>
              </a:custGeom>
              <a:solidFill>
                <a:srgbClr val="ED6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4499750" y="2088125"/>
                <a:ext cx="517725" cy="517750"/>
              </a:xfrm>
              <a:custGeom>
                <a:avLst/>
                <a:gdLst/>
                <a:ahLst/>
                <a:cxnLst/>
                <a:rect l="l" t="t" r="r" b="b"/>
                <a:pathLst>
                  <a:path w="20709" h="20710" extrusionOk="0">
                    <a:moveTo>
                      <a:pt x="15795" y="1"/>
                    </a:moveTo>
                    <a:lnTo>
                      <a:pt x="15795" y="1"/>
                    </a:lnTo>
                    <a:cubicBezTo>
                      <a:pt x="17049" y="1811"/>
                      <a:pt x="17785" y="4059"/>
                      <a:pt x="17785" y="6426"/>
                    </a:cubicBezTo>
                    <a:cubicBezTo>
                      <a:pt x="17785" y="12693"/>
                      <a:pt x="12712" y="17785"/>
                      <a:pt x="6406" y="17785"/>
                    </a:cubicBezTo>
                    <a:cubicBezTo>
                      <a:pt x="4019" y="17785"/>
                      <a:pt x="1811" y="17029"/>
                      <a:pt x="1" y="15796"/>
                    </a:cubicBezTo>
                    <a:lnTo>
                      <a:pt x="1" y="15796"/>
                    </a:lnTo>
                    <a:cubicBezTo>
                      <a:pt x="2030" y="18780"/>
                      <a:pt x="5471" y="20709"/>
                      <a:pt x="9350" y="20709"/>
                    </a:cubicBezTo>
                    <a:cubicBezTo>
                      <a:pt x="15616" y="20709"/>
                      <a:pt x="20709" y="15637"/>
                      <a:pt x="20709" y="9351"/>
                    </a:cubicBezTo>
                    <a:cubicBezTo>
                      <a:pt x="20709" y="5471"/>
                      <a:pt x="18779" y="2070"/>
                      <a:pt x="15795" y="1"/>
                    </a:cubicBezTo>
                    <a:close/>
                  </a:path>
                </a:pathLst>
              </a:custGeom>
              <a:solidFill>
                <a:srgbClr val="ED5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39"/>
            <p:cNvSpPr txBox="1"/>
            <p:nvPr/>
          </p:nvSpPr>
          <p:spPr>
            <a:xfrm>
              <a:off x="3529938" y="1737425"/>
              <a:ext cx="39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Big Shoulders Text"/>
                  <a:ea typeface="Big Shoulders Text"/>
                  <a:cs typeface="Big Shoulders Text"/>
                  <a:sym typeface="Big Shoulders Text"/>
                </a:rPr>
                <a:t>%</a:t>
              </a:r>
              <a:endParaRPr sz="3000">
                <a:solidFill>
                  <a:schemeClr val="dk1"/>
                </a:solidFill>
                <a:latin typeface="Big Shoulders Text"/>
                <a:ea typeface="Big Shoulders Text"/>
                <a:cs typeface="Big Shoulders Text"/>
                <a:sym typeface="Big Shoulders Text"/>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614">
            <a:off x="3324015" y="2979949"/>
            <a:ext cx="1392001" cy="1392001"/>
          </a:xfrm>
          <a:prstGeom prst="rect">
            <a:avLst/>
          </a:prstGeom>
        </p:spPr>
      </p:pic>
      <p:pic>
        <p:nvPicPr>
          <p:cNvPr id="166" name="Picture 165" descr="logosumsel"/>
          <p:cNvPicPr/>
          <p:nvPr/>
        </p:nvPicPr>
        <p:blipFill>
          <a:blip r:embed="rId4"/>
          <a:srcRect/>
          <a:stretch>
            <a:fillRect/>
          </a:stretch>
        </p:blipFill>
        <p:spPr bwMode="auto">
          <a:xfrm>
            <a:off x="7020272" y="4538015"/>
            <a:ext cx="468052" cy="504056"/>
          </a:xfrm>
          <a:prstGeom prst="rect">
            <a:avLst/>
          </a:prstGeom>
          <a:noFill/>
        </p:spPr>
      </p:pic>
      <p:pic>
        <p:nvPicPr>
          <p:cNvPr id="167" name="Picture 1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4592043"/>
            <a:ext cx="1292213" cy="39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7704000" cy="572700"/>
          </a:xfrm>
        </p:spPr>
        <p:txBody>
          <a:bodyPr/>
          <a:lstStyle/>
          <a:p>
            <a:r>
              <a:rPr lang="id-ID" dirty="0"/>
              <a:t>MEKANISME PEMBAYARAN KKPD</a:t>
            </a:r>
          </a:p>
        </p:txBody>
      </p:sp>
      <p:sp>
        <p:nvSpPr>
          <p:cNvPr id="15" name="Rounded Rectangle 14"/>
          <p:cNvSpPr/>
          <p:nvPr/>
        </p:nvSpPr>
        <p:spPr>
          <a:xfrm>
            <a:off x="4427984" y="771550"/>
            <a:ext cx="1368152" cy="504056"/>
          </a:xfrm>
          <a:prstGeom prst="round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UP KKPD</a:t>
            </a:r>
          </a:p>
          <a:p>
            <a:pPr algn="ctr"/>
            <a:r>
              <a:rPr lang="id-ID" dirty="0" smtClean="0"/>
              <a:t>(SIPD)</a:t>
            </a:r>
            <a:endParaRPr lang="id-ID" dirty="0"/>
          </a:p>
        </p:txBody>
      </p:sp>
      <p:sp>
        <p:nvSpPr>
          <p:cNvPr id="16" name="Rounded Rectangle 15"/>
          <p:cNvSpPr/>
          <p:nvPr/>
        </p:nvSpPr>
        <p:spPr>
          <a:xfrm>
            <a:off x="3959932" y="1594892"/>
            <a:ext cx="230425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KKPD</a:t>
            </a:r>
          </a:p>
          <a:p>
            <a:pPr algn="ctr"/>
            <a:r>
              <a:rPr lang="id-ID" dirty="0" smtClean="0"/>
              <a:t>-------------------------</a:t>
            </a:r>
          </a:p>
          <a:p>
            <a:pPr marL="177800" indent="-177800">
              <a:buFont typeface="Arial" panose="020B0604020202020204" pitchFamily="34" charset="0"/>
              <a:buChar char="•"/>
            </a:pPr>
            <a:r>
              <a:rPr lang="id-ID" sz="1200" dirty="0" smtClean="0"/>
              <a:t>PA – Pemegang KKPD</a:t>
            </a:r>
          </a:p>
          <a:p>
            <a:pPr marL="177800" indent="-177800">
              <a:buFont typeface="Arial" panose="020B0604020202020204" pitchFamily="34" charset="0"/>
              <a:buChar char="•"/>
            </a:pPr>
            <a:r>
              <a:rPr lang="id-ID" sz="1200" dirty="0" smtClean="0"/>
              <a:t>BP – Administrator KKPD</a:t>
            </a:r>
          </a:p>
        </p:txBody>
      </p:sp>
      <p:sp>
        <p:nvSpPr>
          <p:cNvPr id="18" name="Rounded Rectangle 17"/>
          <p:cNvSpPr/>
          <p:nvPr/>
        </p:nvSpPr>
        <p:spPr>
          <a:xfrm>
            <a:off x="107505" y="981225"/>
            <a:ext cx="1656183" cy="1154101"/>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ed Rectangle 18"/>
          <p:cNvSpPr/>
          <p:nvPr/>
        </p:nvSpPr>
        <p:spPr>
          <a:xfrm>
            <a:off x="107505" y="3435846"/>
            <a:ext cx="1656183" cy="504056"/>
          </a:xfrm>
          <a:prstGeom prst="roundRect">
            <a:avLst/>
          </a:prstGeom>
          <a:solidFill>
            <a:srgbClr val="D2FEF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Google Shape;3599;p50"/>
          <p:cNvSpPr/>
          <p:nvPr/>
        </p:nvSpPr>
        <p:spPr>
          <a:xfrm flipH="1">
            <a:off x="2234869" y="771551"/>
            <a:ext cx="1291989" cy="1822207"/>
          </a:xfrm>
          <a:prstGeom prst="roundRect">
            <a:avLst>
              <a:gd name="adj" fmla="val 16667"/>
            </a:avLst>
          </a:prstGeom>
          <a:solidFill>
            <a:schemeClr val="accent3">
              <a:lumMod val="20000"/>
              <a:lumOff val="80000"/>
            </a:schemeClr>
          </a:solidFill>
          <a:ln>
            <a:solidFill>
              <a:schemeClr val="accent3"/>
            </a:solidFill>
          </a:ln>
        </p:spPr>
        <p:txBody>
          <a:bodyPr spcFirstLastPara="1" wrap="square" lIns="91425" tIns="91425" rIns="91425" bIns="91425" anchor="ctr" anchorCtr="0">
            <a:noAutofit/>
          </a:bodyPr>
          <a:lstStyle/>
          <a:p>
            <a:endParaRPr/>
          </a:p>
        </p:txBody>
      </p:sp>
      <p:sp>
        <p:nvSpPr>
          <p:cNvPr id="27" name="Google Shape;717;p47"/>
          <p:cNvSpPr/>
          <p:nvPr/>
        </p:nvSpPr>
        <p:spPr>
          <a:xfrm>
            <a:off x="2538100" y="1505486"/>
            <a:ext cx="267147" cy="19947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chemeClr val="bg1"/>
          </a:solidFill>
          <a:ln>
            <a:noFill/>
          </a:ln>
        </p:spPr>
        <p:txBody>
          <a:bodyPr spcFirstLastPara="1" wrap="square" lIns="68569" tIns="68569" rIns="68569" bIns="68569" anchor="ctr" anchorCtr="0">
            <a:noAutofit/>
          </a:bodyPr>
          <a:lstStyle/>
          <a:p>
            <a:endParaRPr/>
          </a:p>
        </p:txBody>
      </p:sp>
      <p:sp>
        <p:nvSpPr>
          <p:cNvPr id="30" name="Google Shape;3585;p50"/>
          <p:cNvSpPr txBox="1">
            <a:spLocks/>
          </p:cNvSpPr>
          <p:nvPr/>
        </p:nvSpPr>
        <p:spPr>
          <a:xfrm flipH="1">
            <a:off x="2355126" y="1175575"/>
            <a:ext cx="1026000" cy="160736"/>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Tiket Perjadin</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31" name="Google Shape;3585;p50"/>
          <p:cNvSpPr txBox="1">
            <a:spLocks/>
          </p:cNvSpPr>
          <p:nvPr/>
        </p:nvSpPr>
        <p:spPr>
          <a:xfrm flipH="1">
            <a:off x="2355126" y="2266998"/>
            <a:ext cx="1113653" cy="160736"/>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a:solidFill>
                  <a:schemeClr val="bg1"/>
                </a:solidFill>
                <a:latin typeface="Assistant" panose="020B0604020202020204" charset="-79"/>
                <a:ea typeface="Questrial"/>
                <a:cs typeface="Assistant" panose="020B0604020202020204" charset="-79"/>
                <a:sym typeface="Questrial"/>
              </a:rPr>
              <a:t>Belanja Barang/Jasa</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32" name="Google Shape;3585;p50"/>
          <p:cNvSpPr txBox="1">
            <a:spLocks/>
          </p:cNvSpPr>
          <p:nvPr/>
        </p:nvSpPr>
        <p:spPr>
          <a:xfrm flipH="1">
            <a:off x="2339752" y="1704964"/>
            <a:ext cx="1116000" cy="160736"/>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Akomodasi Perjadin</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33" name="Google Shape;14571;p74"/>
          <p:cNvSpPr/>
          <p:nvPr/>
        </p:nvSpPr>
        <p:spPr>
          <a:xfrm>
            <a:off x="2982608" y="1999384"/>
            <a:ext cx="271316" cy="271886"/>
          </a:xfrm>
          <a:custGeom>
            <a:avLst/>
            <a:gdLst/>
            <a:ahLst/>
            <a:cxnLst/>
            <a:rect l="l" t="t" r="r" b="b"/>
            <a:pathLst>
              <a:path w="11419" h="11443" extrusionOk="0">
                <a:moveTo>
                  <a:pt x="4644" y="3560"/>
                </a:moveTo>
                <a:lnTo>
                  <a:pt x="4727" y="3655"/>
                </a:lnTo>
                <a:lnTo>
                  <a:pt x="4132" y="4263"/>
                </a:lnTo>
                <a:cubicBezTo>
                  <a:pt x="3989" y="4084"/>
                  <a:pt x="3965" y="3834"/>
                  <a:pt x="4108" y="3655"/>
                </a:cubicBezTo>
                <a:lnTo>
                  <a:pt x="4120" y="3655"/>
                </a:lnTo>
                <a:cubicBezTo>
                  <a:pt x="4298" y="3655"/>
                  <a:pt x="4465" y="3620"/>
                  <a:pt x="4644" y="3560"/>
                </a:cubicBezTo>
                <a:close/>
                <a:moveTo>
                  <a:pt x="8751" y="5739"/>
                </a:moveTo>
                <a:lnTo>
                  <a:pt x="8918" y="5906"/>
                </a:lnTo>
                <a:cubicBezTo>
                  <a:pt x="8944" y="5932"/>
                  <a:pt x="8994" y="5951"/>
                  <a:pt x="9043" y="5951"/>
                </a:cubicBezTo>
                <a:cubicBezTo>
                  <a:pt x="9061" y="5951"/>
                  <a:pt x="9080" y="5948"/>
                  <a:pt x="9097" y="5941"/>
                </a:cubicBezTo>
                <a:cubicBezTo>
                  <a:pt x="9275" y="5894"/>
                  <a:pt x="9430" y="5858"/>
                  <a:pt x="9597" y="5846"/>
                </a:cubicBezTo>
                <a:lnTo>
                  <a:pt x="9704" y="5858"/>
                </a:lnTo>
                <a:cubicBezTo>
                  <a:pt x="10478" y="5918"/>
                  <a:pt x="11073" y="6561"/>
                  <a:pt x="11073" y="7335"/>
                </a:cubicBezTo>
                <a:cubicBezTo>
                  <a:pt x="11085" y="7454"/>
                  <a:pt x="11073" y="7585"/>
                  <a:pt x="11025" y="7716"/>
                </a:cubicBezTo>
                <a:lnTo>
                  <a:pt x="10121" y="6811"/>
                </a:lnTo>
                <a:cubicBezTo>
                  <a:pt x="10061" y="6739"/>
                  <a:pt x="9966" y="6692"/>
                  <a:pt x="9870" y="6644"/>
                </a:cubicBezTo>
                <a:cubicBezTo>
                  <a:pt x="9787" y="6620"/>
                  <a:pt x="9704" y="6608"/>
                  <a:pt x="9609" y="6608"/>
                </a:cubicBezTo>
                <a:cubicBezTo>
                  <a:pt x="9418" y="6608"/>
                  <a:pt x="9239" y="6680"/>
                  <a:pt x="9108" y="6811"/>
                </a:cubicBezTo>
                <a:cubicBezTo>
                  <a:pt x="8918" y="7001"/>
                  <a:pt x="8858" y="7299"/>
                  <a:pt x="8942" y="7573"/>
                </a:cubicBezTo>
                <a:cubicBezTo>
                  <a:pt x="8978" y="7680"/>
                  <a:pt x="9037" y="7763"/>
                  <a:pt x="9108" y="7823"/>
                </a:cubicBezTo>
                <a:lnTo>
                  <a:pt x="10013" y="8728"/>
                </a:lnTo>
                <a:cubicBezTo>
                  <a:pt x="9882" y="8775"/>
                  <a:pt x="9751" y="8787"/>
                  <a:pt x="9609" y="8787"/>
                </a:cubicBezTo>
                <a:cubicBezTo>
                  <a:pt x="8835" y="8787"/>
                  <a:pt x="8204" y="8180"/>
                  <a:pt x="8156" y="7418"/>
                </a:cubicBezTo>
                <a:lnTo>
                  <a:pt x="8144" y="7323"/>
                </a:lnTo>
                <a:cubicBezTo>
                  <a:pt x="8144" y="7156"/>
                  <a:pt x="8168" y="6977"/>
                  <a:pt x="8227" y="6811"/>
                </a:cubicBezTo>
                <a:cubicBezTo>
                  <a:pt x="8263" y="6751"/>
                  <a:pt x="8239" y="6680"/>
                  <a:pt x="8180" y="6632"/>
                </a:cubicBezTo>
                <a:lnTo>
                  <a:pt x="8025" y="6465"/>
                </a:lnTo>
                <a:lnTo>
                  <a:pt x="8751" y="5739"/>
                </a:lnTo>
                <a:close/>
                <a:moveTo>
                  <a:pt x="2393" y="6537"/>
                </a:moveTo>
                <a:lnTo>
                  <a:pt x="2751" y="6894"/>
                </a:lnTo>
                <a:lnTo>
                  <a:pt x="4632" y="8775"/>
                </a:lnTo>
                <a:lnTo>
                  <a:pt x="4894" y="9037"/>
                </a:lnTo>
                <a:lnTo>
                  <a:pt x="4358" y="9573"/>
                </a:lnTo>
                <a:lnTo>
                  <a:pt x="1858" y="7084"/>
                </a:lnTo>
                <a:lnTo>
                  <a:pt x="2393" y="6537"/>
                </a:lnTo>
                <a:close/>
                <a:moveTo>
                  <a:pt x="4155" y="0"/>
                </a:moveTo>
                <a:cubicBezTo>
                  <a:pt x="3882" y="0"/>
                  <a:pt x="3632" y="60"/>
                  <a:pt x="3382" y="179"/>
                </a:cubicBezTo>
                <a:cubicBezTo>
                  <a:pt x="3334" y="203"/>
                  <a:pt x="3286" y="250"/>
                  <a:pt x="3286" y="298"/>
                </a:cubicBezTo>
                <a:cubicBezTo>
                  <a:pt x="3274" y="357"/>
                  <a:pt x="3298" y="393"/>
                  <a:pt x="3334" y="441"/>
                </a:cubicBezTo>
                <a:lnTo>
                  <a:pt x="4417" y="1524"/>
                </a:lnTo>
                <a:cubicBezTo>
                  <a:pt x="4453" y="1560"/>
                  <a:pt x="4477" y="1608"/>
                  <a:pt x="4513" y="1667"/>
                </a:cubicBezTo>
                <a:cubicBezTo>
                  <a:pt x="4548" y="1810"/>
                  <a:pt x="4525" y="1965"/>
                  <a:pt x="4417" y="2060"/>
                </a:cubicBezTo>
                <a:cubicBezTo>
                  <a:pt x="4346" y="2143"/>
                  <a:pt x="4251" y="2167"/>
                  <a:pt x="4155" y="2167"/>
                </a:cubicBezTo>
                <a:cubicBezTo>
                  <a:pt x="4108" y="2167"/>
                  <a:pt x="4060" y="2155"/>
                  <a:pt x="4013" y="2143"/>
                </a:cubicBezTo>
                <a:cubicBezTo>
                  <a:pt x="3953" y="2108"/>
                  <a:pt x="3917" y="2096"/>
                  <a:pt x="3882" y="2048"/>
                </a:cubicBezTo>
                <a:lnTo>
                  <a:pt x="2798" y="965"/>
                </a:lnTo>
                <a:cubicBezTo>
                  <a:pt x="2762" y="928"/>
                  <a:pt x="2725" y="913"/>
                  <a:pt x="2684" y="913"/>
                </a:cubicBezTo>
                <a:cubicBezTo>
                  <a:pt x="2671" y="913"/>
                  <a:pt x="2657" y="914"/>
                  <a:pt x="2643" y="917"/>
                </a:cubicBezTo>
                <a:cubicBezTo>
                  <a:pt x="2584" y="929"/>
                  <a:pt x="2548" y="965"/>
                  <a:pt x="2524" y="1012"/>
                </a:cubicBezTo>
                <a:cubicBezTo>
                  <a:pt x="2405" y="1262"/>
                  <a:pt x="2346" y="1512"/>
                  <a:pt x="2346" y="1786"/>
                </a:cubicBezTo>
                <a:cubicBezTo>
                  <a:pt x="2346" y="2239"/>
                  <a:pt x="2524" y="2679"/>
                  <a:pt x="2846" y="3013"/>
                </a:cubicBezTo>
                <a:cubicBezTo>
                  <a:pt x="3096" y="3286"/>
                  <a:pt x="3417" y="3465"/>
                  <a:pt x="3798" y="3548"/>
                </a:cubicBezTo>
                <a:cubicBezTo>
                  <a:pt x="3655" y="3846"/>
                  <a:pt x="3715" y="4203"/>
                  <a:pt x="3941" y="4465"/>
                </a:cubicBezTo>
                <a:lnTo>
                  <a:pt x="3560" y="4846"/>
                </a:lnTo>
                <a:cubicBezTo>
                  <a:pt x="3405" y="5001"/>
                  <a:pt x="3334" y="5191"/>
                  <a:pt x="3334" y="5394"/>
                </a:cubicBezTo>
                <a:cubicBezTo>
                  <a:pt x="3334" y="5596"/>
                  <a:pt x="3405" y="5775"/>
                  <a:pt x="3524" y="5906"/>
                </a:cubicBezTo>
                <a:lnTo>
                  <a:pt x="2917" y="6513"/>
                </a:lnTo>
                <a:lnTo>
                  <a:pt x="2560" y="6156"/>
                </a:lnTo>
                <a:cubicBezTo>
                  <a:pt x="2530" y="6126"/>
                  <a:pt x="2486" y="6111"/>
                  <a:pt x="2441" y="6111"/>
                </a:cubicBezTo>
                <a:cubicBezTo>
                  <a:pt x="2396" y="6111"/>
                  <a:pt x="2352" y="6126"/>
                  <a:pt x="2322" y="6156"/>
                </a:cubicBezTo>
                <a:lnTo>
                  <a:pt x="1417" y="7061"/>
                </a:lnTo>
                <a:lnTo>
                  <a:pt x="60" y="8418"/>
                </a:lnTo>
                <a:cubicBezTo>
                  <a:pt x="0" y="8478"/>
                  <a:pt x="0" y="8597"/>
                  <a:pt x="60" y="8656"/>
                </a:cubicBezTo>
                <a:lnTo>
                  <a:pt x="1096" y="9704"/>
                </a:lnTo>
                <a:cubicBezTo>
                  <a:pt x="1125" y="9734"/>
                  <a:pt x="1170" y="9748"/>
                  <a:pt x="1215" y="9748"/>
                </a:cubicBezTo>
                <a:cubicBezTo>
                  <a:pt x="1259" y="9748"/>
                  <a:pt x="1304" y="9734"/>
                  <a:pt x="1334" y="9704"/>
                </a:cubicBezTo>
                <a:cubicBezTo>
                  <a:pt x="1393" y="9644"/>
                  <a:pt x="1393" y="9525"/>
                  <a:pt x="1334" y="9466"/>
                </a:cubicBezTo>
                <a:lnTo>
                  <a:pt x="417" y="8537"/>
                </a:lnTo>
                <a:lnTo>
                  <a:pt x="1667" y="7287"/>
                </a:lnTo>
                <a:lnTo>
                  <a:pt x="4167" y="9787"/>
                </a:lnTo>
                <a:lnTo>
                  <a:pt x="2917" y="11037"/>
                </a:lnTo>
                <a:lnTo>
                  <a:pt x="1810" y="9942"/>
                </a:lnTo>
                <a:cubicBezTo>
                  <a:pt x="1780" y="9912"/>
                  <a:pt x="1736" y="9897"/>
                  <a:pt x="1691" y="9897"/>
                </a:cubicBezTo>
                <a:cubicBezTo>
                  <a:pt x="1646" y="9897"/>
                  <a:pt x="1602" y="9912"/>
                  <a:pt x="1572" y="9942"/>
                </a:cubicBezTo>
                <a:cubicBezTo>
                  <a:pt x="1512" y="10002"/>
                  <a:pt x="1512" y="10121"/>
                  <a:pt x="1572" y="10180"/>
                </a:cubicBezTo>
                <a:lnTo>
                  <a:pt x="2798" y="11395"/>
                </a:lnTo>
                <a:cubicBezTo>
                  <a:pt x="2822" y="11430"/>
                  <a:pt x="2870" y="11442"/>
                  <a:pt x="2917" y="11442"/>
                </a:cubicBezTo>
                <a:cubicBezTo>
                  <a:pt x="2965" y="11442"/>
                  <a:pt x="3001" y="11430"/>
                  <a:pt x="3036" y="11395"/>
                </a:cubicBezTo>
                <a:lnTo>
                  <a:pt x="4394" y="10037"/>
                </a:lnTo>
                <a:lnTo>
                  <a:pt x="5298" y="9132"/>
                </a:lnTo>
                <a:cubicBezTo>
                  <a:pt x="5322" y="9109"/>
                  <a:pt x="5346" y="9061"/>
                  <a:pt x="5346" y="9013"/>
                </a:cubicBezTo>
                <a:cubicBezTo>
                  <a:pt x="5346" y="8966"/>
                  <a:pt x="5322" y="8930"/>
                  <a:pt x="5298" y="8894"/>
                </a:cubicBezTo>
                <a:lnTo>
                  <a:pt x="5025" y="8632"/>
                </a:lnTo>
                <a:lnTo>
                  <a:pt x="5644" y="8013"/>
                </a:lnTo>
                <a:cubicBezTo>
                  <a:pt x="5770" y="8094"/>
                  <a:pt x="5916" y="8135"/>
                  <a:pt x="6062" y="8135"/>
                </a:cubicBezTo>
                <a:cubicBezTo>
                  <a:pt x="6217" y="8135"/>
                  <a:pt x="6372" y="8088"/>
                  <a:pt x="6501" y="7989"/>
                </a:cubicBezTo>
                <a:cubicBezTo>
                  <a:pt x="6572" y="7930"/>
                  <a:pt x="6596" y="7823"/>
                  <a:pt x="6537" y="7751"/>
                </a:cubicBezTo>
                <a:cubicBezTo>
                  <a:pt x="6500" y="7708"/>
                  <a:pt x="6446" y="7682"/>
                  <a:pt x="6393" y="7682"/>
                </a:cubicBezTo>
                <a:cubicBezTo>
                  <a:pt x="6360" y="7682"/>
                  <a:pt x="6326" y="7692"/>
                  <a:pt x="6299" y="7716"/>
                </a:cubicBezTo>
                <a:cubicBezTo>
                  <a:pt x="6220" y="7778"/>
                  <a:pt x="6131" y="7806"/>
                  <a:pt x="6041" y="7806"/>
                </a:cubicBezTo>
                <a:cubicBezTo>
                  <a:pt x="5927" y="7806"/>
                  <a:pt x="5814" y="7760"/>
                  <a:pt x="5727" y="7680"/>
                </a:cubicBezTo>
                <a:cubicBezTo>
                  <a:pt x="5703" y="7644"/>
                  <a:pt x="5656" y="7632"/>
                  <a:pt x="5608" y="7632"/>
                </a:cubicBezTo>
                <a:cubicBezTo>
                  <a:pt x="5560" y="7632"/>
                  <a:pt x="5525" y="7644"/>
                  <a:pt x="5489" y="7680"/>
                </a:cubicBezTo>
                <a:lnTo>
                  <a:pt x="4763" y="8406"/>
                </a:lnTo>
                <a:lnTo>
                  <a:pt x="3108" y="6799"/>
                </a:lnTo>
                <a:lnTo>
                  <a:pt x="3834" y="6072"/>
                </a:lnTo>
                <a:cubicBezTo>
                  <a:pt x="3894" y="6013"/>
                  <a:pt x="3894" y="5894"/>
                  <a:pt x="3834" y="5834"/>
                </a:cubicBezTo>
                <a:lnTo>
                  <a:pt x="3751" y="5739"/>
                </a:lnTo>
                <a:cubicBezTo>
                  <a:pt x="3655" y="5644"/>
                  <a:pt x="3620" y="5549"/>
                  <a:pt x="3620" y="5430"/>
                </a:cubicBezTo>
                <a:cubicBezTo>
                  <a:pt x="3620" y="5310"/>
                  <a:pt x="3655" y="5203"/>
                  <a:pt x="3751" y="5108"/>
                </a:cubicBezTo>
                <a:lnTo>
                  <a:pt x="4251" y="4608"/>
                </a:lnTo>
                <a:lnTo>
                  <a:pt x="5096" y="3763"/>
                </a:lnTo>
                <a:lnTo>
                  <a:pt x="6013" y="2846"/>
                </a:lnTo>
                <a:cubicBezTo>
                  <a:pt x="6025" y="2834"/>
                  <a:pt x="6037" y="2822"/>
                  <a:pt x="6049" y="2822"/>
                </a:cubicBezTo>
                <a:cubicBezTo>
                  <a:pt x="6106" y="2780"/>
                  <a:pt x="6170" y="2761"/>
                  <a:pt x="6233" y="2761"/>
                </a:cubicBezTo>
                <a:cubicBezTo>
                  <a:pt x="6314" y="2761"/>
                  <a:pt x="6393" y="2792"/>
                  <a:pt x="6453" y="2846"/>
                </a:cubicBezTo>
                <a:lnTo>
                  <a:pt x="6477" y="2870"/>
                </a:lnTo>
                <a:cubicBezTo>
                  <a:pt x="6572" y="2965"/>
                  <a:pt x="6596" y="3132"/>
                  <a:pt x="6501" y="3263"/>
                </a:cubicBezTo>
                <a:cubicBezTo>
                  <a:pt x="6489" y="3286"/>
                  <a:pt x="6477" y="3298"/>
                  <a:pt x="6477" y="3310"/>
                </a:cubicBezTo>
                <a:lnTo>
                  <a:pt x="5477" y="4310"/>
                </a:lnTo>
                <a:cubicBezTo>
                  <a:pt x="5418" y="4370"/>
                  <a:pt x="5418" y="4489"/>
                  <a:pt x="5477" y="4548"/>
                </a:cubicBezTo>
                <a:cubicBezTo>
                  <a:pt x="5501" y="4584"/>
                  <a:pt x="5549" y="4596"/>
                  <a:pt x="5596" y="4596"/>
                </a:cubicBezTo>
                <a:cubicBezTo>
                  <a:pt x="5644" y="4596"/>
                  <a:pt x="5679" y="4572"/>
                  <a:pt x="5715" y="4548"/>
                </a:cubicBezTo>
                <a:lnTo>
                  <a:pt x="6715" y="3548"/>
                </a:lnTo>
                <a:cubicBezTo>
                  <a:pt x="6727" y="3536"/>
                  <a:pt x="6739" y="3525"/>
                  <a:pt x="6751" y="3525"/>
                </a:cubicBezTo>
                <a:cubicBezTo>
                  <a:pt x="6805" y="3481"/>
                  <a:pt x="6872" y="3460"/>
                  <a:pt x="6939" y="3460"/>
                </a:cubicBezTo>
                <a:cubicBezTo>
                  <a:pt x="7018" y="3460"/>
                  <a:pt x="7098" y="3490"/>
                  <a:pt x="7156" y="3548"/>
                </a:cubicBezTo>
                <a:lnTo>
                  <a:pt x="7168" y="3560"/>
                </a:lnTo>
                <a:cubicBezTo>
                  <a:pt x="7275" y="3667"/>
                  <a:pt x="7287" y="3834"/>
                  <a:pt x="7203" y="3965"/>
                </a:cubicBezTo>
                <a:cubicBezTo>
                  <a:pt x="7192" y="3989"/>
                  <a:pt x="7192" y="4001"/>
                  <a:pt x="7168" y="4013"/>
                </a:cubicBezTo>
                <a:lnTo>
                  <a:pt x="6180" y="5013"/>
                </a:lnTo>
                <a:cubicBezTo>
                  <a:pt x="6120" y="5072"/>
                  <a:pt x="6120" y="5191"/>
                  <a:pt x="6180" y="5251"/>
                </a:cubicBezTo>
                <a:cubicBezTo>
                  <a:pt x="6203" y="5275"/>
                  <a:pt x="6251" y="5299"/>
                  <a:pt x="6299" y="5299"/>
                </a:cubicBezTo>
                <a:cubicBezTo>
                  <a:pt x="6334" y="5299"/>
                  <a:pt x="6382" y="5275"/>
                  <a:pt x="6418" y="5251"/>
                </a:cubicBezTo>
                <a:lnTo>
                  <a:pt x="7406" y="4251"/>
                </a:lnTo>
                <a:cubicBezTo>
                  <a:pt x="7430" y="4239"/>
                  <a:pt x="7442" y="4215"/>
                  <a:pt x="7454" y="4215"/>
                </a:cubicBezTo>
                <a:cubicBezTo>
                  <a:pt x="7506" y="4179"/>
                  <a:pt x="7569" y="4160"/>
                  <a:pt x="7633" y="4160"/>
                </a:cubicBezTo>
                <a:cubicBezTo>
                  <a:pt x="7715" y="4160"/>
                  <a:pt x="7798" y="4191"/>
                  <a:pt x="7858" y="4251"/>
                </a:cubicBezTo>
                <a:lnTo>
                  <a:pt x="7870" y="4263"/>
                </a:lnTo>
                <a:cubicBezTo>
                  <a:pt x="7977" y="4370"/>
                  <a:pt x="7989" y="4537"/>
                  <a:pt x="7906" y="4668"/>
                </a:cubicBezTo>
                <a:cubicBezTo>
                  <a:pt x="7882" y="4679"/>
                  <a:pt x="7882" y="4703"/>
                  <a:pt x="7870" y="4715"/>
                </a:cubicBezTo>
                <a:lnTo>
                  <a:pt x="6870" y="5715"/>
                </a:lnTo>
                <a:cubicBezTo>
                  <a:pt x="6811" y="5775"/>
                  <a:pt x="6811" y="5894"/>
                  <a:pt x="6870" y="5953"/>
                </a:cubicBezTo>
                <a:cubicBezTo>
                  <a:pt x="6906" y="5977"/>
                  <a:pt x="6953" y="5989"/>
                  <a:pt x="6989" y="5989"/>
                </a:cubicBezTo>
                <a:cubicBezTo>
                  <a:pt x="7037" y="5989"/>
                  <a:pt x="7084" y="5977"/>
                  <a:pt x="7108" y="5953"/>
                </a:cubicBezTo>
                <a:lnTo>
                  <a:pt x="8108" y="4953"/>
                </a:lnTo>
                <a:cubicBezTo>
                  <a:pt x="8120" y="4941"/>
                  <a:pt x="8144" y="4918"/>
                  <a:pt x="8156" y="4918"/>
                </a:cubicBezTo>
                <a:cubicBezTo>
                  <a:pt x="8208" y="4881"/>
                  <a:pt x="8272" y="4863"/>
                  <a:pt x="8335" y="4863"/>
                </a:cubicBezTo>
                <a:cubicBezTo>
                  <a:pt x="8418" y="4863"/>
                  <a:pt x="8501" y="4893"/>
                  <a:pt x="8561" y="4953"/>
                </a:cubicBezTo>
                <a:lnTo>
                  <a:pt x="8573" y="4965"/>
                </a:lnTo>
                <a:cubicBezTo>
                  <a:pt x="8680" y="5072"/>
                  <a:pt x="8692" y="5239"/>
                  <a:pt x="8597" y="5370"/>
                </a:cubicBezTo>
                <a:cubicBezTo>
                  <a:pt x="8585" y="5382"/>
                  <a:pt x="8573" y="5394"/>
                  <a:pt x="8573" y="5418"/>
                </a:cubicBezTo>
                <a:lnTo>
                  <a:pt x="6715" y="7275"/>
                </a:lnTo>
                <a:cubicBezTo>
                  <a:pt x="6656" y="7335"/>
                  <a:pt x="6656" y="7454"/>
                  <a:pt x="6715" y="7513"/>
                </a:cubicBezTo>
                <a:cubicBezTo>
                  <a:pt x="6739" y="7537"/>
                  <a:pt x="6787" y="7561"/>
                  <a:pt x="6834" y="7561"/>
                </a:cubicBezTo>
                <a:cubicBezTo>
                  <a:pt x="6870" y="7561"/>
                  <a:pt x="6918" y="7537"/>
                  <a:pt x="6953" y="7513"/>
                </a:cubicBezTo>
                <a:lnTo>
                  <a:pt x="7787" y="6680"/>
                </a:lnTo>
                <a:lnTo>
                  <a:pt x="7870" y="6763"/>
                </a:lnTo>
                <a:cubicBezTo>
                  <a:pt x="7811" y="6942"/>
                  <a:pt x="7787" y="7120"/>
                  <a:pt x="7787" y="7287"/>
                </a:cubicBezTo>
                <a:lnTo>
                  <a:pt x="7787" y="7299"/>
                </a:lnTo>
                <a:lnTo>
                  <a:pt x="7799" y="7406"/>
                </a:lnTo>
                <a:cubicBezTo>
                  <a:pt x="7823" y="7870"/>
                  <a:pt x="8037" y="8287"/>
                  <a:pt x="8358" y="8597"/>
                </a:cubicBezTo>
                <a:cubicBezTo>
                  <a:pt x="8692" y="8906"/>
                  <a:pt x="9132" y="9085"/>
                  <a:pt x="9597" y="9085"/>
                </a:cubicBezTo>
                <a:cubicBezTo>
                  <a:pt x="9870" y="9085"/>
                  <a:pt x="10121" y="9025"/>
                  <a:pt x="10371" y="8906"/>
                </a:cubicBezTo>
                <a:cubicBezTo>
                  <a:pt x="10418" y="8882"/>
                  <a:pt x="10466" y="8835"/>
                  <a:pt x="10466" y="8787"/>
                </a:cubicBezTo>
                <a:cubicBezTo>
                  <a:pt x="10478" y="8728"/>
                  <a:pt x="10442" y="8692"/>
                  <a:pt x="10418" y="8644"/>
                </a:cubicBezTo>
                <a:lnTo>
                  <a:pt x="9335" y="7537"/>
                </a:lnTo>
                <a:cubicBezTo>
                  <a:pt x="9287" y="7501"/>
                  <a:pt x="9251" y="7454"/>
                  <a:pt x="9251" y="7406"/>
                </a:cubicBezTo>
                <a:cubicBezTo>
                  <a:pt x="9192" y="7263"/>
                  <a:pt x="9239" y="7108"/>
                  <a:pt x="9347" y="7001"/>
                </a:cubicBezTo>
                <a:cubicBezTo>
                  <a:pt x="9418" y="6930"/>
                  <a:pt x="9513" y="6882"/>
                  <a:pt x="9609" y="6882"/>
                </a:cubicBezTo>
                <a:cubicBezTo>
                  <a:pt x="9656" y="6882"/>
                  <a:pt x="9704" y="6906"/>
                  <a:pt x="9751" y="6918"/>
                </a:cubicBezTo>
                <a:cubicBezTo>
                  <a:pt x="9811" y="6942"/>
                  <a:pt x="9847" y="6965"/>
                  <a:pt x="9882" y="7001"/>
                </a:cubicBezTo>
                <a:lnTo>
                  <a:pt x="10966" y="8097"/>
                </a:lnTo>
                <a:cubicBezTo>
                  <a:pt x="11000" y="8122"/>
                  <a:pt x="11034" y="8142"/>
                  <a:pt x="11073" y="8142"/>
                </a:cubicBezTo>
                <a:cubicBezTo>
                  <a:pt x="11088" y="8142"/>
                  <a:pt x="11104" y="8139"/>
                  <a:pt x="11121" y="8132"/>
                </a:cubicBezTo>
                <a:cubicBezTo>
                  <a:pt x="11180" y="8120"/>
                  <a:pt x="11216" y="8097"/>
                  <a:pt x="11240" y="8049"/>
                </a:cubicBezTo>
                <a:cubicBezTo>
                  <a:pt x="11359" y="7799"/>
                  <a:pt x="11418" y="7537"/>
                  <a:pt x="11418" y="7275"/>
                </a:cubicBezTo>
                <a:cubicBezTo>
                  <a:pt x="11418" y="6858"/>
                  <a:pt x="11252" y="6430"/>
                  <a:pt x="10918" y="6084"/>
                </a:cubicBezTo>
                <a:cubicBezTo>
                  <a:pt x="10609" y="5751"/>
                  <a:pt x="10180" y="5549"/>
                  <a:pt x="9728" y="5513"/>
                </a:cubicBezTo>
                <a:lnTo>
                  <a:pt x="9632" y="5501"/>
                </a:lnTo>
                <a:lnTo>
                  <a:pt x="9609" y="5501"/>
                </a:lnTo>
                <a:cubicBezTo>
                  <a:pt x="9454" y="5501"/>
                  <a:pt x="9275" y="5537"/>
                  <a:pt x="9097" y="5596"/>
                </a:cubicBezTo>
                <a:lnTo>
                  <a:pt x="8954" y="5453"/>
                </a:lnTo>
                <a:cubicBezTo>
                  <a:pt x="9049" y="5215"/>
                  <a:pt x="9001" y="4953"/>
                  <a:pt x="8811" y="4763"/>
                </a:cubicBezTo>
                <a:lnTo>
                  <a:pt x="8799" y="4739"/>
                </a:lnTo>
                <a:cubicBezTo>
                  <a:pt x="8656" y="4608"/>
                  <a:pt x="8477" y="4548"/>
                  <a:pt x="8299" y="4548"/>
                </a:cubicBezTo>
                <a:cubicBezTo>
                  <a:pt x="8323" y="4370"/>
                  <a:pt x="8239" y="4191"/>
                  <a:pt x="8108" y="4060"/>
                </a:cubicBezTo>
                <a:lnTo>
                  <a:pt x="8096" y="4048"/>
                </a:lnTo>
                <a:cubicBezTo>
                  <a:pt x="7965" y="3906"/>
                  <a:pt x="7775" y="3846"/>
                  <a:pt x="7596" y="3846"/>
                </a:cubicBezTo>
                <a:cubicBezTo>
                  <a:pt x="7620" y="3667"/>
                  <a:pt x="7537" y="3489"/>
                  <a:pt x="7406" y="3358"/>
                </a:cubicBezTo>
                <a:lnTo>
                  <a:pt x="7394" y="3346"/>
                </a:lnTo>
                <a:cubicBezTo>
                  <a:pt x="7263" y="3215"/>
                  <a:pt x="7084" y="3155"/>
                  <a:pt x="6906" y="3155"/>
                </a:cubicBezTo>
                <a:cubicBezTo>
                  <a:pt x="6918" y="2977"/>
                  <a:pt x="6846" y="2798"/>
                  <a:pt x="6703" y="2655"/>
                </a:cubicBezTo>
                <a:lnTo>
                  <a:pt x="6692" y="2643"/>
                </a:lnTo>
                <a:cubicBezTo>
                  <a:pt x="6565" y="2516"/>
                  <a:pt x="6400" y="2453"/>
                  <a:pt x="6235" y="2453"/>
                </a:cubicBezTo>
                <a:cubicBezTo>
                  <a:pt x="6152" y="2453"/>
                  <a:pt x="6068" y="2469"/>
                  <a:pt x="5989" y="2501"/>
                </a:cubicBezTo>
                <a:lnTo>
                  <a:pt x="5858" y="2358"/>
                </a:lnTo>
                <a:cubicBezTo>
                  <a:pt x="5918" y="2179"/>
                  <a:pt x="5953" y="2001"/>
                  <a:pt x="5953" y="1846"/>
                </a:cubicBezTo>
                <a:lnTo>
                  <a:pt x="5953" y="1822"/>
                </a:lnTo>
                <a:lnTo>
                  <a:pt x="5930" y="1727"/>
                </a:lnTo>
                <a:cubicBezTo>
                  <a:pt x="5918" y="1465"/>
                  <a:pt x="5846" y="1215"/>
                  <a:pt x="5727" y="988"/>
                </a:cubicBezTo>
                <a:cubicBezTo>
                  <a:pt x="5693" y="937"/>
                  <a:pt x="5628" y="898"/>
                  <a:pt x="5567" y="898"/>
                </a:cubicBezTo>
                <a:cubicBezTo>
                  <a:pt x="5544" y="898"/>
                  <a:pt x="5521" y="904"/>
                  <a:pt x="5501" y="917"/>
                </a:cubicBezTo>
                <a:cubicBezTo>
                  <a:pt x="5429" y="965"/>
                  <a:pt x="5382" y="1072"/>
                  <a:pt x="5429" y="1143"/>
                </a:cubicBezTo>
                <a:cubicBezTo>
                  <a:pt x="5537" y="1334"/>
                  <a:pt x="5596" y="1524"/>
                  <a:pt x="5608" y="1739"/>
                </a:cubicBezTo>
                <a:lnTo>
                  <a:pt x="5620" y="1846"/>
                </a:lnTo>
                <a:cubicBezTo>
                  <a:pt x="5620" y="2001"/>
                  <a:pt x="5596" y="2167"/>
                  <a:pt x="5513" y="2346"/>
                </a:cubicBezTo>
                <a:cubicBezTo>
                  <a:pt x="5489" y="2405"/>
                  <a:pt x="5513" y="2477"/>
                  <a:pt x="5560" y="2524"/>
                </a:cubicBezTo>
                <a:lnTo>
                  <a:pt x="5727" y="2691"/>
                </a:lnTo>
                <a:lnTo>
                  <a:pt x="5001" y="3417"/>
                </a:lnTo>
                <a:lnTo>
                  <a:pt x="4834" y="3251"/>
                </a:lnTo>
                <a:cubicBezTo>
                  <a:pt x="4800" y="3225"/>
                  <a:pt x="4753" y="3205"/>
                  <a:pt x="4707" y="3205"/>
                </a:cubicBezTo>
                <a:cubicBezTo>
                  <a:pt x="4690" y="3205"/>
                  <a:pt x="4672" y="3208"/>
                  <a:pt x="4656" y="3215"/>
                </a:cubicBezTo>
                <a:cubicBezTo>
                  <a:pt x="4477" y="3274"/>
                  <a:pt x="4310" y="3298"/>
                  <a:pt x="4155" y="3298"/>
                </a:cubicBezTo>
                <a:lnTo>
                  <a:pt x="4048" y="3286"/>
                </a:lnTo>
                <a:cubicBezTo>
                  <a:pt x="3274" y="3227"/>
                  <a:pt x="2679" y="2584"/>
                  <a:pt x="2679" y="1822"/>
                </a:cubicBezTo>
                <a:cubicBezTo>
                  <a:pt x="2679" y="1691"/>
                  <a:pt x="2691" y="1560"/>
                  <a:pt x="2739" y="1429"/>
                </a:cubicBezTo>
                <a:lnTo>
                  <a:pt x="3644" y="2334"/>
                </a:lnTo>
                <a:cubicBezTo>
                  <a:pt x="3703" y="2405"/>
                  <a:pt x="3798" y="2453"/>
                  <a:pt x="3894" y="2501"/>
                </a:cubicBezTo>
                <a:cubicBezTo>
                  <a:pt x="3989" y="2524"/>
                  <a:pt x="4060" y="2536"/>
                  <a:pt x="4155" y="2536"/>
                </a:cubicBezTo>
                <a:cubicBezTo>
                  <a:pt x="4346" y="2536"/>
                  <a:pt x="4525" y="2465"/>
                  <a:pt x="4656" y="2334"/>
                </a:cubicBezTo>
                <a:cubicBezTo>
                  <a:pt x="4846" y="2143"/>
                  <a:pt x="4929" y="1846"/>
                  <a:pt x="4822" y="1572"/>
                </a:cubicBezTo>
                <a:lnTo>
                  <a:pt x="4822" y="1560"/>
                </a:lnTo>
                <a:cubicBezTo>
                  <a:pt x="4787" y="1489"/>
                  <a:pt x="4751" y="1393"/>
                  <a:pt x="4656" y="1310"/>
                </a:cubicBezTo>
                <a:lnTo>
                  <a:pt x="3751" y="393"/>
                </a:lnTo>
                <a:cubicBezTo>
                  <a:pt x="3882" y="357"/>
                  <a:pt x="4013" y="334"/>
                  <a:pt x="4144" y="334"/>
                </a:cubicBezTo>
                <a:cubicBezTo>
                  <a:pt x="4489" y="334"/>
                  <a:pt x="4798" y="441"/>
                  <a:pt x="5060" y="655"/>
                </a:cubicBezTo>
                <a:cubicBezTo>
                  <a:pt x="5088" y="678"/>
                  <a:pt x="5121" y="689"/>
                  <a:pt x="5155" y="689"/>
                </a:cubicBezTo>
                <a:cubicBezTo>
                  <a:pt x="5208" y="689"/>
                  <a:pt x="5262" y="663"/>
                  <a:pt x="5298" y="619"/>
                </a:cubicBezTo>
                <a:cubicBezTo>
                  <a:pt x="5358" y="548"/>
                  <a:pt x="5346" y="441"/>
                  <a:pt x="5263" y="381"/>
                </a:cubicBezTo>
                <a:cubicBezTo>
                  <a:pt x="4941" y="131"/>
                  <a:pt x="4548" y="0"/>
                  <a:pt x="4155" y="0"/>
                </a:cubicBezTo>
                <a:close/>
              </a:path>
            </a:pathLst>
          </a:custGeom>
          <a:solidFill>
            <a:schemeClr val="bg1"/>
          </a:solidFill>
          <a:ln>
            <a:noFill/>
          </a:ln>
        </p:spPr>
        <p:txBody>
          <a:bodyPr spcFirstLastPara="1" wrap="square" lIns="68569" tIns="68569" rIns="68569" bIns="68569" anchor="ctr" anchorCtr="0">
            <a:noAutofit/>
          </a:bodyPr>
          <a:lstStyle/>
          <a:p>
            <a:endParaRPr/>
          </a:p>
        </p:txBody>
      </p:sp>
      <p:grpSp>
        <p:nvGrpSpPr>
          <p:cNvPr id="34" name="Google Shape;4408;p58"/>
          <p:cNvGrpSpPr/>
          <p:nvPr/>
        </p:nvGrpSpPr>
        <p:grpSpPr>
          <a:xfrm>
            <a:off x="2574431" y="1992996"/>
            <a:ext cx="279751" cy="297521"/>
            <a:chOff x="2753004" y="1720405"/>
            <a:chExt cx="373001" cy="396694"/>
          </a:xfrm>
          <a:solidFill>
            <a:schemeClr val="bg1"/>
          </a:solidFill>
        </p:grpSpPr>
        <p:sp>
          <p:nvSpPr>
            <p:cNvPr id="35" name="Google Shape;4409;p58"/>
            <p:cNvSpPr/>
            <p:nvPr/>
          </p:nvSpPr>
          <p:spPr>
            <a:xfrm>
              <a:off x="2753004" y="1720405"/>
              <a:ext cx="373001" cy="396694"/>
            </a:xfrm>
            <a:custGeom>
              <a:avLst/>
              <a:gdLst/>
              <a:ahLst/>
              <a:cxnLst/>
              <a:rect l="l" t="t" r="r" b="b"/>
              <a:pathLst>
                <a:path w="11146" h="11854" extrusionOk="0">
                  <a:moveTo>
                    <a:pt x="5549" y="352"/>
                  </a:moveTo>
                  <a:lnTo>
                    <a:pt x="10550" y="2757"/>
                  </a:lnTo>
                  <a:lnTo>
                    <a:pt x="9097" y="3447"/>
                  </a:lnTo>
                  <a:cubicBezTo>
                    <a:pt x="9097" y="3447"/>
                    <a:pt x="9050" y="3447"/>
                    <a:pt x="9050" y="3424"/>
                  </a:cubicBezTo>
                  <a:lnTo>
                    <a:pt x="4096" y="1042"/>
                  </a:lnTo>
                  <a:lnTo>
                    <a:pt x="5549" y="352"/>
                  </a:lnTo>
                  <a:close/>
                  <a:moveTo>
                    <a:pt x="3691" y="1256"/>
                  </a:moveTo>
                  <a:lnTo>
                    <a:pt x="8669" y="3662"/>
                  </a:lnTo>
                  <a:lnTo>
                    <a:pt x="7668" y="4162"/>
                  </a:lnTo>
                  <a:lnTo>
                    <a:pt x="2691" y="1757"/>
                  </a:lnTo>
                  <a:lnTo>
                    <a:pt x="3691" y="1256"/>
                  </a:lnTo>
                  <a:close/>
                  <a:moveTo>
                    <a:pt x="8811" y="3995"/>
                  </a:moveTo>
                  <a:lnTo>
                    <a:pt x="8811" y="5805"/>
                  </a:lnTo>
                  <a:lnTo>
                    <a:pt x="7859" y="6257"/>
                  </a:lnTo>
                  <a:lnTo>
                    <a:pt x="7859" y="4471"/>
                  </a:lnTo>
                  <a:lnTo>
                    <a:pt x="8811" y="3995"/>
                  </a:lnTo>
                  <a:close/>
                  <a:moveTo>
                    <a:pt x="2262" y="1923"/>
                  </a:moveTo>
                  <a:lnTo>
                    <a:pt x="7502" y="4448"/>
                  </a:lnTo>
                  <a:lnTo>
                    <a:pt x="7502" y="6543"/>
                  </a:lnTo>
                  <a:cubicBezTo>
                    <a:pt x="7502" y="6591"/>
                    <a:pt x="7549" y="6662"/>
                    <a:pt x="7597" y="6686"/>
                  </a:cubicBezTo>
                  <a:cubicBezTo>
                    <a:pt x="7621" y="6710"/>
                    <a:pt x="7668" y="6710"/>
                    <a:pt x="7692" y="6710"/>
                  </a:cubicBezTo>
                  <a:cubicBezTo>
                    <a:pt x="7716" y="6710"/>
                    <a:pt x="7740" y="6710"/>
                    <a:pt x="7787" y="6686"/>
                  </a:cubicBezTo>
                  <a:lnTo>
                    <a:pt x="9097" y="6067"/>
                  </a:lnTo>
                  <a:cubicBezTo>
                    <a:pt x="9145" y="6043"/>
                    <a:pt x="9169" y="5972"/>
                    <a:pt x="9169" y="5924"/>
                  </a:cubicBezTo>
                  <a:lnTo>
                    <a:pt x="9169" y="3805"/>
                  </a:lnTo>
                  <a:lnTo>
                    <a:pt x="10788" y="3019"/>
                  </a:lnTo>
                  <a:lnTo>
                    <a:pt x="10788" y="8996"/>
                  </a:lnTo>
                  <a:lnTo>
                    <a:pt x="10764" y="8996"/>
                  </a:lnTo>
                  <a:lnTo>
                    <a:pt x="5716" y="11425"/>
                  </a:lnTo>
                  <a:lnTo>
                    <a:pt x="5716" y="5495"/>
                  </a:lnTo>
                  <a:lnTo>
                    <a:pt x="6906" y="4900"/>
                  </a:lnTo>
                  <a:cubicBezTo>
                    <a:pt x="7002" y="4876"/>
                    <a:pt x="7025" y="4757"/>
                    <a:pt x="7002" y="4662"/>
                  </a:cubicBezTo>
                  <a:cubicBezTo>
                    <a:pt x="6983" y="4589"/>
                    <a:pt x="6910" y="4558"/>
                    <a:pt x="6833" y="4558"/>
                  </a:cubicBezTo>
                  <a:cubicBezTo>
                    <a:pt x="6810" y="4558"/>
                    <a:pt x="6786" y="4561"/>
                    <a:pt x="6763" y="4567"/>
                  </a:cubicBezTo>
                  <a:lnTo>
                    <a:pt x="5549" y="5162"/>
                  </a:lnTo>
                  <a:lnTo>
                    <a:pt x="5073" y="4924"/>
                  </a:lnTo>
                  <a:cubicBezTo>
                    <a:pt x="5050" y="4918"/>
                    <a:pt x="5028" y="4915"/>
                    <a:pt x="5006" y="4915"/>
                  </a:cubicBezTo>
                  <a:cubicBezTo>
                    <a:pt x="4935" y="4915"/>
                    <a:pt x="4871" y="4946"/>
                    <a:pt x="4834" y="5019"/>
                  </a:cubicBezTo>
                  <a:cubicBezTo>
                    <a:pt x="4787" y="5114"/>
                    <a:pt x="4834" y="5210"/>
                    <a:pt x="4906" y="5257"/>
                  </a:cubicBezTo>
                  <a:lnTo>
                    <a:pt x="5358" y="5472"/>
                  </a:lnTo>
                  <a:lnTo>
                    <a:pt x="5358" y="11401"/>
                  </a:lnTo>
                  <a:lnTo>
                    <a:pt x="333" y="8949"/>
                  </a:lnTo>
                  <a:lnTo>
                    <a:pt x="333" y="3019"/>
                  </a:lnTo>
                  <a:lnTo>
                    <a:pt x="4168" y="4876"/>
                  </a:lnTo>
                  <a:cubicBezTo>
                    <a:pt x="4215" y="4876"/>
                    <a:pt x="4239" y="4900"/>
                    <a:pt x="4263" y="4900"/>
                  </a:cubicBezTo>
                  <a:cubicBezTo>
                    <a:pt x="4310" y="4900"/>
                    <a:pt x="4382" y="4876"/>
                    <a:pt x="4406" y="4805"/>
                  </a:cubicBezTo>
                  <a:cubicBezTo>
                    <a:pt x="4453" y="4733"/>
                    <a:pt x="4406" y="4638"/>
                    <a:pt x="4310" y="4567"/>
                  </a:cubicBezTo>
                  <a:lnTo>
                    <a:pt x="548" y="2757"/>
                  </a:lnTo>
                  <a:lnTo>
                    <a:pt x="2262" y="1923"/>
                  </a:lnTo>
                  <a:close/>
                  <a:moveTo>
                    <a:pt x="5561" y="0"/>
                  </a:moveTo>
                  <a:cubicBezTo>
                    <a:pt x="5537" y="0"/>
                    <a:pt x="5513" y="6"/>
                    <a:pt x="5477" y="18"/>
                  </a:cubicBezTo>
                  <a:lnTo>
                    <a:pt x="95" y="2614"/>
                  </a:lnTo>
                  <a:cubicBezTo>
                    <a:pt x="48" y="2638"/>
                    <a:pt x="0" y="2709"/>
                    <a:pt x="0" y="2757"/>
                  </a:cubicBezTo>
                  <a:lnTo>
                    <a:pt x="0" y="9068"/>
                  </a:lnTo>
                  <a:cubicBezTo>
                    <a:pt x="0" y="9139"/>
                    <a:pt x="48" y="9187"/>
                    <a:pt x="95" y="9234"/>
                  </a:cubicBezTo>
                  <a:lnTo>
                    <a:pt x="5477" y="11806"/>
                  </a:lnTo>
                  <a:cubicBezTo>
                    <a:pt x="5525" y="11806"/>
                    <a:pt x="5549" y="11854"/>
                    <a:pt x="5573" y="11854"/>
                  </a:cubicBezTo>
                  <a:cubicBezTo>
                    <a:pt x="5596" y="11854"/>
                    <a:pt x="5644" y="11854"/>
                    <a:pt x="5668" y="11806"/>
                  </a:cubicBezTo>
                  <a:lnTo>
                    <a:pt x="11050" y="9234"/>
                  </a:lnTo>
                  <a:cubicBezTo>
                    <a:pt x="11121" y="9187"/>
                    <a:pt x="11145" y="9139"/>
                    <a:pt x="11145" y="9068"/>
                  </a:cubicBezTo>
                  <a:lnTo>
                    <a:pt x="11145" y="2757"/>
                  </a:lnTo>
                  <a:cubicBezTo>
                    <a:pt x="11121" y="2709"/>
                    <a:pt x="11074" y="2638"/>
                    <a:pt x="11026" y="2614"/>
                  </a:cubicBezTo>
                  <a:lnTo>
                    <a:pt x="5644" y="18"/>
                  </a:lnTo>
                  <a:cubicBezTo>
                    <a:pt x="5608" y="6"/>
                    <a:pt x="5585" y="0"/>
                    <a:pt x="5561" y="0"/>
                  </a:cubicBezTo>
                  <a:close/>
                </a:path>
              </a:pathLst>
            </a:custGeom>
            <a:grpFill/>
            <a:ln>
              <a:noFill/>
            </a:ln>
          </p:spPr>
          <p:txBody>
            <a:bodyPr spcFirstLastPara="1" wrap="square" lIns="91425" tIns="91425" rIns="91425" bIns="91425" anchor="ctr" anchorCtr="0">
              <a:noAutofit/>
            </a:bodyPr>
            <a:lstStyle/>
            <a:p>
              <a:endParaRPr/>
            </a:p>
          </p:txBody>
        </p:sp>
        <p:sp>
          <p:nvSpPr>
            <p:cNvPr id="36" name="Google Shape;4410;p58"/>
            <p:cNvSpPr/>
            <p:nvPr/>
          </p:nvSpPr>
          <p:spPr>
            <a:xfrm>
              <a:off x="2776094" y="1984943"/>
              <a:ext cx="39890" cy="25366"/>
            </a:xfrm>
            <a:custGeom>
              <a:avLst/>
              <a:gdLst/>
              <a:ahLst/>
              <a:cxnLst/>
              <a:rect l="l" t="t" r="r" b="b"/>
              <a:pathLst>
                <a:path w="1192" h="758" extrusionOk="0">
                  <a:moveTo>
                    <a:pt x="198" y="0"/>
                  </a:moveTo>
                  <a:cubicBezTo>
                    <a:pt x="140" y="0"/>
                    <a:pt x="76" y="39"/>
                    <a:pt x="24" y="91"/>
                  </a:cubicBezTo>
                  <a:cubicBezTo>
                    <a:pt x="1" y="186"/>
                    <a:pt x="24" y="281"/>
                    <a:pt x="120" y="329"/>
                  </a:cubicBezTo>
                  <a:lnTo>
                    <a:pt x="929" y="734"/>
                  </a:lnTo>
                  <a:cubicBezTo>
                    <a:pt x="953" y="734"/>
                    <a:pt x="977" y="758"/>
                    <a:pt x="1025" y="758"/>
                  </a:cubicBezTo>
                  <a:cubicBezTo>
                    <a:pt x="1072" y="758"/>
                    <a:pt x="1144" y="734"/>
                    <a:pt x="1168" y="662"/>
                  </a:cubicBezTo>
                  <a:cubicBezTo>
                    <a:pt x="1191" y="543"/>
                    <a:pt x="1168" y="448"/>
                    <a:pt x="1072" y="401"/>
                  </a:cubicBezTo>
                  <a:lnTo>
                    <a:pt x="263" y="19"/>
                  </a:lnTo>
                  <a:cubicBezTo>
                    <a:pt x="243" y="6"/>
                    <a:pt x="221" y="0"/>
                    <a:pt x="198"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4411;p58"/>
            <p:cNvSpPr/>
            <p:nvPr/>
          </p:nvSpPr>
          <p:spPr>
            <a:xfrm>
              <a:off x="2776094" y="1957033"/>
              <a:ext cx="64587" cy="37347"/>
            </a:xfrm>
            <a:custGeom>
              <a:avLst/>
              <a:gdLst/>
              <a:ahLst/>
              <a:cxnLst/>
              <a:rect l="l" t="t" r="r" b="b"/>
              <a:pathLst>
                <a:path w="1930" h="1116" extrusionOk="0">
                  <a:moveTo>
                    <a:pt x="188" y="1"/>
                  </a:moveTo>
                  <a:cubicBezTo>
                    <a:pt x="127" y="1"/>
                    <a:pt x="76" y="40"/>
                    <a:pt x="24" y="91"/>
                  </a:cubicBezTo>
                  <a:cubicBezTo>
                    <a:pt x="1" y="187"/>
                    <a:pt x="24" y="282"/>
                    <a:pt x="120" y="330"/>
                  </a:cubicBezTo>
                  <a:lnTo>
                    <a:pt x="1644" y="1092"/>
                  </a:lnTo>
                  <a:cubicBezTo>
                    <a:pt x="1668" y="1092"/>
                    <a:pt x="1691" y="1115"/>
                    <a:pt x="1739" y="1115"/>
                  </a:cubicBezTo>
                  <a:cubicBezTo>
                    <a:pt x="1787" y="1115"/>
                    <a:pt x="1834" y="1092"/>
                    <a:pt x="1882" y="1020"/>
                  </a:cubicBezTo>
                  <a:cubicBezTo>
                    <a:pt x="1930" y="901"/>
                    <a:pt x="1882" y="806"/>
                    <a:pt x="1787" y="758"/>
                  </a:cubicBezTo>
                  <a:lnTo>
                    <a:pt x="263" y="20"/>
                  </a:lnTo>
                  <a:cubicBezTo>
                    <a:pt x="236" y="7"/>
                    <a:pt x="211" y="1"/>
                    <a:pt x="188" y="1"/>
                  </a:cubicBezTo>
                  <a:close/>
                </a:path>
              </a:pathLst>
            </a:custGeom>
            <a:grpFill/>
            <a:ln>
              <a:noFill/>
            </a:ln>
          </p:spPr>
          <p:txBody>
            <a:bodyPr spcFirstLastPara="1" wrap="square" lIns="91425" tIns="91425" rIns="91425" bIns="91425" anchor="ctr" anchorCtr="0">
              <a:noAutofit/>
            </a:bodyPr>
            <a:lstStyle/>
            <a:p>
              <a:endParaRPr/>
            </a:p>
          </p:txBody>
        </p:sp>
      </p:grpSp>
      <p:grpSp>
        <p:nvGrpSpPr>
          <p:cNvPr id="46" name="Google Shape;4481;p58"/>
          <p:cNvGrpSpPr/>
          <p:nvPr/>
        </p:nvGrpSpPr>
        <p:grpSpPr>
          <a:xfrm>
            <a:off x="2669277" y="927269"/>
            <a:ext cx="397698" cy="235159"/>
            <a:chOff x="720000" y="3005646"/>
            <a:chExt cx="397698" cy="235159"/>
          </a:xfrm>
          <a:solidFill>
            <a:schemeClr val="bg1"/>
          </a:solidFill>
        </p:grpSpPr>
        <p:sp>
          <p:nvSpPr>
            <p:cNvPr id="47" name="Google Shape;4482;p58"/>
            <p:cNvSpPr/>
            <p:nvPr/>
          </p:nvSpPr>
          <p:spPr>
            <a:xfrm>
              <a:off x="720000" y="3005646"/>
              <a:ext cx="397698" cy="235159"/>
            </a:xfrm>
            <a:custGeom>
              <a:avLst/>
              <a:gdLst/>
              <a:ahLst/>
              <a:cxnLst/>
              <a:rect l="l" t="t" r="r" b="b"/>
              <a:pathLst>
                <a:path w="11884" h="7027" extrusionOk="0">
                  <a:moveTo>
                    <a:pt x="11336" y="310"/>
                  </a:moveTo>
                  <a:cubicBezTo>
                    <a:pt x="11455" y="310"/>
                    <a:pt x="11550" y="406"/>
                    <a:pt x="11550" y="525"/>
                  </a:cubicBezTo>
                  <a:lnTo>
                    <a:pt x="11550" y="6478"/>
                  </a:lnTo>
                  <a:lnTo>
                    <a:pt x="11527" y="6478"/>
                  </a:lnTo>
                  <a:cubicBezTo>
                    <a:pt x="11527" y="6597"/>
                    <a:pt x="11431" y="6693"/>
                    <a:pt x="11312" y="6693"/>
                  </a:cubicBezTo>
                  <a:lnTo>
                    <a:pt x="2763" y="6693"/>
                  </a:lnTo>
                  <a:cubicBezTo>
                    <a:pt x="2763" y="6597"/>
                    <a:pt x="2691" y="6502"/>
                    <a:pt x="2596" y="6502"/>
                  </a:cubicBezTo>
                  <a:cubicBezTo>
                    <a:pt x="2501" y="6502"/>
                    <a:pt x="2406" y="6597"/>
                    <a:pt x="2406" y="6693"/>
                  </a:cubicBezTo>
                  <a:lnTo>
                    <a:pt x="548" y="6693"/>
                  </a:lnTo>
                  <a:cubicBezTo>
                    <a:pt x="429" y="6693"/>
                    <a:pt x="334" y="6597"/>
                    <a:pt x="334" y="6478"/>
                  </a:cubicBezTo>
                  <a:lnTo>
                    <a:pt x="334" y="4835"/>
                  </a:lnTo>
                  <a:cubicBezTo>
                    <a:pt x="334" y="4811"/>
                    <a:pt x="358" y="4788"/>
                    <a:pt x="358" y="4764"/>
                  </a:cubicBezTo>
                  <a:cubicBezTo>
                    <a:pt x="810" y="4478"/>
                    <a:pt x="1072" y="4002"/>
                    <a:pt x="1072" y="3502"/>
                  </a:cubicBezTo>
                  <a:cubicBezTo>
                    <a:pt x="1072" y="3001"/>
                    <a:pt x="810" y="2525"/>
                    <a:pt x="358" y="2263"/>
                  </a:cubicBezTo>
                  <a:cubicBezTo>
                    <a:pt x="334" y="2216"/>
                    <a:pt x="334" y="2192"/>
                    <a:pt x="334" y="2168"/>
                  </a:cubicBezTo>
                  <a:lnTo>
                    <a:pt x="334" y="525"/>
                  </a:lnTo>
                  <a:cubicBezTo>
                    <a:pt x="334" y="406"/>
                    <a:pt x="429" y="310"/>
                    <a:pt x="548" y="310"/>
                  </a:cubicBezTo>
                  <a:lnTo>
                    <a:pt x="2406" y="310"/>
                  </a:lnTo>
                  <a:cubicBezTo>
                    <a:pt x="2406" y="406"/>
                    <a:pt x="2501" y="501"/>
                    <a:pt x="2596" y="501"/>
                  </a:cubicBezTo>
                  <a:cubicBezTo>
                    <a:pt x="2691" y="501"/>
                    <a:pt x="2763" y="406"/>
                    <a:pt x="2763" y="310"/>
                  </a:cubicBezTo>
                  <a:close/>
                  <a:moveTo>
                    <a:pt x="548" y="1"/>
                  </a:moveTo>
                  <a:cubicBezTo>
                    <a:pt x="238" y="1"/>
                    <a:pt x="0" y="239"/>
                    <a:pt x="0" y="525"/>
                  </a:cubicBezTo>
                  <a:lnTo>
                    <a:pt x="0" y="2168"/>
                  </a:lnTo>
                  <a:cubicBezTo>
                    <a:pt x="0" y="2311"/>
                    <a:pt x="96" y="2454"/>
                    <a:pt x="215" y="2549"/>
                  </a:cubicBezTo>
                  <a:cubicBezTo>
                    <a:pt x="548" y="2763"/>
                    <a:pt x="739" y="3121"/>
                    <a:pt x="739" y="3502"/>
                  </a:cubicBezTo>
                  <a:cubicBezTo>
                    <a:pt x="739" y="3883"/>
                    <a:pt x="548" y="4240"/>
                    <a:pt x="215" y="4454"/>
                  </a:cubicBezTo>
                  <a:cubicBezTo>
                    <a:pt x="96" y="4549"/>
                    <a:pt x="0" y="4692"/>
                    <a:pt x="0" y="4835"/>
                  </a:cubicBezTo>
                  <a:lnTo>
                    <a:pt x="0" y="6478"/>
                  </a:lnTo>
                  <a:cubicBezTo>
                    <a:pt x="0" y="6788"/>
                    <a:pt x="238" y="7026"/>
                    <a:pt x="548" y="7026"/>
                  </a:cubicBezTo>
                  <a:lnTo>
                    <a:pt x="11312" y="7026"/>
                  </a:lnTo>
                  <a:cubicBezTo>
                    <a:pt x="11622" y="7026"/>
                    <a:pt x="11860" y="6788"/>
                    <a:pt x="11860" y="6478"/>
                  </a:cubicBezTo>
                  <a:lnTo>
                    <a:pt x="11860" y="525"/>
                  </a:lnTo>
                  <a:cubicBezTo>
                    <a:pt x="11884" y="239"/>
                    <a:pt x="11646" y="1"/>
                    <a:pt x="11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483;p58"/>
            <p:cNvSpPr/>
            <p:nvPr/>
          </p:nvSpPr>
          <p:spPr>
            <a:xfrm>
              <a:off x="800482" y="3110859"/>
              <a:ext cx="11980" cy="23927"/>
            </a:xfrm>
            <a:custGeom>
              <a:avLst/>
              <a:gdLst/>
              <a:ahLst/>
              <a:cxnLst/>
              <a:rect l="l" t="t" r="r" b="b"/>
              <a:pathLst>
                <a:path w="358" h="715" extrusionOk="0">
                  <a:moveTo>
                    <a:pt x="191" y="0"/>
                  </a:moveTo>
                  <a:cubicBezTo>
                    <a:pt x="96" y="0"/>
                    <a:pt x="1" y="96"/>
                    <a:pt x="1" y="191"/>
                  </a:cubicBezTo>
                  <a:lnTo>
                    <a:pt x="1" y="548"/>
                  </a:lnTo>
                  <a:cubicBezTo>
                    <a:pt x="1" y="620"/>
                    <a:pt x="96" y="715"/>
                    <a:pt x="191" y="715"/>
                  </a:cubicBezTo>
                  <a:cubicBezTo>
                    <a:pt x="286" y="715"/>
                    <a:pt x="358" y="620"/>
                    <a:pt x="358" y="548"/>
                  </a:cubicBezTo>
                  <a:lnTo>
                    <a:pt x="358" y="191"/>
                  </a:lnTo>
                  <a:cubicBezTo>
                    <a:pt x="358" y="96"/>
                    <a:pt x="286"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484;p58"/>
            <p:cNvSpPr/>
            <p:nvPr/>
          </p:nvSpPr>
          <p:spPr>
            <a:xfrm>
              <a:off x="800482" y="3035932"/>
              <a:ext cx="11980" cy="23961"/>
            </a:xfrm>
            <a:custGeom>
              <a:avLst/>
              <a:gdLst/>
              <a:ahLst/>
              <a:cxnLst/>
              <a:rect l="l" t="t" r="r" b="b"/>
              <a:pathLst>
                <a:path w="358" h="716" extrusionOk="0">
                  <a:moveTo>
                    <a:pt x="191" y="1"/>
                  </a:moveTo>
                  <a:cubicBezTo>
                    <a:pt x="96" y="1"/>
                    <a:pt x="1" y="96"/>
                    <a:pt x="1" y="191"/>
                  </a:cubicBezTo>
                  <a:lnTo>
                    <a:pt x="1" y="549"/>
                  </a:lnTo>
                  <a:cubicBezTo>
                    <a:pt x="1" y="644"/>
                    <a:pt x="96" y="715"/>
                    <a:pt x="191" y="715"/>
                  </a:cubicBezTo>
                  <a:cubicBezTo>
                    <a:pt x="286" y="715"/>
                    <a:pt x="358" y="644"/>
                    <a:pt x="358" y="549"/>
                  </a:cubicBezTo>
                  <a:lnTo>
                    <a:pt x="358" y="191"/>
                  </a:lnTo>
                  <a:cubicBezTo>
                    <a:pt x="358" y="96"/>
                    <a:pt x="286" y="1"/>
                    <a:pt x="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485;p58"/>
            <p:cNvSpPr/>
            <p:nvPr/>
          </p:nvSpPr>
          <p:spPr>
            <a:xfrm>
              <a:off x="800482" y="3074182"/>
              <a:ext cx="11980" cy="23961"/>
            </a:xfrm>
            <a:custGeom>
              <a:avLst/>
              <a:gdLst/>
              <a:ahLst/>
              <a:cxnLst/>
              <a:rect l="l" t="t" r="r" b="b"/>
              <a:pathLst>
                <a:path w="358" h="716" extrusionOk="0">
                  <a:moveTo>
                    <a:pt x="191" y="1"/>
                  </a:moveTo>
                  <a:cubicBezTo>
                    <a:pt x="96" y="1"/>
                    <a:pt x="1" y="96"/>
                    <a:pt x="1" y="168"/>
                  </a:cubicBezTo>
                  <a:lnTo>
                    <a:pt x="1" y="525"/>
                  </a:lnTo>
                  <a:cubicBezTo>
                    <a:pt x="1" y="620"/>
                    <a:pt x="96" y="715"/>
                    <a:pt x="191" y="715"/>
                  </a:cubicBezTo>
                  <a:cubicBezTo>
                    <a:pt x="286" y="715"/>
                    <a:pt x="358" y="620"/>
                    <a:pt x="358" y="525"/>
                  </a:cubicBezTo>
                  <a:lnTo>
                    <a:pt x="358" y="168"/>
                  </a:lnTo>
                  <a:cubicBezTo>
                    <a:pt x="358" y="49"/>
                    <a:pt x="286" y="1"/>
                    <a:pt x="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486;p58"/>
            <p:cNvSpPr/>
            <p:nvPr/>
          </p:nvSpPr>
          <p:spPr>
            <a:xfrm>
              <a:off x="800482" y="3148306"/>
              <a:ext cx="11980" cy="24731"/>
            </a:xfrm>
            <a:custGeom>
              <a:avLst/>
              <a:gdLst/>
              <a:ahLst/>
              <a:cxnLst/>
              <a:rect l="l" t="t" r="r" b="b"/>
              <a:pathLst>
                <a:path w="358" h="739" extrusionOk="0">
                  <a:moveTo>
                    <a:pt x="191" y="1"/>
                  </a:moveTo>
                  <a:cubicBezTo>
                    <a:pt x="96" y="1"/>
                    <a:pt x="1" y="96"/>
                    <a:pt x="1" y="191"/>
                  </a:cubicBezTo>
                  <a:lnTo>
                    <a:pt x="1" y="548"/>
                  </a:lnTo>
                  <a:cubicBezTo>
                    <a:pt x="1" y="644"/>
                    <a:pt x="96" y="739"/>
                    <a:pt x="191" y="739"/>
                  </a:cubicBezTo>
                  <a:cubicBezTo>
                    <a:pt x="286" y="739"/>
                    <a:pt x="358" y="644"/>
                    <a:pt x="358" y="548"/>
                  </a:cubicBezTo>
                  <a:lnTo>
                    <a:pt x="358" y="191"/>
                  </a:lnTo>
                  <a:cubicBezTo>
                    <a:pt x="358" y="72"/>
                    <a:pt x="286" y="1"/>
                    <a:pt x="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87;p58"/>
            <p:cNvSpPr/>
            <p:nvPr/>
          </p:nvSpPr>
          <p:spPr>
            <a:xfrm>
              <a:off x="800482" y="3185753"/>
              <a:ext cx="11980" cy="23961"/>
            </a:xfrm>
            <a:custGeom>
              <a:avLst/>
              <a:gdLst/>
              <a:ahLst/>
              <a:cxnLst/>
              <a:rect l="l" t="t" r="r" b="b"/>
              <a:pathLst>
                <a:path w="358" h="716" extrusionOk="0">
                  <a:moveTo>
                    <a:pt x="191" y="1"/>
                  </a:moveTo>
                  <a:cubicBezTo>
                    <a:pt x="96" y="1"/>
                    <a:pt x="1" y="96"/>
                    <a:pt x="1" y="168"/>
                  </a:cubicBezTo>
                  <a:lnTo>
                    <a:pt x="1" y="525"/>
                  </a:lnTo>
                  <a:cubicBezTo>
                    <a:pt x="1" y="620"/>
                    <a:pt x="96" y="715"/>
                    <a:pt x="191" y="715"/>
                  </a:cubicBezTo>
                  <a:cubicBezTo>
                    <a:pt x="286" y="715"/>
                    <a:pt x="358" y="620"/>
                    <a:pt x="358" y="525"/>
                  </a:cubicBezTo>
                  <a:lnTo>
                    <a:pt x="358" y="168"/>
                  </a:lnTo>
                  <a:cubicBezTo>
                    <a:pt x="358" y="72"/>
                    <a:pt x="286" y="1"/>
                    <a:pt x="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718;p47"/>
          <p:cNvSpPr/>
          <p:nvPr/>
        </p:nvSpPr>
        <p:spPr>
          <a:xfrm>
            <a:off x="2802619" y="954943"/>
            <a:ext cx="190266" cy="177701"/>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bg1"/>
          </a:solidFill>
          <a:ln>
            <a:noFill/>
          </a:ln>
        </p:spPr>
        <p:txBody>
          <a:bodyPr spcFirstLastPara="1" wrap="square" lIns="68569" tIns="68569" rIns="68569" bIns="68569" anchor="ctr" anchorCtr="0">
            <a:noAutofit/>
          </a:bodyPr>
          <a:lstStyle/>
          <a:p>
            <a:endParaRPr/>
          </a:p>
        </p:txBody>
      </p:sp>
      <p:grpSp>
        <p:nvGrpSpPr>
          <p:cNvPr id="54" name="Google Shape;2624;p74"/>
          <p:cNvGrpSpPr/>
          <p:nvPr/>
        </p:nvGrpSpPr>
        <p:grpSpPr>
          <a:xfrm>
            <a:off x="2905856" y="1448393"/>
            <a:ext cx="261924" cy="260898"/>
            <a:chOff x="775883" y="1571147"/>
            <a:chExt cx="489354" cy="489324"/>
          </a:xfrm>
          <a:noFill/>
        </p:grpSpPr>
        <p:sp>
          <p:nvSpPr>
            <p:cNvPr id="55" name="Google Shape;2625;p74"/>
            <p:cNvSpPr/>
            <p:nvPr/>
          </p:nvSpPr>
          <p:spPr>
            <a:xfrm>
              <a:off x="775883" y="1759644"/>
              <a:ext cx="86939" cy="300826"/>
            </a:xfrm>
            <a:custGeom>
              <a:avLst/>
              <a:gdLst/>
              <a:ahLst/>
              <a:cxnLst/>
              <a:rect l="l" t="t" r="r" b="b"/>
              <a:pathLst>
                <a:path w="2914" h="10083" extrusionOk="0">
                  <a:moveTo>
                    <a:pt x="1928" y="1972"/>
                  </a:moveTo>
                  <a:lnTo>
                    <a:pt x="1928" y="4436"/>
                  </a:lnTo>
                  <a:lnTo>
                    <a:pt x="942" y="4436"/>
                  </a:lnTo>
                  <a:lnTo>
                    <a:pt x="942" y="1972"/>
                  </a:lnTo>
                  <a:close/>
                  <a:moveTo>
                    <a:pt x="1928" y="6229"/>
                  </a:moveTo>
                  <a:lnTo>
                    <a:pt x="1928" y="9141"/>
                  </a:lnTo>
                  <a:lnTo>
                    <a:pt x="942" y="9141"/>
                  </a:lnTo>
                  <a:lnTo>
                    <a:pt x="942" y="6229"/>
                  </a:lnTo>
                  <a:close/>
                  <a:moveTo>
                    <a:pt x="2913" y="0"/>
                  </a:moveTo>
                  <a:lnTo>
                    <a:pt x="1" y="762"/>
                  </a:lnTo>
                  <a:lnTo>
                    <a:pt x="1" y="10082"/>
                  </a:lnTo>
                  <a:lnTo>
                    <a:pt x="2913" y="10082"/>
                  </a:lnTo>
                  <a:lnTo>
                    <a:pt x="2913"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26;p74"/>
            <p:cNvSpPr/>
            <p:nvPr/>
          </p:nvSpPr>
          <p:spPr>
            <a:xfrm>
              <a:off x="1178297" y="1658026"/>
              <a:ext cx="86939" cy="402444"/>
            </a:xfrm>
            <a:custGeom>
              <a:avLst/>
              <a:gdLst/>
              <a:ahLst/>
              <a:cxnLst/>
              <a:rect l="l" t="t" r="r" b="b"/>
              <a:pathLst>
                <a:path w="2914" h="13489" extrusionOk="0">
                  <a:moveTo>
                    <a:pt x="1972" y="2689"/>
                  </a:moveTo>
                  <a:lnTo>
                    <a:pt x="1972" y="5154"/>
                  </a:lnTo>
                  <a:lnTo>
                    <a:pt x="1031" y="5154"/>
                  </a:lnTo>
                  <a:lnTo>
                    <a:pt x="1031" y="2689"/>
                  </a:lnTo>
                  <a:close/>
                  <a:moveTo>
                    <a:pt x="1972" y="6722"/>
                  </a:moveTo>
                  <a:lnTo>
                    <a:pt x="1972" y="8022"/>
                  </a:lnTo>
                  <a:lnTo>
                    <a:pt x="1031" y="8022"/>
                  </a:lnTo>
                  <a:lnTo>
                    <a:pt x="1031" y="6722"/>
                  </a:lnTo>
                  <a:close/>
                  <a:moveTo>
                    <a:pt x="1972" y="9635"/>
                  </a:moveTo>
                  <a:lnTo>
                    <a:pt x="1972" y="12547"/>
                  </a:lnTo>
                  <a:lnTo>
                    <a:pt x="1031" y="12547"/>
                  </a:lnTo>
                  <a:lnTo>
                    <a:pt x="1031" y="9635"/>
                  </a:lnTo>
                  <a:close/>
                  <a:moveTo>
                    <a:pt x="2913" y="1"/>
                  </a:moveTo>
                  <a:lnTo>
                    <a:pt x="0" y="718"/>
                  </a:lnTo>
                  <a:lnTo>
                    <a:pt x="0" y="13488"/>
                  </a:lnTo>
                  <a:lnTo>
                    <a:pt x="2913" y="13488"/>
                  </a:lnTo>
                  <a:lnTo>
                    <a:pt x="2913"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27;p74"/>
            <p:cNvSpPr/>
            <p:nvPr/>
          </p:nvSpPr>
          <p:spPr>
            <a:xfrm>
              <a:off x="977776" y="1973531"/>
              <a:ext cx="29417" cy="86939"/>
            </a:xfrm>
            <a:custGeom>
              <a:avLst/>
              <a:gdLst/>
              <a:ahLst/>
              <a:cxnLst/>
              <a:rect l="l" t="t" r="r" b="b"/>
              <a:pathLst>
                <a:path w="986" h="2914" extrusionOk="0">
                  <a:moveTo>
                    <a:pt x="0" y="1"/>
                  </a:moveTo>
                  <a:lnTo>
                    <a:pt x="0" y="2913"/>
                  </a:lnTo>
                  <a:lnTo>
                    <a:pt x="986" y="2913"/>
                  </a:lnTo>
                  <a:lnTo>
                    <a:pt x="986"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28;p74"/>
            <p:cNvSpPr/>
            <p:nvPr/>
          </p:nvSpPr>
          <p:spPr>
            <a:xfrm>
              <a:off x="893552" y="1571147"/>
              <a:ext cx="256700" cy="489324"/>
            </a:xfrm>
            <a:custGeom>
              <a:avLst/>
              <a:gdLst/>
              <a:ahLst/>
              <a:cxnLst/>
              <a:rect l="l" t="t" r="r" b="b"/>
              <a:pathLst>
                <a:path w="8604" h="16401" extrusionOk="0">
                  <a:moveTo>
                    <a:pt x="2823" y="4302"/>
                  </a:moveTo>
                  <a:lnTo>
                    <a:pt x="2823" y="5601"/>
                  </a:lnTo>
                  <a:lnTo>
                    <a:pt x="1882" y="5601"/>
                  </a:lnTo>
                  <a:lnTo>
                    <a:pt x="1882" y="4302"/>
                  </a:lnTo>
                  <a:close/>
                  <a:moveTo>
                    <a:pt x="4750" y="3630"/>
                  </a:moveTo>
                  <a:lnTo>
                    <a:pt x="4750" y="5601"/>
                  </a:lnTo>
                  <a:lnTo>
                    <a:pt x="3809" y="5601"/>
                  </a:lnTo>
                  <a:lnTo>
                    <a:pt x="3809" y="3630"/>
                  </a:lnTo>
                  <a:close/>
                  <a:moveTo>
                    <a:pt x="6632" y="3047"/>
                  </a:moveTo>
                  <a:lnTo>
                    <a:pt x="6632" y="5601"/>
                  </a:lnTo>
                  <a:lnTo>
                    <a:pt x="5691" y="5601"/>
                  </a:lnTo>
                  <a:lnTo>
                    <a:pt x="5691" y="3047"/>
                  </a:lnTo>
                  <a:close/>
                  <a:moveTo>
                    <a:pt x="2823" y="7215"/>
                  </a:moveTo>
                  <a:lnTo>
                    <a:pt x="2823" y="8514"/>
                  </a:lnTo>
                  <a:lnTo>
                    <a:pt x="1882" y="8514"/>
                  </a:lnTo>
                  <a:lnTo>
                    <a:pt x="1882" y="7215"/>
                  </a:lnTo>
                  <a:close/>
                  <a:moveTo>
                    <a:pt x="4750" y="7215"/>
                  </a:moveTo>
                  <a:lnTo>
                    <a:pt x="4750" y="8514"/>
                  </a:lnTo>
                  <a:lnTo>
                    <a:pt x="3809" y="8514"/>
                  </a:lnTo>
                  <a:lnTo>
                    <a:pt x="3809" y="7215"/>
                  </a:lnTo>
                  <a:close/>
                  <a:moveTo>
                    <a:pt x="6632" y="7215"/>
                  </a:moveTo>
                  <a:lnTo>
                    <a:pt x="6632" y="8514"/>
                  </a:lnTo>
                  <a:lnTo>
                    <a:pt x="5691" y="8514"/>
                  </a:lnTo>
                  <a:lnTo>
                    <a:pt x="5691" y="7215"/>
                  </a:lnTo>
                  <a:close/>
                  <a:moveTo>
                    <a:pt x="2823" y="10082"/>
                  </a:moveTo>
                  <a:lnTo>
                    <a:pt x="2823" y="11382"/>
                  </a:lnTo>
                  <a:lnTo>
                    <a:pt x="1882" y="11382"/>
                  </a:lnTo>
                  <a:lnTo>
                    <a:pt x="1882" y="10082"/>
                  </a:lnTo>
                  <a:close/>
                  <a:moveTo>
                    <a:pt x="4750" y="10082"/>
                  </a:moveTo>
                  <a:lnTo>
                    <a:pt x="4750" y="11382"/>
                  </a:lnTo>
                  <a:lnTo>
                    <a:pt x="3809" y="11382"/>
                  </a:lnTo>
                  <a:lnTo>
                    <a:pt x="3809" y="10082"/>
                  </a:lnTo>
                  <a:close/>
                  <a:moveTo>
                    <a:pt x="6632" y="10082"/>
                  </a:moveTo>
                  <a:lnTo>
                    <a:pt x="6632" y="11382"/>
                  </a:lnTo>
                  <a:lnTo>
                    <a:pt x="5691" y="11382"/>
                  </a:lnTo>
                  <a:lnTo>
                    <a:pt x="5691" y="10082"/>
                  </a:lnTo>
                  <a:close/>
                  <a:moveTo>
                    <a:pt x="8603" y="0"/>
                  </a:moveTo>
                  <a:lnTo>
                    <a:pt x="0" y="2913"/>
                  </a:lnTo>
                  <a:lnTo>
                    <a:pt x="0" y="16400"/>
                  </a:lnTo>
                  <a:lnTo>
                    <a:pt x="1882" y="16400"/>
                  </a:lnTo>
                  <a:lnTo>
                    <a:pt x="1882" y="12547"/>
                  </a:lnTo>
                  <a:lnTo>
                    <a:pt x="6632" y="12547"/>
                  </a:lnTo>
                  <a:lnTo>
                    <a:pt x="6632" y="16400"/>
                  </a:lnTo>
                  <a:lnTo>
                    <a:pt x="8603" y="16400"/>
                  </a:lnTo>
                  <a:lnTo>
                    <a:pt x="8603"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29;p74"/>
            <p:cNvSpPr/>
            <p:nvPr/>
          </p:nvSpPr>
          <p:spPr>
            <a:xfrm>
              <a:off x="1035238" y="1973531"/>
              <a:ext cx="28105" cy="86939"/>
            </a:xfrm>
            <a:custGeom>
              <a:avLst/>
              <a:gdLst/>
              <a:ahLst/>
              <a:cxnLst/>
              <a:rect l="l" t="t" r="r" b="b"/>
              <a:pathLst>
                <a:path w="942" h="2914" extrusionOk="0">
                  <a:moveTo>
                    <a:pt x="1" y="1"/>
                  </a:moveTo>
                  <a:lnTo>
                    <a:pt x="1" y="2913"/>
                  </a:lnTo>
                  <a:lnTo>
                    <a:pt x="942" y="2913"/>
                  </a:lnTo>
                  <a:lnTo>
                    <a:pt x="942"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4719;p58"/>
          <p:cNvGrpSpPr/>
          <p:nvPr/>
        </p:nvGrpSpPr>
        <p:grpSpPr>
          <a:xfrm>
            <a:off x="251520" y="1053549"/>
            <a:ext cx="236731" cy="396694"/>
            <a:chOff x="5460987" y="2926168"/>
            <a:chExt cx="236731" cy="396694"/>
          </a:xfrm>
          <a:solidFill>
            <a:schemeClr val="bg1"/>
          </a:solidFill>
        </p:grpSpPr>
        <p:sp>
          <p:nvSpPr>
            <p:cNvPr id="61" name="Google Shape;4720;p58"/>
            <p:cNvSpPr/>
            <p:nvPr/>
          </p:nvSpPr>
          <p:spPr>
            <a:xfrm>
              <a:off x="5629146" y="2987341"/>
              <a:ext cx="27943" cy="11980"/>
            </a:xfrm>
            <a:custGeom>
              <a:avLst/>
              <a:gdLst/>
              <a:ahLst/>
              <a:cxnLst/>
              <a:rect l="l" t="t" r="r" b="b"/>
              <a:pathLst>
                <a:path w="835" h="358" extrusionOk="0">
                  <a:moveTo>
                    <a:pt x="191" y="0"/>
                  </a:moveTo>
                  <a:cubicBezTo>
                    <a:pt x="96" y="0"/>
                    <a:pt x="1" y="95"/>
                    <a:pt x="1" y="191"/>
                  </a:cubicBezTo>
                  <a:cubicBezTo>
                    <a:pt x="1" y="262"/>
                    <a:pt x="96" y="357"/>
                    <a:pt x="191" y="357"/>
                  </a:cubicBezTo>
                  <a:lnTo>
                    <a:pt x="667" y="357"/>
                  </a:lnTo>
                  <a:cubicBezTo>
                    <a:pt x="739" y="357"/>
                    <a:pt x="834" y="262"/>
                    <a:pt x="834" y="191"/>
                  </a:cubicBezTo>
                  <a:cubicBezTo>
                    <a:pt x="834" y="95"/>
                    <a:pt x="786"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21;p58"/>
            <p:cNvSpPr/>
            <p:nvPr/>
          </p:nvSpPr>
          <p:spPr>
            <a:xfrm>
              <a:off x="5629146" y="3019200"/>
              <a:ext cx="27943" cy="11980"/>
            </a:xfrm>
            <a:custGeom>
              <a:avLst/>
              <a:gdLst/>
              <a:ahLst/>
              <a:cxnLst/>
              <a:rect l="l" t="t" r="r" b="b"/>
              <a:pathLst>
                <a:path w="835" h="358" extrusionOk="0">
                  <a:moveTo>
                    <a:pt x="191" y="1"/>
                  </a:moveTo>
                  <a:cubicBezTo>
                    <a:pt x="96" y="1"/>
                    <a:pt x="1" y="96"/>
                    <a:pt x="1" y="191"/>
                  </a:cubicBezTo>
                  <a:cubicBezTo>
                    <a:pt x="1" y="263"/>
                    <a:pt x="96" y="358"/>
                    <a:pt x="191" y="358"/>
                  </a:cubicBezTo>
                  <a:lnTo>
                    <a:pt x="667" y="358"/>
                  </a:lnTo>
                  <a:cubicBezTo>
                    <a:pt x="739" y="358"/>
                    <a:pt x="834" y="263"/>
                    <a:pt x="834" y="191"/>
                  </a:cubicBezTo>
                  <a:cubicBezTo>
                    <a:pt x="834" y="72"/>
                    <a:pt x="78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22;p58"/>
            <p:cNvSpPr/>
            <p:nvPr/>
          </p:nvSpPr>
          <p:spPr>
            <a:xfrm>
              <a:off x="5629146" y="3050288"/>
              <a:ext cx="27943" cy="11980"/>
            </a:xfrm>
            <a:custGeom>
              <a:avLst/>
              <a:gdLst/>
              <a:ahLst/>
              <a:cxnLst/>
              <a:rect l="l" t="t" r="r" b="b"/>
              <a:pathLst>
                <a:path w="835" h="358" extrusionOk="0">
                  <a:moveTo>
                    <a:pt x="191" y="0"/>
                  </a:moveTo>
                  <a:cubicBezTo>
                    <a:pt x="96" y="0"/>
                    <a:pt x="1" y="96"/>
                    <a:pt x="1" y="167"/>
                  </a:cubicBezTo>
                  <a:cubicBezTo>
                    <a:pt x="1" y="262"/>
                    <a:pt x="96" y="358"/>
                    <a:pt x="191" y="358"/>
                  </a:cubicBezTo>
                  <a:lnTo>
                    <a:pt x="667" y="358"/>
                  </a:lnTo>
                  <a:cubicBezTo>
                    <a:pt x="739" y="358"/>
                    <a:pt x="834" y="262"/>
                    <a:pt x="834" y="167"/>
                  </a:cubicBezTo>
                  <a:cubicBezTo>
                    <a:pt x="834" y="96"/>
                    <a:pt x="786"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23;p58"/>
            <p:cNvSpPr/>
            <p:nvPr/>
          </p:nvSpPr>
          <p:spPr>
            <a:xfrm>
              <a:off x="5629146" y="3081377"/>
              <a:ext cx="27943" cy="11980"/>
            </a:xfrm>
            <a:custGeom>
              <a:avLst/>
              <a:gdLst/>
              <a:ahLst/>
              <a:cxnLst/>
              <a:rect l="l" t="t" r="r" b="b"/>
              <a:pathLst>
                <a:path w="835" h="358" extrusionOk="0">
                  <a:moveTo>
                    <a:pt x="191" y="0"/>
                  </a:moveTo>
                  <a:cubicBezTo>
                    <a:pt x="96" y="0"/>
                    <a:pt x="1" y="72"/>
                    <a:pt x="1" y="167"/>
                  </a:cubicBezTo>
                  <a:cubicBezTo>
                    <a:pt x="1" y="262"/>
                    <a:pt x="96" y="357"/>
                    <a:pt x="191" y="357"/>
                  </a:cubicBezTo>
                  <a:lnTo>
                    <a:pt x="667" y="357"/>
                  </a:lnTo>
                  <a:cubicBezTo>
                    <a:pt x="739" y="357"/>
                    <a:pt x="834" y="262"/>
                    <a:pt x="834" y="167"/>
                  </a:cubicBezTo>
                  <a:cubicBezTo>
                    <a:pt x="834" y="72"/>
                    <a:pt x="786"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24;p58"/>
            <p:cNvSpPr/>
            <p:nvPr/>
          </p:nvSpPr>
          <p:spPr>
            <a:xfrm>
              <a:off x="5629146" y="3111662"/>
              <a:ext cx="27943" cy="11980"/>
            </a:xfrm>
            <a:custGeom>
              <a:avLst/>
              <a:gdLst/>
              <a:ahLst/>
              <a:cxnLst/>
              <a:rect l="l" t="t" r="r" b="b"/>
              <a:pathLst>
                <a:path w="835" h="358" extrusionOk="0">
                  <a:moveTo>
                    <a:pt x="191" y="0"/>
                  </a:moveTo>
                  <a:cubicBezTo>
                    <a:pt x="96" y="0"/>
                    <a:pt x="1" y="95"/>
                    <a:pt x="1" y="191"/>
                  </a:cubicBezTo>
                  <a:cubicBezTo>
                    <a:pt x="1" y="286"/>
                    <a:pt x="96" y="357"/>
                    <a:pt x="191" y="357"/>
                  </a:cubicBezTo>
                  <a:lnTo>
                    <a:pt x="667" y="357"/>
                  </a:lnTo>
                  <a:cubicBezTo>
                    <a:pt x="739" y="357"/>
                    <a:pt x="834" y="286"/>
                    <a:pt x="834" y="191"/>
                  </a:cubicBezTo>
                  <a:cubicBezTo>
                    <a:pt x="834" y="95"/>
                    <a:pt x="786"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25;p58"/>
            <p:cNvSpPr/>
            <p:nvPr/>
          </p:nvSpPr>
          <p:spPr>
            <a:xfrm>
              <a:off x="5629146" y="3143520"/>
              <a:ext cx="27943" cy="11980"/>
            </a:xfrm>
            <a:custGeom>
              <a:avLst/>
              <a:gdLst/>
              <a:ahLst/>
              <a:cxnLst/>
              <a:rect l="l" t="t" r="r" b="b"/>
              <a:pathLst>
                <a:path w="835" h="358" extrusionOk="0">
                  <a:moveTo>
                    <a:pt x="191" y="1"/>
                  </a:moveTo>
                  <a:cubicBezTo>
                    <a:pt x="96" y="1"/>
                    <a:pt x="1" y="96"/>
                    <a:pt x="1" y="191"/>
                  </a:cubicBezTo>
                  <a:cubicBezTo>
                    <a:pt x="1" y="287"/>
                    <a:pt x="96" y="358"/>
                    <a:pt x="191" y="358"/>
                  </a:cubicBezTo>
                  <a:lnTo>
                    <a:pt x="667" y="358"/>
                  </a:lnTo>
                  <a:cubicBezTo>
                    <a:pt x="739" y="358"/>
                    <a:pt x="834" y="287"/>
                    <a:pt x="834" y="191"/>
                  </a:cubicBezTo>
                  <a:cubicBezTo>
                    <a:pt x="834" y="72"/>
                    <a:pt x="78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26;p58"/>
            <p:cNvSpPr/>
            <p:nvPr/>
          </p:nvSpPr>
          <p:spPr>
            <a:xfrm>
              <a:off x="5629146" y="3174609"/>
              <a:ext cx="27943" cy="11980"/>
            </a:xfrm>
            <a:custGeom>
              <a:avLst/>
              <a:gdLst/>
              <a:ahLst/>
              <a:cxnLst/>
              <a:rect l="l" t="t" r="r" b="b"/>
              <a:pathLst>
                <a:path w="835" h="358" extrusionOk="0">
                  <a:moveTo>
                    <a:pt x="191" y="1"/>
                  </a:moveTo>
                  <a:cubicBezTo>
                    <a:pt x="96" y="1"/>
                    <a:pt x="1" y="96"/>
                    <a:pt x="1" y="191"/>
                  </a:cubicBezTo>
                  <a:cubicBezTo>
                    <a:pt x="1" y="262"/>
                    <a:pt x="96" y="358"/>
                    <a:pt x="191" y="358"/>
                  </a:cubicBezTo>
                  <a:lnTo>
                    <a:pt x="667" y="358"/>
                  </a:lnTo>
                  <a:cubicBezTo>
                    <a:pt x="739" y="358"/>
                    <a:pt x="834" y="262"/>
                    <a:pt x="834" y="191"/>
                  </a:cubicBezTo>
                  <a:cubicBezTo>
                    <a:pt x="834" y="72"/>
                    <a:pt x="78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27;p58"/>
            <p:cNvSpPr/>
            <p:nvPr/>
          </p:nvSpPr>
          <p:spPr>
            <a:xfrm>
              <a:off x="5498433" y="2987341"/>
              <a:ext cx="81353" cy="11980"/>
            </a:xfrm>
            <a:custGeom>
              <a:avLst/>
              <a:gdLst/>
              <a:ahLst/>
              <a:cxnLst/>
              <a:rect l="l" t="t" r="r" b="b"/>
              <a:pathLst>
                <a:path w="2431" h="358" extrusionOk="0">
                  <a:moveTo>
                    <a:pt x="191" y="0"/>
                  </a:moveTo>
                  <a:cubicBezTo>
                    <a:pt x="96" y="0"/>
                    <a:pt x="1" y="95"/>
                    <a:pt x="1" y="191"/>
                  </a:cubicBezTo>
                  <a:cubicBezTo>
                    <a:pt x="1" y="262"/>
                    <a:pt x="96" y="357"/>
                    <a:pt x="191" y="357"/>
                  </a:cubicBezTo>
                  <a:lnTo>
                    <a:pt x="2240" y="357"/>
                  </a:lnTo>
                  <a:cubicBezTo>
                    <a:pt x="2335" y="357"/>
                    <a:pt x="2430" y="262"/>
                    <a:pt x="2430" y="191"/>
                  </a:cubicBezTo>
                  <a:cubicBezTo>
                    <a:pt x="2406" y="95"/>
                    <a:pt x="2335" y="0"/>
                    <a:pt x="2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28;p58"/>
            <p:cNvSpPr/>
            <p:nvPr/>
          </p:nvSpPr>
          <p:spPr>
            <a:xfrm>
              <a:off x="5498433" y="3019200"/>
              <a:ext cx="102871" cy="11980"/>
            </a:xfrm>
            <a:custGeom>
              <a:avLst/>
              <a:gdLst/>
              <a:ahLst/>
              <a:cxnLst/>
              <a:rect l="l" t="t" r="r" b="b"/>
              <a:pathLst>
                <a:path w="3074" h="358" extrusionOk="0">
                  <a:moveTo>
                    <a:pt x="191" y="1"/>
                  </a:moveTo>
                  <a:cubicBezTo>
                    <a:pt x="96" y="1"/>
                    <a:pt x="1" y="96"/>
                    <a:pt x="1" y="191"/>
                  </a:cubicBezTo>
                  <a:cubicBezTo>
                    <a:pt x="1" y="263"/>
                    <a:pt x="96" y="358"/>
                    <a:pt x="191" y="358"/>
                  </a:cubicBezTo>
                  <a:lnTo>
                    <a:pt x="2906" y="358"/>
                  </a:lnTo>
                  <a:cubicBezTo>
                    <a:pt x="2978" y="358"/>
                    <a:pt x="3073" y="263"/>
                    <a:pt x="3073" y="191"/>
                  </a:cubicBezTo>
                  <a:cubicBezTo>
                    <a:pt x="3073" y="72"/>
                    <a:pt x="2978" y="1"/>
                    <a:pt x="29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29;p58"/>
            <p:cNvSpPr/>
            <p:nvPr/>
          </p:nvSpPr>
          <p:spPr>
            <a:xfrm>
              <a:off x="5498433" y="3050288"/>
              <a:ext cx="62211" cy="11980"/>
            </a:xfrm>
            <a:custGeom>
              <a:avLst/>
              <a:gdLst/>
              <a:ahLst/>
              <a:cxnLst/>
              <a:rect l="l" t="t" r="r" b="b"/>
              <a:pathLst>
                <a:path w="1859" h="358" extrusionOk="0">
                  <a:moveTo>
                    <a:pt x="191" y="0"/>
                  </a:moveTo>
                  <a:cubicBezTo>
                    <a:pt x="96" y="0"/>
                    <a:pt x="1" y="96"/>
                    <a:pt x="1" y="167"/>
                  </a:cubicBezTo>
                  <a:cubicBezTo>
                    <a:pt x="1" y="262"/>
                    <a:pt x="96" y="358"/>
                    <a:pt x="191" y="358"/>
                  </a:cubicBezTo>
                  <a:lnTo>
                    <a:pt x="1668" y="358"/>
                  </a:lnTo>
                  <a:cubicBezTo>
                    <a:pt x="1763" y="358"/>
                    <a:pt x="1858" y="262"/>
                    <a:pt x="1858" y="167"/>
                  </a:cubicBezTo>
                  <a:cubicBezTo>
                    <a:pt x="1858" y="96"/>
                    <a:pt x="1787" y="0"/>
                    <a:pt x="1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30;p58"/>
            <p:cNvSpPr/>
            <p:nvPr/>
          </p:nvSpPr>
          <p:spPr>
            <a:xfrm>
              <a:off x="5498433" y="3081377"/>
              <a:ext cx="81353" cy="11980"/>
            </a:xfrm>
            <a:custGeom>
              <a:avLst/>
              <a:gdLst/>
              <a:ahLst/>
              <a:cxnLst/>
              <a:rect l="l" t="t" r="r" b="b"/>
              <a:pathLst>
                <a:path w="2431" h="358" extrusionOk="0">
                  <a:moveTo>
                    <a:pt x="191" y="0"/>
                  </a:moveTo>
                  <a:cubicBezTo>
                    <a:pt x="96" y="0"/>
                    <a:pt x="1" y="72"/>
                    <a:pt x="1" y="167"/>
                  </a:cubicBezTo>
                  <a:cubicBezTo>
                    <a:pt x="1" y="262"/>
                    <a:pt x="96" y="357"/>
                    <a:pt x="191" y="357"/>
                  </a:cubicBezTo>
                  <a:lnTo>
                    <a:pt x="2240" y="357"/>
                  </a:lnTo>
                  <a:cubicBezTo>
                    <a:pt x="2335" y="357"/>
                    <a:pt x="2430" y="262"/>
                    <a:pt x="2430" y="167"/>
                  </a:cubicBezTo>
                  <a:cubicBezTo>
                    <a:pt x="2406" y="72"/>
                    <a:pt x="2335" y="0"/>
                    <a:pt x="2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31;p58"/>
            <p:cNvSpPr/>
            <p:nvPr/>
          </p:nvSpPr>
          <p:spPr>
            <a:xfrm>
              <a:off x="5498433" y="3111662"/>
              <a:ext cx="106051" cy="11980"/>
            </a:xfrm>
            <a:custGeom>
              <a:avLst/>
              <a:gdLst/>
              <a:ahLst/>
              <a:cxnLst/>
              <a:rect l="l" t="t" r="r" b="b"/>
              <a:pathLst>
                <a:path w="3169" h="358" extrusionOk="0">
                  <a:moveTo>
                    <a:pt x="191" y="0"/>
                  </a:moveTo>
                  <a:cubicBezTo>
                    <a:pt x="96" y="0"/>
                    <a:pt x="1" y="95"/>
                    <a:pt x="1" y="191"/>
                  </a:cubicBezTo>
                  <a:cubicBezTo>
                    <a:pt x="1" y="286"/>
                    <a:pt x="96" y="357"/>
                    <a:pt x="191" y="357"/>
                  </a:cubicBezTo>
                  <a:lnTo>
                    <a:pt x="2978" y="357"/>
                  </a:lnTo>
                  <a:cubicBezTo>
                    <a:pt x="3073" y="357"/>
                    <a:pt x="3168" y="286"/>
                    <a:pt x="3168" y="191"/>
                  </a:cubicBezTo>
                  <a:cubicBezTo>
                    <a:pt x="3168" y="95"/>
                    <a:pt x="3073" y="0"/>
                    <a:pt x="2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32;p58"/>
            <p:cNvSpPr/>
            <p:nvPr/>
          </p:nvSpPr>
          <p:spPr>
            <a:xfrm>
              <a:off x="5498433" y="3143520"/>
              <a:ext cx="62211" cy="11980"/>
            </a:xfrm>
            <a:custGeom>
              <a:avLst/>
              <a:gdLst/>
              <a:ahLst/>
              <a:cxnLst/>
              <a:rect l="l" t="t" r="r" b="b"/>
              <a:pathLst>
                <a:path w="1859" h="358" extrusionOk="0">
                  <a:moveTo>
                    <a:pt x="191" y="1"/>
                  </a:moveTo>
                  <a:cubicBezTo>
                    <a:pt x="96" y="1"/>
                    <a:pt x="1" y="96"/>
                    <a:pt x="1" y="191"/>
                  </a:cubicBezTo>
                  <a:cubicBezTo>
                    <a:pt x="1" y="287"/>
                    <a:pt x="96" y="358"/>
                    <a:pt x="191" y="358"/>
                  </a:cubicBezTo>
                  <a:lnTo>
                    <a:pt x="1668" y="358"/>
                  </a:lnTo>
                  <a:cubicBezTo>
                    <a:pt x="1763" y="358"/>
                    <a:pt x="1858" y="287"/>
                    <a:pt x="1858" y="191"/>
                  </a:cubicBezTo>
                  <a:cubicBezTo>
                    <a:pt x="1858" y="72"/>
                    <a:pt x="1787" y="1"/>
                    <a:pt x="1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33;p58"/>
            <p:cNvSpPr/>
            <p:nvPr/>
          </p:nvSpPr>
          <p:spPr>
            <a:xfrm>
              <a:off x="5498433" y="3174609"/>
              <a:ext cx="81353" cy="11980"/>
            </a:xfrm>
            <a:custGeom>
              <a:avLst/>
              <a:gdLst/>
              <a:ahLst/>
              <a:cxnLst/>
              <a:rect l="l" t="t" r="r" b="b"/>
              <a:pathLst>
                <a:path w="2431" h="358" extrusionOk="0">
                  <a:moveTo>
                    <a:pt x="191" y="1"/>
                  </a:moveTo>
                  <a:cubicBezTo>
                    <a:pt x="96" y="1"/>
                    <a:pt x="1" y="96"/>
                    <a:pt x="1" y="191"/>
                  </a:cubicBezTo>
                  <a:cubicBezTo>
                    <a:pt x="1" y="262"/>
                    <a:pt x="96" y="358"/>
                    <a:pt x="191" y="358"/>
                  </a:cubicBezTo>
                  <a:lnTo>
                    <a:pt x="2240" y="358"/>
                  </a:lnTo>
                  <a:cubicBezTo>
                    <a:pt x="2335" y="358"/>
                    <a:pt x="2430" y="262"/>
                    <a:pt x="2430" y="191"/>
                  </a:cubicBezTo>
                  <a:cubicBezTo>
                    <a:pt x="2406" y="72"/>
                    <a:pt x="2335" y="1"/>
                    <a:pt x="22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34;p58"/>
            <p:cNvSpPr/>
            <p:nvPr/>
          </p:nvSpPr>
          <p:spPr>
            <a:xfrm>
              <a:off x="5530325" y="3218448"/>
              <a:ext cx="98856" cy="11980"/>
            </a:xfrm>
            <a:custGeom>
              <a:avLst/>
              <a:gdLst/>
              <a:ahLst/>
              <a:cxnLst/>
              <a:rect l="l" t="t" r="r" b="b"/>
              <a:pathLst>
                <a:path w="2954" h="358" extrusionOk="0">
                  <a:moveTo>
                    <a:pt x="191" y="0"/>
                  </a:moveTo>
                  <a:cubicBezTo>
                    <a:pt x="96" y="0"/>
                    <a:pt x="1" y="96"/>
                    <a:pt x="1" y="191"/>
                  </a:cubicBezTo>
                  <a:cubicBezTo>
                    <a:pt x="1" y="262"/>
                    <a:pt x="96" y="358"/>
                    <a:pt x="191" y="358"/>
                  </a:cubicBezTo>
                  <a:lnTo>
                    <a:pt x="2787" y="358"/>
                  </a:lnTo>
                  <a:cubicBezTo>
                    <a:pt x="2858" y="358"/>
                    <a:pt x="2954" y="262"/>
                    <a:pt x="2954" y="191"/>
                  </a:cubicBezTo>
                  <a:cubicBezTo>
                    <a:pt x="2954" y="72"/>
                    <a:pt x="2858" y="0"/>
                    <a:pt x="2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35;p58"/>
            <p:cNvSpPr/>
            <p:nvPr/>
          </p:nvSpPr>
          <p:spPr>
            <a:xfrm>
              <a:off x="5548664" y="3249536"/>
              <a:ext cx="61375" cy="11980"/>
            </a:xfrm>
            <a:custGeom>
              <a:avLst/>
              <a:gdLst/>
              <a:ahLst/>
              <a:cxnLst/>
              <a:rect l="l" t="t" r="r" b="b"/>
              <a:pathLst>
                <a:path w="1834" h="358" extrusionOk="0">
                  <a:moveTo>
                    <a:pt x="167" y="0"/>
                  </a:moveTo>
                  <a:cubicBezTo>
                    <a:pt x="96" y="0"/>
                    <a:pt x="0" y="95"/>
                    <a:pt x="0" y="167"/>
                  </a:cubicBezTo>
                  <a:cubicBezTo>
                    <a:pt x="0" y="262"/>
                    <a:pt x="72" y="357"/>
                    <a:pt x="167" y="357"/>
                  </a:cubicBezTo>
                  <a:lnTo>
                    <a:pt x="1667" y="357"/>
                  </a:lnTo>
                  <a:cubicBezTo>
                    <a:pt x="1739" y="357"/>
                    <a:pt x="1834" y="262"/>
                    <a:pt x="1834" y="167"/>
                  </a:cubicBezTo>
                  <a:cubicBezTo>
                    <a:pt x="1834" y="48"/>
                    <a:pt x="1786" y="0"/>
                    <a:pt x="1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36;p58"/>
            <p:cNvSpPr/>
            <p:nvPr/>
          </p:nvSpPr>
          <p:spPr>
            <a:xfrm>
              <a:off x="5460987" y="2926168"/>
              <a:ext cx="236731" cy="396694"/>
            </a:xfrm>
            <a:custGeom>
              <a:avLst/>
              <a:gdLst/>
              <a:ahLst/>
              <a:cxnLst/>
              <a:rect l="l" t="t" r="r" b="b"/>
              <a:pathLst>
                <a:path w="7074" h="11854" extrusionOk="0">
                  <a:moveTo>
                    <a:pt x="5597" y="352"/>
                  </a:moveTo>
                  <a:lnTo>
                    <a:pt x="6192" y="661"/>
                  </a:lnTo>
                  <a:cubicBezTo>
                    <a:pt x="6216" y="685"/>
                    <a:pt x="6246" y="697"/>
                    <a:pt x="6276" y="697"/>
                  </a:cubicBezTo>
                  <a:cubicBezTo>
                    <a:pt x="6306" y="697"/>
                    <a:pt x="6335" y="685"/>
                    <a:pt x="6359" y="661"/>
                  </a:cubicBezTo>
                  <a:lnTo>
                    <a:pt x="6716" y="471"/>
                  </a:lnTo>
                  <a:lnTo>
                    <a:pt x="6716" y="11378"/>
                  </a:lnTo>
                  <a:lnTo>
                    <a:pt x="6359" y="11187"/>
                  </a:lnTo>
                  <a:cubicBezTo>
                    <a:pt x="6335" y="11163"/>
                    <a:pt x="6306" y="11151"/>
                    <a:pt x="6276" y="11151"/>
                  </a:cubicBezTo>
                  <a:cubicBezTo>
                    <a:pt x="6246" y="11151"/>
                    <a:pt x="6216" y="11163"/>
                    <a:pt x="6192" y="11187"/>
                  </a:cubicBezTo>
                  <a:lnTo>
                    <a:pt x="5597" y="11497"/>
                  </a:lnTo>
                  <a:lnTo>
                    <a:pt x="5002" y="11187"/>
                  </a:lnTo>
                  <a:cubicBezTo>
                    <a:pt x="4966" y="11163"/>
                    <a:pt x="4936" y="11151"/>
                    <a:pt x="4906" y="11151"/>
                  </a:cubicBezTo>
                  <a:cubicBezTo>
                    <a:pt x="4877" y="11151"/>
                    <a:pt x="4847" y="11163"/>
                    <a:pt x="4811" y="11187"/>
                  </a:cubicBezTo>
                  <a:lnTo>
                    <a:pt x="4216" y="11497"/>
                  </a:lnTo>
                  <a:lnTo>
                    <a:pt x="3620" y="11187"/>
                  </a:lnTo>
                  <a:cubicBezTo>
                    <a:pt x="3597" y="11187"/>
                    <a:pt x="3573" y="11140"/>
                    <a:pt x="3525" y="11140"/>
                  </a:cubicBezTo>
                  <a:cubicBezTo>
                    <a:pt x="3501" y="11140"/>
                    <a:pt x="3478" y="11140"/>
                    <a:pt x="3454" y="11187"/>
                  </a:cubicBezTo>
                  <a:lnTo>
                    <a:pt x="2858" y="11497"/>
                  </a:lnTo>
                  <a:lnTo>
                    <a:pt x="2263" y="11187"/>
                  </a:lnTo>
                  <a:cubicBezTo>
                    <a:pt x="2227" y="11163"/>
                    <a:pt x="2198" y="11151"/>
                    <a:pt x="2168" y="11151"/>
                  </a:cubicBezTo>
                  <a:cubicBezTo>
                    <a:pt x="2138" y="11151"/>
                    <a:pt x="2108" y="11163"/>
                    <a:pt x="2073" y="11187"/>
                  </a:cubicBezTo>
                  <a:lnTo>
                    <a:pt x="1477" y="11497"/>
                  </a:lnTo>
                  <a:lnTo>
                    <a:pt x="882" y="11187"/>
                  </a:lnTo>
                  <a:cubicBezTo>
                    <a:pt x="858" y="11163"/>
                    <a:pt x="828" y="11151"/>
                    <a:pt x="798" y="11151"/>
                  </a:cubicBezTo>
                  <a:cubicBezTo>
                    <a:pt x="769" y="11151"/>
                    <a:pt x="739" y="11163"/>
                    <a:pt x="715" y="11187"/>
                  </a:cubicBezTo>
                  <a:lnTo>
                    <a:pt x="358" y="11378"/>
                  </a:lnTo>
                  <a:lnTo>
                    <a:pt x="358" y="471"/>
                  </a:lnTo>
                  <a:lnTo>
                    <a:pt x="715" y="661"/>
                  </a:lnTo>
                  <a:cubicBezTo>
                    <a:pt x="739" y="685"/>
                    <a:pt x="769" y="697"/>
                    <a:pt x="798" y="697"/>
                  </a:cubicBezTo>
                  <a:cubicBezTo>
                    <a:pt x="828" y="697"/>
                    <a:pt x="858" y="685"/>
                    <a:pt x="882" y="661"/>
                  </a:cubicBezTo>
                  <a:lnTo>
                    <a:pt x="1477" y="352"/>
                  </a:lnTo>
                  <a:lnTo>
                    <a:pt x="2073" y="661"/>
                  </a:lnTo>
                  <a:cubicBezTo>
                    <a:pt x="2108" y="685"/>
                    <a:pt x="2138" y="697"/>
                    <a:pt x="2168" y="697"/>
                  </a:cubicBezTo>
                  <a:cubicBezTo>
                    <a:pt x="2198" y="697"/>
                    <a:pt x="2227" y="685"/>
                    <a:pt x="2263" y="661"/>
                  </a:cubicBezTo>
                  <a:lnTo>
                    <a:pt x="2858" y="352"/>
                  </a:lnTo>
                  <a:lnTo>
                    <a:pt x="3454" y="661"/>
                  </a:lnTo>
                  <a:cubicBezTo>
                    <a:pt x="3478" y="685"/>
                    <a:pt x="3507" y="697"/>
                    <a:pt x="3537" y="697"/>
                  </a:cubicBezTo>
                  <a:cubicBezTo>
                    <a:pt x="3567" y="697"/>
                    <a:pt x="3597" y="685"/>
                    <a:pt x="3620" y="661"/>
                  </a:cubicBezTo>
                  <a:lnTo>
                    <a:pt x="4216" y="352"/>
                  </a:lnTo>
                  <a:lnTo>
                    <a:pt x="4811" y="661"/>
                  </a:lnTo>
                  <a:cubicBezTo>
                    <a:pt x="4847" y="685"/>
                    <a:pt x="4877" y="697"/>
                    <a:pt x="4906" y="697"/>
                  </a:cubicBezTo>
                  <a:cubicBezTo>
                    <a:pt x="4936" y="697"/>
                    <a:pt x="4966" y="685"/>
                    <a:pt x="5002" y="661"/>
                  </a:cubicBezTo>
                  <a:lnTo>
                    <a:pt x="5597" y="352"/>
                  </a:lnTo>
                  <a:close/>
                  <a:moveTo>
                    <a:pt x="167" y="0"/>
                  </a:moveTo>
                  <a:cubicBezTo>
                    <a:pt x="138" y="0"/>
                    <a:pt x="108" y="6"/>
                    <a:pt x="72" y="18"/>
                  </a:cubicBezTo>
                  <a:cubicBezTo>
                    <a:pt x="24" y="42"/>
                    <a:pt x="1" y="114"/>
                    <a:pt x="1" y="161"/>
                  </a:cubicBezTo>
                  <a:lnTo>
                    <a:pt x="1" y="11687"/>
                  </a:lnTo>
                  <a:cubicBezTo>
                    <a:pt x="1" y="11735"/>
                    <a:pt x="24" y="11806"/>
                    <a:pt x="72" y="11830"/>
                  </a:cubicBezTo>
                  <a:cubicBezTo>
                    <a:pt x="108" y="11842"/>
                    <a:pt x="138" y="11848"/>
                    <a:pt x="167" y="11848"/>
                  </a:cubicBezTo>
                  <a:cubicBezTo>
                    <a:pt x="197" y="11848"/>
                    <a:pt x="227" y="11842"/>
                    <a:pt x="263" y="11830"/>
                  </a:cubicBezTo>
                  <a:lnTo>
                    <a:pt x="787" y="11497"/>
                  </a:lnTo>
                  <a:lnTo>
                    <a:pt x="1382" y="11830"/>
                  </a:lnTo>
                  <a:cubicBezTo>
                    <a:pt x="1418" y="11842"/>
                    <a:pt x="1447" y="11848"/>
                    <a:pt x="1477" y="11848"/>
                  </a:cubicBezTo>
                  <a:cubicBezTo>
                    <a:pt x="1507" y="11848"/>
                    <a:pt x="1537" y="11842"/>
                    <a:pt x="1572" y="11830"/>
                  </a:cubicBezTo>
                  <a:lnTo>
                    <a:pt x="2168" y="11497"/>
                  </a:lnTo>
                  <a:lnTo>
                    <a:pt x="2763" y="11830"/>
                  </a:lnTo>
                  <a:cubicBezTo>
                    <a:pt x="2799" y="11842"/>
                    <a:pt x="2829" y="11848"/>
                    <a:pt x="2855" y="11848"/>
                  </a:cubicBezTo>
                  <a:cubicBezTo>
                    <a:pt x="2882" y="11848"/>
                    <a:pt x="2906" y="11842"/>
                    <a:pt x="2930" y="11830"/>
                  </a:cubicBezTo>
                  <a:lnTo>
                    <a:pt x="3525" y="11497"/>
                  </a:lnTo>
                  <a:lnTo>
                    <a:pt x="4121" y="11830"/>
                  </a:lnTo>
                  <a:cubicBezTo>
                    <a:pt x="4156" y="11842"/>
                    <a:pt x="4186" y="11848"/>
                    <a:pt x="4216" y="11848"/>
                  </a:cubicBezTo>
                  <a:cubicBezTo>
                    <a:pt x="4246" y="11848"/>
                    <a:pt x="4275" y="11842"/>
                    <a:pt x="4311" y="11830"/>
                  </a:cubicBezTo>
                  <a:lnTo>
                    <a:pt x="4906" y="11497"/>
                  </a:lnTo>
                  <a:lnTo>
                    <a:pt x="5502" y="11830"/>
                  </a:lnTo>
                  <a:cubicBezTo>
                    <a:pt x="5538" y="11842"/>
                    <a:pt x="5567" y="11848"/>
                    <a:pt x="5597" y="11848"/>
                  </a:cubicBezTo>
                  <a:cubicBezTo>
                    <a:pt x="5627" y="11848"/>
                    <a:pt x="5657" y="11842"/>
                    <a:pt x="5692" y="11830"/>
                  </a:cubicBezTo>
                  <a:lnTo>
                    <a:pt x="6288" y="11497"/>
                  </a:lnTo>
                  <a:lnTo>
                    <a:pt x="6812" y="11830"/>
                  </a:lnTo>
                  <a:cubicBezTo>
                    <a:pt x="6835" y="11854"/>
                    <a:pt x="6883" y="11854"/>
                    <a:pt x="6907" y="11854"/>
                  </a:cubicBezTo>
                  <a:cubicBezTo>
                    <a:pt x="6931" y="11854"/>
                    <a:pt x="6955" y="11854"/>
                    <a:pt x="6978" y="11830"/>
                  </a:cubicBezTo>
                  <a:cubicBezTo>
                    <a:pt x="7050" y="11806"/>
                    <a:pt x="7074" y="11735"/>
                    <a:pt x="7074" y="11687"/>
                  </a:cubicBezTo>
                  <a:lnTo>
                    <a:pt x="7074" y="161"/>
                  </a:lnTo>
                  <a:cubicBezTo>
                    <a:pt x="7074" y="90"/>
                    <a:pt x="7050" y="42"/>
                    <a:pt x="7002" y="18"/>
                  </a:cubicBezTo>
                  <a:cubicBezTo>
                    <a:pt x="6966" y="6"/>
                    <a:pt x="6937" y="0"/>
                    <a:pt x="6907" y="0"/>
                  </a:cubicBezTo>
                  <a:cubicBezTo>
                    <a:pt x="6877" y="0"/>
                    <a:pt x="6847" y="6"/>
                    <a:pt x="6812" y="18"/>
                  </a:cubicBezTo>
                  <a:lnTo>
                    <a:pt x="6288" y="352"/>
                  </a:lnTo>
                  <a:lnTo>
                    <a:pt x="5692" y="18"/>
                  </a:lnTo>
                  <a:cubicBezTo>
                    <a:pt x="5657" y="6"/>
                    <a:pt x="5627" y="0"/>
                    <a:pt x="5597" y="0"/>
                  </a:cubicBezTo>
                  <a:cubicBezTo>
                    <a:pt x="5567" y="0"/>
                    <a:pt x="5538" y="6"/>
                    <a:pt x="5502" y="18"/>
                  </a:cubicBezTo>
                  <a:lnTo>
                    <a:pt x="4906" y="352"/>
                  </a:lnTo>
                  <a:lnTo>
                    <a:pt x="4311" y="18"/>
                  </a:lnTo>
                  <a:cubicBezTo>
                    <a:pt x="4275" y="6"/>
                    <a:pt x="4246" y="0"/>
                    <a:pt x="4216" y="0"/>
                  </a:cubicBezTo>
                  <a:cubicBezTo>
                    <a:pt x="4186" y="0"/>
                    <a:pt x="4156" y="6"/>
                    <a:pt x="4121" y="18"/>
                  </a:cubicBezTo>
                  <a:lnTo>
                    <a:pt x="3525" y="352"/>
                  </a:lnTo>
                  <a:lnTo>
                    <a:pt x="2930" y="18"/>
                  </a:lnTo>
                  <a:cubicBezTo>
                    <a:pt x="2906" y="6"/>
                    <a:pt x="2882" y="0"/>
                    <a:pt x="2855" y="0"/>
                  </a:cubicBezTo>
                  <a:cubicBezTo>
                    <a:pt x="2829" y="0"/>
                    <a:pt x="2799" y="6"/>
                    <a:pt x="2763" y="18"/>
                  </a:cubicBezTo>
                  <a:lnTo>
                    <a:pt x="2168" y="352"/>
                  </a:lnTo>
                  <a:lnTo>
                    <a:pt x="1572" y="18"/>
                  </a:lnTo>
                  <a:cubicBezTo>
                    <a:pt x="1537" y="6"/>
                    <a:pt x="1507" y="0"/>
                    <a:pt x="1477" y="0"/>
                  </a:cubicBezTo>
                  <a:cubicBezTo>
                    <a:pt x="1447" y="0"/>
                    <a:pt x="1418" y="6"/>
                    <a:pt x="1382" y="18"/>
                  </a:cubicBezTo>
                  <a:lnTo>
                    <a:pt x="787" y="352"/>
                  </a:lnTo>
                  <a:lnTo>
                    <a:pt x="263" y="18"/>
                  </a:lnTo>
                  <a:cubicBezTo>
                    <a:pt x="227" y="6"/>
                    <a:pt x="197"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3585;p50"/>
          <p:cNvSpPr txBox="1">
            <a:spLocks/>
          </p:cNvSpPr>
          <p:nvPr/>
        </p:nvSpPr>
        <p:spPr>
          <a:xfrm flipH="1">
            <a:off x="551678" y="1102727"/>
            <a:ext cx="1026000" cy="298338"/>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Billing Tagihan Belanja Merchant</a:t>
            </a:r>
            <a:endParaRPr lang="en-US" sz="900" dirty="0">
              <a:solidFill>
                <a:schemeClr val="bg1"/>
              </a:solidFill>
              <a:latin typeface="Assistant" panose="020B0604020202020204" charset="-79"/>
              <a:ea typeface="Questrial"/>
              <a:cs typeface="Assistant" panose="020B0604020202020204" charset="-79"/>
              <a:sym typeface="Questrial"/>
            </a:endParaRPr>
          </a:p>
        </p:txBody>
      </p:sp>
      <p:grpSp>
        <p:nvGrpSpPr>
          <p:cNvPr id="90" name="Google Shape;4708;p58"/>
          <p:cNvGrpSpPr/>
          <p:nvPr/>
        </p:nvGrpSpPr>
        <p:grpSpPr>
          <a:xfrm>
            <a:off x="232812" y="1602002"/>
            <a:ext cx="335520" cy="396895"/>
            <a:chOff x="4754919" y="2925967"/>
            <a:chExt cx="335520" cy="396895"/>
          </a:xfrm>
          <a:solidFill>
            <a:schemeClr val="bg1"/>
          </a:solidFill>
        </p:grpSpPr>
        <p:sp>
          <p:nvSpPr>
            <p:cNvPr id="91" name="Google Shape;4709;p58"/>
            <p:cNvSpPr/>
            <p:nvPr/>
          </p:nvSpPr>
          <p:spPr>
            <a:xfrm>
              <a:off x="5040204" y="3019200"/>
              <a:ext cx="11980" cy="74158"/>
            </a:xfrm>
            <a:custGeom>
              <a:avLst/>
              <a:gdLst/>
              <a:ahLst/>
              <a:cxnLst/>
              <a:rect l="l" t="t" r="r" b="b"/>
              <a:pathLst>
                <a:path w="358" h="2216" extrusionOk="0">
                  <a:moveTo>
                    <a:pt x="191" y="1"/>
                  </a:moveTo>
                  <a:cubicBezTo>
                    <a:pt x="96" y="1"/>
                    <a:pt x="1" y="96"/>
                    <a:pt x="1" y="191"/>
                  </a:cubicBezTo>
                  <a:lnTo>
                    <a:pt x="1" y="2025"/>
                  </a:lnTo>
                  <a:cubicBezTo>
                    <a:pt x="1" y="2120"/>
                    <a:pt x="96" y="2215"/>
                    <a:pt x="191" y="2215"/>
                  </a:cubicBezTo>
                  <a:cubicBezTo>
                    <a:pt x="263" y="2215"/>
                    <a:pt x="358" y="2120"/>
                    <a:pt x="358" y="2025"/>
                  </a:cubicBezTo>
                  <a:lnTo>
                    <a:pt x="358" y="191"/>
                  </a:lnTo>
                  <a:cubicBezTo>
                    <a:pt x="358" y="72"/>
                    <a:pt x="286" y="1"/>
                    <a:pt x="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10;p58"/>
            <p:cNvSpPr/>
            <p:nvPr/>
          </p:nvSpPr>
          <p:spPr>
            <a:xfrm>
              <a:off x="4754919" y="2925967"/>
              <a:ext cx="297270" cy="396895"/>
            </a:xfrm>
            <a:custGeom>
              <a:avLst/>
              <a:gdLst/>
              <a:ahLst/>
              <a:cxnLst/>
              <a:rect l="l" t="t" r="r" b="b"/>
              <a:pathLst>
                <a:path w="8883" h="11860" extrusionOk="0">
                  <a:moveTo>
                    <a:pt x="6859" y="620"/>
                  </a:moveTo>
                  <a:lnTo>
                    <a:pt x="8287" y="2048"/>
                  </a:lnTo>
                  <a:lnTo>
                    <a:pt x="6859" y="2048"/>
                  </a:lnTo>
                  <a:lnTo>
                    <a:pt x="6859" y="620"/>
                  </a:lnTo>
                  <a:close/>
                  <a:moveTo>
                    <a:pt x="357" y="0"/>
                  </a:moveTo>
                  <a:cubicBezTo>
                    <a:pt x="143" y="0"/>
                    <a:pt x="0" y="143"/>
                    <a:pt x="0" y="358"/>
                  </a:cubicBezTo>
                  <a:lnTo>
                    <a:pt x="0" y="11503"/>
                  </a:lnTo>
                  <a:cubicBezTo>
                    <a:pt x="0" y="11717"/>
                    <a:pt x="143" y="11860"/>
                    <a:pt x="357" y="11860"/>
                  </a:cubicBezTo>
                  <a:lnTo>
                    <a:pt x="8526" y="11860"/>
                  </a:lnTo>
                  <a:cubicBezTo>
                    <a:pt x="8740" y="11860"/>
                    <a:pt x="8883" y="11717"/>
                    <a:pt x="8883" y="11503"/>
                  </a:cubicBezTo>
                  <a:lnTo>
                    <a:pt x="8883" y="9669"/>
                  </a:lnTo>
                  <a:cubicBezTo>
                    <a:pt x="8883" y="9550"/>
                    <a:pt x="8811" y="9479"/>
                    <a:pt x="8716" y="9479"/>
                  </a:cubicBezTo>
                  <a:cubicBezTo>
                    <a:pt x="8621" y="9479"/>
                    <a:pt x="8526" y="9574"/>
                    <a:pt x="8526" y="9669"/>
                  </a:cubicBezTo>
                  <a:lnTo>
                    <a:pt x="8526" y="11503"/>
                  </a:lnTo>
                  <a:lnTo>
                    <a:pt x="333" y="11503"/>
                  </a:lnTo>
                  <a:lnTo>
                    <a:pt x="333" y="358"/>
                  </a:lnTo>
                  <a:lnTo>
                    <a:pt x="6501" y="358"/>
                  </a:lnTo>
                  <a:lnTo>
                    <a:pt x="6501" y="2048"/>
                  </a:lnTo>
                  <a:cubicBezTo>
                    <a:pt x="6501" y="2239"/>
                    <a:pt x="6668" y="2406"/>
                    <a:pt x="6859" y="2406"/>
                  </a:cubicBezTo>
                  <a:lnTo>
                    <a:pt x="8716" y="2406"/>
                  </a:lnTo>
                  <a:cubicBezTo>
                    <a:pt x="8764" y="2406"/>
                    <a:pt x="8835" y="2358"/>
                    <a:pt x="8859" y="2287"/>
                  </a:cubicBezTo>
                  <a:cubicBezTo>
                    <a:pt x="8883" y="2215"/>
                    <a:pt x="8859" y="2144"/>
                    <a:pt x="8835" y="2096"/>
                  </a:cubicBezTo>
                  <a:lnTo>
                    <a:pt x="6787" y="48"/>
                  </a:lnTo>
                  <a:cubicBezTo>
                    <a:pt x="6740" y="24"/>
                    <a:pt x="6716" y="0"/>
                    <a:pt x="6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11;p58"/>
            <p:cNvSpPr/>
            <p:nvPr/>
          </p:nvSpPr>
          <p:spPr>
            <a:xfrm>
              <a:off x="4792365" y="3106074"/>
              <a:ext cx="298073" cy="122750"/>
            </a:xfrm>
            <a:custGeom>
              <a:avLst/>
              <a:gdLst/>
              <a:ahLst/>
              <a:cxnLst/>
              <a:rect l="l" t="t" r="r" b="b"/>
              <a:pathLst>
                <a:path w="8907" h="3668" extrusionOk="0">
                  <a:moveTo>
                    <a:pt x="8335" y="358"/>
                  </a:moveTo>
                  <a:cubicBezTo>
                    <a:pt x="8454" y="358"/>
                    <a:pt x="8550" y="453"/>
                    <a:pt x="8550" y="572"/>
                  </a:cubicBezTo>
                  <a:lnTo>
                    <a:pt x="8550" y="3144"/>
                  </a:lnTo>
                  <a:cubicBezTo>
                    <a:pt x="8550" y="3263"/>
                    <a:pt x="8454" y="3358"/>
                    <a:pt x="8335" y="3358"/>
                  </a:cubicBezTo>
                  <a:lnTo>
                    <a:pt x="548" y="3358"/>
                  </a:lnTo>
                  <a:cubicBezTo>
                    <a:pt x="429" y="3358"/>
                    <a:pt x="334" y="3263"/>
                    <a:pt x="334" y="3144"/>
                  </a:cubicBezTo>
                  <a:lnTo>
                    <a:pt x="334" y="572"/>
                  </a:lnTo>
                  <a:cubicBezTo>
                    <a:pt x="334" y="453"/>
                    <a:pt x="429" y="358"/>
                    <a:pt x="548" y="358"/>
                  </a:cubicBezTo>
                  <a:close/>
                  <a:moveTo>
                    <a:pt x="548" y="0"/>
                  </a:moveTo>
                  <a:cubicBezTo>
                    <a:pt x="238" y="0"/>
                    <a:pt x="0" y="239"/>
                    <a:pt x="0" y="524"/>
                  </a:cubicBezTo>
                  <a:lnTo>
                    <a:pt x="0" y="3120"/>
                  </a:lnTo>
                  <a:cubicBezTo>
                    <a:pt x="0" y="3430"/>
                    <a:pt x="238" y="3668"/>
                    <a:pt x="548" y="3668"/>
                  </a:cubicBezTo>
                  <a:lnTo>
                    <a:pt x="8335" y="3668"/>
                  </a:lnTo>
                  <a:cubicBezTo>
                    <a:pt x="8621" y="3668"/>
                    <a:pt x="8859" y="3430"/>
                    <a:pt x="8859" y="3120"/>
                  </a:cubicBezTo>
                  <a:lnTo>
                    <a:pt x="8859" y="524"/>
                  </a:lnTo>
                  <a:cubicBezTo>
                    <a:pt x="8907" y="239"/>
                    <a:pt x="8621" y="0"/>
                    <a:pt x="8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12;p58"/>
            <p:cNvSpPr/>
            <p:nvPr/>
          </p:nvSpPr>
          <p:spPr>
            <a:xfrm>
              <a:off x="4816259" y="3137162"/>
              <a:ext cx="11980" cy="61375"/>
            </a:xfrm>
            <a:custGeom>
              <a:avLst/>
              <a:gdLst/>
              <a:ahLst/>
              <a:cxnLst/>
              <a:rect l="l" t="t" r="r" b="b"/>
              <a:pathLst>
                <a:path w="358" h="1834" extrusionOk="0">
                  <a:moveTo>
                    <a:pt x="191" y="0"/>
                  </a:moveTo>
                  <a:cubicBezTo>
                    <a:pt x="96" y="0"/>
                    <a:pt x="1" y="72"/>
                    <a:pt x="1" y="167"/>
                  </a:cubicBezTo>
                  <a:lnTo>
                    <a:pt x="1" y="1667"/>
                  </a:lnTo>
                  <a:cubicBezTo>
                    <a:pt x="1" y="1739"/>
                    <a:pt x="96" y="1834"/>
                    <a:pt x="191" y="1834"/>
                  </a:cubicBezTo>
                  <a:cubicBezTo>
                    <a:pt x="263" y="1834"/>
                    <a:pt x="358" y="1739"/>
                    <a:pt x="358" y="1667"/>
                  </a:cubicBezTo>
                  <a:lnTo>
                    <a:pt x="358" y="167"/>
                  </a:lnTo>
                  <a:cubicBezTo>
                    <a:pt x="358" y="72"/>
                    <a:pt x="310"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13;p58"/>
            <p:cNvSpPr/>
            <p:nvPr/>
          </p:nvSpPr>
          <p:spPr>
            <a:xfrm>
              <a:off x="4970865" y="3137162"/>
              <a:ext cx="11980" cy="61375"/>
            </a:xfrm>
            <a:custGeom>
              <a:avLst/>
              <a:gdLst/>
              <a:ahLst/>
              <a:cxnLst/>
              <a:rect l="l" t="t" r="r" b="b"/>
              <a:pathLst>
                <a:path w="358" h="1834" extrusionOk="0">
                  <a:moveTo>
                    <a:pt x="167" y="0"/>
                  </a:moveTo>
                  <a:cubicBezTo>
                    <a:pt x="96" y="0"/>
                    <a:pt x="1" y="72"/>
                    <a:pt x="1" y="167"/>
                  </a:cubicBezTo>
                  <a:lnTo>
                    <a:pt x="1" y="1667"/>
                  </a:lnTo>
                  <a:cubicBezTo>
                    <a:pt x="1" y="1739"/>
                    <a:pt x="72" y="1834"/>
                    <a:pt x="167" y="1834"/>
                  </a:cubicBezTo>
                  <a:cubicBezTo>
                    <a:pt x="263" y="1834"/>
                    <a:pt x="358" y="1739"/>
                    <a:pt x="358" y="1667"/>
                  </a:cubicBezTo>
                  <a:lnTo>
                    <a:pt x="358" y="167"/>
                  </a:lnTo>
                  <a:cubicBezTo>
                    <a:pt x="310" y="72"/>
                    <a:pt x="263"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14;p58"/>
            <p:cNvSpPr/>
            <p:nvPr/>
          </p:nvSpPr>
          <p:spPr>
            <a:xfrm>
              <a:off x="4836204" y="3136627"/>
              <a:ext cx="38284" cy="61910"/>
            </a:xfrm>
            <a:custGeom>
              <a:avLst/>
              <a:gdLst/>
              <a:ahLst/>
              <a:cxnLst/>
              <a:rect l="l" t="t" r="r" b="b"/>
              <a:pathLst>
                <a:path w="1144" h="1850" extrusionOk="0">
                  <a:moveTo>
                    <a:pt x="209" y="1"/>
                  </a:moveTo>
                  <a:cubicBezTo>
                    <a:pt x="187" y="1"/>
                    <a:pt x="165" y="5"/>
                    <a:pt x="143" y="16"/>
                  </a:cubicBezTo>
                  <a:cubicBezTo>
                    <a:pt x="72" y="40"/>
                    <a:pt x="0" y="88"/>
                    <a:pt x="0" y="183"/>
                  </a:cubicBezTo>
                  <a:lnTo>
                    <a:pt x="0" y="1683"/>
                  </a:lnTo>
                  <a:cubicBezTo>
                    <a:pt x="0" y="1755"/>
                    <a:pt x="95" y="1850"/>
                    <a:pt x="191" y="1850"/>
                  </a:cubicBezTo>
                  <a:cubicBezTo>
                    <a:pt x="262" y="1850"/>
                    <a:pt x="357" y="1755"/>
                    <a:pt x="357" y="1683"/>
                  </a:cubicBezTo>
                  <a:lnTo>
                    <a:pt x="357" y="921"/>
                  </a:lnTo>
                  <a:lnTo>
                    <a:pt x="786" y="1755"/>
                  </a:lnTo>
                  <a:cubicBezTo>
                    <a:pt x="810" y="1826"/>
                    <a:pt x="857" y="1850"/>
                    <a:pt x="929" y="1850"/>
                  </a:cubicBezTo>
                  <a:lnTo>
                    <a:pt x="953" y="1850"/>
                  </a:lnTo>
                  <a:cubicBezTo>
                    <a:pt x="1048" y="1826"/>
                    <a:pt x="1096" y="1755"/>
                    <a:pt x="1096" y="1683"/>
                  </a:cubicBezTo>
                  <a:lnTo>
                    <a:pt x="1096" y="183"/>
                  </a:lnTo>
                  <a:cubicBezTo>
                    <a:pt x="1143" y="88"/>
                    <a:pt x="1072" y="16"/>
                    <a:pt x="953" y="16"/>
                  </a:cubicBezTo>
                  <a:cubicBezTo>
                    <a:pt x="857" y="16"/>
                    <a:pt x="762" y="88"/>
                    <a:pt x="762" y="183"/>
                  </a:cubicBezTo>
                  <a:lnTo>
                    <a:pt x="762" y="921"/>
                  </a:lnTo>
                  <a:lnTo>
                    <a:pt x="357" y="88"/>
                  </a:lnTo>
                  <a:cubicBezTo>
                    <a:pt x="339" y="51"/>
                    <a:pt x="279" y="1"/>
                    <a:pt x="2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15;p58"/>
            <p:cNvSpPr/>
            <p:nvPr/>
          </p:nvSpPr>
          <p:spPr>
            <a:xfrm>
              <a:off x="4882418" y="3137731"/>
              <a:ext cx="37481" cy="60806"/>
            </a:xfrm>
            <a:custGeom>
              <a:avLst/>
              <a:gdLst/>
              <a:ahLst/>
              <a:cxnLst/>
              <a:rect l="l" t="t" r="r" b="b"/>
              <a:pathLst>
                <a:path w="1120" h="1817" extrusionOk="0">
                  <a:moveTo>
                    <a:pt x="190" y="1"/>
                  </a:moveTo>
                  <a:cubicBezTo>
                    <a:pt x="175" y="1"/>
                    <a:pt x="160" y="3"/>
                    <a:pt x="143" y="7"/>
                  </a:cubicBezTo>
                  <a:cubicBezTo>
                    <a:pt x="48" y="31"/>
                    <a:pt x="0" y="126"/>
                    <a:pt x="24" y="221"/>
                  </a:cubicBezTo>
                  <a:lnTo>
                    <a:pt x="381" y="1698"/>
                  </a:lnTo>
                  <a:cubicBezTo>
                    <a:pt x="405" y="1793"/>
                    <a:pt x="477" y="1817"/>
                    <a:pt x="548" y="1817"/>
                  </a:cubicBezTo>
                  <a:cubicBezTo>
                    <a:pt x="643" y="1817"/>
                    <a:pt x="715" y="1769"/>
                    <a:pt x="739" y="1698"/>
                  </a:cubicBezTo>
                  <a:lnTo>
                    <a:pt x="1096" y="221"/>
                  </a:lnTo>
                  <a:cubicBezTo>
                    <a:pt x="1120" y="126"/>
                    <a:pt x="1072" y="7"/>
                    <a:pt x="977" y="7"/>
                  </a:cubicBezTo>
                  <a:cubicBezTo>
                    <a:pt x="960" y="3"/>
                    <a:pt x="944" y="1"/>
                    <a:pt x="928" y="1"/>
                  </a:cubicBezTo>
                  <a:cubicBezTo>
                    <a:pt x="851" y="1"/>
                    <a:pt x="782" y="47"/>
                    <a:pt x="762" y="126"/>
                  </a:cubicBezTo>
                  <a:lnTo>
                    <a:pt x="548" y="912"/>
                  </a:lnTo>
                  <a:lnTo>
                    <a:pt x="358" y="126"/>
                  </a:lnTo>
                  <a:cubicBezTo>
                    <a:pt x="318" y="47"/>
                    <a:pt x="262"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16;p58"/>
            <p:cNvSpPr/>
            <p:nvPr/>
          </p:nvSpPr>
          <p:spPr>
            <a:xfrm>
              <a:off x="4924651" y="3137162"/>
              <a:ext cx="36678" cy="60605"/>
            </a:xfrm>
            <a:custGeom>
              <a:avLst/>
              <a:gdLst/>
              <a:ahLst/>
              <a:cxnLst/>
              <a:rect l="l" t="t" r="r" b="b"/>
              <a:pathLst>
                <a:path w="1096" h="1811" extrusionOk="0">
                  <a:moveTo>
                    <a:pt x="548" y="357"/>
                  </a:moveTo>
                  <a:cubicBezTo>
                    <a:pt x="667" y="357"/>
                    <a:pt x="763" y="429"/>
                    <a:pt x="763" y="548"/>
                  </a:cubicBezTo>
                  <a:lnTo>
                    <a:pt x="763" y="1310"/>
                  </a:lnTo>
                  <a:cubicBezTo>
                    <a:pt x="763" y="1429"/>
                    <a:pt x="667" y="1501"/>
                    <a:pt x="548" y="1501"/>
                  </a:cubicBezTo>
                  <a:cubicBezTo>
                    <a:pt x="429" y="1501"/>
                    <a:pt x="334" y="1429"/>
                    <a:pt x="334" y="1310"/>
                  </a:cubicBezTo>
                  <a:lnTo>
                    <a:pt x="334" y="548"/>
                  </a:lnTo>
                  <a:cubicBezTo>
                    <a:pt x="334" y="429"/>
                    <a:pt x="429" y="357"/>
                    <a:pt x="548" y="357"/>
                  </a:cubicBezTo>
                  <a:close/>
                  <a:moveTo>
                    <a:pt x="548" y="0"/>
                  </a:moveTo>
                  <a:cubicBezTo>
                    <a:pt x="239" y="0"/>
                    <a:pt x="1" y="238"/>
                    <a:pt x="1" y="524"/>
                  </a:cubicBezTo>
                  <a:lnTo>
                    <a:pt x="1" y="1262"/>
                  </a:lnTo>
                  <a:cubicBezTo>
                    <a:pt x="1" y="1572"/>
                    <a:pt x="239" y="1810"/>
                    <a:pt x="548" y="1810"/>
                  </a:cubicBezTo>
                  <a:cubicBezTo>
                    <a:pt x="834" y="1810"/>
                    <a:pt x="1072" y="1572"/>
                    <a:pt x="1072" y="1262"/>
                  </a:cubicBezTo>
                  <a:lnTo>
                    <a:pt x="1072" y="524"/>
                  </a:lnTo>
                  <a:cubicBezTo>
                    <a:pt x="1096" y="262"/>
                    <a:pt x="882" y="0"/>
                    <a:pt x="5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17;p58"/>
            <p:cNvSpPr/>
            <p:nvPr/>
          </p:nvSpPr>
          <p:spPr>
            <a:xfrm>
              <a:off x="4991580" y="3135556"/>
              <a:ext cx="35908" cy="61408"/>
            </a:xfrm>
            <a:custGeom>
              <a:avLst/>
              <a:gdLst/>
              <a:ahLst/>
              <a:cxnLst/>
              <a:rect l="l" t="t" r="r" b="b"/>
              <a:pathLst>
                <a:path w="1073" h="1835" extrusionOk="0">
                  <a:moveTo>
                    <a:pt x="549" y="1"/>
                  </a:moveTo>
                  <a:cubicBezTo>
                    <a:pt x="239" y="1"/>
                    <a:pt x="1" y="239"/>
                    <a:pt x="1" y="548"/>
                  </a:cubicBezTo>
                  <a:lnTo>
                    <a:pt x="1" y="1287"/>
                  </a:lnTo>
                  <a:cubicBezTo>
                    <a:pt x="1" y="1596"/>
                    <a:pt x="239" y="1834"/>
                    <a:pt x="549" y="1834"/>
                  </a:cubicBezTo>
                  <a:cubicBezTo>
                    <a:pt x="739" y="1834"/>
                    <a:pt x="930" y="1715"/>
                    <a:pt x="1025" y="1549"/>
                  </a:cubicBezTo>
                  <a:cubicBezTo>
                    <a:pt x="1049" y="1525"/>
                    <a:pt x="1025" y="1429"/>
                    <a:pt x="954" y="1382"/>
                  </a:cubicBezTo>
                  <a:cubicBezTo>
                    <a:pt x="916" y="1354"/>
                    <a:pt x="882" y="1340"/>
                    <a:pt x="850" y="1340"/>
                  </a:cubicBezTo>
                  <a:cubicBezTo>
                    <a:pt x="802" y="1340"/>
                    <a:pt x="759" y="1372"/>
                    <a:pt x="715" y="1429"/>
                  </a:cubicBezTo>
                  <a:cubicBezTo>
                    <a:pt x="692" y="1501"/>
                    <a:pt x="620" y="1525"/>
                    <a:pt x="549" y="1525"/>
                  </a:cubicBezTo>
                  <a:cubicBezTo>
                    <a:pt x="430" y="1525"/>
                    <a:pt x="334" y="1429"/>
                    <a:pt x="334" y="1310"/>
                  </a:cubicBezTo>
                  <a:lnTo>
                    <a:pt x="334" y="572"/>
                  </a:lnTo>
                  <a:cubicBezTo>
                    <a:pt x="334" y="453"/>
                    <a:pt x="406" y="358"/>
                    <a:pt x="549" y="358"/>
                  </a:cubicBezTo>
                  <a:cubicBezTo>
                    <a:pt x="596" y="358"/>
                    <a:pt x="692" y="405"/>
                    <a:pt x="715" y="453"/>
                  </a:cubicBezTo>
                  <a:cubicBezTo>
                    <a:pt x="763" y="517"/>
                    <a:pt x="811" y="548"/>
                    <a:pt x="865" y="548"/>
                  </a:cubicBezTo>
                  <a:cubicBezTo>
                    <a:pt x="893" y="548"/>
                    <a:pt x="922" y="540"/>
                    <a:pt x="954" y="525"/>
                  </a:cubicBezTo>
                  <a:cubicBezTo>
                    <a:pt x="1049" y="453"/>
                    <a:pt x="1073" y="358"/>
                    <a:pt x="1025" y="286"/>
                  </a:cubicBezTo>
                  <a:cubicBezTo>
                    <a:pt x="930" y="96"/>
                    <a:pt x="739" y="1"/>
                    <a:pt x="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18;p58"/>
            <p:cNvSpPr/>
            <p:nvPr/>
          </p:nvSpPr>
          <p:spPr>
            <a:xfrm>
              <a:off x="5034615" y="3136359"/>
              <a:ext cx="31122" cy="62178"/>
            </a:xfrm>
            <a:custGeom>
              <a:avLst/>
              <a:gdLst/>
              <a:ahLst/>
              <a:cxnLst/>
              <a:rect l="l" t="t" r="r" b="b"/>
              <a:pathLst>
                <a:path w="930" h="1858" extrusionOk="0">
                  <a:moveTo>
                    <a:pt x="168" y="0"/>
                  </a:moveTo>
                  <a:cubicBezTo>
                    <a:pt x="96" y="0"/>
                    <a:pt x="1" y="96"/>
                    <a:pt x="1" y="191"/>
                  </a:cubicBezTo>
                  <a:lnTo>
                    <a:pt x="1" y="1667"/>
                  </a:lnTo>
                  <a:cubicBezTo>
                    <a:pt x="1" y="1763"/>
                    <a:pt x="96" y="1858"/>
                    <a:pt x="168" y="1858"/>
                  </a:cubicBezTo>
                  <a:lnTo>
                    <a:pt x="739" y="1858"/>
                  </a:lnTo>
                  <a:cubicBezTo>
                    <a:pt x="834" y="1858"/>
                    <a:pt x="930" y="1763"/>
                    <a:pt x="930" y="1667"/>
                  </a:cubicBezTo>
                  <a:cubicBezTo>
                    <a:pt x="930" y="1596"/>
                    <a:pt x="834" y="1501"/>
                    <a:pt x="739" y="1501"/>
                  </a:cubicBezTo>
                  <a:lnTo>
                    <a:pt x="358" y="1501"/>
                  </a:lnTo>
                  <a:lnTo>
                    <a:pt x="358" y="1120"/>
                  </a:lnTo>
                  <a:lnTo>
                    <a:pt x="739" y="1120"/>
                  </a:lnTo>
                  <a:cubicBezTo>
                    <a:pt x="834" y="1120"/>
                    <a:pt x="930" y="1024"/>
                    <a:pt x="930" y="929"/>
                  </a:cubicBezTo>
                  <a:cubicBezTo>
                    <a:pt x="930" y="834"/>
                    <a:pt x="834" y="762"/>
                    <a:pt x="739" y="762"/>
                  </a:cubicBezTo>
                  <a:lnTo>
                    <a:pt x="358" y="762"/>
                  </a:lnTo>
                  <a:lnTo>
                    <a:pt x="358" y="358"/>
                  </a:lnTo>
                  <a:lnTo>
                    <a:pt x="739" y="358"/>
                  </a:lnTo>
                  <a:cubicBezTo>
                    <a:pt x="834" y="358"/>
                    <a:pt x="930" y="286"/>
                    <a:pt x="930" y="191"/>
                  </a:cubicBezTo>
                  <a:cubicBezTo>
                    <a:pt x="930" y="96"/>
                    <a:pt x="834"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3585;p50"/>
          <p:cNvSpPr txBox="1">
            <a:spLocks/>
          </p:cNvSpPr>
          <p:nvPr/>
        </p:nvSpPr>
        <p:spPr>
          <a:xfrm flipH="1">
            <a:off x="569438" y="1651280"/>
            <a:ext cx="1026000" cy="298338"/>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Billing Tagihan Bank Penerbit</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108" name="Google Shape;3585;p50"/>
          <p:cNvSpPr txBox="1">
            <a:spLocks/>
          </p:cNvSpPr>
          <p:nvPr/>
        </p:nvSpPr>
        <p:spPr>
          <a:xfrm flipH="1">
            <a:off x="595435" y="3513058"/>
            <a:ext cx="1026000" cy="298338"/>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Verifikasi Oleh PPK-SKPD</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109" name="Rounded Rectangle 108"/>
          <p:cNvSpPr/>
          <p:nvPr/>
        </p:nvSpPr>
        <p:spPr>
          <a:xfrm>
            <a:off x="107505" y="2513681"/>
            <a:ext cx="1656183" cy="504056"/>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0" name="Google Shape;2670;p74"/>
          <p:cNvGrpSpPr/>
          <p:nvPr/>
        </p:nvGrpSpPr>
        <p:grpSpPr>
          <a:xfrm>
            <a:off x="147503" y="2581681"/>
            <a:ext cx="358325" cy="397044"/>
            <a:chOff x="4575340" y="1572489"/>
            <a:chExt cx="451881" cy="490666"/>
          </a:xfrm>
          <a:noFill/>
        </p:grpSpPr>
        <p:sp>
          <p:nvSpPr>
            <p:cNvPr id="111" name="Google Shape;2671;p74"/>
            <p:cNvSpPr/>
            <p:nvPr/>
          </p:nvSpPr>
          <p:spPr>
            <a:xfrm>
              <a:off x="4600730" y="1572489"/>
              <a:ext cx="426491" cy="490666"/>
            </a:xfrm>
            <a:custGeom>
              <a:avLst/>
              <a:gdLst/>
              <a:ahLst/>
              <a:cxnLst/>
              <a:rect l="l" t="t" r="r" b="b"/>
              <a:pathLst>
                <a:path w="14295" h="16446" extrusionOk="0">
                  <a:moveTo>
                    <a:pt x="12189" y="3764"/>
                  </a:moveTo>
                  <a:lnTo>
                    <a:pt x="12189" y="4705"/>
                  </a:lnTo>
                  <a:lnTo>
                    <a:pt x="9052" y="4705"/>
                  </a:lnTo>
                  <a:lnTo>
                    <a:pt x="9052" y="3764"/>
                  </a:lnTo>
                  <a:close/>
                  <a:moveTo>
                    <a:pt x="6901" y="2644"/>
                  </a:moveTo>
                  <a:lnTo>
                    <a:pt x="7573" y="3316"/>
                  </a:lnTo>
                  <a:lnTo>
                    <a:pt x="5333" y="5556"/>
                  </a:lnTo>
                  <a:lnTo>
                    <a:pt x="3944" y="4167"/>
                  </a:lnTo>
                  <a:lnTo>
                    <a:pt x="4616" y="3495"/>
                  </a:lnTo>
                  <a:lnTo>
                    <a:pt x="5333" y="4212"/>
                  </a:lnTo>
                  <a:lnTo>
                    <a:pt x="6901" y="2644"/>
                  </a:lnTo>
                  <a:close/>
                  <a:moveTo>
                    <a:pt x="12189" y="7752"/>
                  </a:moveTo>
                  <a:lnTo>
                    <a:pt x="12189" y="8693"/>
                  </a:lnTo>
                  <a:lnTo>
                    <a:pt x="9052" y="8693"/>
                  </a:lnTo>
                  <a:lnTo>
                    <a:pt x="9052" y="7752"/>
                  </a:lnTo>
                  <a:close/>
                  <a:moveTo>
                    <a:pt x="6901" y="6677"/>
                  </a:moveTo>
                  <a:lnTo>
                    <a:pt x="7573" y="7349"/>
                  </a:lnTo>
                  <a:lnTo>
                    <a:pt x="5333" y="9589"/>
                  </a:lnTo>
                  <a:lnTo>
                    <a:pt x="3944" y="8200"/>
                  </a:lnTo>
                  <a:lnTo>
                    <a:pt x="4616" y="7528"/>
                  </a:lnTo>
                  <a:lnTo>
                    <a:pt x="5333" y="8245"/>
                  </a:lnTo>
                  <a:lnTo>
                    <a:pt x="6901" y="6677"/>
                  </a:lnTo>
                  <a:close/>
                  <a:moveTo>
                    <a:pt x="12189" y="12054"/>
                  </a:moveTo>
                  <a:lnTo>
                    <a:pt x="12189" y="12995"/>
                  </a:lnTo>
                  <a:lnTo>
                    <a:pt x="9052" y="12995"/>
                  </a:lnTo>
                  <a:lnTo>
                    <a:pt x="9052" y="12054"/>
                  </a:lnTo>
                  <a:close/>
                  <a:moveTo>
                    <a:pt x="6901" y="10709"/>
                  </a:moveTo>
                  <a:lnTo>
                    <a:pt x="7573" y="11382"/>
                  </a:lnTo>
                  <a:lnTo>
                    <a:pt x="5333" y="13622"/>
                  </a:lnTo>
                  <a:lnTo>
                    <a:pt x="3944" y="12233"/>
                  </a:lnTo>
                  <a:lnTo>
                    <a:pt x="4616" y="11561"/>
                  </a:lnTo>
                  <a:lnTo>
                    <a:pt x="5333" y="12278"/>
                  </a:lnTo>
                  <a:lnTo>
                    <a:pt x="6901" y="10709"/>
                  </a:lnTo>
                  <a:close/>
                  <a:moveTo>
                    <a:pt x="1" y="0"/>
                  </a:moveTo>
                  <a:lnTo>
                    <a:pt x="1" y="2196"/>
                  </a:lnTo>
                  <a:lnTo>
                    <a:pt x="1793" y="2196"/>
                  </a:lnTo>
                  <a:lnTo>
                    <a:pt x="1793" y="3137"/>
                  </a:lnTo>
                  <a:lnTo>
                    <a:pt x="1" y="3137"/>
                  </a:lnTo>
                  <a:lnTo>
                    <a:pt x="1" y="4929"/>
                  </a:lnTo>
                  <a:lnTo>
                    <a:pt x="1793" y="4929"/>
                  </a:lnTo>
                  <a:lnTo>
                    <a:pt x="1793" y="5915"/>
                  </a:lnTo>
                  <a:lnTo>
                    <a:pt x="1" y="5915"/>
                  </a:lnTo>
                  <a:lnTo>
                    <a:pt x="1" y="7707"/>
                  </a:lnTo>
                  <a:lnTo>
                    <a:pt x="1793" y="7707"/>
                  </a:lnTo>
                  <a:lnTo>
                    <a:pt x="1793" y="8693"/>
                  </a:lnTo>
                  <a:lnTo>
                    <a:pt x="1" y="8693"/>
                  </a:lnTo>
                  <a:lnTo>
                    <a:pt x="1" y="10485"/>
                  </a:lnTo>
                  <a:lnTo>
                    <a:pt x="1793" y="10485"/>
                  </a:lnTo>
                  <a:lnTo>
                    <a:pt x="1793" y="11516"/>
                  </a:lnTo>
                  <a:lnTo>
                    <a:pt x="1" y="11516"/>
                  </a:lnTo>
                  <a:lnTo>
                    <a:pt x="1" y="13308"/>
                  </a:lnTo>
                  <a:lnTo>
                    <a:pt x="1793" y="13308"/>
                  </a:lnTo>
                  <a:lnTo>
                    <a:pt x="1793" y="14249"/>
                  </a:lnTo>
                  <a:lnTo>
                    <a:pt x="1" y="14249"/>
                  </a:lnTo>
                  <a:lnTo>
                    <a:pt x="1" y="16445"/>
                  </a:lnTo>
                  <a:lnTo>
                    <a:pt x="14295" y="16445"/>
                  </a:lnTo>
                  <a:lnTo>
                    <a:pt x="14295"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72;p74"/>
            <p:cNvSpPr/>
            <p:nvPr/>
          </p:nvSpPr>
          <p:spPr>
            <a:xfrm>
              <a:off x="4575340" y="1885309"/>
              <a:ext cx="25419" cy="30790"/>
            </a:xfrm>
            <a:custGeom>
              <a:avLst/>
              <a:gdLst/>
              <a:ahLst/>
              <a:cxnLst/>
              <a:rect l="l" t="t" r="r" b="b"/>
              <a:pathLst>
                <a:path w="852" h="1032" extrusionOk="0">
                  <a:moveTo>
                    <a:pt x="0" y="0"/>
                  </a:moveTo>
                  <a:lnTo>
                    <a:pt x="0" y="1031"/>
                  </a:lnTo>
                  <a:lnTo>
                    <a:pt x="852" y="1031"/>
                  </a:lnTo>
                  <a:lnTo>
                    <a:pt x="852"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73;p74"/>
            <p:cNvSpPr/>
            <p:nvPr/>
          </p:nvSpPr>
          <p:spPr>
            <a:xfrm>
              <a:off x="4575340" y="1969533"/>
              <a:ext cx="25419" cy="28105"/>
            </a:xfrm>
            <a:custGeom>
              <a:avLst/>
              <a:gdLst/>
              <a:ahLst/>
              <a:cxnLst/>
              <a:rect l="l" t="t" r="r" b="b"/>
              <a:pathLst>
                <a:path w="852" h="942" extrusionOk="0">
                  <a:moveTo>
                    <a:pt x="0" y="0"/>
                  </a:moveTo>
                  <a:lnTo>
                    <a:pt x="0" y="941"/>
                  </a:lnTo>
                  <a:lnTo>
                    <a:pt x="852" y="941"/>
                  </a:lnTo>
                  <a:lnTo>
                    <a:pt x="852"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74;p74"/>
            <p:cNvSpPr/>
            <p:nvPr/>
          </p:nvSpPr>
          <p:spPr>
            <a:xfrm>
              <a:off x="4575340" y="1719546"/>
              <a:ext cx="25419" cy="29417"/>
            </a:xfrm>
            <a:custGeom>
              <a:avLst/>
              <a:gdLst/>
              <a:ahLst/>
              <a:cxnLst/>
              <a:rect l="l" t="t" r="r" b="b"/>
              <a:pathLst>
                <a:path w="852" h="986" extrusionOk="0">
                  <a:moveTo>
                    <a:pt x="0" y="0"/>
                  </a:moveTo>
                  <a:lnTo>
                    <a:pt x="0" y="986"/>
                  </a:lnTo>
                  <a:lnTo>
                    <a:pt x="852" y="986"/>
                  </a:lnTo>
                  <a:lnTo>
                    <a:pt x="852"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75;p74"/>
            <p:cNvSpPr/>
            <p:nvPr/>
          </p:nvSpPr>
          <p:spPr>
            <a:xfrm>
              <a:off x="4575340" y="1803770"/>
              <a:ext cx="25419" cy="28105"/>
            </a:xfrm>
            <a:custGeom>
              <a:avLst/>
              <a:gdLst/>
              <a:ahLst/>
              <a:cxnLst/>
              <a:rect l="l" t="t" r="r" b="b"/>
              <a:pathLst>
                <a:path w="852" h="942" extrusionOk="0">
                  <a:moveTo>
                    <a:pt x="0" y="0"/>
                  </a:moveTo>
                  <a:lnTo>
                    <a:pt x="0" y="941"/>
                  </a:lnTo>
                  <a:lnTo>
                    <a:pt x="852" y="941"/>
                  </a:lnTo>
                  <a:lnTo>
                    <a:pt x="852"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76;p74"/>
            <p:cNvSpPr/>
            <p:nvPr/>
          </p:nvSpPr>
          <p:spPr>
            <a:xfrm>
              <a:off x="4575340" y="1637977"/>
              <a:ext cx="25419" cy="28105"/>
            </a:xfrm>
            <a:custGeom>
              <a:avLst/>
              <a:gdLst/>
              <a:ahLst/>
              <a:cxnLst/>
              <a:rect l="l" t="t" r="r" b="b"/>
              <a:pathLst>
                <a:path w="852" h="942" extrusionOk="0">
                  <a:moveTo>
                    <a:pt x="0" y="1"/>
                  </a:moveTo>
                  <a:lnTo>
                    <a:pt x="0" y="942"/>
                  </a:lnTo>
                  <a:lnTo>
                    <a:pt x="852" y="942"/>
                  </a:lnTo>
                  <a:lnTo>
                    <a:pt x="852"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3585;p50"/>
          <p:cNvSpPr txBox="1">
            <a:spLocks/>
          </p:cNvSpPr>
          <p:nvPr/>
        </p:nvSpPr>
        <p:spPr>
          <a:xfrm flipH="1">
            <a:off x="551678" y="2607834"/>
            <a:ext cx="1026000" cy="298338"/>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Rekon dengan Bank Penerbit</a:t>
            </a:r>
            <a:endParaRPr lang="en-US" sz="900" dirty="0">
              <a:solidFill>
                <a:schemeClr val="bg1"/>
              </a:solidFill>
              <a:latin typeface="Assistant" panose="020B0604020202020204" charset="-79"/>
              <a:ea typeface="Questrial"/>
              <a:cs typeface="Assistant" panose="020B0604020202020204" charset="-79"/>
              <a:sym typeface="Questrial"/>
            </a:endParaRPr>
          </a:p>
        </p:txBody>
      </p:sp>
      <p:grpSp>
        <p:nvGrpSpPr>
          <p:cNvPr id="118" name="Google Shape;13050;p72"/>
          <p:cNvGrpSpPr/>
          <p:nvPr/>
        </p:nvGrpSpPr>
        <p:grpSpPr>
          <a:xfrm>
            <a:off x="196331" y="3480056"/>
            <a:ext cx="271213" cy="383088"/>
            <a:chOff x="1333682" y="3344330"/>
            <a:chExt cx="271213" cy="383088"/>
          </a:xfrm>
          <a:solidFill>
            <a:schemeClr val="bg1"/>
          </a:solidFill>
        </p:grpSpPr>
        <p:sp>
          <p:nvSpPr>
            <p:cNvPr id="119" name="Google Shape;13051;p72"/>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52;p72"/>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053;p72"/>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054;p72"/>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055;p72"/>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56;p72"/>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57;p72"/>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58;p72"/>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59;p72"/>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60;p72"/>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61;p72"/>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Rounded Rectangle 129"/>
          <p:cNvSpPr/>
          <p:nvPr/>
        </p:nvSpPr>
        <p:spPr>
          <a:xfrm>
            <a:off x="107505" y="4299942"/>
            <a:ext cx="1656183" cy="504056"/>
          </a:xfrm>
          <a:prstGeom prst="roundRect">
            <a:avLst/>
          </a:prstGeom>
          <a:solidFill>
            <a:srgbClr val="EDC5F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1" name="Google Shape;3585;p50"/>
          <p:cNvSpPr txBox="1">
            <a:spLocks/>
          </p:cNvSpPr>
          <p:nvPr/>
        </p:nvSpPr>
        <p:spPr>
          <a:xfrm flipH="1">
            <a:off x="505380" y="4384414"/>
            <a:ext cx="1204187" cy="354464"/>
          </a:xfrm>
          <a:prstGeom prst="rect">
            <a:avLst/>
          </a:prstGeom>
          <a:noFill/>
          <a:ln>
            <a:noFill/>
          </a:ln>
        </p:spPr>
        <p:txBody>
          <a:bodyPr spcFirstLastPara="1" wrap="square" lIns="68569" tIns="27000" rIns="68569" bIns="27000" anchor="t" anchorCtr="0">
            <a:noAutofit/>
          </a:bodyPr>
          <a:lstStyle/>
          <a:p>
            <a:pPr algn="just"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 SPP GU KKPD</a:t>
            </a:r>
          </a:p>
          <a:p>
            <a:pPr algn="just"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 SPM GU KKPD</a:t>
            </a:r>
            <a:endParaRPr lang="en-US" sz="900" dirty="0">
              <a:solidFill>
                <a:schemeClr val="bg1"/>
              </a:solidFill>
              <a:latin typeface="Assistant" panose="020B0604020202020204" charset="-79"/>
              <a:ea typeface="Questrial"/>
              <a:cs typeface="Assistant" panose="020B0604020202020204" charset="-79"/>
              <a:sym typeface="Questrial"/>
            </a:endParaRPr>
          </a:p>
        </p:txBody>
      </p:sp>
      <p:grpSp>
        <p:nvGrpSpPr>
          <p:cNvPr id="144" name="Google Shape;2731;p74"/>
          <p:cNvGrpSpPr/>
          <p:nvPr/>
        </p:nvGrpSpPr>
        <p:grpSpPr>
          <a:xfrm>
            <a:off x="185683" y="4384414"/>
            <a:ext cx="235200" cy="354465"/>
            <a:chOff x="7932255" y="2314456"/>
            <a:chExt cx="421151" cy="487981"/>
          </a:xfrm>
          <a:noFill/>
        </p:grpSpPr>
        <p:sp>
          <p:nvSpPr>
            <p:cNvPr id="145" name="Google Shape;2732;p74"/>
            <p:cNvSpPr/>
            <p:nvPr/>
          </p:nvSpPr>
          <p:spPr>
            <a:xfrm>
              <a:off x="8015167" y="2426755"/>
              <a:ext cx="338239" cy="375682"/>
            </a:xfrm>
            <a:custGeom>
              <a:avLst/>
              <a:gdLst/>
              <a:ahLst/>
              <a:cxnLst/>
              <a:rect l="l" t="t" r="r" b="b"/>
              <a:pathLst>
                <a:path w="11337" h="12592" extrusionOk="0">
                  <a:moveTo>
                    <a:pt x="10351" y="0"/>
                  </a:moveTo>
                  <a:lnTo>
                    <a:pt x="10351" y="11651"/>
                  </a:lnTo>
                  <a:lnTo>
                    <a:pt x="0" y="11651"/>
                  </a:lnTo>
                  <a:lnTo>
                    <a:pt x="0" y="12592"/>
                  </a:lnTo>
                  <a:lnTo>
                    <a:pt x="11337" y="12592"/>
                  </a:lnTo>
                  <a:lnTo>
                    <a:pt x="11337"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33;p74"/>
            <p:cNvSpPr/>
            <p:nvPr/>
          </p:nvSpPr>
          <p:spPr>
            <a:xfrm>
              <a:off x="8202322" y="2314456"/>
              <a:ext cx="92280" cy="92280"/>
            </a:xfrm>
            <a:custGeom>
              <a:avLst/>
              <a:gdLst/>
              <a:ahLst/>
              <a:cxnLst/>
              <a:rect l="l" t="t" r="r" b="b"/>
              <a:pathLst>
                <a:path w="3093" h="3093" extrusionOk="0">
                  <a:moveTo>
                    <a:pt x="0" y="0"/>
                  </a:moveTo>
                  <a:lnTo>
                    <a:pt x="0" y="3092"/>
                  </a:lnTo>
                  <a:lnTo>
                    <a:pt x="3092" y="3092"/>
                  </a:lnTo>
                  <a:lnTo>
                    <a:pt x="0"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34;p74"/>
            <p:cNvSpPr/>
            <p:nvPr/>
          </p:nvSpPr>
          <p:spPr>
            <a:xfrm>
              <a:off x="7932255" y="2314456"/>
              <a:ext cx="363689" cy="433174"/>
            </a:xfrm>
            <a:custGeom>
              <a:avLst/>
              <a:gdLst/>
              <a:ahLst/>
              <a:cxnLst/>
              <a:rect l="l" t="t" r="r" b="b"/>
              <a:pathLst>
                <a:path w="12190" h="14519" extrusionOk="0">
                  <a:moveTo>
                    <a:pt x="6364" y="2420"/>
                  </a:moveTo>
                  <a:lnTo>
                    <a:pt x="6364" y="3361"/>
                  </a:lnTo>
                  <a:lnTo>
                    <a:pt x="2241" y="3361"/>
                  </a:lnTo>
                  <a:lnTo>
                    <a:pt x="2241" y="2420"/>
                  </a:lnTo>
                  <a:close/>
                  <a:moveTo>
                    <a:pt x="4616" y="4347"/>
                  </a:moveTo>
                  <a:lnTo>
                    <a:pt x="4616" y="5288"/>
                  </a:lnTo>
                  <a:lnTo>
                    <a:pt x="2241" y="5288"/>
                  </a:lnTo>
                  <a:lnTo>
                    <a:pt x="2241" y="4347"/>
                  </a:lnTo>
                  <a:close/>
                  <a:moveTo>
                    <a:pt x="3227" y="8738"/>
                  </a:moveTo>
                  <a:lnTo>
                    <a:pt x="3227" y="12099"/>
                  </a:lnTo>
                  <a:lnTo>
                    <a:pt x="2286" y="12099"/>
                  </a:lnTo>
                  <a:lnTo>
                    <a:pt x="2286" y="8738"/>
                  </a:lnTo>
                  <a:close/>
                  <a:moveTo>
                    <a:pt x="5468" y="7483"/>
                  </a:moveTo>
                  <a:lnTo>
                    <a:pt x="5468" y="12099"/>
                  </a:lnTo>
                  <a:lnTo>
                    <a:pt x="4527" y="12099"/>
                  </a:lnTo>
                  <a:lnTo>
                    <a:pt x="4527" y="7483"/>
                  </a:lnTo>
                  <a:close/>
                  <a:moveTo>
                    <a:pt x="7708" y="5557"/>
                  </a:moveTo>
                  <a:lnTo>
                    <a:pt x="7708" y="12099"/>
                  </a:lnTo>
                  <a:lnTo>
                    <a:pt x="6767" y="12099"/>
                  </a:lnTo>
                  <a:lnTo>
                    <a:pt x="6767" y="5557"/>
                  </a:lnTo>
                  <a:close/>
                  <a:moveTo>
                    <a:pt x="9904" y="6229"/>
                  </a:moveTo>
                  <a:lnTo>
                    <a:pt x="9904" y="12099"/>
                  </a:lnTo>
                  <a:lnTo>
                    <a:pt x="8963" y="12099"/>
                  </a:lnTo>
                  <a:lnTo>
                    <a:pt x="8963" y="6229"/>
                  </a:lnTo>
                  <a:close/>
                  <a:moveTo>
                    <a:pt x="1" y="0"/>
                  </a:moveTo>
                  <a:lnTo>
                    <a:pt x="1" y="14519"/>
                  </a:lnTo>
                  <a:lnTo>
                    <a:pt x="12189" y="14519"/>
                  </a:lnTo>
                  <a:lnTo>
                    <a:pt x="12189" y="4123"/>
                  </a:lnTo>
                  <a:lnTo>
                    <a:pt x="8111" y="4123"/>
                  </a:lnTo>
                  <a:lnTo>
                    <a:pt x="8111"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Rounded Rectangle 147"/>
          <p:cNvSpPr/>
          <p:nvPr/>
        </p:nvSpPr>
        <p:spPr>
          <a:xfrm>
            <a:off x="2234871" y="4309618"/>
            <a:ext cx="1346906" cy="504056"/>
          </a:xfrm>
          <a:prstGeom prst="roundRect">
            <a:avLst/>
          </a:prstGeom>
          <a:solidFill>
            <a:srgbClr val="DAFFD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49" name="Google Shape;14801;p74"/>
          <p:cNvGrpSpPr/>
          <p:nvPr/>
        </p:nvGrpSpPr>
        <p:grpSpPr>
          <a:xfrm>
            <a:off x="2365824" y="4384414"/>
            <a:ext cx="260663" cy="348543"/>
            <a:chOff x="2662884" y="1513044"/>
            <a:chExt cx="260663" cy="348543"/>
          </a:xfrm>
          <a:solidFill>
            <a:schemeClr val="bg1"/>
          </a:solidFill>
        </p:grpSpPr>
        <p:sp>
          <p:nvSpPr>
            <p:cNvPr id="150" name="Google Shape;14802;p74"/>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803;p74"/>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804;p74"/>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805;p74"/>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806;p74"/>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807;p74"/>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808;p74"/>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4807;p74"/>
          <p:cNvSpPr/>
          <p:nvPr/>
        </p:nvSpPr>
        <p:spPr>
          <a:xfrm>
            <a:off x="2420536" y="4515078"/>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804;p74"/>
          <p:cNvSpPr/>
          <p:nvPr/>
        </p:nvSpPr>
        <p:spPr>
          <a:xfrm>
            <a:off x="2420536" y="449049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585;p50"/>
          <p:cNvSpPr txBox="1">
            <a:spLocks/>
          </p:cNvSpPr>
          <p:nvPr/>
        </p:nvSpPr>
        <p:spPr>
          <a:xfrm flipH="1">
            <a:off x="2555776" y="4454802"/>
            <a:ext cx="1026000" cy="184385"/>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SP2D GU KKPD</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163" name="Google Shape;3576;p50"/>
          <p:cNvSpPr/>
          <p:nvPr/>
        </p:nvSpPr>
        <p:spPr>
          <a:xfrm flipH="1">
            <a:off x="2386282" y="2821625"/>
            <a:ext cx="1033590" cy="1046269"/>
          </a:xfrm>
          <a:prstGeom prst="roundRect">
            <a:avLst>
              <a:gd name="adj" fmla="val 16667"/>
            </a:avLst>
          </a:prstGeom>
          <a:solidFill>
            <a:schemeClr val="tx2">
              <a:lumMod val="60000"/>
              <a:lumOff val="40000"/>
            </a:schemeClr>
          </a:solidFill>
          <a:ln>
            <a:solidFill>
              <a:schemeClr val="accent6"/>
            </a:solidFill>
          </a:ln>
        </p:spPr>
        <p:txBody>
          <a:bodyPr spcFirstLastPara="1" wrap="square" lIns="91425" tIns="91425" rIns="91425" bIns="91425" anchor="ctr" anchorCtr="0">
            <a:noAutofit/>
          </a:bodyPr>
          <a:lstStyle/>
          <a:p>
            <a:endParaRPr/>
          </a:p>
        </p:txBody>
      </p:sp>
      <p:sp>
        <p:nvSpPr>
          <p:cNvPr id="164" name="Google Shape;3585;p50"/>
          <p:cNvSpPr txBox="1">
            <a:spLocks/>
          </p:cNvSpPr>
          <p:nvPr/>
        </p:nvSpPr>
        <p:spPr>
          <a:xfrm flipH="1">
            <a:off x="2437029" y="3250252"/>
            <a:ext cx="910835" cy="406796"/>
          </a:xfrm>
          <a:prstGeom prst="rect">
            <a:avLst/>
          </a:prstGeom>
          <a:noFill/>
          <a:ln>
            <a:noFill/>
          </a:ln>
        </p:spPr>
        <p:txBody>
          <a:bodyPr spcFirstLastPara="1" wrap="square" lIns="68569" tIns="68569" rIns="68569" bIns="68569" anchor="t" anchorCtr="0">
            <a:noAutofit/>
          </a:bodyPr>
          <a:lstStyle/>
          <a:p>
            <a:pPr algn="ctr" defTabSz="685800">
              <a:buClr>
                <a:schemeClr val="dk1"/>
              </a:buClr>
              <a:buSzPts val="2800"/>
              <a:defRPr/>
            </a:pPr>
            <a:r>
              <a:rPr lang="id-ID" sz="900" dirty="0">
                <a:solidFill>
                  <a:schemeClr val="bg1"/>
                </a:solidFill>
                <a:latin typeface="Questrial"/>
                <a:ea typeface="Questrial"/>
                <a:cs typeface="Questrial"/>
                <a:sym typeface="Questrial"/>
              </a:rPr>
              <a:t>Bendahara Pengeluaran</a:t>
            </a:r>
            <a:endParaRPr lang="en-US" sz="900" dirty="0">
              <a:solidFill>
                <a:schemeClr val="bg1"/>
              </a:solidFill>
              <a:latin typeface="Questrial"/>
              <a:ea typeface="Questrial"/>
              <a:cs typeface="Questrial"/>
              <a:sym typeface="Questrial"/>
            </a:endParaRPr>
          </a:p>
        </p:txBody>
      </p:sp>
      <p:grpSp>
        <p:nvGrpSpPr>
          <p:cNvPr id="165" name="Google Shape;12832;p71"/>
          <p:cNvGrpSpPr/>
          <p:nvPr/>
        </p:nvGrpSpPr>
        <p:grpSpPr>
          <a:xfrm>
            <a:off x="2928088" y="3036346"/>
            <a:ext cx="108000" cy="108000"/>
            <a:chOff x="7390435" y="3680868"/>
            <a:chExt cx="372073" cy="355243"/>
          </a:xfrm>
          <a:solidFill>
            <a:schemeClr val="bg1"/>
          </a:solidFill>
        </p:grpSpPr>
        <p:sp>
          <p:nvSpPr>
            <p:cNvPr id="166" name="Google Shape;12833;p71"/>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grpFill/>
            <a:ln>
              <a:noFill/>
            </a:ln>
          </p:spPr>
          <p:txBody>
            <a:bodyPr spcFirstLastPara="1" wrap="square" lIns="91425" tIns="91425" rIns="91425" bIns="91425" anchor="ctr" anchorCtr="0">
              <a:noAutofit/>
            </a:bodyPr>
            <a:lstStyle/>
            <a:p>
              <a:endParaRPr/>
            </a:p>
          </p:txBody>
        </p:sp>
        <p:sp>
          <p:nvSpPr>
            <p:cNvPr id="167" name="Google Shape;12834;p71"/>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grpFill/>
            <a:ln>
              <a:noFill/>
            </a:ln>
          </p:spPr>
          <p:txBody>
            <a:bodyPr spcFirstLastPara="1" wrap="square" lIns="91425" tIns="91425" rIns="91425" bIns="91425" anchor="ctr" anchorCtr="0">
              <a:noAutofit/>
            </a:bodyPr>
            <a:lstStyle/>
            <a:p>
              <a:endParaRPr/>
            </a:p>
          </p:txBody>
        </p:sp>
        <p:sp>
          <p:nvSpPr>
            <p:cNvPr id="168" name="Google Shape;12835;p71"/>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grpFill/>
            <a:ln>
              <a:noFill/>
            </a:ln>
          </p:spPr>
          <p:txBody>
            <a:bodyPr spcFirstLastPara="1" wrap="square" lIns="91425" tIns="91425" rIns="91425" bIns="91425" anchor="ctr" anchorCtr="0">
              <a:noAutofit/>
            </a:bodyPr>
            <a:lstStyle/>
            <a:p>
              <a:endParaRPr/>
            </a:p>
          </p:txBody>
        </p:sp>
        <p:sp>
          <p:nvSpPr>
            <p:cNvPr id="169" name="Google Shape;12836;p71"/>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grpFill/>
            <a:ln>
              <a:noFill/>
            </a:ln>
          </p:spPr>
          <p:txBody>
            <a:bodyPr spcFirstLastPara="1" wrap="square" lIns="91425" tIns="91425" rIns="91425" bIns="91425" anchor="ctr" anchorCtr="0">
              <a:noAutofit/>
            </a:bodyPr>
            <a:lstStyle/>
            <a:p>
              <a:endParaRPr/>
            </a:p>
          </p:txBody>
        </p:sp>
        <p:sp>
          <p:nvSpPr>
            <p:cNvPr id="170" name="Google Shape;12837;p71"/>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grpFill/>
            <a:ln>
              <a:noFill/>
            </a:ln>
          </p:spPr>
          <p:txBody>
            <a:bodyPr spcFirstLastPara="1" wrap="square" lIns="91425" tIns="91425" rIns="91425" bIns="91425" anchor="ctr" anchorCtr="0">
              <a:noAutofit/>
            </a:bodyPr>
            <a:lstStyle/>
            <a:p>
              <a:endParaRPr/>
            </a:p>
          </p:txBody>
        </p:sp>
        <p:sp>
          <p:nvSpPr>
            <p:cNvPr id="171" name="Google Shape;12838;p71"/>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grpFill/>
            <a:ln>
              <a:noFill/>
            </a:ln>
          </p:spPr>
          <p:txBody>
            <a:bodyPr spcFirstLastPara="1" wrap="square" lIns="91425" tIns="91425" rIns="91425" bIns="91425" anchor="ctr" anchorCtr="0">
              <a:noAutofit/>
            </a:bodyPr>
            <a:lstStyle/>
            <a:p>
              <a:endParaRPr/>
            </a:p>
          </p:txBody>
        </p:sp>
      </p:grpSp>
      <p:grpSp>
        <p:nvGrpSpPr>
          <p:cNvPr id="172" name="Google Shape;13468;p73"/>
          <p:cNvGrpSpPr/>
          <p:nvPr/>
        </p:nvGrpSpPr>
        <p:grpSpPr>
          <a:xfrm>
            <a:off x="2766088" y="3027069"/>
            <a:ext cx="277389" cy="243287"/>
            <a:chOff x="4880566" y="1552546"/>
            <a:chExt cx="369852" cy="324382"/>
          </a:xfrm>
          <a:solidFill>
            <a:schemeClr val="bg1"/>
          </a:solidFill>
        </p:grpSpPr>
        <p:sp>
          <p:nvSpPr>
            <p:cNvPr id="173" name="Google Shape;13470;p73"/>
            <p:cNvSpPr/>
            <p:nvPr/>
          </p:nvSpPr>
          <p:spPr>
            <a:xfrm>
              <a:off x="4880566" y="1552928"/>
              <a:ext cx="216000" cy="324000"/>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91425" tIns="91425" rIns="91425" bIns="91425" anchor="ctr" anchorCtr="0">
              <a:noAutofit/>
            </a:bodyPr>
            <a:lstStyle/>
            <a:p>
              <a:endParaRPr>
                <a:solidFill>
                  <a:schemeClr val="bg1"/>
                </a:solidFill>
              </a:endParaRPr>
            </a:p>
          </p:txBody>
        </p:sp>
        <p:sp>
          <p:nvSpPr>
            <p:cNvPr id="174" name="Google Shape;13471;p73"/>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endParaRPr>
                <a:solidFill>
                  <a:schemeClr val="bg1"/>
                </a:solidFill>
              </a:endParaRPr>
            </a:p>
          </p:txBody>
        </p:sp>
        <p:sp>
          <p:nvSpPr>
            <p:cNvPr id="175" name="Google Shape;13472;p73"/>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endParaRPr>
                <a:solidFill>
                  <a:schemeClr val="bg1"/>
                </a:solidFill>
              </a:endParaRPr>
            </a:p>
          </p:txBody>
        </p:sp>
        <p:sp>
          <p:nvSpPr>
            <p:cNvPr id="176" name="Google Shape;13473;p73"/>
            <p:cNvSpPr/>
            <p:nvPr/>
          </p:nvSpPr>
          <p:spPr>
            <a:xfrm>
              <a:off x="5070418" y="1552546"/>
              <a:ext cx="180000" cy="216000"/>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91425" tIns="91425" rIns="91425" bIns="91425" anchor="ctr" anchorCtr="0">
              <a:noAutofit/>
            </a:bodyPr>
            <a:lstStyle/>
            <a:p>
              <a:endParaRPr>
                <a:solidFill>
                  <a:schemeClr val="bg1"/>
                </a:solidFill>
              </a:endParaRPr>
            </a:p>
          </p:txBody>
        </p:sp>
      </p:grpSp>
      <p:sp>
        <p:nvSpPr>
          <p:cNvPr id="177" name="Google Shape;3568;p50"/>
          <p:cNvSpPr/>
          <p:nvPr/>
        </p:nvSpPr>
        <p:spPr>
          <a:xfrm flipH="1">
            <a:off x="6870814" y="1347615"/>
            <a:ext cx="2165674" cy="3178076"/>
          </a:xfrm>
          <a:prstGeom prst="roundRect">
            <a:avLst>
              <a:gd name="adj" fmla="val 16667"/>
            </a:avLst>
          </a:prstGeom>
          <a:solidFill>
            <a:schemeClr val="accent2">
              <a:lumMod val="20000"/>
              <a:lumOff val="80000"/>
            </a:schemeClr>
          </a:solidFill>
          <a:ln>
            <a:noFill/>
          </a:ln>
        </p:spPr>
        <p:txBody>
          <a:bodyPr spcFirstLastPara="1" wrap="square" lIns="91425" tIns="91425" rIns="91425" bIns="91425" anchor="ctr" anchorCtr="0">
            <a:noAutofit/>
          </a:bodyPr>
          <a:lstStyle/>
          <a:p>
            <a:endParaRPr/>
          </a:p>
        </p:txBody>
      </p:sp>
      <p:sp>
        <p:nvSpPr>
          <p:cNvPr id="178" name="Google Shape;3637;p50"/>
          <p:cNvSpPr txBox="1">
            <a:spLocks/>
          </p:cNvSpPr>
          <p:nvPr/>
        </p:nvSpPr>
        <p:spPr>
          <a:xfrm flipH="1">
            <a:off x="6948263" y="1491630"/>
            <a:ext cx="2146623" cy="2892784"/>
          </a:xfrm>
          <a:prstGeom prst="rect">
            <a:avLst/>
          </a:prstGeom>
          <a:noFill/>
          <a:ln>
            <a:noFill/>
          </a:ln>
        </p:spPr>
        <p:txBody>
          <a:bodyPr spcFirstLastPara="1" wrap="square" lIns="27000" tIns="27000" rIns="68569" bIns="68569" anchor="t" anchorCtr="0">
            <a:noAutofit/>
          </a:bodyPr>
          <a:lstStyle/>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Terdiri dari UP Tunai (60%) dan UP KKPD(40%) dari besaran UP SKPD</a:t>
            </a:r>
          </a:p>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Ditetapkan dalam Keputusan Kepala Daerah</a:t>
            </a:r>
          </a:p>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Proporsi UP KKPD dapat dilakukan perubahan sesuai dengan kebutuhan penggunaan UP KKPD pada SKPD</a:t>
            </a:r>
          </a:p>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Perubahan proporsi UP KKPD dapat berupa kenaikan atau penurunan proporsi UP KKPD.(kenaikan tidak diperbolehkan lebih dari 70% dan penurunan tidak diperbolehkan kurang dari 30</a:t>
            </a:r>
            <a:r>
              <a:rPr lang="id-ID" sz="1000" dirty="0" smtClean="0">
                <a:solidFill>
                  <a:schemeClr val="bg1"/>
                </a:solidFill>
                <a:latin typeface="Assistant" panose="020B0604020202020204" charset="-79"/>
                <a:ea typeface="Questrial"/>
                <a:cs typeface="Assistant" panose="020B0604020202020204" charset="-79"/>
                <a:sym typeface="Questrial"/>
              </a:rPr>
              <a:t>%).</a:t>
            </a:r>
          </a:p>
          <a:p>
            <a:pPr marL="66675" lvl="0"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rPr>
              <a:t>Belanja Perjalanan Dinas dilakukan dengan nilai paling banyak Rp. 40 juta pada transaksi pertama, untuk selanjutnya sesuai limit KKPD</a:t>
            </a:r>
          </a:p>
          <a:p>
            <a:pPr marL="66675" indent="-66675" defTabSz="685800">
              <a:buClr>
                <a:schemeClr val="bg1"/>
              </a:buClr>
              <a:buSzPct val="100000"/>
              <a:buFont typeface="Arial" pitchFamily="34" charset="0"/>
              <a:buChar char="•"/>
              <a:defRPr/>
            </a:pPr>
            <a:endParaRPr lang="id-ID" sz="1000" dirty="0">
              <a:solidFill>
                <a:schemeClr val="bg1"/>
              </a:solidFill>
              <a:latin typeface="Assistant" panose="020B0604020202020204" charset="-79"/>
              <a:ea typeface="Questrial"/>
              <a:cs typeface="Assistant" panose="020B0604020202020204" charset="-79"/>
              <a:sym typeface="Questrial"/>
            </a:endParaRPr>
          </a:p>
        </p:txBody>
      </p:sp>
      <p:sp>
        <p:nvSpPr>
          <p:cNvPr id="181" name="Rounded Rectangle 180"/>
          <p:cNvSpPr/>
          <p:nvPr/>
        </p:nvSpPr>
        <p:spPr>
          <a:xfrm>
            <a:off x="3959932" y="3257820"/>
            <a:ext cx="1620180" cy="553575"/>
          </a:xfrm>
          <a:prstGeom prst="round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82" name="Google Shape;2756;p74"/>
          <p:cNvGrpSpPr/>
          <p:nvPr/>
        </p:nvGrpSpPr>
        <p:grpSpPr>
          <a:xfrm>
            <a:off x="4034555" y="3341961"/>
            <a:ext cx="410896" cy="418936"/>
            <a:chOff x="7100724" y="3006956"/>
            <a:chExt cx="492009" cy="489324"/>
          </a:xfrm>
          <a:noFill/>
        </p:grpSpPr>
        <p:sp>
          <p:nvSpPr>
            <p:cNvPr id="183" name="Google Shape;2757;p74"/>
            <p:cNvSpPr/>
            <p:nvPr/>
          </p:nvSpPr>
          <p:spPr>
            <a:xfrm>
              <a:off x="7186291" y="3081812"/>
              <a:ext cx="318190" cy="88282"/>
            </a:xfrm>
            <a:custGeom>
              <a:avLst/>
              <a:gdLst/>
              <a:ahLst/>
              <a:cxnLst/>
              <a:rect l="l" t="t" r="r" b="b"/>
              <a:pathLst>
                <a:path w="10665" h="2959" extrusionOk="0">
                  <a:moveTo>
                    <a:pt x="0" y="1"/>
                  </a:moveTo>
                  <a:lnTo>
                    <a:pt x="0" y="2958"/>
                  </a:lnTo>
                  <a:lnTo>
                    <a:pt x="941" y="2958"/>
                  </a:lnTo>
                  <a:lnTo>
                    <a:pt x="941" y="942"/>
                  </a:lnTo>
                  <a:lnTo>
                    <a:pt x="9634" y="942"/>
                  </a:lnTo>
                  <a:lnTo>
                    <a:pt x="9634" y="2958"/>
                  </a:lnTo>
                  <a:lnTo>
                    <a:pt x="10665" y="2958"/>
                  </a:lnTo>
                  <a:lnTo>
                    <a:pt x="10665"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58;p74"/>
            <p:cNvSpPr/>
            <p:nvPr/>
          </p:nvSpPr>
          <p:spPr>
            <a:xfrm>
              <a:off x="7100724" y="3006956"/>
              <a:ext cx="492009" cy="453223"/>
            </a:xfrm>
            <a:custGeom>
              <a:avLst/>
              <a:gdLst/>
              <a:ahLst/>
              <a:cxnLst/>
              <a:rect l="l" t="t" r="r" b="b"/>
              <a:pathLst>
                <a:path w="16491" h="15191" extrusionOk="0">
                  <a:moveTo>
                    <a:pt x="0" y="1"/>
                  </a:moveTo>
                  <a:lnTo>
                    <a:pt x="0" y="15191"/>
                  </a:lnTo>
                  <a:lnTo>
                    <a:pt x="3899" y="15191"/>
                  </a:lnTo>
                  <a:lnTo>
                    <a:pt x="3899" y="6453"/>
                  </a:lnTo>
                  <a:lnTo>
                    <a:pt x="1972" y="6453"/>
                  </a:lnTo>
                  <a:lnTo>
                    <a:pt x="1972" y="1569"/>
                  </a:lnTo>
                  <a:lnTo>
                    <a:pt x="14519" y="1569"/>
                  </a:lnTo>
                  <a:lnTo>
                    <a:pt x="14519" y="6453"/>
                  </a:lnTo>
                  <a:lnTo>
                    <a:pt x="12637" y="6453"/>
                  </a:lnTo>
                  <a:lnTo>
                    <a:pt x="12637" y="15191"/>
                  </a:lnTo>
                  <a:lnTo>
                    <a:pt x="16490" y="15191"/>
                  </a:lnTo>
                  <a:lnTo>
                    <a:pt x="16490"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59;p74"/>
            <p:cNvSpPr/>
            <p:nvPr/>
          </p:nvSpPr>
          <p:spPr>
            <a:xfrm>
              <a:off x="7406861" y="3137962"/>
              <a:ext cx="40158" cy="38815"/>
            </a:xfrm>
            <a:custGeom>
              <a:avLst/>
              <a:gdLst/>
              <a:ahLst/>
              <a:cxnLst/>
              <a:rect l="l" t="t" r="r" b="b"/>
              <a:pathLst>
                <a:path w="1346" h="1301" extrusionOk="0">
                  <a:moveTo>
                    <a:pt x="1" y="1"/>
                  </a:moveTo>
                  <a:cubicBezTo>
                    <a:pt x="1" y="763"/>
                    <a:pt x="628" y="1300"/>
                    <a:pt x="1345" y="1300"/>
                  </a:cubicBezTo>
                  <a:lnTo>
                    <a:pt x="1345"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60;p74"/>
            <p:cNvSpPr/>
            <p:nvPr/>
          </p:nvSpPr>
          <p:spPr>
            <a:xfrm>
              <a:off x="7245095" y="3137962"/>
              <a:ext cx="40158" cy="38815"/>
            </a:xfrm>
            <a:custGeom>
              <a:avLst/>
              <a:gdLst/>
              <a:ahLst/>
              <a:cxnLst/>
              <a:rect l="l" t="t" r="r" b="b"/>
              <a:pathLst>
                <a:path w="1346" h="1301" extrusionOk="0">
                  <a:moveTo>
                    <a:pt x="1" y="1"/>
                  </a:moveTo>
                  <a:lnTo>
                    <a:pt x="1" y="1300"/>
                  </a:lnTo>
                  <a:cubicBezTo>
                    <a:pt x="763" y="1300"/>
                    <a:pt x="1345" y="763"/>
                    <a:pt x="1345"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61;p74"/>
            <p:cNvSpPr/>
            <p:nvPr/>
          </p:nvSpPr>
          <p:spPr>
            <a:xfrm>
              <a:off x="7245095" y="3457494"/>
              <a:ext cx="40158" cy="38786"/>
            </a:xfrm>
            <a:custGeom>
              <a:avLst/>
              <a:gdLst/>
              <a:ahLst/>
              <a:cxnLst/>
              <a:rect l="l" t="t" r="r" b="b"/>
              <a:pathLst>
                <a:path w="1346" h="1300" extrusionOk="0">
                  <a:moveTo>
                    <a:pt x="1" y="0"/>
                  </a:moveTo>
                  <a:lnTo>
                    <a:pt x="1" y="1300"/>
                  </a:lnTo>
                  <a:lnTo>
                    <a:pt x="1345" y="1300"/>
                  </a:lnTo>
                  <a:cubicBezTo>
                    <a:pt x="1345" y="583"/>
                    <a:pt x="763" y="0"/>
                    <a:pt x="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62;p74"/>
            <p:cNvSpPr/>
            <p:nvPr/>
          </p:nvSpPr>
          <p:spPr>
            <a:xfrm>
              <a:off x="7406861" y="3457494"/>
              <a:ext cx="40158" cy="38786"/>
            </a:xfrm>
            <a:custGeom>
              <a:avLst/>
              <a:gdLst/>
              <a:ahLst/>
              <a:cxnLst/>
              <a:rect l="l" t="t" r="r" b="b"/>
              <a:pathLst>
                <a:path w="1346" h="1300" extrusionOk="0">
                  <a:moveTo>
                    <a:pt x="1345" y="0"/>
                  </a:moveTo>
                  <a:cubicBezTo>
                    <a:pt x="628" y="0"/>
                    <a:pt x="1" y="583"/>
                    <a:pt x="1" y="1300"/>
                  </a:cubicBezTo>
                  <a:lnTo>
                    <a:pt x="1345" y="1300"/>
                  </a:lnTo>
                  <a:lnTo>
                    <a:pt x="1345"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63;p74"/>
            <p:cNvSpPr/>
            <p:nvPr/>
          </p:nvSpPr>
          <p:spPr>
            <a:xfrm>
              <a:off x="7332005" y="3302412"/>
              <a:ext cx="29447" cy="30790"/>
            </a:xfrm>
            <a:custGeom>
              <a:avLst/>
              <a:gdLst/>
              <a:ahLst/>
              <a:cxnLst/>
              <a:rect l="l" t="t" r="r" b="b"/>
              <a:pathLst>
                <a:path w="987" h="1032" extrusionOk="0">
                  <a:moveTo>
                    <a:pt x="493" y="0"/>
                  </a:moveTo>
                  <a:cubicBezTo>
                    <a:pt x="224" y="0"/>
                    <a:pt x="0" y="224"/>
                    <a:pt x="0" y="493"/>
                  </a:cubicBezTo>
                  <a:cubicBezTo>
                    <a:pt x="0" y="807"/>
                    <a:pt x="224" y="1031"/>
                    <a:pt x="493" y="1031"/>
                  </a:cubicBezTo>
                  <a:cubicBezTo>
                    <a:pt x="762" y="1031"/>
                    <a:pt x="986" y="807"/>
                    <a:pt x="986" y="493"/>
                  </a:cubicBezTo>
                  <a:cubicBezTo>
                    <a:pt x="986" y="224"/>
                    <a:pt x="762" y="0"/>
                    <a:pt x="49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64;p74"/>
            <p:cNvSpPr/>
            <p:nvPr/>
          </p:nvSpPr>
          <p:spPr>
            <a:xfrm>
              <a:off x="7245095" y="3137962"/>
              <a:ext cx="201923" cy="358318"/>
            </a:xfrm>
            <a:custGeom>
              <a:avLst/>
              <a:gdLst/>
              <a:ahLst/>
              <a:cxnLst/>
              <a:rect l="l" t="t" r="r" b="b"/>
              <a:pathLst>
                <a:path w="6768" h="12010" extrusionOk="0">
                  <a:moveTo>
                    <a:pt x="3854" y="2600"/>
                  </a:moveTo>
                  <a:lnTo>
                    <a:pt x="3854" y="3630"/>
                  </a:lnTo>
                  <a:lnTo>
                    <a:pt x="2913" y="3630"/>
                  </a:lnTo>
                  <a:lnTo>
                    <a:pt x="2913" y="2600"/>
                  </a:lnTo>
                  <a:close/>
                  <a:moveTo>
                    <a:pt x="3406" y="4571"/>
                  </a:moveTo>
                  <a:cubicBezTo>
                    <a:pt x="4213" y="4571"/>
                    <a:pt x="4885" y="5244"/>
                    <a:pt x="4885" y="6005"/>
                  </a:cubicBezTo>
                  <a:cubicBezTo>
                    <a:pt x="4885" y="6857"/>
                    <a:pt x="4213" y="7484"/>
                    <a:pt x="3406" y="7484"/>
                  </a:cubicBezTo>
                  <a:cubicBezTo>
                    <a:pt x="2645" y="7484"/>
                    <a:pt x="1972" y="6812"/>
                    <a:pt x="1972" y="6005"/>
                  </a:cubicBezTo>
                  <a:cubicBezTo>
                    <a:pt x="1972" y="5244"/>
                    <a:pt x="2600" y="4571"/>
                    <a:pt x="3406" y="4571"/>
                  </a:cubicBezTo>
                  <a:close/>
                  <a:moveTo>
                    <a:pt x="3854" y="8425"/>
                  </a:moveTo>
                  <a:lnTo>
                    <a:pt x="3854" y="9456"/>
                  </a:lnTo>
                  <a:lnTo>
                    <a:pt x="2913" y="9456"/>
                  </a:lnTo>
                  <a:lnTo>
                    <a:pt x="2913" y="8425"/>
                  </a:lnTo>
                  <a:close/>
                  <a:moveTo>
                    <a:pt x="2286" y="1"/>
                  </a:moveTo>
                  <a:cubicBezTo>
                    <a:pt x="2286" y="628"/>
                    <a:pt x="2017" y="1211"/>
                    <a:pt x="1614" y="1614"/>
                  </a:cubicBezTo>
                  <a:cubicBezTo>
                    <a:pt x="1211" y="1973"/>
                    <a:pt x="628" y="2241"/>
                    <a:pt x="1" y="2241"/>
                  </a:cubicBezTo>
                  <a:lnTo>
                    <a:pt x="1" y="9769"/>
                  </a:lnTo>
                  <a:cubicBezTo>
                    <a:pt x="1300" y="9769"/>
                    <a:pt x="2286" y="10800"/>
                    <a:pt x="2286" y="12010"/>
                  </a:cubicBezTo>
                  <a:lnTo>
                    <a:pt x="4482" y="12010"/>
                  </a:lnTo>
                  <a:cubicBezTo>
                    <a:pt x="4482" y="10800"/>
                    <a:pt x="5468" y="9769"/>
                    <a:pt x="6767" y="9769"/>
                  </a:cubicBezTo>
                  <a:lnTo>
                    <a:pt x="6767" y="2241"/>
                  </a:lnTo>
                  <a:cubicBezTo>
                    <a:pt x="5557" y="2241"/>
                    <a:pt x="4482" y="1256"/>
                    <a:pt x="4482"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Straight Arrow Connector 191"/>
          <p:cNvCxnSpPr>
            <a:stCxn id="16" idx="1"/>
          </p:cNvCxnSpPr>
          <p:nvPr/>
        </p:nvCxnSpPr>
        <p:spPr>
          <a:xfrm flipH="1">
            <a:off x="3526858" y="2170956"/>
            <a:ext cx="432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4" name="Straight Arrow Connector 193"/>
          <p:cNvCxnSpPr/>
          <p:nvPr/>
        </p:nvCxnSpPr>
        <p:spPr>
          <a:xfrm flipH="1">
            <a:off x="1763688" y="1401065"/>
            <a:ext cx="4680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6" name="Straight Arrow Connector 195"/>
          <p:cNvCxnSpPr>
            <a:stCxn id="18" idx="2"/>
            <a:endCxn id="109" idx="0"/>
          </p:cNvCxnSpPr>
          <p:nvPr/>
        </p:nvCxnSpPr>
        <p:spPr>
          <a:xfrm>
            <a:off x="935597" y="2135326"/>
            <a:ext cx="0" cy="3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8" name="Straight Arrow Connector 197"/>
          <p:cNvCxnSpPr>
            <a:stCxn id="109" idx="2"/>
            <a:endCxn id="19" idx="0"/>
          </p:cNvCxnSpPr>
          <p:nvPr/>
        </p:nvCxnSpPr>
        <p:spPr>
          <a:xfrm>
            <a:off x="935597" y="3017737"/>
            <a:ext cx="0" cy="360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0" name="Straight Arrow Connector 199"/>
          <p:cNvCxnSpPr>
            <a:stCxn id="19" idx="2"/>
            <a:endCxn id="130" idx="0"/>
          </p:cNvCxnSpPr>
          <p:nvPr/>
        </p:nvCxnSpPr>
        <p:spPr>
          <a:xfrm>
            <a:off x="935597" y="3939902"/>
            <a:ext cx="0" cy="324000"/>
          </a:xfrm>
          <a:prstGeom prst="straightConnector1">
            <a:avLst/>
          </a:prstGeom>
          <a:ln>
            <a:solidFill>
              <a:srgbClr val="D2FEFC"/>
            </a:solidFill>
            <a:tailEnd type="arrow"/>
          </a:ln>
        </p:spPr>
        <p:style>
          <a:lnRef idx="3">
            <a:schemeClr val="accent1"/>
          </a:lnRef>
          <a:fillRef idx="0">
            <a:schemeClr val="accent1"/>
          </a:fillRef>
          <a:effectRef idx="2">
            <a:schemeClr val="accent1"/>
          </a:effectRef>
          <a:fontRef idx="minor">
            <a:schemeClr val="tx1"/>
          </a:fontRef>
        </p:style>
      </p:cxnSp>
      <p:cxnSp>
        <p:nvCxnSpPr>
          <p:cNvPr id="202" name="Straight Arrow Connector 201"/>
          <p:cNvCxnSpPr>
            <a:stCxn id="130" idx="3"/>
            <a:endCxn id="148" idx="1"/>
          </p:cNvCxnSpPr>
          <p:nvPr/>
        </p:nvCxnSpPr>
        <p:spPr>
          <a:xfrm>
            <a:off x="1763688" y="4551970"/>
            <a:ext cx="432000" cy="9676"/>
          </a:xfrm>
          <a:prstGeom prst="straightConnector1">
            <a:avLst/>
          </a:prstGeom>
          <a:ln>
            <a:solidFill>
              <a:srgbClr val="EDC5FD"/>
            </a:solidFill>
            <a:tailEnd type="arrow"/>
          </a:ln>
        </p:spPr>
        <p:style>
          <a:lnRef idx="3">
            <a:schemeClr val="accent1"/>
          </a:lnRef>
          <a:fillRef idx="0">
            <a:schemeClr val="accent1"/>
          </a:fillRef>
          <a:effectRef idx="2">
            <a:schemeClr val="accent1"/>
          </a:effectRef>
          <a:fontRef idx="minor">
            <a:schemeClr val="tx1"/>
          </a:fontRef>
        </p:style>
      </p:cxnSp>
      <p:cxnSp>
        <p:nvCxnSpPr>
          <p:cNvPr id="206" name="Straight Arrow Connector 205"/>
          <p:cNvCxnSpPr/>
          <p:nvPr/>
        </p:nvCxnSpPr>
        <p:spPr>
          <a:xfrm flipH="1" flipV="1">
            <a:off x="2903077" y="3903942"/>
            <a:ext cx="5247" cy="396000"/>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208" name="Straight Arrow Connector 207"/>
          <p:cNvCxnSpPr>
            <a:endCxn id="181" idx="1"/>
          </p:cNvCxnSpPr>
          <p:nvPr/>
        </p:nvCxnSpPr>
        <p:spPr>
          <a:xfrm flipV="1">
            <a:off x="3419872" y="3534608"/>
            <a:ext cx="504000" cy="1367"/>
          </a:xfrm>
          <a:prstGeom prst="straightConnector1">
            <a:avLst/>
          </a:prstGeom>
          <a:ln>
            <a:solidFill>
              <a:schemeClr val="accent6">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11" name="Straight Arrow Connector 210"/>
          <p:cNvCxnSpPr/>
          <p:nvPr/>
        </p:nvCxnSpPr>
        <p:spPr>
          <a:xfrm flipV="1">
            <a:off x="4770022" y="2787774"/>
            <a:ext cx="0" cy="468000"/>
          </a:xfrm>
          <a:prstGeom prst="straightConnector1">
            <a:avLst/>
          </a:prstGeom>
          <a:ln>
            <a:solidFill>
              <a:schemeClr val="accent4">
                <a:lumMod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13" name="Straight Arrow Connector 212"/>
          <p:cNvCxnSpPr>
            <a:stCxn id="15" idx="2"/>
            <a:endCxn id="16" idx="0"/>
          </p:cNvCxnSpPr>
          <p:nvPr/>
        </p:nvCxnSpPr>
        <p:spPr>
          <a:xfrm>
            <a:off x="5112060" y="1275606"/>
            <a:ext cx="0" cy="319286"/>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16" idx="3"/>
          </p:cNvCxnSpPr>
          <p:nvPr/>
        </p:nvCxnSpPr>
        <p:spPr>
          <a:xfrm flipV="1">
            <a:off x="6264188" y="2170467"/>
            <a:ext cx="606626" cy="489"/>
          </a:xfrm>
          <a:prstGeom prst="line">
            <a:avLst/>
          </a:prstGeom>
        </p:spPr>
        <p:style>
          <a:lnRef idx="3">
            <a:schemeClr val="accent1"/>
          </a:lnRef>
          <a:fillRef idx="0">
            <a:schemeClr val="accent1"/>
          </a:fillRef>
          <a:effectRef idx="2">
            <a:schemeClr val="accent1"/>
          </a:effectRef>
          <a:fontRef idx="minor">
            <a:schemeClr val="tx1"/>
          </a:fontRef>
        </p:style>
      </p:cxnSp>
      <p:sp>
        <p:nvSpPr>
          <p:cNvPr id="216" name="Google Shape;3585;p50"/>
          <p:cNvSpPr txBox="1">
            <a:spLocks/>
          </p:cNvSpPr>
          <p:nvPr/>
        </p:nvSpPr>
        <p:spPr>
          <a:xfrm flipH="1">
            <a:off x="4445451" y="3449307"/>
            <a:ext cx="1026000" cy="184385"/>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smtClean="0">
                <a:solidFill>
                  <a:schemeClr val="bg1"/>
                </a:solidFill>
                <a:latin typeface="Assistant" panose="020B0604020202020204" charset="-79"/>
                <a:ea typeface="Questrial"/>
                <a:cs typeface="Assistant" panose="020B0604020202020204" charset="-79"/>
                <a:sym typeface="Questrial"/>
              </a:rPr>
              <a:t>Bank Penerbit</a:t>
            </a:r>
          </a:p>
        </p:txBody>
      </p:sp>
    </p:spTree>
    <p:extLst>
      <p:ext uri="{BB962C8B-B14F-4D97-AF65-F5344CB8AC3E}">
        <p14:creationId xmlns:p14="http://schemas.microsoft.com/office/powerpoint/2010/main" val="351353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pic>
        <p:nvPicPr>
          <p:cNvPr id="1639" name="Google Shape;1639;p55"/>
          <p:cNvPicPr preferRelativeResize="0">
            <a:picLocks noGrp="1"/>
          </p:cNvPicPr>
          <p:nvPr>
            <p:ph type="pic" idx="2"/>
          </p:nvPr>
        </p:nvPicPr>
        <p:blipFill rotWithShape="1">
          <a:blip r:embed="rId3">
            <a:alphaModFix/>
          </a:blip>
          <a:srcRect l="21723" t="35054" r="17564" b="2503"/>
          <a:stretch/>
        </p:blipFill>
        <p:spPr>
          <a:xfrm>
            <a:off x="6382119" y="2408974"/>
            <a:ext cx="2761881" cy="2711243"/>
          </a:xfrm>
          <a:prstGeom prst="ellipse">
            <a:avLst/>
          </a:prstGeom>
        </p:spPr>
      </p:pic>
      <p:sp>
        <p:nvSpPr>
          <p:cNvPr id="1640" name="Google Shape;1640;p55"/>
          <p:cNvSpPr txBox="1">
            <a:spLocks noGrp="1"/>
          </p:cNvSpPr>
          <p:nvPr>
            <p:ph type="title"/>
          </p:nvPr>
        </p:nvSpPr>
        <p:spPr>
          <a:xfrm>
            <a:off x="251520" y="195486"/>
            <a:ext cx="8640960" cy="72008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BIAYA PENGGUNAAN KKPD</a:t>
            </a:r>
            <a:endParaRPr dirty="0">
              <a:solidFill>
                <a:schemeClr val="accent4"/>
              </a:solidFill>
            </a:endParaRPr>
          </a:p>
        </p:txBody>
      </p:sp>
      <p:sp>
        <p:nvSpPr>
          <p:cNvPr id="1641" name="Google Shape;1641;p55"/>
          <p:cNvSpPr txBox="1">
            <a:spLocks noGrp="1"/>
          </p:cNvSpPr>
          <p:nvPr>
            <p:ph type="subTitle" idx="1"/>
          </p:nvPr>
        </p:nvSpPr>
        <p:spPr>
          <a:xfrm>
            <a:off x="269685" y="771550"/>
            <a:ext cx="7195815" cy="2844615"/>
          </a:xfrm>
          <a:prstGeom prst="rect">
            <a:avLst/>
          </a:prstGeom>
        </p:spPr>
        <p:txBody>
          <a:bodyPr spcFirstLastPara="1" wrap="square" lIns="91425" tIns="91425" rIns="91425" bIns="91425" anchor="t" anchorCtr="0">
            <a:noAutofit/>
          </a:bodyPr>
          <a:lstStyle/>
          <a:p>
            <a:pPr marL="95250" indent="0">
              <a:lnSpc>
                <a:spcPct val="150000"/>
              </a:lnSpc>
            </a:pPr>
            <a:r>
              <a:rPr lang="id-ID" dirty="0">
                <a:solidFill>
                  <a:schemeClr val="accent4">
                    <a:lumMod val="75000"/>
                  </a:schemeClr>
                </a:solidFill>
                <a:latin typeface="Rubik ExtraBold"/>
              </a:rPr>
              <a:t>Bank penerbit KKPD membebaskan SKPD dari biaya penggunaan KKPD, meliputi:</a:t>
            </a:r>
          </a:p>
          <a:p>
            <a:pPr>
              <a:buFont typeface="Arial" panose="020B0604020202020204" pitchFamily="34" charset="0"/>
              <a:buChar char="•"/>
            </a:pPr>
            <a:r>
              <a:rPr lang="id-ID" dirty="0">
                <a:solidFill>
                  <a:schemeClr val="tx1"/>
                </a:solidFill>
              </a:rPr>
              <a:t>Biaya keanggotaan(</a:t>
            </a:r>
            <a:r>
              <a:rPr lang="id-ID" i="1" dirty="0">
                <a:solidFill>
                  <a:schemeClr val="tx1"/>
                </a:solidFill>
              </a:rPr>
              <a:t>membership fee</a:t>
            </a:r>
            <a:r>
              <a:rPr lang="id-ID" dirty="0">
                <a:solidFill>
                  <a:schemeClr val="tx1"/>
                </a:solidFill>
              </a:rPr>
              <a:t>);</a:t>
            </a:r>
          </a:p>
          <a:p>
            <a:pPr>
              <a:buFont typeface="Arial" panose="020B0604020202020204" pitchFamily="34" charset="0"/>
              <a:buChar char="•"/>
            </a:pPr>
            <a:r>
              <a:rPr lang="id-ID" dirty="0">
                <a:solidFill>
                  <a:schemeClr val="tx1"/>
                </a:solidFill>
              </a:rPr>
              <a:t>Biaya pembayaran tagihan melalui teller, ATM, dan </a:t>
            </a:r>
            <a:r>
              <a:rPr lang="id-ID" i="1" dirty="0">
                <a:solidFill>
                  <a:schemeClr val="tx1"/>
                </a:solidFill>
              </a:rPr>
              <a:t>e-banking</a:t>
            </a:r>
            <a:r>
              <a:rPr lang="id-ID" dirty="0">
                <a:solidFill>
                  <a:schemeClr val="tx1"/>
                </a:solidFill>
              </a:rPr>
              <a:t>;</a:t>
            </a:r>
          </a:p>
          <a:p>
            <a:pPr>
              <a:buFont typeface="Arial" panose="020B0604020202020204" pitchFamily="34" charset="0"/>
              <a:buChar char="•"/>
            </a:pPr>
            <a:r>
              <a:rPr lang="id-ID" dirty="0">
                <a:solidFill>
                  <a:schemeClr val="tx1"/>
                </a:solidFill>
              </a:rPr>
              <a:t>Biaya permintaan kenaikan batasan belanja (</a:t>
            </a:r>
            <a:r>
              <a:rPr lang="id-ID" i="1" dirty="0">
                <a:solidFill>
                  <a:schemeClr val="tx1"/>
                </a:solidFill>
              </a:rPr>
              <a:t>limit</a:t>
            </a:r>
            <a:r>
              <a:rPr lang="id-ID" dirty="0">
                <a:solidFill>
                  <a:schemeClr val="tx1"/>
                </a:solidFill>
              </a:rPr>
              <a:t>);</a:t>
            </a:r>
          </a:p>
          <a:p>
            <a:pPr>
              <a:buFont typeface="Arial" panose="020B0604020202020204" pitchFamily="34" charset="0"/>
              <a:buChar char="•"/>
            </a:pPr>
            <a:r>
              <a:rPr lang="id-ID" dirty="0">
                <a:solidFill>
                  <a:schemeClr val="tx1"/>
                </a:solidFill>
              </a:rPr>
              <a:t>Biaya penggantian Kartu Kredit karena hilang/dicuri atau rusak;</a:t>
            </a:r>
          </a:p>
          <a:p>
            <a:pPr>
              <a:buFont typeface="Arial" panose="020B0604020202020204" pitchFamily="34" charset="0"/>
              <a:buChar char="•"/>
            </a:pPr>
            <a:r>
              <a:rPr lang="id-ID" dirty="0">
                <a:solidFill>
                  <a:schemeClr val="tx1"/>
                </a:solidFill>
              </a:rPr>
              <a:t>Biaya penggantian PIN;</a:t>
            </a:r>
          </a:p>
          <a:p>
            <a:pPr>
              <a:buFont typeface="Arial" panose="020B0604020202020204" pitchFamily="34" charset="0"/>
              <a:buChar char="•"/>
            </a:pPr>
            <a:r>
              <a:rPr lang="id-ID" dirty="0">
                <a:solidFill>
                  <a:schemeClr val="tx1"/>
                </a:solidFill>
              </a:rPr>
              <a:t>Biaya </a:t>
            </a:r>
            <a:r>
              <a:rPr lang="id-ID" i="1" dirty="0">
                <a:solidFill>
                  <a:schemeClr val="tx1"/>
                </a:solidFill>
              </a:rPr>
              <a:t>copy billing statement</a:t>
            </a:r>
            <a:r>
              <a:rPr lang="id-ID" dirty="0">
                <a:solidFill>
                  <a:schemeClr val="tx1"/>
                </a:solidFill>
              </a:rPr>
              <a:t>;</a:t>
            </a:r>
          </a:p>
          <a:p>
            <a:pPr>
              <a:buFont typeface="Arial" panose="020B0604020202020204" pitchFamily="34" charset="0"/>
              <a:buChar char="•"/>
            </a:pPr>
            <a:r>
              <a:rPr lang="id-ID" dirty="0">
                <a:solidFill>
                  <a:schemeClr val="tx1"/>
                </a:solidFill>
              </a:rPr>
              <a:t>Biaya pencetakan tambahan lembar tagihan;</a:t>
            </a:r>
          </a:p>
          <a:p>
            <a:pPr>
              <a:buFont typeface="Arial" panose="020B0604020202020204" pitchFamily="34" charset="0"/>
              <a:buChar char="•"/>
            </a:pPr>
            <a:r>
              <a:rPr lang="id-ID" dirty="0">
                <a:solidFill>
                  <a:schemeClr val="tx1"/>
                </a:solidFill>
              </a:rPr>
              <a:t>Biaya keterlambatan pembayaran;</a:t>
            </a:r>
          </a:p>
          <a:p>
            <a:pPr>
              <a:buFont typeface="Arial" panose="020B0604020202020204" pitchFamily="34" charset="0"/>
              <a:buChar char="•"/>
            </a:pPr>
            <a:r>
              <a:rPr lang="id-ID" dirty="0">
                <a:solidFill>
                  <a:schemeClr val="tx1"/>
                </a:solidFill>
              </a:rPr>
              <a:t>Biaya bunga atas tunggakan/tagihan yang terlambat dibayarkan; dan</a:t>
            </a:r>
          </a:p>
          <a:p>
            <a:pPr>
              <a:buFont typeface="Arial" panose="020B0604020202020204" pitchFamily="34" charset="0"/>
              <a:buChar char="•"/>
            </a:pPr>
            <a:r>
              <a:rPr lang="id-ID" dirty="0">
                <a:solidFill>
                  <a:schemeClr val="tx1"/>
                </a:solidFill>
              </a:rPr>
              <a:t>Biaya penggunaan fasilitas </a:t>
            </a:r>
            <a:r>
              <a:rPr lang="id-ID" i="1" dirty="0">
                <a:solidFill>
                  <a:schemeClr val="tx1"/>
                </a:solidFill>
              </a:rPr>
              <a:t>airport lounge</a:t>
            </a:r>
            <a:r>
              <a:rPr lang="id-ID" dirty="0">
                <a:solidFill>
                  <a:schemeClr val="tx1"/>
                </a:solidFill>
              </a:rPr>
              <a:t> yang bekerjasama dengan bank penerbit KKPD</a:t>
            </a:r>
          </a:p>
          <a:p>
            <a:pPr>
              <a:buFont typeface="Arial" panose="020B0604020202020204" pitchFamily="34" charset="0"/>
              <a:buChar char="•"/>
            </a:pPr>
            <a:endParaRPr lang="id-ID" dirty="0">
              <a:solidFill>
                <a:schemeClr val="tx1"/>
              </a:solidFill>
            </a:endParaRPr>
          </a:p>
        </p:txBody>
      </p:sp>
      <p:grpSp>
        <p:nvGrpSpPr>
          <p:cNvPr id="1642" name="Google Shape;1642;p55"/>
          <p:cNvGrpSpPr/>
          <p:nvPr/>
        </p:nvGrpSpPr>
        <p:grpSpPr>
          <a:xfrm>
            <a:off x="6442492" y="2434068"/>
            <a:ext cx="2664009" cy="2651231"/>
            <a:chOff x="2416000" y="1808150"/>
            <a:chExt cx="2662650" cy="2663650"/>
          </a:xfrm>
        </p:grpSpPr>
        <p:sp>
          <p:nvSpPr>
            <p:cNvPr id="1643" name="Google Shape;1643;p55"/>
            <p:cNvSpPr/>
            <p:nvPr/>
          </p:nvSpPr>
          <p:spPr>
            <a:xfrm>
              <a:off x="2416000" y="1808150"/>
              <a:ext cx="1883350" cy="1559600"/>
            </a:xfrm>
            <a:custGeom>
              <a:avLst/>
              <a:gdLst/>
              <a:ahLst/>
              <a:cxnLst/>
              <a:rect l="l" t="t" r="r" b="b"/>
              <a:pathLst>
                <a:path w="75334" h="62384" fill="none" extrusionOk="0">
                  <a:moveTo>
                    <a:pt x="776" y="62384"/>
                  </a:moveTo>
                  <a:cubicBezTo>
                    <a:pt x="279" y="59420"/>
                    <a:pt x="0" y="56376"/>
                    <a:pt x="0" y="53273"/>
                  </a:cubicBezTo>
                  <a:cubicBezTo>
                    <a:pt x="0" y="23852"/>
                    <a:pt x="23852" y="0"/>
                    <a:pt x="53253" y="0"/>
                  </a:cubicBezTo>
                  <a:cubicBezTo>
                    <a:pt x="61150" y="0"/>
                    <a:pt x="68630" y="1731"/>
                    <a:pt x="75334" y="4775"/>
                  </a:cubicBezTo>
                </a:path>
              </a:pathLst>
            </a:custGeom>
            <a:solidFill>
              <a:schemeClr val="accent6"/>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5"/>
            <p:cNvSpPr/>
            <p:nvPr/>
          </p:nvSpPr>
          <p:spPr>
            <a:xfrm>
              <a:off x="2577625" y="3778025"/>
              <a:ext cx="1721725" cy="693775"/>
            </a:xfrm>
            <a:custGeom>
              <a:avLst/>
              <a:gdLst/>
              <a:ahLst/>
              <a:cxnLst/>
              <a:rect l="l" t="t" r="r" b="b"/>
              <a:pathLst>
                <a:path w="68869" h="27751" fill="none" extrusionOk="0">
                  <a:moveTo>
                    <a:pt x="68869" y="22977"/>
                  </a:moveTo>
                  <a:cubicBezTo>
                    <a:pt x="62145" y="26060"/>
                    <a:pt x="54646" y="27751"/>
                    <a:pt x="46768" y="27751"/>
                  </a:cubicBezTo>
                  <a:cubicBezTo>
                    <a:pt x="26597" y="27751"/>
                    <a:pt x="9052" y="16531"/>
                    <a:pt x="0" y="0"/>
                  </a:cubicBezTo>
                </a:path>
              </a:pathLst>
            </a:custGeom>
            <a:solidFill>
              <a:schemeClr val="accent6"/>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5"/>
            <p:cNvSpPr/>
            <p:nvPr/>
          </p:nvSpPr>
          <p:spPr>
            <a:xfrm>
              <a:off x="4400800" y="3343375"/>
              <a:ext cx="661950" cy="956850"/>
            </a:xfrm>
            <a:custGeom>
              <a:avLst/>
              <a:gdLst/>
              <a:ahLst/>
              <a:cxnLst/>
              <a:rect l="l" t="t" r="r" b="b"/>
              <a:pathLst>
                <a:path w="26478" h="38274" fill="none" extrusionOk="0">
                  <a:moveTo>
                    <a:pt x="26477" y="0"/>
                  </a:moveTo>
                  <a:cubicBezTo>
                    <a:pt x="23971" y="16432"/>
                    <a:pt x="13925" y="30396"/>
                    <a:pt x="0" y="38274"/>
                  </a:cubicBezTo>
                </a:path>
              </a:pathLst>
            </a:custGeom>
            <a:solidFill>
              <a:schemeClr val="accent6"/>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4464450" y="2018500"/>
              <a:ext cx="614200" cy="1121975"/>
            </a:xfrm>
            <a:custGeom>
              <a:avLst/>
              <a:gdLst/>
              <a:ahLst/>
              <a:cxnLst/>
              <a:rect l="l" t="t" r="r" b="b"/>
              <a:pathLst>
                <a:path w="24568" h="44879" fill="none" extrusionOk="0">
                  <a:moveTo>
                    <a:pt x="0" y="1"/>
                  </a:moveTo>
                  <a:cubicBezTo>
                    <a:pt x="14761" y="9470"/>
                    <a:pt x="24568" y="26041"/>
                    <a:pt x="24568" y="44879"/>
                  </a:cubicBezTo>
                </a:path>
              </a:pathLst>
            </a:custGeom>
            <a:solidFill>
              <a:schemeClr val="accent6"/>
            </a:solidFill>
            <a:ln w="18900" cap="flat" cmpd="sng">
              <a:solidFill>
                <a:schemeClr val="accent4"/>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55"/>
          <p:cNvGrpSpPr/>
          <p:nvPr/>
        </p:nvGrpSpPr>
        <p:grpSpPr>
          <a:xfrm flipH="1">
            <a:off x="7974835" y="2993108"/>
            <a:ext cx="739833" cy="1791374"/>
            <a:chOff x="1122350" y="2995325"/>
            <a:chExt cx="282800" cy="684750"/>
          </a:xfrm>
        </p:grpSpPr>
        <p:sp>
          <p:nvSpPr>
            <p:cNvPr id="1648" name="Google Shape;1648;p55"/>
            <p:cNvSpPr/>
            <p:nvPr/>
          </p:nvSpPr>
          <p:spPr>
            <a:xfrm>
              <a:off x="1146075" y="3003850"/>
              <a:ext cx="210250" cy="181775"/>
            </a:xfrm>
            <a:custGeom>
              <a:avLst/>
              <a:gdLst/>
              <a:ahLst/>
              <a:cxnLst/>
              <a:rect l="l" t="t" r="r" b="b"/>
              <a:pathLst>
                <a:path w="8410" h="7271" extrusionOk="0">
                  <a:moveTo>
                    <a:pt x="2872" y="1"/>
                  </a:moveTo>
                  <a:cubicBezTo>
                    <a:pt x="1471" y="1"/>
                    <a:pt x="468" y="1214"/>
                    <a:pt x="272" y="2527"/>
                  </a:cubicBezTo>
                  <a:cubicBezTo>
                    <a:pt x="1" y="4399"/>
                    <a:pt x="1601" y="6433"/>
                    <a:pt x="3771" y="7057"/>
                  </a:cubicBezTo>
                  <a:cubicBezTo>
                    <a:pt x="4200" y="7203"/>
                    <a:pt x="4619" y="7270"/>
                    <a:pt x="5019" y="7270"/>
                  </a:cubicBezTo>
                  <a:cubicBezTo>
                    <a:pt x="6693" y="7270"/>
                    <a:pt x="8017" y="6099"/>
                    <a:pt x="8192" y="4697"/>
                  </a:cubicBezTo>
                  <a:cubicBezTo>
                    <a:pt x="8409" y="3015"/>
                    <a:pt x="6673" y="1361"/>
                    <a:pt x="4639" y="601"/>
                  </a:cubicBezTo>
                  <a:cubicBezTo>
                    <a:pt x="4007" y="180"/>
                    <a:pt x="3410" y="1"/>
                    <a:pt x="2872"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5"/>
            <p:cNvSpPr/>
            <p:nvPr/>
          </p:nvSpPr>
          <p:spPr>
            <a:xfrm>
              <a:off x="1156925" y="2995325"/>
              <a:ext cx="201425" cy="172200"/>
            </a:xfrm>
            <a:custGeom>
              <a:avLst/>
              <a:gdLst/>
              <a:ahLst/>
              <a:cxnLst/>
              <a:rect l="l" t="t" r="r" b="b"/>
              <a:pathLst>
                <a:path w="8057" h="6888" extrusionOk="0">
                  <a:moveTo>
                    <a:pt x="3148" y="1"/>
                  </a:moveTo>
                  <a:cubicBezTo>
                    <a:pt x="1674" y="1"/>
                    <a:pt x="477" y="816"/>
                    <a:pt x="272" y="2190"/>
                  </a:cubicBezTo>
                  <a:cubicBezTo>
                    <a:pt x="1" y="4062"/>
                    <a:pt x="1601" y="6096"/>
                    <a:pt x="3771" y="6720"/>
                  </a:cubicBezTo>
                  <a:cubicBezTo>
                    <a:pt x="4183" y="6834"/>
                    <a:pt x="4584" y="6888"/>
                    <a:pt x="4962" y="6888"/>
                  </a:cubicBezTo>
                  <a:cubicBezTo>
                    <a:pt x="6477" y="6888"/>
                    <a:pt x="7644" y="6020"/>
                    <a:pt x="7840" y="4631"/>
                  </a:cubicBezTo>
                  <a:cubicBezTo>
                    <a:pt x="8057" y="2950"/>
                    <a:pt x="6673" y="1024"/>
                    <a:pt x="4639" y="264"/>
                  </a:cubicBezTo>
                  <a:cubicBezTo>
                    <a:pt x="4129" y="86"/>
                    <a:pt x="3624" y="1"/>
                    <a:pt x="3148"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5"/>
            <p:cNvSpPr/>
            <p:nvPr/>
          </p:nvSpPr>
          <p:spPr>
            <a:xfrm>
              <a:off x="1180675" y="3014400"/>
              <a:ext cx="155975" cy="132475"/>
            </a:xfrm>
            <a:custGeom>
              <a:avLst/>
              <a:gdLst/>
              <a:ahLst/>
              <a:cxnLst/>
              <a:rect l="l" t="t" r="r" b="b"/>
              <a:pathLst>
                <a:path w="6239" h="5299" extrusionOk="0">
                  <a:moveTo>
                    <a:pt x="2470" y="1"/>
                  </a:moveTo>
                  <a:cubicBezTo>
                    <a:pt x="1320" y="1"/>
                    <a:pt x="388" y="633"/>
                    <a:pt x="244" y="1698"/>
                  </a:cubicBezTo>
                  <a:cubicBezTo>
                    <a:pt x="0" y="3136"/>
                    <a:pt x="1248" y="4682"/>
                    <a:pt x="2930" y="5170"/>
                  </a:cubicBezTo>
                  <a:cubicBezTo>
                    <a:pt x="3243" y="5257"/>
                    <a:pt x="3551" y="5298"/>
                    <a:pt x="3843" y="5298"/>
                  </a:cubicBezTo>
                  <a:cubicBezTo>
                    <a:pt x="5016" y="5298"/>
                    <a:pt x="5946" y="4634"/>
                    <a:pt x="6076" y="3570"/>
                  </a:cubicBezTo>
                  <a:cubicBezTo>
                    <a:pt x="6239" y="2295"/>
                    <a:pt x="5181" y="776"/>
                    <a:pt x="3635" y="207"/>
                  </a:cubicBezTo>
                  <a:cubicBezTo>
                    <a:pt x="3237" y="67"/>
                    <a:pt x="2842" y="1"/>
                    <a:pt x="2470"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1180675" y="3016950"/>
              <a:ext cx="152600" cy="130600"/>
            </a:xfrm>
            <a:custGeom>
              <a:avLst/>
              <a:gdLst/>
              <a:ahLst/>
              <a:cxnLst/>
              <a:rect l="l" t="t" r="r" b="b"/>
              <a:pathLst>
                <a:path w="6104" h="5224" extrusionOk="0">
                  <a:moveTo>
                    <a:pt x="2337" y="0"/>
                  </a:moveTo>
                  <a:cubicBezTo>
                    <a:pt x="1255" y="0"/>
                    <a:pt x="383" y="562"/>
                    <a:pt x="244" y="1569"/>
                  </a:cubicBezTo>
                  <a:cubicBezTo>
                    <a:pt x="0" y="3088"/>
                    <a:pt x="1194" y="4553"/>
                    <a:pt x="3011" y="5095"/>
                  </a:cubicBezTo>
                  <a:cubicBezTo>
                    <a:pt x="3332" y="5182"/>
                    <a:pt x="3641" y="5224"/>
                    <a:pt x="3930" y="5224"/>
                  </a:cubicBezTo>
                  <a:cubicBezTo>
                    <a:pt x="5084" y="5224"/>
                    <a:pt x="5930" y="4568"/>
                    <a:pt x="5995" y="3549"/>
                  </a:cubicBezTo>
                  <a:cubicBezTo>
                    <a:pt x="6103" y="2274"/>
                    <a:pt x="5045" y="837"/>
                    <a:pt x="3608" y="240"/>
                  </a:cubicBezTo>
                  <a:cubicBezTo>
                    <a:pt x="3173" y="78"/>
                    <a:pt x="2740" y="0"/>
                    <a:pt x="233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1142025" y="3234500"/>
              <a:ext cx="214975" cy="136650"/>
            </a:xfrm>
            <a:custGeom>
              <a:avLst/>
              <a:gdLst/>
              <a:ahLst/>
              <a:cxnLst/>
              <a:rect l="l" t="t" r="r" b="b"/>
              <a:pathLst>
                <a:path w="8599" h="5466" extrusionOk="0">
                  <a:moveTo>
                    <a:pt x="7758" y="1"/>
                  </a:moveTo>
                  <a:cubicBezTo>
                    <a:pt x="3336" y="1303"/>
                    <a:pt x="27" y="4531"/>
                    <a:pt x="0" y="4531"/>
                  </a:cubicBezTo>
                  <a:lnTo>
                    <a:pt x="434" y="5236"/>
                  </a:lnTo>
                  <a:cubicBezTo>
                    <a:pt x="527" y="5391"/>
                    <a:pt x="764" y="5466"/>
                    <a:pt x="1106" y="5466"/>
                  </a:cubicBezTo>
                  <a:cubicBezTo>
                    <a:pt x="1960" y="5466"/>
                    <a:pt x="3468" y="4995"/>
                    <a:pt x="5018" y="4124"/>
                  </a:cubicBezTo>
                  <a:cubicBezTo>
                    <a:pt x="7188" y="2903"/>
                    <a:pt x="8598" y="1384"/>
                    <a:pt x="8273" y="815"/>
                  </a:cubicBezTo>
                  <a:lnTo>
                    <a:pt x="7758" y="1"/>
                  </a:ln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1129800" y="3226625"/>
              <a:ext cx="216350" cy="127200"/>
            </a:xfrm>
            <a:custGeom>
              <a:avLst/>
              <a:gdLst/>
              <a:ahLst/>
              <a:cxnLst/>
              <a:rect l="l" t="t" r="r" b="b"/>
              <a:pathLst>
                <a:path w="8654" h="5088" extrusionOk="0">
                  <a:moveTo>
                    <a:pt x="7380" y="0"/>
                  </a:moveTo>
                  <a:cubicBezTo>
                    <a:pt x="6481" y="0"/>
                    <a:pt x="5102" y="539"/>
                    <a:pt x="3635" y="1401"/>
                  </a:cubicBezTo>
                  <a:cubicBezTo>
                    <a:pt x="1466" y="2621"/>
                    <a:pt x="1" y="4059"/>
                    <a:pt x="489" y="4846"/>
                  </a:cubicBezTo>
                  <a:cubicBezTo>
                    <a:pt x="583" y="5009"/>
                    <a:pt x="819" y="5088"/>
                    <a:pt x="1160" y="5088"/>
                  </a:cubicBezTo>
                  <a:cubicBezTo>
                    <a:pt x="2007" y="5088"/>
                    <a:pt x="3499" y="4603"/>
                    <a:pt x="5046" y="3733"/>
                  </a:cubicBezTo>
                  <a:cubicBezTo>
                    <a:pt x="7216" y="2513"/>
                    <a:pt x="8653" y="994"/>
                    <a:pt x="8301" y="397"/>
                  </a:cubicBezTo>
                  <a:cubicBezTo>
                    <a:pt x="8134" y="124"/>
                    <a:pt x="7812" y="0"/>
                    <a:pt x="7380"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5"/>
            <p:cNvSpPr/>
            <p:nvPr/>
          </p:nvSpPr>
          <p:spPr>
            <a:xfrm>
              <a:off x="1152175" y="3239775"/>
              <a:ext cx="171600" cy="100800"/>
            </a:xfrm>
            <a:custGeom>
              <a:avLst/>
              <a:gdLst/>
              <a:ahLst/>
              <a:cxnLst/>
              <a:rect l="l" t="t" r="r" b="b"/>
              <a:pathLst>
                <a:path w="6864" h="4032" extrusionOk="0">
                  <a:moveTo>
                    <a:pt x="5922" y="1"/>
                  </a:moveTo>
                  <a:cubicBezTo>
                    <a:pt x="5211" y="1"/>
                    <a:pt x="4090" y="449"/>
                    <a:pt x="2903" y="1146"/>
                  </a:cubicBezTo>
                  <a:cubicBezTo>
                    <a:pt x="1167" y="2122"/>
                    <a:pt x="1" y="3262"/>
                    <a:pt x="326" y="3858"/>
                  </a:cubicBezTo>
                  <a:cubicBezTo>
                    <a:pt x="392" y="3975"/>
                    <a:pt x="561" y="4031"/>
                    <a:pt x="806" y="4031"/>
                  </a:cubicBezTo>
                  <a:cubicBezTo>
                    <a:pt x="1469" y="4031"/>
                    <a:pt x="2694" y="3622"/>
                    <a:pt x="3961" y="2909"/>
                  </a:cubicBezTo>
                  <a:cubicBezTo>
                    <a:pt x="5697" y="1905"/>
                    <a:pt x="6863" y="685"/>
                    <a:pt x="6592" y="278"/>
                  </a:cubicBezTo>
                  <a:cubicBezTo>
                    <a:pt x="6468" y="87"/>
                    <a:pt x="6235" y="1"/>
                    <a:pt x="5922"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5"/>
            <p:cNvSpPr/>
            <p:nvPr/>
          </p:nvSpPr>
          <p:spPr>
            <a:xfrm>
              <a:off x="1153775" y="3605450"/>
              <a:ext cx="251375" cy="74625"/>
            </a:xfrm>
            <a:custGeom>
              <a:avLst/>
              <a:gdLst/>
              <a:ahLst/>
              <a:cxnLst/>
              <a:rect l="l" t="t" r="r" b="b"/>
              <a:pathLst>
                <a:path w="10055" h="2985" extrusionOk="0">
                  <a:moveTo>
                    <a:pt x="5063" y="0"/>
                  </a:moveTo>
                  <a:cubicBezTo>
                    <a:pt x="2159" y="0"/>
                    <a:pt x="1" y="515"/>
                    <a:pt x="18" y="515"/>
                  </a:cubicBezTo>
                  <a:lnTo>
                    <a:pt x="18" y="1464"/>
                  </a:lnTo>
                  <a:cubicBezTo>
                    <a:pt x="18" y="2169"/>
                    <a:pt x="2270" y="2929"/>
                    <a:pt x="5036" y="2983"/>
                  </a:cubicBezTo>
                  <a:cubicBezTo>
                    <a:pt x="5095" y="2984"/>
                    <a:pt x="5153" y="2984"/>
                    <a:pt x="5212" y="2984"/>
                  </a:cubicBezTo>
                  <a:cubicBezTo>
                    <a:pt x="7922" y="2984"/>
                    <a:pt x="10054" y="2370"/>
                    <a:pt x="10054" y="1627"/>
                  </a:cubicBezTo>
                  <a:lnTo>
                    <a:pt x="10027" y="569"/>
                  </a:lnTo>
                  <a:cubicBezTo>
                    <a:pt x="8304" y="141"/>
                    <a:pt x="6582" y="0"/>
                    <a:pt x="5063"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1153550" y="3580825"/>
              <a:ext cx="250925" cy="76250"/>
            </a:xfrm>
            <a:custGeom>
              <a:avLst/>
              <a:gdLst/>
              <a:ahLst/>
              <a:cxnLst/>
              <a:rect l="l" t="t" r="r" b="b"/>
              <a:pathLst>
                <a:path w="10037" h="3050" extrusionOk="0">
                  <a:moveTo>
                    <a:pt x="4520" y="1"/>
                  </a:moveTo>
                  <a:cubicBezTo>
                    <a:pt x="1986" y="1"/>
                    <a:pt x="0" y="584"/>
                    <a:pt x="0" y="1527"/>
                  </a:cubicBezTo>
                  <a:cubicBezTo>
                    <a:pt x="0" y="2232"/>
                    <a:pt x="2252" y="2992"/>
                    <a:pt x="5018" y="3046"/>
                  </a:cubicBezTo>
                  <a:cubicBezTo>
                    <a:pt x="5127" y="3048"/>
                    <a:pt x="5236" y="3049"/>
                    <a:pt x="5343" y="3049"/>
                  </a:cubicBezTo>
                  <a:cubicBezTo>
                    <a:pt x="7982" y="3049"/>
                    <a:pt x="10036" y="2420"/>
                    <a:pt x="10036" y="1690"/>
                  </a:cubicBezTo>
                  <a:cubicBezTo>
                    <a:pt x="10036" y="605"/>
                    <a:pt x="7758" y="35"/>
                    <a:pt x="5018" y="8"/>
                  </a:cubicBezTo>
                  <a:cubicBezTo>
                    <a:pt x="4850" y="3"/>
                    <a:pt x="4684" y="1"/>
                    <a:pt x="4520"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1152175" y="3573850"/>
              <a:ext cx="250925" cy="74400"/>
            </a:xfrm>
            <a:custGeom>
              <a:avLst/>
              <a:gdLst/>
              <a:ahLst/>
              <a:cxnLst/>
              <a:rect l="l" t="t" r="r" b="b"/>
              <a:pathLst>
                <a:path w="10037" h="2976" extrusionOk="0">
                  <a:moveTo>
                    <a:pt x="4898" y="0"/>
                  </a:moveTo>
                  <a:cubicBezTo>
                    <a:pt x="2138" y="0"/>
                    <a:pt x="78" y="450"/>
                    <a:pt x="3" y="450"/>
                  </a:cubicBezTo>
                  <a:cubicBezTo>
                    <a:pt x="2" y="450"/>
                    <a:pt x="1" y="450"/>
                    <a:pt x="1" y="450"/>
                  </a:cubicBezTo>
                  <a:lnTo>
                    <a:pt x="1" y="1399"/>
                  </a:lnTo>
                  <a:cubicBezTo>
                    <a:pt x="1" y="2159"/>
                    <a:pt x="2225" y="2891"/>
                    <a:pt x="5019" y="2972"/>
                  </a:cubicBezTo>
                  <a:cubicBezTo>
                    <a:pt x="5127" y="2974"/>
                    <a:pt x="5235" y="2976"/>
                    <a:pt x="5341" y="2976"/>
                  </a:cubicBezTo>
                  <a:cubicBezTo>
                    <a:pt x="7958" y="2976"/>
                    <a:pt x="10037" y="2347"/>
                    <a:pt x="10037" y="1643"/>
                  </a:cubicBezTo>
                  <a:lnTo>
                    <a:pt x="9983" y="585"/>
                  </a:lnTo>
                  <a:cubicBezTo>
                    <a:pt x="8219" y="142"/>
                    <a:pt x="6448" y="0"/>
                    <a:pt x="4898"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1152175" y="3547600"/>
              <a:ext cx="250925" cy="77600"/>
            </a:xfrm>
            <a:custGeom>
              <a:avLst/>
              <a:gdLst/>
              <a:ahLst/>
              <a:cxnLst/>
              <a:rect l="l" t="t" r="r" b="b"/>
              <a:pathLst>
                <a:path w="10037" h="3104" extrusionOk="0">
                  <a:moveTo>
                    <a:pt x="4517" y="1"/>
                  </a:moveTo>
                  <a:cubicBezTo>
                    <a:pt x="1963" y="1"/>
                    <a:pt x="1" y="584"/>
                    <a:pt x="1" y="1527"/>
                  </a:cubicBezTo>
                  <a:cubicBezTo>
                    <a:pt x="1" y="2286"/>
                    <a:pt x="2225" y="3019"/>
                    <a:pt x="5019" y="3100"/>
                  </a:cubicBezTo>
                  <a:cubicBezTo>
                    <a:pt x="5131" y="3102"/>
                    <a:pt x="5243" y="3103"/>
                    <a:pt x="5354" y="3103"/>
                  </a:cubicBezTo>
                  <a:cubicBezTo>
                    <a:pt x="7965" y="3103"/>
                    <a:pt x="10037" y="2500"/>
                    <a:pt x="10037" y="1771"/>
                  </a:cubicBezTo>
                  <a:cubicBezTo>
                    <a:pt x="10037" y="686"/>
                    <a:pt x="7758" y="89"/>
                    <a:pt x="5019" y="8"/>
                  </a:cubicBezTo>
                  <a:cubicBezTo>
                    <a:pt x="4849" y="3"/>
                    <a:pt x="4682" y="1"/>
                    <a:pt x="4517"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1153550" y="3541825"/>
              <a:ext cx="251600" cy="74475"/>
            </a:xfrm>
            <a:custGeom>
              <a:avLst/>
              <a:gdLst/>
              <a:ahLst/>
              <a:cxnLst/>
              <a:rect l="l" t="t" r="r" b="b"/>
              <a:pathLst>
                <a:path w="10064" h="2979" extrusionOk="0">
                  <a:moveTo>
                    <a:pt x="5390" y="0"/>
                  </a:moveTo>
                  <a:cubicBezTo>
                    <a:pt x="2328" y="0"/>
                    <a:pt x="0" y="592"/>
                    <a:pt x="0" y="592"/>
                  </a:cubicBezTo>
                  <a:lnTo>
                    <a:pt x="0" y="1541"/>
                  </a:lnTo>
                  <a:cubicBezTo>
                    <a:pt x="0" y="2273"/>
                    <a:pt x="2279" y="2979"/>
                    <a:pt x="5045" y="2979"/>
                  </a:cubicBezTo>
                  <a:cubicBezTo>
                    <a:pt x="7839" y="2979"/>
                    <a:pt x="10063" y="2300"/>
                    <a:pt x="10036" y="1568"/>
                  </a:cubicBezTo>
                  <a:lnTo>
                    <a:pt x="10009" y="510"/>
                  </a:lnTo>
                  <a:cubicBezTo>
                    <a:pt x="8418" y="130"/>
                    <a:pt x="6824" y="0"/>
                    <a:pt x="5390"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1152875" y="3517250"/>
              <a:ext cx="252275" cy="76675"/>
            </a:xfrm>
            <a:custGeom>
              <a:avLst/>
              <a:gdLst/>
              <a:ahLst/>
              <a:cxnLst/>
              <a:rect l="l" t="t" r="r" b="b"/>
              <a:pathLst>
                <a:path w="10091" h="3067" extrusionOk="0">
                  <a:moveTo>
                    <a:pt x="5213" y="0"/>
                  </a:moveTo>
                  <a:cubicBezTo>
                    <a:pt x="5148" y="0"/>
                    <a:pt x="5083" y="1"/>
                    <a:pt x="5018" y="1"/>
                  </a:cubicBezTo>
                  <a:cubicBezTo>
                    <a:pt x="4957" y="1"/>
                    <a:pt x="4896" y="1"/>
                    <a:pt x="4836" y="1"/>
                  </a:cubicBezTo>
                  <a:cubicBezTo>
                    <a:pt x="2128" y="1"/>
                    <a:pt x="1" y="594"/>
                    <a:pt x="27" y="1602"/>
                  </a:cubicBezTo>
                  <a:cubicBezTo>
                    <a:pt x="27" y="2334"/>
                    <a:pt x="2306" y="3066"/>
                    <a:pt x="5072" y="3066"/>
                  </a:cubicBezTo>
                  <a:cubicBezTo>
                    <a:pt x="7866" y="3066"/>
                    <a:pt x="10090" y="2388"/>
                    <a:pt x="10063" y="1629"/>
                  </a:cubicBezTo>
                  <a:cubicBezTo>
                    <a:pt x="10037" y="543"/>
                    <a:pt x="7865" y="0"/>
                    <a:pt x="5213"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5"/>
            <p:cNvSpPr/>
            <p:nvPr/>
          </p:nvSpPr>
          <p:spPr>
            <a:xfrm>
              <a:off x="1176600" y="3524725"/>
              <a:ext cx="201425" cy="57675"/>
            </a:xfrm>
            <a:custGeom>
              <a:avLst/>
              <a:gdLst/>
              <a:ahLst/>
              <a:cxnLst/>
              <a:rect l="l" t="t" r="r" b="b"/>
              <a:pathLst>
                <a:path w="8057" h="2307" extrusionOk="0">
                  <a:moveTo>
                    <a:pt x="4042" y="1"/>
                  </a:moveTo>
                  <a:cubicBezTo>
                    <a:pt x="1791" y="1"/>
                    <a:pt x="0" y="489"/>
                    <a:pt x="28" y="1221"/>
                  </a:cubicBezTo>
                  <a:cubicBezTo>
                    <a:pt x="28" y="1764"/>
                    <a:pt x="1818" y="2306"/>
                    <a:pt x="4069" y="2306"/>
                  </a:cubicBezTo>
                  <a:cubicBezTo>
                    <a:pt x="6293" y="2306"/>
                    <a:pt x="8056" y="1764"/>
                    <a:pt x="8056" y="1221"/>
                  </a:cubicBezTo>
                  <a:cubicBezTo>
                    <a:pt x="8029" y="408"/>
                    <a:pt x="6239" y="1"/>
                    <a:pt x="4042"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5"/>
            <p:cNvSpPr/>
            <p:nvPr/>
          </p:nvSpPr>
          <p:spPr>
            <a:xfrm>
              <a:off x="1150825" y="3500875"/>
              <a:ext cx="252950" cy="74900"/>
            </a:xfrm>
            <a:custGeom>
              <a:avLst/>
              <a:gdLst/>
              <a:ahLst/>
              <a:cxnLst/>
              <a:rect l="l" t="t" r="r" b="b"/>
              <a:pathLst>
                <a:path w="10118" h="2996" extrusionOk="0">
                  <a:moveTo>
                    <a:pt x="1" y="684"/>
                  </a:moveTo>
                  <a:cubicBezTo>
                    <a:pt x="1" y="684"/>
                    <a:pt x="1" y="684"/>
                    <a:pt x="1" y="684"/>
                  </a:cubicBezTo>
                  <a:lnTo>
                    <a:pt x="1" y="684"/>
                  </a:lnTo>
                  <a:lnTo>
                    <a:pt x="1" y="684"/>
                  </a:lnTo>
                  <a:close/>
                  <a:moveTo>
                    <a:pt x="5920" y="1"/>
                  </a:moveTo>
                  <a:cubicBezTo>
                    <a:pt x="2681" y="1"/>
                    <a:pt x="138" y="685"/>
                    <a:pt x="6" y="685"/>
                  </a:cubicBezTo>
                  <a:cubicBezTo>
                    <a:pt x="3" y="685"/>
                    <a:pt x="1" y="685"/>
                    <a:pt x="1" y="684"/>
                  </a:cubicBezTo>
                  <a:lnTo>
                    <a:pt x="1" y="684"/>
                  </a:lnTo>
                  <a:lnTo>
                    <a:pt x="28" y="1633"/>
                  </a:lnTo>
                  <a:cubicBezTo>
                    <a:pt x="79" y="2351"/>
                    <a:pt x="2093" y="2996"/>
                    <a:pt x="4672" y="2996"/>
                  </a:cubicBezTo>
                  <a:cubicBezTo>
                    <a:pt x="4822" y="2996"/>
                    <a:pt x="4974" y="2994"/>
                    <a:pt x="5127" y="2989"/>
                  </a:cubicBezTo>
                  <a:cubicBezTo>
                    <a:pt x="7894" y="2962"/>
                    <a:pt x="10118" y="2230"/>
                    <a:pt x="10064" y="1470"/>
                  </a:cubicBezTo>
                  <a:lnTo>
                    <a:pt x="10009" y="412"/>
                  </a:lnTo>
                  <a:cubicBezTo>
                    <a:pt x="8608" y="109"/>
                    <a:pt x="7209" y="1"/>
                    <a:pt x="5920"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5"/>
            <p:cNvSpPr/>
            <p:nvPr/>
          </p:nvSpPr>
          <p:spPr>
            <a:xfrm>
              <a:off x="1150150" y="3475225"/>
              <a:ext cx="252950" cy="76825"/>
            </a:xfrm>
            <a:custGeom>
              <a:avLst/>
              <a:gdLst/>
              <a:ahLst/>
              <a:cxnLst/>
              <a:rect l="l" t="t" r="r" b="b"/>
              <a:pathLst>
                <a:path w="10118" h="3073" extrusionOk="0">
                  <a:moveTo>
                    <a:pt x="4991" y="1"/>
                  </a:moveTo>
                  <a:cubicBezTo>
                    <a:pt x="2198" y="55"/>
                    <a:pt x="1" y="706"/>
                    <a:pt x="28" y="1710"/>
                  </a:cubicBezTo>
                  <a:cubicBezTo>
                    <a:pt x="79" y="2427"/>
                    <a:pt x="2093" y="3072"/>
                    <a:pt x="4672" y="3072"/>
                  </a:cubicBezTo>
                  <a:cubicBezTo>
                    <a:pt x="4822" y="3072"/>
                    <a:pt x="4974" y="3070"/>
                    <a:pt x="5127" y="3066"/>
                  </a:cubicBezTo>
                  <a:cubicBezTo>
                    <a:pt x="7894" y="3039"/>
                    <a:pt x="10118" y="2306"/>
                    <a:pt x="10064" y="1547"/>
                  </a:cubicBezTo>
                  <a:cubicBezTo>
                    <a:pt x="10009" y="462"/>
                    <a:pt x="7731" y="1"/>
                    <a:pt x="4991"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5"/>
            <p:cNvSpPr/>
            <p:nvPr/>
          </p:nvSpPr>
          <p:spPr>
            <a:xfrm>
              <a:off x="1173875" y="3485125"/>
              <a:ext cx="202775" cy="56700"/>
            </a:xfrm>
            <a:custGeom>
              <a:avLst/>
              <a:gdLst/>
              <a:ahLst/>
              <a:cxnLst/>
              <a:rect l="l" t="t" r="r" b="b"/>
              <a:pathLst>
                <a:path w="8111" h="2268" extrusionOk="0">
                  <a:moveTo>
                    <a:pt x="4568" y="1"/>
                  </a:moveTo>
                  <a:cubicBezTo>
                    <a:pt x="4378" y="1"/>
                    <a:pt x="4185" y="4"/>
                    <a:pt x="3988" y="12"/>
                  </a:cubicBezTo>
                  <a:cubicBezTo>
                    <a:pt x="1764" y="39"/>
                    <a:pt x="1" y="554"/>
                    <a:pt x="28" y="1286"/>
                  </a:cubicBezTo>
                  <a:cubicBezTo>
                    <a:pt x="54" y="1801"/>
                    <a:pt x="1691" y="2267"/>
                    <a:pt x="3759" y="2267"/>
                  </a:cubicBezTo>
                  <a:cubicBezTo>
                    <a:pt x="3870" y="2267"/>
                    <a:pt x="3983" y="2266"/>
                    <a:pt x="4097" y="2263"/>
                  </a:cubicBezTo>
                  <a:cubicBezTo>
                    <a:pt x="6321" y="2236"/>
                    <a:pt x="8111" y="1666"/>
                    <a:pt x="8057" y="1124"/>
                  </a:cubicBezTo>
                  <a:cubicBezTo>
                    <a:pt x="8032" y="382"/>
                    <a:pt x="6520" y="1"/>
                    <a:pt x="4568"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5"/>
            <p:cNvSpPr/>
            <p:nvPr/>
          </p:nvSpPr>
          <p:spPr>
            <a:xfrm>
              <a:off x="1152175" y="3478000"/>
              <a:ext cx="204825" cy="41575"/>
            </a:xfrm>
            <a:custGeom>
              <a:avLst/>
              <a:gdLst/>
              <a:ahLst/>
              <a:cxnLst/>
              <a:rect l="l" t="t" r="r" b="b"/>
              <a:pathLst>
                <a:path w="8193" h="1663" extrusionOk="0">
                  <a:moveTo>
                    <a:pt x="5793" y="1"/>
                  </a:moveTo>
                  <a:cubicBezTo>
                    <a:pt x="5252" y="1"/>
                    <a:pt x="4649" y="26"/>
                    <a:pt x="4015" y="80"/>
                  </a:cubicBezTo>
                  <a:cubicBezTo>
                    <a:pt x="1791" y="297"/>
                    <a:pt x="1" y="785"/>
                    <a:pt x="28" y="1192"/>
                  </a:cubicBezTo>
                  <a:cubicBezTo>
                    <a:pt x="47" y="1482"/>
                    <a:pt x="994" y="1662"/>
                    <a:pt x="2354" y="1662"/>
                  </a:cubicBezTo>
                  <a:cubicBezTo>
                    <a:pt x="2898" y="1662"/>
                    <a:pt x="3508" y="1633"/>
                    <a:pt x="4151" y="1571"/>
                  </a:cubicBezTo>
                  <a:cubicBezTo>
                    <a:pt x="6402" y="1382"/>
                    <a:pt x="8192" y="866"/>
                    <a:pt x="8165" y="459"/>
                  </a:cubicBezTo>
                  <a:cubicBezTo>
                    <a:pt x="8146" y="167"/>
                    <a:pt x="7174" y="1"/>
                    <a:pt x="5793" y="1"/>
                  </a:cubicBez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5"/>
            <p:cNvSpPr/>
            <p:nvPr/>
          </p:nvSpPr>
          <p:spPr>
            <a:xfrm>
              <a:off x="1127100" y="3427700"/>
              <a:ext cx="250250" cy="85325"/>
            </a:xfrm>
            <a:custGeom>
              <a:avLst/>
              <a:gdLst/>
              <a:ahLst/>
              <a:cxnLst/>
              <a:rect l="l" t="t" r="r" b="b"/>
              <a:pathLst>
                <a:path w="10010" h="3413" extrusionOk="0">
                  <a:moveTo>
                    <a:pt x="0" y="1712"/>
                  </a:moveTo>
                  <a:cubicBezTo>
                    <a:pt x="0" y="1712"/>
                    <a:pt x="0" y="1712"/>
                    <a:pt x="0" y="1712"/>
                  </a:cubicBezTo>
                  <a:lnTo>
                    <a:pt x="0" y="1712"/>
                  </a:lnTo>
                  <a:lnTo>
                    <a:pt x="0" y="1712"/>
                  </a:lnTo>
                  <a:close/>
                  <a:moveTo>
                    <a:pt x="8660" y="0"/>
                  </a:moveTo>
                  <a:cubicBezTo>
                    <a:pt x="4115" y="0"/>
                    <a:pt x="115" y="1713"/>
                    <a:pt x="3" y="1713"/>
                  </a:cubicBezTo>
                  <a:cubicBezTo>
                    <a:pt x="1" y="1713"/>
                    <a:pt x="1" y="1713"/>
                    <a:pt x="0" y="1712"/>
                  </a:cubicBezTo>
                  <a:lnTo>
                    <a:pt x="0" y="1712"/>
                  </a:lnTo>
                  <a:lnTo>
                    <a:pt x="190" y="2634"/>
                  </a:lnTo>
                  <a:cubicBezTo>
                    <a:pt x="283" y="3100"/>
                    <a:pt x="1402" y="3413"/>
                    <a:pt x="2955" y="3413"/>
                  </a:cubicBezTo>
                  <a:cubicBezTo>
                    <a:pt x="3662" y="3413"/>
                    <a:pt x="4458" y="3348"/>
                    <a:pt x="5290" y="3204"/>
                  </a:cubicBezTo>
                  <a:cubicBezTo>
                    <a:pt x="7975" y="2770"/>
                    <a:pt x="10009" y="1766"/>
                    <a:pt x="9873" y="1034"/>
                  </a:cubicBezTo>
                  <a:lnTo>
                    <a:pt x="9684" y="30"/>
                  </a:lnTo>
                  <a:cubicBezTo>
                    <a:pt x="9340" y="10"/>
                    <a:pt x="8999" y="0"/>
                    <a:pt x="8660" y="0"/>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5"/>
            <p:cNvSpPr/>
            <p:nvPr/>
          </p:nvSpPr>
          <p:spPr>
            <a:xfrm>
              <a:off x="1122350" y="3406575"/>
              <a:ext cx="250925" cy="84450"/>
            </a:xfrm>
            <a:custGeom>
              <a:avLst/>
              <a:gdLst/>
              <a:ahLst/>
              <a:cxnLst/>
              <a:rect l="l" t="t" r="r" b="b"/>
              <a:pathLst>
                <a:path w="10037" h="3378" extrusionOk="0">
                  <a:moveTo>
                    <a:pt x="7243" y="0"/>
                  </a:moveTo>
                  <a:cubicBezTo>
                    <a:pt x="6500" y="0"/>
                    <a:pt x="5648" y="79"/>
                    <a:pt x="4747" y="224"/>
                  </a:cubicBezTo>
                  <a:cubicBezTo>
                    <a:pt x="2062" y="658"/>
                    <a:pt x="1" y="1608"/>
                    <a:pt x="190" y="2611"/>
                  </a:cubicBezTo>
                  <a:cubicBezTo>
                    <a:pt x="284" y="3078"/>
                    <a:pt x="1405" y="3378"/>
                    <a:pt x="2970" y="3378"/>
                  </a:cubicBezTo>
                  <a:cubicBezTo>
                    <a:pt x="3679" y="3378"/>
                    <a:pt x="4480" y="3316"/>
                    <a:pt x="5317" y="3181"/>
                  </a:cubicBezTo>
                  <a:cubicBezTo>
                    <a:pt x="8002" y="2747"/>
                    <a:pt x="10036" y="1716"/>
                    <a:pt x="9901" y="1011"/>
                  </a:cubicBezTo>
                  <a:cubicBezTo>
                    <a:pt x="9757" y="308"/>
                    <a:pt x="8714" y="0"/>
                    <a:pt x="7243"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5"/>
            <p:cNvSpPr/>
            <p:nvPr/>
          </p:nvSpPr>
          <p:spPr>
            <a:xfrm>
              <a:off x="1146075" y="3415725"/>
              <a:ext cx="200750" cy="65175"/>
            </a:xfrm>
            <a:custGeom>
              <a:avLst/>
              <a:gdLst/>
              <a:ahLst/>
              <a:cxnLst/>
              <a:rect l="l" t="t" r="r" b="b"/>
              <a:pathLst>
                <a:path w="8030" h="2607" extrusionOk="0">
                  <a:moveTo>
                    <a:pt x="5943" y="1"/>
                  </a:moveTo>
                  <a:cubicBezTo>
                    <a:pt x="5315" y="1"/>
                    <a:pt x="4580" y="74"/>
                    <a:pt x="3798" y="211"/>
                  </a:cubicBezTo>
                  <a:cubicBezTo>
                    <a:pt x="1655" y="563"/>
                    <a:pt x="1" y="1296"/>
                    <a:pt x="136" y="2028"/>
                  </a:cubicBezTo>
                  <a:cubicBezTo>
                    <a:pt x="209" y="2390"/>
                    <a:pt x="1053" y="2607"/>
                    <a:pt x="2242" y="2607"/>
                  </a:cubicBezTo>
                  <a:cubicBezTo>
                    <a:pt x="2837" y="2607"/>
                    <a:pt x="3518" y="2553"/>
                    <a:pt x="4232" y="2435"/>
                  </a:cubicBezTo>
                  <a:cubicBezTo>
                    <a:pt x="6402" y="2055"/>
                    <a:pt x="8030" y="1296"/>
                    <a:pt x="7921" y="753"/>
                  </a:cubicBezTo>
                  <a:cubicBezTo>
                    <a:pt x="7834" y="233"/>
                    <a:pt x="7059" y="1"/>
                    <a:pt x="5943"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Subtitle 3"/>
          <p:cNvSpPr txBox="1">
            <a:spLocks/>
          </p:cNvSpPr>
          <p:nvPr/>
        </p:nvSpPr>
        <p:spPr>
          <a:xfrm>
            <a:off x="107504" y="3435846"/>
            <a:ext cx="6192688" cy="10801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1pPr>
            <a:lvl2pPr marL="914400" marR="0" lvl="1" indent="-317500" algn="ctr" rtl="0">
              <a:lnSpc>
                <a:spcPct val="100000"/>
              </a:lnSpc>
              <a:spcBef>
                <a:spcPts val="160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ctr" rtl="0">
              <a:lnSpc>
                <a:spcPct val="100000"/>
              </a:lnSpc>
              <a:spcBef>
                <a:spcPts val="160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ctr" rtl="0">
              <a:lnSpc>
                <a:spcPct val="100000"/>
              </a:lnSpc>
              <a:spcBef>
                <a:spcPts val="160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ctr" rtl="0">
              <a:lnSpc>
                <a:spcPct val="100000"/>
              </a:lnSpc>
              <a:spcBef>
                <a:spcPts val="160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ctr" rtl="0">
              <a:lnSpc>
                <a:spcPct val="100000"/>
              </a:lnSpc>
              <a:spcBef>
                <a:spcPts val="160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ctr" rtl="0">
              <a:lnSpc>
                <a:spcPct val="100000"/>
              </a:lnSpc>
              <a:spcBef>
                <a:spcPts val="160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ctr" rtl="0">
              <a:lnSpc>
                <a:spcPct val="100000"/>
              </a:lnSpc>
              <a:spcBef>
                <a:spcPts val="160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ctr" rtl="0">
              <a:lnSpc>
                <a:spcPct val="100000"/>
              </a:lnSpc>
              <a:spcBef>
                <a:spcPts val="1600"/>
              </a:spcBef>
              <a:spcAft>
                <a:spcPts val="160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indent="0">
              <a:lnSpc>
                <a:spcPct val="150000"/>
              </a:lnSpc>
            </a:pPr>
            <a:r>
              <a:rPr lang="id-ID" sz="1250" dirty="0" smtClean="0">
                <a:solidFill>
                  <a:schemeClr val="accent4">
                    <a:lumMod val="75000"/>
                  </a:schemeClr>
                </a:solidFill>
                <a:latin typeface="Rubik ExtraBold"/>
              </a:rPr>
              <a:t>Dalam penggunaan KKPD, biaya yang dibebankan pada APBD hanya biaya materai.</a:t>
            </a:r>
          </a:p>
          <a:p>
            <a:pPr marL="0" indent="0">
              <a:lnSpc>
                <a:spcPct val="150000"/>
              </a:lnSpc>
            </a:pPr>
            <a:r>
              <a:rPr lang="id-ID" sz="1250" dirty="0" smtClean="0">
                <a:solidFill>
                  <a:schemeClr val="accent4">
                    <a:lumMod val="75000"/>
                  </a:schemeClr>
                </a:solidFill>
                <a:latin typeface="Rubik ExtraBold"/>
              </a:rPr>
              <a:t>Pengaturan biaya dituangkan dalam perjanjian kerja sama penggunaan KKPD antara PPKD selaku BUD dengan pejabat Bank Penerbit KKPD</a:t>
            </a:r>
            <a:endParaRPr lang="id-ID" sz="1250" dirty="0">
              <a:solidFill>
                <a:schemeClr val="accent4">
                  <a:lumMod val="75000"/>
                </a:schemeClr>
              </a:solidFill>
              <a:latin typeface="Rubik ExtraBold"/>
            </a:endParaRPr>
          </a:p>
        </p:txBody>
      </p:sp>
    </p:spTree>
    <p:extLst>
      <p:ext uri="{BB962C8B-B14F-4D97-AF65-F5344CB8AC3E}">
        <p14:creationId xmlns:p14="http://schemas.microsoft.com/office/powerpoint/2010/main" val="3403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30" name="Google Shape;1930;p61"/>
          <p:cNvSpPr txBox="1">
            <a:spLocks noGrp="1"/>
          </p:cNvSpPr>
          <p:nvPr>
            <p:ph type="title"/>
          </p:nvPr>
        </p:nvSpPr>
        <p:spPr>
          <a:xfrm>
            <a:off x="323527" y="267494"/>
            <a:ext cx="69005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MONITORING DAN EVALUASI</a:t>
            </a:r>
            <a:endParaRPr dirty="0"/>
          </a:p>
        </p:txBody>
      </p:sp>
      <p:sp>
        <p:nvSpPr>
          <p:cNvPr id="1931" name="Google Shape;1931;p61"/>
          <p:cNvSpPr txBox="1">
            <a:spLocks noGrp="1"/>
          </p:cNvSpPr>
          <p:nvPr>
            <p:ph type="subTitle" idx="1"/>
          </p:nvPr>
        </p:nvSpPr>
        <p:spPr>
          <a:xfrm>
            <a:off x="179512" y="1136376"/>
            <a:ext cx="5904656" cy="3955654"/>
          </a:xfrm>
          <a:prstGeom prst="rect">
            <a:avLst/>
          </a:prstGeom>
        </p:spPr>
        <p:txBody>
          <a:bodyPr spcFirstLastPara="1" wrap="square" lIns="91425" tIns="91425" rIns="91425" bIns="91425" anchor="t" anchorCtr="0">
            <a:noAutofit/>
          </a:bodyPr>
          <a:lstStyle/>
          <a:p>
            <a:pPr marL="171450" lvl="0" indent="-171450" algn="l">
              <a:spcAft>
                <a:spcPts val="1000"/>
              </a:spcAft>
              <a:buFont typeface="Courier New" panose="02070309020205020404" pitchFamily="49" charset="0"/>
              <a:buChar char="o"/>
            </a:pPr>
            <a:r>
              <a:rPr lang="id-ID" dirty="0">
                <a:solidFill>
                  <a:schemeClr val="tx1"/>
                </a:solidFill>
              </a:rPr>
              <a:t>Monitoring dan evaluasi dilakukan untuk memastikan pelaksanaan pembayaran menggunakan KKPD sesuai dengan Ketentuan Perundang-Undangan.</a:t>
            </a:r>
          </a:p>
          <a:p>
            <a:pPr marL="171450" lvl="0" indent="-171450" algn="l">
              <a:spcAft>
                <a:spcPts val="1000"/>
              </a:spcAft>
              <a:buFont typeface="Courier New" panose="02070309020205020404" pitchFamily="49" charset="0"/>
              <a:buChar char="o"/>
            </a:pPr>
            <a:r>
              <a:rPr lang="id-ID" dirty="0">
                <a:solidFill>
                  <a:schemeClr val="tx1"/>
                </a:solidFill>
              </a:rPr>
              <a:t>Pemda dan Kemendagri melalui Ditjen Bina Keuangan Daerah melakukan monitoring dan evaluasi atas pelaksanaan pembayaran belanja daerah menggunakan KKPD secara berjenjang dan berkala.</a:t>
            </a:r>
          </a:p>
          <a:p>
            <a:pPr marL="171450" lvl="0" indent="-171450" algn="l">
              <a:spcAft>
                <a:spcPts val="1000"/>
              </a:spcAft>
              <a:buFont typeface="Courier New" panose="02070309020205020404" pitchFamily="49" charset="0"/>
              <a:buChar char="o"/>
            </a:pPr>
            <a:r>
              <a:rPr lang="id-ID" dirty="0">
                <a:solidFill>
                  <a:schemeClr val="tx1"/>
                </a:solidFill>
              </a:rPr>
              <a:t>Gubernur menyampaikan laporan hasil monitoring dna evaluasi pelaksanaan pembayaran belanja daerah menggunakan KKPD kepada Menteri melalui Ditjen Bina Keuangan Daerah.</a:t>
            </a:r>
          </a:p>
          <a:p>
            <a:pPr marL="171450" lvl="0" indent="-171450" algn="l">
              <a:spcAft>
                <a:spcPts val="1000"/>
              </a:spcAft>
              <a:buFont typeface="Courier New" panose="02070309020205020404" pitchFamily="49" charset="0"/>
              <a:buChar char="o"/>
            </a:pPr>
            <a:r>
              <a:rPr lang="id-ID" dirty="0">
                <a:solidFill>
                  <a:schemeClr val="tx1"/>
                </a:solidFill>
              </a:rPr>
              <a:t>SKPD membuat laporan penggunaan KKPD secara bulanan yang disampaikan ke BUD cq. Bidang Perbendaharaan paling lambat minggu pertama awal bulan setelah GU KKPD diterbitkan</a:t>
            </a:r>
          </a:p>
        </p:txBody>
      </p:sp>
      <p:grpSp>
        <p:nvGrpSpPr>
          <p:cNvPr id="2" name="Group 1"/>
          <p:cNvGrpSpPr/>
          <p:nvPr/>
        </p:nvGrpSpPr>
        <p:grpSpPr>
          <a:xfrm flipH="1">
            <a:off x="6159671" y="1752259"/>
            <a:ext cx="2974521" cy="3374646"/>
            <a:chOff x="445351" y="786299"/>
            <a:chExt cx="3729154" cy="4027016"/>
          </a:xfrm>
        </p:grpSpPr>
        <p:grpSp>
          <p:nvGrpSpPr>
            <p:cNvPr id="1925" name="Google Shape;1925;p61"/>
            <p:cNvGrpSpPr/>
            <p:nvPr/>
          </p:nvGrpSpPr>
          <p:grpSpPr>
            <a:xfrm>
              <a:off x="1655551" y="786299"/>
              <a:ext cx="2518954" cy="3417504"/>
              <a:chOff x="1655551" y="786299"/>
              <a:chExt cx="2518954" cy="3417504"/>
            </a:xfrm>
          </p:grpSpPr>
          <p:grpSp>
            <p:nvGrpSpPr>
              <p:cNvPr id="1926" name="Google Shape;1926;p61"/>
              <p:cNvGrpSpPr/>
              <p:nvPr/>
            </p:nvGrpSpPr>
            <p:grpSpPr>
              <a:xfrm>
                <a:off x="1655551" y="786299"/>
                <a:ext cx="2518954" cy="3417504"/>
                <a:chOff x="1655551" y="786299"/>
                <a:chExt cx="2518954" cy="3417504"/>
              </a:xfrm>
            </p:grpSpPr>
            <p:sp>
              <p:nvSpPr>
                <p:cNvPr id="1927" name="Google Shape;1927;p61"/>
                <p:cNvSpPr/>
                <p:nvPr/>
              </p:nvSpPr>
              <p:spPr>
                <a:xfrm>
                  <a:off x="1655551" y="786299"/>
                  <a:ext cx="2518954" cy="3417504"/>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1"/>
                <p:cNvSpPr/>
                <p:nvPr/>
              </p:nvSpPr>
              <p:spPr>
                <a:xfrm>
                  <a:off x="1832375" y="1060850"/>
                  <a:ext cx="2218200" cy="288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9" name="Google Shape;1929;p61"/>
              <p:cNvSpPr/>
              <p:nvPr/>
            </p:nvSpPr>
            <p:spPr>
              <a:xfrm>
                <a:off x="2840025" y="398025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32" name="Google Shape;1932;p61"/>
            <p:cNvPicPr preferRelativeResize="0"/>
            <p:nvPr/>
          </p:nvPicPr>
          <p:blipFill rotWithShape="1">
            <a:blip r:embed="rId3">
              <a:alphaModFix/>
            </a:blip>
            <a:srcRect l="6713" r="50525"/>
            <a:stretch/>
          </p:blipFill>
          <p:spPr>
            <a:xfrm>
              <a:off x="1840925" y="1077125"/>
              <a:ext cx="2145300" cy="2822100"/>
            </a:xfrm>
            <a:prstGeom prst="roundRect">
              <a:avLst>
                <a:gd name="adj" fmla="val 16667"/>
              </a:avLst>
            </a:prstGeom>
            <a:noFill/>
            <a:ln>
              <a:noFill/>
            </a:ln>
          </p:spPr>
        </p:pic>
        <p:grpSp>
          <p:nvGrpSpPr>
            <p:cNvPr id="1933" name="Google Shape;1933;p61"/>
            <p:cNvGrpSpPr/>
            <p:nvPr/>
          </p:nvGrpSpPr>
          <p:grpSpPr>
            <a:xfrm rot="-1696554">
              <a:off x="445351" y="2972330"/>
              <a:ext cx="1531366" cy="1840985"/>
              <a:chOff x="5460125" y="1253125"/>
              <a:chExt cx="883600" cy="1062250"/>
            </a:xfrm>
          </p:grpSpPr>
          <p:sp>
            <p:nvSpPr>
              <p:cNvPr id="1934" name="Google Shape;1934;p61"/>
              <p:cNvSpPr/>
              <p:nvPr/>
            </p:nvSpPr>
            <p:spPr>
              <a:xfrm>
                <a:off x="5547600" y="1532150"/>
                <a:ext cx="753400" cy="442825"/>
              </a:xfrm>
              <a:custGeom>
                <a:avLst/>
                <a:gdLst/>
                <a:ahLst/>
                <a:cxnLst/>
                <a:rect l="l" t="t" r="r" b="b"/>
                <a:pathLst>
                  <a:path w="30136" h="17713" extrusionOk="0">
                    <a:moveTo>
                      <a:pt x="4428" y="0"/>
                    </a:moveTo>
                    <a:cubicBezTo>
                      <a:pt x="3407" y="0"/>
                      <a:pt x="2469" y="664"/>
                      <a:pt x="2171" y="1696"/>
                    </a:cubicBezTo>
                    <a:lnTo>
                      <a:pt x="299" y="8558"/>
                    </a:lnTo>
                    <a:cubicBezTo>
                      <a:pt x="1" y="9779"/>
                      <a:pt x="706" y="11026"/>
                      <a:pt x="1927" y="11352"/>
                    </a:cubicBezTo>
                    <a:lnTo>
                      <a:pt x="25172" y="17645"/>
                    </a:lnTo>
                    <a:cubicBezTo>
                      <a:pt x="25360" y="17691"/>
                      <a:pt x="25550" y="17713"/>
                      <a:pt x="25736" y="17713"/>
                    </a:cubicBezTo>
                    <a:cubicBezTo>
                      <a:pt x="26756" y="17713"/>
                      <a:pt x="27690" y="17049"/>
                      <a:pt x="27966" y="16017"/>
                    </a:cubicBezTo>
                    <a:lnTo>
                      <a:pt x="29837" y="9155"/>
                    </a:lnTo>
                    <a:cubicBezTo>
                      <a:pt x="30136" y="7934"/>
                      <a:pt x="29430" y="6687"/>
                      <a:pt x="28210" y="6334"/>
                    </a:cubicBezTo>
                    <a:lnTo>
                      <a:pt x="4992" y="68"/>
                    </a:lnTo>
                    <a:cubicBezTo>
                      <a:pt x="4803" y="22"/>
                      <a:pt x="4614" y="0"/>
                      <a:pt x="4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1"/>
              <p:cNvSpPr/>
              <p:nvPr/>
            </p:nvSpPr>
            <p:spPr>
              <a:xfrm>
                <a:off x="5605250" y="1253125"/>
                <a:ext cx="522825" cy="766250"/>
              </a:xfrm>
              <a:custGeom>
                <a:avLst/>
                <a:gdLst/>
                <a:ahLst/>
                <a:cxnLst/>
                <a:rect l="l" t="t" r="r" b="b"/>
                <a:pathLst>
                  <a:path w="20913" h="30650" extrusionOk="0">
                    <a:moveTo>
                      <a:pt x="7866" y="0"/>
                    </a:moveTo>
                    <a:cubicBezTo>
                      <a:pt x="6212" y="7866"/>
                      <a:pt x="3852" y="15434"/>
                      <a:pt x="0" y="22513"/>
                    </a:cubicBezTo>
                    <a:lnTo>
                      <a:pt x="8544" y="30650"/>
                    </a:lnTo>
                    <a:cubicBezTo>
                      <a:pt x="14376" y="22187"/>
                      <a:pt x="18146" y="12748"/>
                      <a:pt x="20913" y="2902"/>
                    </a:cubicBezTo>
                    <a:cubicBezTo>
                      <a:pt x="16573" y="1953"/>
                      <a:pt x="12206" y="1004"/>
                      <a:pt x="7866" y="0"/>
                    </a:cubicBezTo>
                    <a:close/>
                  </a:path>
                </a:pathLst>
              </a:custGeom>
              <a:solidFill>
                <a:srgbClr val="43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1"/>
              <p:cNvSpPr/>
              <p:nvPr/>
            </p:nvSpPr>
            <p:spPr>
              <a:xfrm>
                <a:off x="5628300" y="1303300"/>
                <a:ext cx="577775" cy="762200"/>
              </a:xfrm>
              <a:custGeom>
                <a:avLst/>
                <a:gdLst/>
                <a:ahLst/>
                <a:cxnLst/>
                <a:rect l="l" t="t" r="r" b="b"/>
                <a:pathLst>
                  <a:path w="23111" h="30488" extrusionOk="0">
                    <a:moveTo>
                      <a:pt x="10498" y="0"/>
                    </a:moveTo>
                    <a:cubicBezTo>
                      <a:pt x="7921" y="7595"/>
                      <a:pt x="4666" y="14810"/>
                      <a:pt x="1" y="21401"/>
                    </a:cubicBezTo>
                    <a:cubicBezTo>
                      <a:pt x="2469" y="24412"/>
                      <a:pt x="4991" y="27477"/>
                      <a:pt x="7487" y="30487"/>
                    </a:cubicBezTo>
                    <a:cubicBezTo>
                      <a:pt x="14295" y="22784"/>
                      <a:pt x="19177" y="13861"/>
                      <a:pt x="23110" y="4394"/>
                    </a:cubicBezTo>
                    <a:cubicBezTo>
                      <a:pt x="18906" y="2930"/>
                      <a:pt x="14702" y="1465"/>
                      <a:pt x="1049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1"/>
              <p:cNvSpPr/>
              <p:nvPr/>
            </p:nvSpPr>
            <p:spPr>
              <a:xfrm>
                <a:off x="5687300" y="1358225"/>
                <a:ext cx="446900" cy="621825"/>
              </a:xfrm>
              <a:custGeom>
                <a:avLst/>
                <a:gdLst/>
                <a:ahLst/>
                <a:cxnLst/>
                <a:rect l="l" t="t" r="r" b="b"/>
                <a:pathLst>
                  <a:path w="17876" h="24873" extrusionOk="0">
                    <a:moveTo>
                      <a:pt x="10796" y="0"/>
                    </a:moveTo>
                    <a:cubicBezTo>
                      <a:pt x="10123" y="958"/>
                      <a:pt x="9129" y="1496"/>
                      <a:pt x="8120" y="1496"/>
                    </a:cubicBezTo>
                    <a:cubicBezTo>
                      <a:pt x="8072" y="1496"/>
                      <a:pt x="8023" y="1495"/>
                      <a:pt x="7975" y="1492"/>
                    </a:cubicBezTo>
                    <a:cubicBezTo>
                      <a:pt x="5778" y="7052"/>
                      <a:pt x="3310" y="12423"/>
                      <a:pt x="0" y="17414"/>
                    </a:cubicBezTo>
                    <a:cubicBezTo>
                      <a:pt x="434" y="18363"/>
                      <a:pt x="516" y="19584"/>
                      <a:pt x="109" y="20587"/>
                    </a:cubicBezTo>
                    <a:cubicBezTo>
                      <a:pt x="1547" y="22242"/>
                      <a:pt x="2279" y="23110"/>
                      <a:pt x="3798" y="24873"/>
                    </a:cubicBezTo>
                    <a:cubicBezTo>
                      <a:pt x="4359" y="24493"/>
                      <a:pt x="4980" y="24295"/>
                      <a:pt x="5600" y="24295"/>
                    </a:cubicBezTo>
                    <a:cubicBezTo>
                      <a:pt x="5999" y="24295"/>
                      <a:pt x="6399" y="24377"/>
                      <a:pt x="6781" y="24547"/>
                    </a:cubicBezTo>
                    <a:cubicBezTo>
                      <a:pt x="11203" y="18661"/>
                      <a:pt x="14783" y="12531"/>
                      <a:pt x="17875" y="5832"/>
                    </a:cubicBezTo>
                    <a:cubicBezTo>
                      <a:pt x="16980" y="4964"/>
                      <a:pt x="16600" y="3635"/>
                      <a:pt x="16736" y="2252"/>
                    </a:cubicBezTo>
                    <a:cubicBezTo>
                      <a:pt x="14240" y="1302"/>
                      <a:pt x="13074" y="841"/>
                      <a:pt x="10796" y="0"/>
                    </a:cubicBezTo>
                    <a:close/>
                  </a:path>
                </a:pathLst>
              </a:custGeom>
              <a:solidFill>
                <a:srgbClr val="D6F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1"/>
              <p:cNvSpPr/>
              <p:nvPr/>
            </p:nvSpPr>
            <p:spPr>
              <a:xfrm>
                <a:off x="5614750" y="1364325"/>
                <a:ext cx="651675" cy="732375"/>
              </a:xfrm>
              <a:custGeom>
                <a:avLst/>
                <a:gdLst/>
                <a:ahLst/>
                <a:cxnLst/>
                <a:rect l="l" t="t" r="r" b="b"/>
                <a:pathLst>
                  <a:path w="26067" h="29295" extrusionOk="0">
                    <a:moveTo>
                      <a:pt x="14539" y="0"/>
                    </a:moveTo>
                    <a:cubicBezTo>
                      <a:pt x="10497" y="6917"/>
                      <a:pt x="5886" y="13400"/>
                      <a:pt x="0" y="18879"/>
                    </a:cubicBezTo>
                    <a:cubicBezTo>
                      <a:pt x="1872" y="22378"/>
                      <a:pt x="3689" y="25849"/>
                      <a:pt x="5561" y="29294"/>
                    </a:cubicBezTo>
                    <a:cubicBezTo>
                      <a:pt x="13752" y="23137"/>
                      <a:pt x="20343" y="15325"/>
                      <a:pt x="26066" y="6863"/>
                    </a:cubicBezTo>
                    <a:cubicBezTo>
                      <a:pt x="22242" y="4584"/>
                      <a:pt x="18363" y="2306"/>
                      <a:pt x="14539" y="0"/>
                    </a:cubicBezTo>
                    <a:close/>
                  </a:path>
                </a:pathLst>
              </a:custGeom>
              <a:solidFill>
                <a:srgbClr val="43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1"/>
              <p:cNvSpPr/>
              <p:nvPr/>
            </p:nvSpPr>
            <p:spPr>
              <a:xfrm>
                <a:off x="5628300" y="1433500"/>
                <a:ext cx="671350" cy="714725"/>
              </a:xfrm>
              <a:custGeom>
                <a:avLst/>
                <a:gdLst/>
                <a:ahLst/>
                <a:cxnLst/>
                <a:rect l="l" t="t" r="r" b="b"/>
                <a:pathLst>
                  <a:path w="26854" h="28589" extrusionOk="0">
                    <a:moveTo>
                      <a:pt x="15868" y="0"/>
                    </a:moveTo>
                    <a:cubicBezTo>
                      <a:pt x="11311" y="6618"/>
                      <a:pt x="6266" y="12748"/>
                      <a:pt x="1" y="17820"/>
                    </a:cubicBezTo>
                    <a:lnTo>
                      <a:pt x="4774" y="28589"/>
                    </a:lnTo>
                    <a:cubicBezTo>
                      <a:pt x="13427" y="23001"/>
                      <a:pt x="20533" y="15705"/>
                      <a:pt x="26853" y="7676"/>
                    </a:cubicBezTo>
                    <a:cubicBezTo>
                      <a:pt x="23192" y="5126"/>
                      <a:pt x="19530" y="2577"/>
                      <a:pt x="1586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1"/>
              <p:cNvSpPr/>
              <p:nvPr/>
            </p:nvSpPr>
            <p:spPr>
              <a:xfrm>
                <a:off x="5678475" y="1506050"/>
                <a:ext cx="526225" cy="564200"/>
              </a:xfrm>
              <a:custGeom>
                <a:avLst/>
                <a:gdLst/>
                <a:ahLst/>
                <a:cxnLst/>
                <a:rect l="l" t="t" r="r" b="b"/>
                <a:pathLst>
                  <a:path w="21049" h="22568" extrusionOk="0">
                    <a:moveTo>
                      <a:pt x="15787" y="0"/>
                    </a:moveTo>
                    <a:cubicBezTo>
                      <a:pt x="15134" y="519"/>
                      <a:pt x="14372" y="793"/>
                      <a:pt x="13636" y="793"/>
                    </a:cubicBezTo>
                    <a:cubicBezTo>
                      <a:pt x="13333" y="793"/>
                      <a:pt x="13034" y="746"/>
                      <a:pt x="12749" y="651"/>
                    </a:cubicBezTo>
                    <a:cubicBezTo>
                      <a:pt x="9142" y="5425"/>
                      <a:pt x="5317" y="9900"/>
                      <a:pt x="760" y="13833"/>
                    </a:cubicBezTo>
                    <a:cubicBezTo>
                      <a:pt x="950" y="14837"/>
                      <a:pt x="679" y="16030"/>
                      <a:pt x="1" y="16953"/>
                    </a:cubicBezTo>
                    <a:cubicBezTo>
                      <a:pt x="896" y="18906"/>
                      <a:pt x="1411" y="19936"/>
                      <a:pt x="2388" y="22079"/>
                    </a:cubicBezTo>
                    <a:cubicBezTo>
                      <a:pt x="2750" y="21958"/>
                      <a:pt x="3115" y="21898"/>
                      <a:pt x="3471" y="21898"/>
                    </a:cubicBezTo>
                    <a:cubicBezTo>
                      <a:pt x="4156" y="21898"/>
                      <a:pt x="4809" y="22121"/>
                      <a:pt x="5344" y="22567"/>
                    </a:cubicBezTo>
                    <a:cubicBezTo>
                      <a:pt x="11176" y="18092"/>
                      <a:pt x="16275" y="13128"/>
                      <a:pt x="21049" y="7514"/>
                    </a:cubicBezTo>
                    <a:cubicBezTo>
                      <a:pt x="20425" y="6429"/>
                      <a:pt x="20398" y="5045"/>
                      <a:pt x="20913" y="3743"/>
                    </a:cubicBezTo>
                    <a:cubicBezTo>
                      <a:pt x="18771" y="2197"/>
                      <a:pt x="17767" y="1411"/>
                      <a:pt x="15787" y="0"/>
                    </a:cubicBezTo>
                    <a:close/>
                  </a:path>
                </a:pathLst>
              </a:custGeom>
              <a:solidFill>
                <a:srgbClr val="D6F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1"/>
              <p:cNvSpPr/>
              <p:nvPr/>
            </p:nvSpPr>
            <p:spPr>
              <a:xfrm>
                <a:off x="5812075" y="1677275"/>
                <a:ext cx="244125" cy="241900"/>
              </a:xfrm>
              <a:custGeom>
                <a:avLst/>
                <a:gdLst/>
                <a:ahLst/>
                <a:cxnLst/>
                <a:rect l="l" t="t" r="r" b="b"/>
                <a:pathLst>
                  <a:path w="9765" h="9676" extrusionOk="0">
                    <a:moveTo>
                      <a:pt x="5403" y="1"/>
                    </a:moveTo>
                    <a:cubicBezTo>
                      <a:pt x="4232" y="1"/>
                      <a:pt x="3039" y="547"/>
                      <a:pt x="2116" y="1560"/>
                    </a:cubicBezTo>
                    <a:cubicBezTo>
                      <a:pt x="434" y="3377"/>
                      <a:pt x="0" y="6198"/>
                      <a:pt x="1248" y="8124"/>
                    </a:cubicBezTo>
                    <a:cubicBezTo>
                      <a:pt x="1909" y="9137"/>
                      <a:pt x="2994" y="9675"/>
                      <a:pt x="4176" y="9675"/>
                    </a:cubicBezTo>
                    <a:cubicBezTo>
                      <a:pt x="5273" y="9675"/>
                      <a:pt x="6454" y="9211"/>
                      <a:pt x="7459" y="8232"/>
                    </a:cubicBezTo>
                    <a:cubicBezTo>
                      <a:pt x="9602" y="6198"/>
                      <a:pt x="9765" y="2889"/>
                      <a:pt x="8083" y="1153"/>
                    </a:cubicBezTo>
                    <a:cubicBezTo>
                      <a:pt x="7312" y="370"/>
                      <a:pt x="6365" y="1"/>
                      <a:pt x="5403"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1"/>
              <p:cNvSpPr/>
              <p:nvPr/>
            </p:nvSpPr>
            <p:spPr>
              <a:xfrm>
                <a:off x="6025000" y="1570475"/>
                <a:ext cx="78675" cy="95625"/>
              </a:xfrm>
              <a:custGeom>
                <a:avLst/>
                <a:gdLst/>
                <a:ahLst/>
                <a:cxnLst/>
                <a:rect l="l" t="t" r="r" b="b"/>
                <a:pathLst>
                  <a:path w="3147" h="3825" extrusionOk="0">
                    <a:moveTo>
                      <a:pt x="2631" y="0"/>
                    </a:moveTo>
                    <a:cubicBezTo>
                      <a:pt x="1628" y="1383"/>
                      <a:pt x="1085" y="2061"/>
                      <a:pt x="0" y="3391"/>
                    </a:cubicBezTo>
                    <a:lnTo>
                      <a:pt x="434" y="3824"/>
                    </a:lnTo>
                    <a:cubicBezTo>
                      <a:pt x="1546" y="2495"/>
                      <a:pt x="2089" y="1817"/>
                      <a:pt x="3147" y="407"/>
                    </a:cubicBezTo>
                    <a:cubicBezTo>
                      <a:pt x="2957" y="244"/>
                      <a:pt x="2848" y="163"/>
                      <a:pt x="2631"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1"/>
              <p:cNvSpPr/>
              <p:nvPr/>
            </p:nvSpPr>
            <p:spPr>
              <a:xfrm>
                <a:off x="6052125" y="1594875"/>
                <a:ext cx="82075" cy="97675"/>
              </a:xfrm>
              <a:custGeom>
                <a:avLst/>
                <a:gdLst/>
                <a:ahLst/>
                <a:cxnLst/>
                <a:rect l="l" t="t" r="r" b="b"/>
                <a:pathLst>
                  <a:path w="3283" h="3907" extrusionOk="0">
                    <a:moveTo>
                      <a:pt x="2767" y="0"/>
                    </a:moveTo>
                    <a:cubicBezTo>
                      <a:pt x="1682" y="1438"/>
                      <a:pt x="1112" y="2116"/>
                      <a:pt x="0" y="3472"/>
                    </a:cubicBezTo>
                    <a:cubicBezTo>
                      <a:pt x="190" y="3635"/>
                      <a:pt x="271" y="3744"/>
                      <a:pt x="461" y="3906"/>
                    </a:cubicBezTo>
                    <a:cubicBezTo>
                      <a:pt x="1628" y="2550"/>
                      <a:pt x="2197" y="1872"/>
                      <a:pt x="3282" y="407"/>
                    </a:cubicBezTo>
                    <a:cubicBezTo>
                      <a:pt x="3092" y="245"/>
                      <a:pt x="2984" y="136"/>
                      <a:pt x="2767"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1"/>
              <p:cNvSpPr/>
              <p:nvPr/>
            </p:nvSpPr>
            <p:spPr>
              <a:xfrm>
                <a:off x="5460125" y="1574525"/>
                <a:ext cx="883600" cy="740850"/>
              </a:xfrm>
              <a:custGeom>
                <a:avLst/>
                <a:gdLst/>
                <a:ahLst/>
                <a:cxnLst/>
                <a:rect l="l" t="t" r="r" b="b"/>
                <a:pathLst>
                  <a:path w="35344" h="29634" extrusionOk="0">
                    <a:moveTo>
                      <a:pt x="5643" y="1"/>
                    </a:moveTo>
                    <a:lnTo>
                      <a:pt x="326" y="19774"/>
                    </a:lnTo>
                    <a:cubicBezTo>
                      <a:pt x="1" y="20995"/>
                      <a:pt x="733" y="22242"/>
                      <a:pt x="1954" y="22595"/>
                    </a:cubicBezTo>
                    <a:lnTo>
                      <a:pt x="27857" y="29566"/>
                    </a:lnTo>
                    <a:cubicBezTo>
                      <a:pt x="28046" y="29612"/>
                      <a:pt x="28235" y="29634"/>
                      <a:pt x="28421" y="29634"/>
                    </a:cubicBezTo>
                    <a:cubicBezTo>
                      <a:pt x="29441" y="29634"/>
                      <a:pt x="30376" y="28970"/>
                      <a:pt x="30651" y="27938"/>
                    </a:cubicBezTo>
                    <a:lnTo>
                      <a:pt x="35045" y="11800"/>
                    </a:lnTo>
                    <a:cubicBezTo>
                      <a:pt x="35343" y="10579"/>
                      <a:pt x="34638" y="9331"/>
                      <a:pt x="33418" y="8979"/>
                    </a:cubicBezTo>
                    <a:lnTo>
                      <a:pt x="7514" y="2008"/>
                    </a:lnTo>
                    <a:cubicBezTo>
                      <a:pt x="5209" y="1357"/>
                      <a:pt x="5670" y="1"/>
                      <a:pt x="5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1"/>
              <p:cNvSpPr/>
              <p:nvPr/>
            </p:nvSpPr>
            <p:spPr>
              <a:xfrm>
                <a:off x="5899550" y="2003650"/>
                <a:ext cx="392625" cy="232050"/>
              </a:xfrm>
              <a:custGeom>
                <a:avLst/>
                <a:gdLst/>
                <a:ahLst/>
                <a:cxnLst/>
                <a:rect l="l" t="t" r="r" b="b"/>
                <a:pathLst>
                  <a:path w="15705" h="9282" extrusionOk="0">
                    <a:moveTo>
                      <a:pt x="3081" y="0"/>
                    </a:moveTo>
                    <a:cubicBezTo>
                      <a:pt x="2012" y="0"/>
                      <a:pt x="1000" y="713"/>
                      <a:pt x="705" y="1822"/>
                    </a:cubicBezTo>
                    <a:lnTo>
                      <a:pt x="380" y="3043"/>
                    </a:lnTo>
                    <a:cubicBezTo>
                      <a:pt x="0" y="4345"/>
                      <a:pt x="787" y="5728"/>
                      <a:pt x="2089" y="6054"/>
                    </a:cubicBezTo>
                    <a:lnTo>
                      <a:pt x="14078" y="9281"/>
                    </a:lnTo>
                    <a:lnTo>
                      <a:pt x="15705" y="3314"/>
                    </a:lnTo>
                    <a:lnTo>
                      <a:pt x="3716" y="87"/>
                    </a:lnTo>
                    <a:cubicBezTo>
                      <a:pt x="3506" y="28"/>
                      <a:pt x="3292" y="0"/>
                      <a:pt x="30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1"/>
              <p:cNvSpPr/>
              <p:nvPr/>
            </p:nvSpPr>
            <p:spPr>
              <a:xfrm>
                <a:off x="5947700" y="2040725"/>
                <a:ext cx="104450" cy="94275"/>
              </a:xfrm>
              <a:custGeom>
                <a:avLst/>
                <a:gdLst/>
                <a:ahLst/>
                <a:cxnLst/>
                <a:rect l="l" t="t" r="r" b="b"/>
                <a:pathLst>
                  <a:path w="4178" h="3771" extrusionOk="0">
                    <a:moveTo>
                      <a:pt x="2073" y="1"/>
                    </a:moveTo>
                    <a:cubicBezTo>
                      <a:pt x="1249" y="1"/>
                      <a:pt x="497" y="539"/>
                      <a:pt x="271" y="1397"/>
                    </a:cubicBezTo>
                    <a:cubicBezTo>
                      <a:pt x="0" y="2401"/>
                      <a:pt x="570" y="3432"/>
                      <a:pt x="1600" y="3703"/>
                    </a:cubicBezTo>
                    <a:cubicBezTo>
                      <a:pt x="1769" y="3748"/>
                      <a:pt x="1938" y="3770"/>
                      <a:pt x="2104" y="3770"/>
                    </a:cubicBezTo>
                    <a:cubicBezTo>
                      <a:pt x="2928" y="3770"/>
                      <a:pt x="3680" y="3232"/>
                      <a:pt x="3906" y="2374"/>
                    </a:cubicBezTo>
                    <a:cubicBezTo>
                      <a:pt x="4177" y="1370"/>
                      <a:pt x="3553" y="339"/>
                      <a:pt x="2577" y="68"/>
                    </a:cubicBezTo>
                    <a:cubicBezTo>
                      <a:pt x="2409" y="23"/>
                      <a:pt x="2240"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1"/>
              <p:cNvSpPr/>
              <p:nvPr/>
            </p:nvSpPr>
            <p:spPr>
              <a:xfrm>
                <a:off x="5728675" y="1754225"/>
                <a:ext cx="474000" cy="218375"/>
              </a:xfrm>
              <a:custGeom>
                <a:avLst/>
                <a:gdLst/>
                <a:ahLst/>
                <a:cxnLst/>
                <a:rect l="l" t="t" r="r" b="b"/>
                <a:pathLst>
                  <a:path w="18960" h="8735" extrusionOk="0">
                    <a:moveTo>
                      <a:pt x="1058" y="1"/>
                    </a:moveTo>
                    <a:lnTo>
                      <a:pt x="0" y="3879"/>
                    </a:lnTo>
                    <a:lnTo>
                      <a:pt x="17902" y="8734"/>
                    </a:lnTo>
                    <a:lnTo>
                      <a:pt x="18960" y="4829"/>
                    </a:lnTo>
                    <a:lnTo>
                      <a:pt x="10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3233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p:txBody>
          <a:bodyPr/>
          <a:lstStyle/>
          <a:p>
            <a:r>
              <a:rPr lang="id-ID" sz="3300" dirty="0"/>
              <a:t>Progres KKPD Pada Pemprov Sumsel</a:t>
            </a:r>
            <a:endParaRPr lang="en-US" sz="3300" dirty="0"/>
          </a:p>
        </p:txBody>
      </p:sp>
      <p:grpSp>
        <p:nvGrpSpPr>
          <p:cNvPr id="3" name="Group 2">
            <a:extLst>
              <a:ext uri="{FF2B5EF4-FFF2-40B4-BE49-F238E27FC236}">
                <a16:creationId xmlns:a16="http://schemas.microsoft.com/office/drawing/2014/main" xmlns="" id="{94F3E1FC-677B-4260-AC4A-D0ED12752C4A}"/>
              </a:ext>
            </a:extLst>
          </p:cNvPr>
          <p:cNvGrpSpPr/>
          <p:nvPr/>
        </p:nvGrpSpPr>
        <p:grpSpPr>
          <a:xfrm>
            <a:off x="679025" y="1668635"/>
            <a:ext cx="1577340" cy="2109612"/>
            <a:chOff x="846058" y="3087233"/>
            <a:chExt cx="2103120" cy="1290038"/>
          </a:xfrm>
          <a:effectLst>
            <a:outerShdw blurRad="63500" sx="102000" sy="102000" algn="ctr" rotWithShape="0">
              <a:prstClr val="black">
                <a:alpha val="40000"/>
              </a:prstClr>
            </a:outerShdw>
          </a:effectLst>
        </p:grpSpPr>
        <p:sp>
          <p:nvSpPr>
            <p:cNvPr id="4" name="Rectangle 3">
              <a:extLst>
                <a:ext uri="{FF2B5EF4-FFF2-40B4-BE49-F238E27FC236}">
                  <a16:creationId xmlns:a16="http://schemas.microsoft.com/office/drawing/2014/main" xmlns="" id="{D5EEAA0E-44AA-4A41-83CC-615B337D54D1}"/>
                </a:ext>
              </a:extLst>
            </p:cNvPr>
            <p:cNvSpPr/>
            <p:nvPr/>
          </p:nvSpPr>
          <p:spPr>
            <a:xfrm>
              <a:off x="846058" y="3087233"/>
              <a:ext cx="2103120" cy="12900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6A7F0F08-60EB-4EEF-86CC-5E37EE5628F8}"/>
                </a:ext>
              </a:extLst>
            </p:cNvPr>
            <p:cNvSpPr/>
            <p:nvPr/>
          </p:nvSpPr>
          <p:spPr>
            <a:xfrm>
              <a:off x="846058" y="3452587"/>
              <a:ext cx="2099191"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905FFD93-A0C9-415E-A80E-5E49E6144DAB}"/>
              </a:ext>
            </a:extLst>
          </p:cNvPr>
          <p:cNvGrpSpPr/>
          <p:nvPr/>
        </p:nvGrpSpPr>
        <p:grpSpPr>
          <a:xfrm>
            <a:off x="2253418" y="1668635"/>
            <a:ext cx="1577340" cy="2109612"/>
            <a:chOff x="2945249" y="3087233"/>
            <a:chExt cx="2103120" cy="1290038"/>
          </a:xfrm>
          <a:effectLst>
            <a:outerShdw blurRad="63500" sx="102000" sy="102000" algn="ctr" rotWithShape="0">
              <a:prstClr val="black">
                <a:alpha val="40000"/>
              </a:prstClr>
            </a:outerShdw>
          </a:effectLst>
        </p:grpSpPr>
        <p:sp>
          <p:nvSpPr>
            <p:cNvPr id="7" name="Rectangle 6">
              <a:extLst>
                <a:ext uri="{FF2B5EF4-FFF2-40B4-BE49-F238E27FC236}">
                  <a16:creationId xmlns:a16="http://schemas.microsoft.com/office/drawing/2014/main" xmlns="" id="{985469BA-D18A-4055-832B-E92827E38D8E}"/>
                </a:ext>
              </a:extLst>
            </p:cNvPr>
            <p:cNvSpPr/>
            <p:nvPr/>
          </p:nvSpPr>
          <p:spPr>
            <a:xfrm flipH="1">
              <a:off x="2945249" y="3087233"/>
              <a:ext cx="2103120" cy="1290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E0BFA3B-23BB-4D64-AB6A-D0F2A4005D48}"/>
                </a:ext>
              </a:extLst>
            </p:cNvPr>
            <p:cNvSpPr/>
            <p:nvPr/>
          </p:nvSpPr>
          <p:spPr>
            <a:xfrm>
              <a:off x="2946231" y="3452587"/>
              <a:ext cx="2099191"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3641ECFB-C290-44DD-AAA8-372A2E12D648}"/>
              </a:ext>
            </a:extLst>
          </p:cNvPr>
          <p:cNvGrpSpPr/>
          <p:nvPr/>
        </p:nvGrpSpPr>
        <p:grpSpPr>
          <a:xfrm>
            <a:off x="3827811" y="1668635"/>
            <a:ext cx="1577340" cy="2109612"/>
            <a:chOff x="5044440" y="3087233"/>
            <a:chExt cx="2103120" cy="1290038"/>
          </a:xfrm>
          <a:effectLst>
            <a:outerShdw blurRad="63500" sx="102000" sy="102000" algn="ctr" rotWithShape="0">
              <a:prstClr val="black">
                <a:alpha val="40000"/>
              </a:prstClr>
            </a:outerShdw>
          </a:effectLst>
        </p:grpSpPr>
        <p:sp>
          <p:nvSpPr>
            <p:cNvPr id="10" name="Rectangle 9">
              <a:extLst>
                <a:ext uri="{FF2B5EF4-FFF2-40B4-BE49-F238E27FC236}">
                  <a16:creationId xmlns:a16="http://schemas.microsoft.com/office/drawing/2014/main" xmlns="" id="{39306F56-2DAE-42D2-9BC1-B84BF50138BB}"/>
                </a:ext>
              </a:extLst>
            </p:cNvPr>
            <p:cNvSpPr/>
            <p:nvPr/>
          </p:nvSpPr>
          <p:spPr>
            <a:xfrm flipH="1">
              <a:off x="5044440" y="3087233"/>
              <a:ext cx="2103120" cy="1290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81E4DC4-3824-4743-BF61-B4DE4B4EFA4E}"/>
                </a:ext>
              </a:extLst>
            </p:cNvPr>
            <p:cNvSpPr/>
            <p:nvPr/>
          </p:nvSpPr>
          <p:spPr>
            <a:xfrm>
              <a:off x="5046404" y="3452587"/>
              <a:ext cx="2099191"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0DBC180D-8260-4002-BEEF-386E70013E11}"/>
              </a:ext>
            </a:extLst>
          </p:cNvPr>
          <p:cNvGrpSpPr/>
          <p:nvPr/>
        </p:nvGrpSpPr>
        <p:grpSpPr>
          <a:xfrm>
            <a:off x="5402204" y="1668635"/>
            <a:ext cx="1577340" cy="2109612"/>
            <a:chOff x="7143631" y="3087233"/>
            <a:chExt cx="2103120" cy="1290038"/>
          </a:xfrm>
          <a:effectLst>
            <a:outerShdw blurRad="63500" sx="102000" sy="102000" algn="ctr" rotWithShape="0">
              <a:prstClr val="black">
                <a:alpha val="40000"/>
              </a:prstClr>
            </a:outerShdw>
          </a:effectLst>
        </p:grpSpPr>
        <p:sp>
          <p:nvSpPr>
            <p:cNvPr id="13" name="Rectangle 12">
              <a:extLst>
                <a:ext uri="{FF2B5EF4-FFF2-40B4-BE49-F238E27FC236}">
                  <a16:creationId xmlns:a16="http://schemas.microsoft.com/office/drawing/2014/main" xmlns="" id="{1323E3E7-B2E7-421B-B0A0-75C7243A1560}"/>
                </a:ext>
              </a:extLst>
            </p:cNvPr>
            <p:cNvSpPr/>
            <p:nvPr/>
          </p:nvSpPr>
          <p:spPr>
            <a:xfrm flipH="1">
              <a:off x="7143631" y="3087233"/>
              <a:ext cx="2103120" cy="1290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8892E5D-5F5F-4204-8218-C2A8077580C3}"/>
                </a:ext>
              </a:extLst>
            </p:cNvPr>
            <p:cNvSpPr/>
            <p:nvPr/>
          </p:nvSpPr>
          <p:spPr>
            <a:xfrm>
              <a:off x="7146577" y="3452587"/>
              <a:ext cx="2099191"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hlinkClick r:id="" action="ppaction://noaction"/>
            <a:extLst>
              <a:ext uri="{FF2B5EF4-FFF2-40B4-BE49-F238E27FC236}">
                <a16:creationId xmlns:a16="http://schemas.microsoft.com/office/drawing/2014/main" xmlns="" id="{57DAD97A-5704-40CB-B3F2-D8D859CB2CC8}"/>
              </a:ext>
            </a:extLst>
          </p:cNvPr>
          <p:cNvSpPr txBox="1"/>
          <p:nvPr/>
        </p:nvSpPr>
        <p:spPr>
          <a:xfrm>
            <a:off x="673131" y="2375978"/>
            <a:ext cx="1568450" cy="634790"/>
          </a:xfrm>
          <a:prstGeom prst="rect">
            <a:avLst/>
          </a:prstGeom>
          <a:noFill/>
        </p:spPr>
        <p:txBody>
          <a:bodyPr wrap="square" lIns="68580" tIns="34290" rIns="68580" bIns="34290" rtlCol="0">
            <a:spAutoFit/>
          </a:bodyPr>
          <a:lstStyle/>
          <a:p>
            <a:pPr algn="ctr"/>
            <a:r>
              <a:rPr lang="id-ID" altLang="ko-KR" sz="800" b="1" dirty="0">
                <a:solidFill>
                  <a:schemeClr val="accent6"/>
                </a:solidFill>
                <a:cs typeface="Arial" pitchFamily="34" charset="0"/>
              </a:rPr>
              <a:t>Pergub Sumsel Nomor 31 Tahun 2022</a:t>
            </a:r>
          </a:p>
          <a:p>
            <a:pPr algn="ctr"/>
            <a:r>
              <a:rPr lang="id-ID" altLang="ko-KR" sz="700" b="1" dirty="0">
                <a:solidFill>
                  <a:schemeClr val="accent6"/>
                </a:solidFill>
                <a:cs typeface="Arial" pitchFamily="34" charset="0"/>
              </a:rPr>
              <a:t>tentang Tata Cara Penggunaan dan Penyelenggaraan KKPD dalam Pelaksanaan APBD</a:t>
            </a:r>
            <a:endParaRPr lang="ko-KR" altLang="en-US" sz="700" b="1" dirty="0">
              <a:solidFill>
                <a:schemeClr val="accent6"/>
              </a:solidFill>
              <a:cs typeface="Arial" pitchFamily="34" charset="0"/>
            </a:endParaRPr>
          </a:p>
        </p:txBody>
      </p:sp>
      <p:sp>
        <p:nvSpPr>
          <p:cNvPr id="19" name="TextBox 18">
            <a:hlinkClick r:id="rId2" action="ppaction://hlinksldjump"/>
            <a:extLst>
              <a:ext uri="{FF2B5EF4-FFF2-40B4-BE49-F238E27FC236}">
                <a16:creationId xmlns:a16="http://schemas.microsoft.com/office/drawing/2014/main" xmlns="" id="{82821566-13D5-4F0A-A8C0-378269CDD370}"/>
              </a:ext>
            </a:extLst>
          </p:cNvPr>
          <p:cNvSpPr txBox="1"/>
          <p:nvPr/>
        </p:nvSpPr>
        <p:spPr>
          <a:xfrm>
            <a:off x="2252305" y="2337879"/>
            <a:ext cx="1570427" cy="746358"/>
          </a:xfrm>
          <a:prstGeom prst="rect">
            <a:avLst/>
          </a:prstGeom>
          <a:noFill/>
        </p:spPr>
        <p:txBody>
          <a:bodyPr wrap="square" lIns="68580" tIns="34290" rIns="68580" bIns="34290" rtlCol="0">
            <a:spAutoFit/>
          </a:bodyPr>
          <a:lstStyle/>
          <a:p>
            <a:pPr algn="ctr"/>
            <a:r>
              <a:rPr lang="id-ID" altLang="ko-KR" sz="800" b="1" dirty="0">
                <a:solidFill>
                  <a:schemeClr val="accent4"/>
                </a:solidFill>
                <a:cs typeface="Arial" pitchFamily="34" charset="0"/>
              </a:rPr>
              <a:t>Kepgub Sumsel Nomor 237 Tahun 2023</a:t>
            </a:r>
          </a:p>
          <a:p>
            <a:pPr algn="ctr"/>
            <a:r>
              <a:rPr lang="id-ID" altLang="ko-KR" sz="700" b="1" dirty="0">
                <a:solidFill>
                  <a:schemeClr val="accent4"/>
                </a:solidFill>
                <a:cs typeface="Arial" pitchFamily="34" charset="0"/>
              </a:rPr>
              <a:t>tentang Penunjukan PT Bank SumselBabel Sebagai Bank Penerbit Kartu Kredit Pemerintah Provinsi Sumatera Selatan</a:t>
            </a:r>
            <a:endParaRPr lang="ko-KR" altLang="en-US" sz="700" b="1" dirty="0">
              <a:solidFill>
                <a:schemeClr val="accent4"/>
              </a:solidFill>
              <a:cs typeface="Arial" pitchFamily="34" charset="0"/>
            </a:endParaRPr>
          </a:p>
        </p:txBody>
      </p:sp>
      <p:sp>
        <p:nvSpPr>
          <p:cNvPr id="20" name="TextBox 19">
            <a:hlinkClick r:id="" action="ppaction://noaction"/>
            <a:extLst>
              <a:ext uri="{FF2B5EF4-FFF2-40B4-BE49-F238E27FC236}">
                <a16:creationId xmlns:a16="http://schemas.microsoft.com/office/drawing/2014/main" xmlns="" id="{128583E2-C1CC-465D-88E9-36992B1149E5}"/>
              </a:ext>
            </a:extLst>
          </p:cNvPr>
          <p:cNvSpPr txBox="1"/>
          <p:nvPr/>
        </p:nvSpPr>
        <p:spPr>
          <a:xfrm>
            <a:off x="5414198" y="2299777"/>
            <a:ext cx="1551783" cy="854080"/>
          </a:xfrm>
          <a:prstGeom prst="rect">
            <a:avLst/>
          </a:prstGeom>
          <a:noFill/>
        </p:spPr>
        <p:txBody>
          <a:bodyPr wrap="square" lIns="68580" tIns="34290" rIns="68580" bIns="34290" rtlCol="0">
            <a:spAutoFit/>
          </a:bodyPr>
          <a:lstStyle/>
          <a:p>
            <a:pPr algn="ctr"/>
            <a:r>
              <a:rPr lang="id-ID" altLang="ko-KR" sz="800" b="1" dirty="0">
                <a:solidFill>
                  <a:schemeClr val="accent2"/>
                </a:solidFill>
                <a:cs typeface="Arial" pitchFamily="34" charset="0"/>
              </a:rPr>
              <a:t>Kepgub Sumsel Nomor 410 Tahun 2023</a:t>
            </a:r>
          </a:p>
          <a:p>
            <a:pPr algn="ctr"/>
            <a:r>
              <a:rPr lang="id-ID" altLang="ko-KR" sz="700" b="1" dirty="0">
                <a:solidFill>
                  <a:schemeClr val="accent2"/>
                </a:solidFill>
                <a:cs typeface="Arial" pitchFamily="34" charset="0"/>
              </a:rPr>
              <a:t>tentang Perubahan Atas Kepgub Nomor 01/KPTS/BPKAD/2023 tentang Besaran UP untuk Perangkat Daerah di Lingkungan Pemprov Sumsel</a:t>
            </a:r>
            <a:endParaRPr lang="ko-KR" altLang="en-US" sz="700" b="1" dirty="0">
              <a:solidFill>
                <a:schemeClr val="accent2"/>
              </a:solidFill>
              <a:cs typeface="Arial" pitchFamily="34" charset="0"/>
            </a:endParaRPr>
          </a:p>
        </p:txBody>
      </p:sp>
      <p:sp>
        <p:nvSpPr>
          <p:cNvPr id="21" name="TextBox 20">
            <a:hlinkClick r:id="" action="ppaction://noaction"/>
            <a:extLst>
              <a:ext uri="{FF2B5EF4-FFF2-40B4-BE49-F238E27FC236}">
                <a16:creationId xmlns:a16="http://schemas.microsoft.com/office/drawing/2014/main" xmlns="" id="{61043621-5F0F-415C-99A6-AC184F4E51A0}"/>
              </a:ext>
            </a:extLst>
          </p:cNvPr>
          <p:cNvSpPr txBox="1"/>
          <p:nvPr/>
        </p:nvSpPr>
        <p:spPr>
          <a:xfrm>
            <a:off x="3838991" y="2401376"/>
            <a:ext cx="1545840" cy="657872"/>
          </a:xfrm>
          <a:prstGeom prst="rect">
            <a:avLst/>
          </a:prstGeom>
          <a:noFill/>
        </p:spPr>
        <p:txBody>
          <a:bodyPr wrap="square" lIns="68580" tIns="34290" rIns="68580" bIns="34290" rtlCol="0">
            <a:spAutoFit/>
          </a:bodyPr>
          <a:lstStyle/>
          <a:p>
            <a:pPr algn="ctr"/>
            <a:r>
              <a:rPr lang="id-ID" altLang="ko-KR" sz="800" b="1" dirty="0">
                <a:solidFill>
                  <a:schemeClr val="accent3"/>
                </a:solidFill>
                <a:cs typeface="Arial" pitchFamily="34" charset="0"/>
              </a:rPr>
              <a:t>Perjanjian Kerja Sama antara Pemprov Sumsel dan PT. BPD SumselBabel </a:t>
            </a:r>
            <a:r>
              <a:rPr lang="id-ID" altLang="ko-KR" sz="700" b="1" dirty="0">
                <a:solidFill>
                  <a:schemeClr val="accent3"/>
                </a:solidFill>
                <a:cs typeface="Arial" pitchFamily="34" charset="0"/>
              </a:rPr>
              <a:t>tentang Penerbitan dan Penggunaan KKPD</a:t>
            </a:r>
            <a:endParaRPr lang="ko-KR" altLang="en-US" sz="800" b="1" dirty="0">
              <a:solidFill>
                <a:schemeClr val="accent3"/>
              </a:solidFill>
              <a:cs typeface="Arial" pitchFamily="34" charset="0"/>
            </a:endParaRPr>
          </a:p>
        </p:txBody>
      </p:sp>
      <p:grpSp>
        <p:nvGrpSpPr>
          <p:cNvPr id="44" name="Group 43">
            <a:extLst>
              <a:ext uri="{FF2B5EF4-FFF2-40B4-BE49-F238E27FC236}">
                <a16:creationId xmlns:a16="http://schemas.microsoft.com/office/drawing/2014/main" xmlns="" id="{0DBC180D-8260-4002-BEEF-386E70013E11}"/>
              </a:ext>
            </a:extLst>
          </p:cNvPr>
          <p:cNvGrpSpPr/>
          <p:nvPr/>
        </p:nvGrpSpPr>
        <p:grpSpPr>
          <a:xfrm>
            <a:off x="6976325" y="1659894"/>
            <a:ext cx="1577340" cy="2109612"/>
            <a:chOff x="7143631" y="3087233"/>
            <a:chExt cx="2103120" cy="1290038"/>
          </a:xfrm>
          <a:effectLst>
            <a:outerShdw blurRad="63500" sx="102000" sy="102000" algn="ctr" rotWithShape="0">
              <a:prstClr val="black">
                <a:alpha val="40000"/>
              </a:prstClr>
            </a:outerShdw>
          </a:effectLst>
        </p:grpSpPr>
        <p:sp>
          <p:nvSpPr>
            <p:cNvPr id="45" name="Rectangle 44">
              <a:extLst>
                <a:ext uri="{FF2B5EF4-FFF2-40B4-BE49-F238E27FC236}">
                  <a16:creationId xmlns:a16="http://schemas.microsoft.com/office/drawing/2014/main" xmlns="" id="{1323E3E7-B2E7-421B-B0A0-75C7243A1560}"/>
                </a:ext>
              </a:extLst>
            </p:cNvPr>
            <p:cNvSpPr/>
            <p:nvPr/>
          </p:nvSpPr>
          <p:spPr>
            <a:xfrm flipH="1">
              <a:off x="7143631" y="3087233"/>
              <a:ext cx="2103120" cy="1290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58892E5D-5F5F-4204-8218-C2A8077580C3}"/>
                </a:ext>
              </a:extLst>
            </p:cNvPr>
            <p:cNvSpPr/>
            <p:nvPr/>
          </p:nvSpPr>
          <p:spPr>
            <a:xfrm>
              <a:off x="7146577" y="3452587"/>
              <a:ext cx="2099191"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hlinkClick r:id="rId3" action="ppaction://hlinksldjump"/>
            <a:extLst>
              <a:ext uri="{FF2B5EF4-FFF2-40B4-BE49-F238E27FC236}">
                <a16:creationId xmlns:a16="http://schemas.microsoft.com/office/drawing/2014/main" xmlns="" id="{61043621-5F0F-415C-99A6-AC184F4E51A0}"/>
              </a:ext>
            </a:extLst>
          </p:cNvPr>
          <p:cNvSpPr txBox="1"/>
          <p:nvPr/>
        </p:nvSpPr>
        <p:spPr>
          <a:xfrm>
            <a:off x="6988591" y="2250325"/>
            <a:ext cx="1545840" cy="969497"/>
          </a:xfrm>
          <a:prstGeom prst="rect">
            <a:avLst/>
          </a:prstGeom>
          <a:solidFill>
            <a:schemeClr val="tx1"/>
          </a:solidFill>
        </p:spPr>
        <p:txBody>
          <a:bodyPr wrap="square" lIns="68580" tIns="34290" rIns="68580" bIns="34290" rtlCol="0">
            <a:spAutoFit/>
          </a:bodyPr>
          <a:lstStyle/>
          <a:p>
            <a:pPr algn="ctr"/>
            <a:r>
              <a:rPr lang="id-ID" altLang="ko-KR" sz="800" b="1" dirty="0">
                <a:solidFill>
                  <a:schemeClr val="accent1"/>
                </a:solidFill>
                <a:cs typeface="Arial" pitchFamily="34" charset="0"/>
              </a:rPr>
              <a:t>Kepgub Sumsel Nomor 411 Tahun 2023</a:t>
            </a:r>
          </a:p>
          <a:p>
            <a:pPr algn="ctr"/>
            <a:r>
              <a:rPr lang="id-ID" altLang="ko-KR" sz="700" b="1" dirty="0">
                <a:solidFill>
                  <a:schemeClr val="accent1"/>
                </a:solidFill>
                <a:cs typeface="Arial" pitchFamily="34" charset="0"/>
              </a:rPr>
              <a:t>tentang Daftar Pemegang Kartu Kredit Pemerintah Daerah Dan Administrator Kartu Kredit Pemerintah Daerah </a:t>
            </a:r>
            <a:endParaRPr lang="en-US" altLang="ko-KR" sz="700" b="1" dirty="0">
              <a:solidFill>
                <a:schemeClr val="accent1"/>
              </a:solidFill>
              <a:cs typeface="Arial" pitchFamily="34" charset="0"/>
            </a:endParaRPr>
          </a:p>
          <a:p>
            <a:pPr algn="ctr"/>
            <a:r>
              <a:rPr lang="en-US" altLang="ko-KR" sz="700" b="1" dirty="0">
                <a:solidFill>
                  <a:schemeClr val="accent1"/>
                </a:solidFill>
                <a:cs typeface="Arial" pitchFamily="34" charset="0"/>
              </a:rPr>
              <a:t>Di </a:t>
            </a:r>
            <a:r>
              <a:rPr lang="en-US" altLang="ko-KR" sz="700" b="1" dirty="0" err="1">
                <a:solidFill>
                  <a:schemeClr val="accent1"/>
                </a:solidFill>
                <a:cs typeface="Arial" pitchFamily="34" charset="0"/>
              </a:rPr>
              <a:t>Lingkungan</a:t>
            </a:r>
            <a:r>
              <a:rPr lang="en-US" altLang="ko-KR" sz="700" b="1" dirty="0">
                <a:solidFill>
                  <a:schemeClr val="accent1"/>
                </a:solidFill>
                <a:cs typeface="Arial" pitchFamily="34" charset="0"/>
              </a:rPr>
              <a:t> </a:t>
            </a:r>
            <a:r>
              <a:rPr lang="en-US" altLang="ko-KR" sz="700" b="1" dirty="0" err="1">
                <a:solidFill>
                  <a:schemeClr val="accent1"/>
                </a:solidFill>
                <a:cs typeface="Arial" pitchFamily="34" charset="0"/>
              </a:rPr>
              <a:t>Pemerintah</a:t>
            </a:r>
            <a:r>
              <a:rPr lang="en-US" altLang="ko-KR" sz="700" b="1" dirty="0">
                <a:solidFill>
                  <a:schemeClr val="accent1"/>
                </a:solidFill>
                <a:cs typeface="Arial" pitchFamily="34" charset="0"/>
              </a:rPr>
              <a:t> </a:t>
            </a:r>
            <a:r>
              <a:rPr lang="en-US" altLang="ko-KR" sz="700" b="1" dirty="0" err="1">
                <a:solidFill>
                  <a:schemeClr val="accent1"/>
                </a:solidFill>
                <a:cs typeface="Arial" pitchFamily="34" charset="0"/>
              </a:rPr>
              <a:t>Provinsi</a:t>
            </a:r>
            <a:r>
              <a:rPr lang="en-US" altLang="ko-KR" sz="700" b="1" dirty="0">
                <a:solidFill>
                  <a:schemeClr val="accent1"/>
                </a:solidFill>
                <a:cs typeface="Arial" pitchFamily="34" charset="0"/>
              </a:rPr>
              <a:t> Sumatera </a:t>
            </a:r>
            <a:r>
              <a:rPr lang="en-US" altLang="ko-KR" sz="800" b="1" dirty="0">
                <a:solidFill>
                  <a:schemeClr val="accent1"/>
                </a:solidFill>
                <a:cs typeface="Arial" pitchFamily="34" charset="0"/>
              </a:rPr>
              <a:t>Selatan</a:t>
            </a:r>
          </a:p>
        </p:txBody>
      </p:sp>
    </p:spTree>
    <p:extLst>
      <p:ext uri="{BB962C8B-B14F-4D97-AF65-F5344CB8AC3E}">
        <p14:creationId xmlns:p14="http://schemas.microsoft.com/office/powerpoint/2010/main" val="3468756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EF3DE580-6F2A-4599-87EB-2CA1FE21DD0D}"/>
              </a:ext>
            </a:extLst>
          </p:cNvPr>
          <p:cNvSpPr txBox="1"/>
          <p:nvPr/>
        </p:nvSpPr>
        <p:spPr>
          <a:xfrm>
            <a:off x="4946650" y="221135"/>
            <a:ext cx="4197350" cy="992579"/>
          </a:xfrm>
          <a:prstGeom prst="rect">
            <a:avLst/>
          </a:prstGeom>
          <a:noFill/>
        </p:spPr>
        <p:txBody>
          <a:bodyPr wrap="square" lIns="68580" tIns="34290" rIns="68580" bIns="34290" rtlCol="0" anchor="ctr">
            <a:spAutoFit/>
          </a:bodyPr>
          <a:lstStyle/>
          <a:p>
            <a:pPr algn="r"/>
            <a:r>
              <a:rPr lang="id-ID" altLang="ko-KR" sz="1800" dirty="0">
                <a:solidFill>
                  <a:schemeClr val="accent4"/>
                </a:solidFill>
                <a:cs typeface="Arial" pitchFamily="34" charset="0"/>
              </a:rPr>
              <a:t>Pergub Sumsel Nomor 31 Tahun 2022</a:t>
            </a:r>
          </a:p>
          <a:p>
            <a:pPr algn="r"/>
            <a:r>
              <a:rPr lang="id-ID" altLang="ko-KR" dirty="0" smtClean="0">
                <a:solidFill>
                  <a:schemeClr val="tx1"/>
                </a:solidFill>
                <a:cs typeface="Arial" pitchFamily="34" charset="0"/>
              </a:rPr>
              <a:t>tentang Tata Cara Penggunaan dan Penyelenggaraan KKPD dalam Pelaksanaan APBD</a:t>
            </a:r>
            <a:endParaRPr lang="ko-KR" altLang="en-US" dirty="0" smtClean="0">
              <a:solidFill>
                <a:schemeClr val="tx1"/>
              </a:solidFill>
              <a:cs typeface="Arial" pitchFamily="34" charset="0"/>
            </a:endParaRPr>
          </a:p>
        </p:txBody>
      </p:sp>
      <p:pic>
        <p:nvPicPr>
          <p:cNvPr id="30" name="Picture Placeholder 29" descr="Pergub KKPD(1)_page-0001.jpg"/>
          <p:cNvPicPr>
            <a:picLocks noGrp="1" noChangeAspect="1"/>
          </p:cNvPicPr>
          <p:nvPr>
            <p:ph type="pic" idx="10"/>
          </p:nvPr>
        </p:nvPicPr>
        <p:blipFill>
          <a:blip r:embed="rId2" cstate="print"/>
          <a:stretch>
            <a:fillRect/>
          </a:stretch>
        </p:blipFill>
        <p:spPr>
          <a:xfrm>
            <a:off x="0" y="0"/>
            <a:ext cx="3956050" cy="5143500"/>
          </a:xfrm>
        </p:spPr>
      </p:pic>
    </p:spTree>
    <p:extLst>
      <p:ext uri="{BB962C8B-B14F-4D97-AF65-F5344CB8AC3E}">
        <p14:creationId xmlns:p14="http://schemas.microsoft.com/office/powerpoint/2010/main" val="29651709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EF3DE580-6F2A-4599-87EB-2CA1FE21DD0D}"/>
              </a:ext>
            </a:extLst>
          </p:cNvPr>
          <p:cNvSpPr txBox="1"/>
          <p:nvPr/>
        </p:nvSpPr>
        <p:spPr>
          <a:xfrm>
            <a:off x="4864101" y="325009"/>
            <a:ext cx="4279900" cy="992579"/>
          </a:xfrm>
          <a:prstGeom prst="rect">
            <a:avLst/>
          </a:prstGeom>
          <a:noFill/>
        </p:spPr>
        <p:txBody>
          <a:bodyPr wrap="square" lIns="68580" tIns="34290" rIns="68580" bIns="34290" rtlCol="0" anchor="ctr">
            <a:spAutoFit/>
          </a:bodyPr>
          <a:lstStyle/>
          <a:p>
            <a:pPr algn="r"/>
            <a:r>
              <a:rPr lang="id-ID" altLang="ko-KR" sz="1800" dirty="0">
                <a:solidFill>
                  <a:schemeClr val="accent4"/>
                </a:solidFill>
                <a:cs typeface="Arial" pitchFamily="34" charset="0"/>
              </a:rPr>
              <a:t>Kepgub Sumsel Nomor 237 Tahun 2023</a:t>
            </a:r>
          </a:p>
          <a:p>
            <a:pPr algn="r"/>
            <a:r>
              <a:rPr lang="id-ID" altLang="ko-KR" dirty="0" smtClean="0">
                <a:solidFill>
                  <a:schemeClr val="tx1"/>
                </a:solidFill>
                <a:cs typeface="Arial" pitchFamily="34" charset="0"/>
              </a:rPr>
              <a:t>tentang Penunjukan PT Bank SumselBabel Sebagai Bank Penerbit Kartu Kredit Pemerintah Provinsi Sumatera Selatan</a:t>
            </a:r>
            <a:endParaRPr lang="ko-KR" altLang="en-US" dirty="0" smtClean="0">
              <a:solidFill>
                <a:schemeClr val="tx1"/>
              </a:solidFill>
              <a:cs typeface="Arial" pitchFamily="34" charset="0"/>
            </a:endParaRPr>
          </a:p>
        </p:txBody>
      </p:sp>
      <p:pic>
        <p:nvPicPr>
          <p:cNvPr id="30" name="Picture Placeholder 29" descr="Pergub KKPD(1)_page-0001.jpg"/>
          <p:cNvPicPr>
            <a:picLocks noGrp="1" noChangeAspect="1"/>
          </p:cNvPicPr>
          <p:nvPr>
            <p:ph type="pic" idx="10"/>
          </p:nvPr>
        </p:nvPicPr>
        <p:blipFill>
          <a:blip r:embed="rId2" cstate="print"/>
          <a:stretch>
            <a:fillRect/>
          </a:stretch>
        </p:blipFill>
        <p:spPr>
          <a:xfrm>
            <a:off x="1" y="0"/>
            <a:ext cx="3968391" cy="5143500"/>
          </a:xfrm>
        </p:spPr>
      </p:pic>
    </p:spTree>
    <p:extLst>
      <p:ext uri="{BB962C8B-B14F-4D97-AF65-F5344CB8AC3E}">
        <p14:creationId xmlns:p14="http://schemas.microsoft.com/office/powerpoint/2010/main" val="25215211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PKS PENERBITAN KKPD BSB PEMPROV SUMSEL_page-0001.jpg"/>
          <p:cNvPicPr>
            <a:picLocks noGrp="1" noChangeAspect="1"/>
          </p:cNvPicPr>
          <p:nvPr>
            <p:ph type="pic" idx="10"/>
          </p:nvPr>
        </p:nvPicPr>
        <p:blipFill>
          <a:blip r:embed="rId2"/>
          <a:stretch>
            <a:fillRect/>
          </a:stretch>
        </p:blipFill>
        <p:spPr>
          <a:xfrm>
            <a:off x="1" y="0"/>
            <a:ext cx="4101780" cy="5143500"/>
          </a:xfrm>
        </p:spPr>
      </p:pic>
      <p:sp>
        <p:nvSpPr>
          <p:cNvPr id="18" name="TextBox 17">
            <a:extLst>
              <a:ext uri="{FF2B5EF4-FFF2-40B4-BE49-F238E27FC236}">
                <a16:creationId xmlns:a16="http://schemas.microsoft.com/office/drawing/2014/main" xmlns="" id="{EF3DE580-6F2A-4599-87EB-2CA1FE21DD0D}"/>
              </a:ext>
            </a:extLst>
          </p:cNvPr>
          <p:cNvSpPr txBox="1"/>
          <p:nvPr/>
        </p:nvSpPr>
        <p:spPr>
          <a:xfrm>
            <a:off x="4806951" y="309277"/>
            <a:ext cx="4337050" cy="946413"/>
          </a:xfrm>
          <a:prstGeom prst="rect">
            <a:avLst/>
          </a:prstGeom>
          <a:noFill/>
        </p:spPr>
        <p:txBody>
          <a:bodyPr wrap="square" lIns="68580" tIns="34290" rIns="68580" bIns="34290" rtlCol="0" anchor="ctr">
            <a:spAutoFit/>
          </a:bodyPr>
          <a:lstStyle/>
          <a:p>
            <a:pPr algn="r"/>
            <a:r>
              <a:rPr lang="id-ID" altLang="ko-KR" sz="1800" dirty="0">
                <a:solidFill>
                  <a:schemeClr val="accent4"/>
                </a:solidFill>
                <a:cs typeface="Arial" pitchFamily="34" charset="0"/>
              </a:rPr>
              <a:t>Perjanjian Kerja Sama antara Pemprov Sumsel dan PT. BPD SumselBabel</a:t>
            </a:r>
          </a:p>
          <a:p>
            <a:pPr algn="r">
              <a:lnSpc>
                <a:spcPct val="150000"/>
              </a:lnSpc>
            </a:pPr>
            <a:r>
              <a:rPr lang="id-ID" altLang="ko-KR" dirty="0" smtClean="0">
                <a:solidFill>
                  <a:schemeClr val="tx1"/>
                </a:solidFill>
                <a:cs typeface="Arial" pitchFamily="34" charset="0"/>
              </a:rPr>
              <a:t>tentang Penerbitan dan Penggunaan KKPD</a:t>
            </a:r>
            <a:endParaRPr lang="ko-KR" altLang="en-US" dirty="0" smtClean="0">
              <a:solidFill>
                <a:schemeClr val="tx1"/>
              </a:solidFill>
              <a:cs typeface="Arial" pitchFamily="34" charset="0"/>
            </a:endParaRPr>
          </a:p>
        </p:txBody>
      </p:sp>
    </p:spTree>
    <p:extLst>
      <p:ext uri="{BB962C8B-B14F-4D97-AF65-F5344CB8AC3E}">
        <p14:creationId xmlns:p14="http://schemas.microsoft.com/office/powerpoint/2010/main" val="13847123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EF3DE580-6F2A-4599-87EB-2CA1FE21DD0D}"/>
              </a:ext>
            </a:extLst>
          </p:cNvPr>
          <p:cNvSpPr txBox="1"/>
          <p:nvPr/>
        </p:nvSpPr>
        <p:spPr>
          <a:xfrm>
            <a:off x="4283968" y="286194"/>
            <a:ext cx="4860033" cy="992579"/>
          </a:xfrm>
          <a:prstGeom prst="rect">
            <a:avLst/>
          </a:prstGeom>
          <a:noFill/>
        </p:spPr>
        <p:txBody>
          <a:bodyPr wrap="square" lIns="68580" tIns="34290" rIns="68580" bIns="34290" rtlCol="0" anchor="ctr">
            <a:spAutoFit/>
          </a:bodyPr>
          <a:lstStyle/>
          <a:p>
            <a:pPr algn="r"/>
            <a:r>
              <a:rPr lang="id-ID" altLang="ko-KR" sz="1800" dirty="0" smtClean="0">
                <a:solidFill>
                  <a:schemeClr val="accent4"/>
                </a:solidFill>
                <a:cs typeface="Arial" pitchFamily="34" charset="0"/>
              </a:rPr>
              <a:t>Kepgub Sumsel Nomor 18 Tahun 2024</a:t>
            </a:r>
            <a:endParaRPr lang="id-ID" altLang="ko-KR" sz="1800" dirty="0">
              <a:solidFill>
                <a:schemeClr val="accent4"/>
              </a:solidFill>
              <a:cs typeface="Arial" pitchFamily="34" charset="0"/>
            </a:endParaRPr>
          </a:p>
          <a:p>
            <a:pPr algn="r">
              <a:lnSpc>
                <a:spcPct val="150000"/>
              </a:lnSpc>
            </a:pPr>
            <a:r>
              <a:rPr lang="id-ID" altLang="ko-KR" dirty="0" smtClean="0">
                <a:solidFill>
                  <a:schemeClr val="tx1"/>
                </a:solidFill>
                <a:cs typeface="Arial" pitchFamily="34" charset="0"/>
              </a:rPr>
              <a:t>tentang Besaran Uang Persediaan Untuk Perangkat Daerah di Lingkungan Pemerintah Provinsi Sumatera Selatan</a:t>
            </a:r>
            <a:endParaRPr lang="ko-KR" altLang="en-US" dirty="0" smtClean="0">
              <a:solidFill>
                <a:schemeClr val="tx1"/>
              </a:solidFill>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 y="0"/>
            <a:ext cx="4000252" cy="5143500"/>
          </a:xfrm>
          <a:prstGeom prst="rect">
            <a:avLst/>
          </a:prstGeom>
        </p:spPr>
      </p:pic>
    </p:spTree>
    <p:extLst>
      <p:ext uri="{BB962C8B-B14F-4D97-AF65-F5344CB8AC3E}">
        <p14:creationId xmlns:p14="http://schemas.microsoft.com/office/powerpoint/2010/main" val="42582179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243"/>
          <a:stretch/>
        </p:blipFill>
        <p:spPr>
          <a:xfrm>
            <a:off x="2555776" y="-5197"/>
            <a:ext cx="4159969" cy="5148695"/>
          </a:xfrm>
          <a:prstGeom prst="rect">
            <a:avLst/>
          </a:prstGeom>
        </p:spPr>
      </p:pic>
    </p:spTree>
    <p:extLst>
      <p:ext uri="{BB962C8B-B14F-4D97-AF65-F5344CB8AC3E}">
        <p14:creationId xmlns:p14="http://schemas.microsoft.com/office/powerpoint/2010/main" val="37921291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EF3DE580-6F2A-4599-87EB-2CA1FE21DD0D}"/>
              </a:ext>
            </a:extLst>
          </p:cNvPr>
          <p:cNvSpPr txBox="1"/>
          <p:nvPr/>
        </p:nvSpPr>
        <p:spPr>
          <a:xfrm>
            <a:off x="4283968" y="124611"/>
            <a:ext cx="4860033" cy="1315745"/>
          </a:xfrm>
          <a:prstGeom prst="rect">
            <a:avLst/>
          </a:prstGeom>
          <a:noFill/>
        </p:spPr>
        <p:txBody>
          <a:bodyPr wrap="square" lIns="68580" tIns="34290" rIns="68580" bIns="34290" rtlCol="0" anchor="ctr">
            <a:spAutoFit/>
          </a:bodyPr>
          <a:lstStyle/>
          <a:p>
            <a:pPr algn="r"/>
            <a:r>
              <a:rPr lang="id-ID" altLang="ko-KR" sz="1800" dirty="0" smtClean="0">
                <a:solidFill>
                  <a:schemeClr val="accent4"/>
                </a:solidFill>
                <a:cs typeface="Arial" pitchFamily="34" charset="0"/>
              </a:rPr>
              <a:t>Kepgub Sumsel Nomor 417 Tahun 2024</a:t>
            </a:r>
            <a:endParaRPr lang="id-ID" altLang="ko-KR" sz="1800" dirty="0">
              <a:solidFill>
                <a:schemeClr val="accent4"/>
              </a:solidFill>
              <a:cs typeface="Arial" pitchFamily="34" charset="0"/>
            </a:endParaRPr>
          </a:p>
          <a:p>
            <a:pPr algn="r">
              <a:lnSpc>
                <a:spcPct val="150000"/>
              </a:lnSpc>
            </a:pPr>
            <a:r>
              <a:rPr lang="id-ID" altLang="ko-KR" dirty="0" smtClean="0">
                <a:solidFill>
                  <a:schemeClr val="tx1"/>
                </a:solidFill>
                <a:cs typeface="Arial" pitchFamily="34" charset="0"/>
              </a:rPr>
              <a:t>tentang Daftar Pemegang Kartu Kredit Pemerintah Daerah dan Administrator Kartu Kredit Pemerintah Daerah di Lingkungan Pemerintah Provinsi Sumatera Selatan</a:t>
            </a:r>
            <a:endParaRPr lang="ko-KR" altLang="en-US" dirty="0" smtClean="0">
              <a:solidFill>
                <a:schemeClr val="tx1"/>
              </a:solidFill>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23928" cy="5143500"/>
          </a:xfrm>
          <a:prstGeom prst="rect">
            <a:avLst/>
          </a:prstGeom>
        </p:spPr>
      </p:pic>
    </p:spTree>
    <p:extLst>
      <p:ext uri="{BB962C8B-B14F-4D97-AF65-F5344CB8AC3E}">
        <p14:creationId xmlns:p14="http://schemas.microsoft.com/office/powerpoint/2010/main" val="17253169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0"/>
            <a:ext cx="7704000" cy="572700"/>
          </a:xfrm>
        </p:spPr>
        <p:txBody>
          <a:bodyPr/>
          <a:lstStyle/>
          <a:p>
            <a:r>
              <a:rPr lang="id-ID" dirty="0" smtClean="0"/>
              <a:t>Dasar Hukum</a:t>
            </a:r>
            <a:endParaRPr lang="id-ID" dirty="0"/>
          </a:p>
        </p:txBody>
      </p:sp>
      <p:sp>
        <p:nvSpPr>
          <p:cNvPr id="116" name="Rectangle: Rounded Corners 115">
            <a:extLst>
              <a:ext uri="{FF2B5EF4-FFF2-40B4-BE49-F238E27FC236}">
                <a16:creationId xmlns="" xmlns:a16="http://schemas.microsoft.com/office/drawing/2014/main" id="{4A3939ED-27BF-4A27-B908-3F82B61A0C2C}"/>
              </a:ext>
            </a:extLst>
          </p:cNvPr>
          <p:cNvSpPr/>
          <p:nvPr/>
        </p:nvSpPr>
        <p:spPr>
          <a:xfrm>
            <a:off x="467958" y="2791753"/>
            <a:ext cx="3689637" cy="364093"/>
          </a:xfrm>
          <a:prstGeom prst="roundRect">
            <a:avLst/>
          </a:prstGeom>
          <a:solidFill>
            <a:schemeClr val="accent5">
              <a:lumMod val="60000"/>
              <a:lumOff val="40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Permendagri 79/2022 tentang Juknis Penggunaan KKPD dalam Pelaksanaan APBD</a:t>
            </a:r>
            <a:endParaRPr lang="ko-KR" altLang="en-US" sz="800" dirty="0">
              <a:solidFill>
                <a:schemeClr val="tx1"/>
              </a:solidFill>
            </a:endParaRPr>
          </a:p>
        </p:txBody>
      </p:sp>
      <p:sp>
        <p:nvSpPr>
          <p:cNvPr id="117" name="Rectangle: Rounded Corners 116">
            <a:extLst>
              <a:ext uri="{FF2B5EF4-FFF2-40B4-BE49-F238E27FC236}">
                <a16:creationId xmlns="" xmlns:a16="http://schemas.microsoft.com/office/drawing/2014/main" id="{13983425-F00E-413A-90FB-1ECC040596C6}"/>
              </a:ext>
            </a:extLst>
          </p:cNvPr>
          <p:cNvSpPr/>
          <p:nvPr/>
        </p:nvSpPr>
        <p:spPr>
          <a:xfrm>
            <a:off x="3115925" y="2177945"/>
            <a:ext cx="999000" cy="405000"/>
          </a:xfrm>
          <a:prstGeom prst="roundRect">
            <a:avLst/>
          </a:prstGeom>
          <a:solidFill>
            <a:schemeClr val="accent5"/>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UU 23/2014</a:t>
            </a:r>
          </a:p>
          <a:p>
            <a:pPr algn="ctr"/>
            <a:r>
              <a:rPr lang="id-ID" altLang="ko-KR" sz="800" dirty="0">
                <a:solidFill>
                  <a:schemeClr val="tx1"/>
                </a:solidFill>
              </a:rPr>
              <a:t>ttg Pemda</a:t>
            </a:r>
            <a:endParaRPr lang="ko-KR" altLang="en-US" sz="800" dirty="0">
              <a:solidFill>
                <a:schemeClr val="tx1"/>
              </a:solidFill>
            </a:endParaRPr>
          </a:p>
        </p:txBody>
      </p:sp>
      <p:sp>
        <p:nvSpPr>
          <p:cNvPr id="118" name="Rectangle: Rounded Corners 117">
            <a:extLst>
              <a:ext uri="{FF2B5EF4-FFF2-40B4-BE49-F238E27FC236}">
                <a16:creationId xmlns="" xmlns:a16="http://schemas.microsoft.com/office/drawing/2014/main" id="{CF2F6822-DCE0-4AE6-9A5F-B255DAB9DA35}"/>
              </a:ext>
            </a:extLst>
          </p:cNvPr>
          <p:cNvSpPr/>
          <p:nvPr/>
        </p:nvSpPr>
        <p:spPr>
          <a:xfrm>
            <a:off x="4277959" y="1331344"/>
            <a:ext cx="1454437" cy="408452"/>
          </a:xfrm>
          <a:prstGeom prst="roundRect">
            <a:avLst/>
          </a:prstGeom>
          <a:solidFill>
            <a:schemeClr val="accent3">
              <a:lumMod val="60000"/>
              <a:lumOff val="40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UU 17/2003</a:t>
            </a:r>
          </a:p>
          <a:p>
            <a:pPr algn="ctr"/>
            <a:r>
              <a:rPr lang="id-ID" altLang="ko-KR" sz="800" dirty="0">
                <a:solidFill>
                  <a:schemeClr val="tx1"/>
                </a:solidFill>
              </a:rPr>
              <a:t>tentang Keuangan Negara</a:t>
            </a:r>
            <a:endParaRPr lang="ko-KR" altLang="en-US" sz="800" dirty="0">
              <a:solidFill>
                <a:schemeClr val="tx1"/>
              </a:solidFill>
            </a:endParaRPr>
          </a:p>
        </p:txBody>
      </p:sp>
      <p:sp>
        <p:nvSpPr>
          <p:cNvPr id="119" name="Rectangle: Rounded Corners 118">
            <a:extLst>
              <a:ext uri="{FF2B5EF4-FFF2-40B4-BE49-F238E27FC236}">
                <a16:creationId xmlns="" xmlns:a16="http://schemas.microsoft.com/office/drawing/2014/main" id="{FF5EAF9E-F153-46F6-ACFE-C011A2466AB2}"/>
              </a:ext>
            </a:extLst>
          </p:cNvPr>
          <p:cNvSpPr/>
          <p:nvPr/>
        </p:nvSpPr>
        <p:spPr>
          <a:xfrm>
            <a:off x="4989182" y="3268050"/>
            <a:ext cx="2724437" cy="440246"/>
          </a:xfrm>
          <a:prstGeom prst="roundRect">
            <a:avLst/>
          </a:prstGeom>
          <a:solidFill>
            <a:schemeClr val="accent6"/>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Permendagri 77/2020 tentang Pedoman Teknis Pengelolaan Keuangan Daerah</a:t>
            </a:r>
            <a:endParaRPr lang="ko-KR" altLang="en-US" sz="800" dirty="0">
              <a:solidFill>
                <a:schemeClr val="tx1"/>
              </a:solidFill>
            </a:endParaRPr>
          </a:p>
        </p:txBody>
      </p:sp>
      <p:cxnSp>
        <p:nvCxnSpPr>
          <p:cNvPr id="140" name="Elbow Connector 24">
            <a:extLst>
              <a:ext uri="{FF2B5EF4-FFF2-40B4-BE49-F238E27FC236}">
                <a16:creationId xmlns="" xmlns:a16="http://schemas.microsoft.com/office/drawing/2014/main" id="{60C10EFD-9FDC-4D8F-9E4D-5565027025F4}"/>
              </a:ext>
            </a:extLst>
          </p:cNvPr>
          <p:cNvCxnSpPr/>
          <p:nvPr/>
        </p:nvCxnSpPr>
        <p:spPr>
          <a:xfrm rot="16200000" flipH="1">
            <a:off x="2872268" y="1390997"/>
            <a:ext cx="297000" cy="1188000"/>
          </a:xfrm>
          <a:prstGeom prst="bentConnector3">
            <a:avLst>
              <a:gd name="adj1" fmla="val 45683"/>
            </a:avLst>
          </a:prstGeom>
          <a:ln w="22225">
            <a:solidFill>
              <a:schemeClr val="accent5">
                <a:lumMod val="75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42" name="Elbow Connector 36">
            <a:extLst>
              <a:ext uri="{FF2B5EF4-FFF2-40B4-BE49-F238E27FC236}">
                <a16:creationId xmlns="" xmlns:a16="http://schemas.microsoft.com/office/drawing/2014/main" id="{53AFD63A-5B74-43A5-81BD-6EFB65FFCCE9}"/>
              </a:ext>
            </a:extLst>
          </p:cNvPr>
          <p:cNvCxnSpPr>
            <a:cxnSpLocks/>
          </p:cNvCxnSpPr>
          <p:nvPr/>
        </p:nvCxnSpPr>
        <p:spPr>
          <a:xfrm rot="16200000" flipV="1">
            <a:off x="3496198" y="2034359"/>
            <a:ext cx="297000" cy="2619000"/>
          </a:xfrm>
          <a:prstGeom prst="bentConnector3">
            <a:avLst>
              <a:gd name="adj1" fmla="val 1724"/>
            </a:avLst>
          </a:prstGeom>
          <a:ln w="22225">
            <a:solidFill>
              <a:schemeClr val="accent6"/>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43" name="Elbow Connector 39">
            <a:extLst>
              <a:ext uri="{FF2B5EF4-FFF2-40B4-BE49-F238E27FC236}">
                <a16:creationId xmlns="" xmlns:a16="http://schemas.microsoft.com/office/drawing/2014/main" id="{B2CCA208-B13E-4D86-B533-13604C383FD7}"/>
              </a:ext>
            </a:extLst>
          </p:cNvPr>
          <p:cNvCxnSpPr>
            <a:cxnSpLocks/>
          </p:cNvCxnSpPr>
          <p:nvPr/>
        </p:nvCxnSpPr>
        <p:spPr>
          <a:xfrm rot="16200000" flipH="1">
            <a:off x="5284601" y="1484639"/>
            <a:ext cx="486000" cy="1053000"/>
          </a:xfrm>
          <a:prstGeom prst="bentConnector3">
            <a:avLst>
              <a:gd name="adj1" fmla="val 50000"/>
            </a:avLst>
          </a:prstGeom>
          <a:ln w="22225">
            <a:solidFill>
              <a:schemeClr val="accent3">
                <a:lumMod val="60000"/>
                <a:lumOff val="4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144" name="Rectangle: Rounded Corners 143">
            <a:extLst>
              <a:ext uri="{FF2B5EF4-FFF2-40B4-BE49-F238E27FC236}">
                <a16:creationId xmlns="" xmlns:a16="http://schemas.microsoft.com/office/drawing/2014/main" id="{36F73027-7511-4ADE-ADAF-1BB107FA28BE}"/>
              </a:ext>
            </a:extLst>
          </p:cNvPr>
          <p:cNvSpPr/>
          <p:nvPr/>
        </p:nvSpPr>
        <p:spPr>
          <a:xfrm>
            <a:off x="1793026" y="1427788"/>
            <a:ext cx="1005670" cy="400907"/>
          </a:xfrm>
          <a:prstGeom prst="roundRect">
            <a:avLst/>
          </a:prstGeom>
          <a:solidFill>
            <a:schemeClr val="accent5">
              <a:lumMod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b="1" dirty="0">
                <a:solidFill>
                  <a:schemeClr val="tx1"/>
                </a:solidFill>
                <a:cs typeface="Arial" pitchFamily="34" charset="0"/>
              </a:rPr>
              <a:t>Pasal 17 ayat (3)</a:t>
            </a:r>
          </a:p>
          <a:p>
            <a:pPr algn="ctr"/>
            <a:r>
              <a:rPr lang="id-ID" altLang="ko-KR" sz="800" b="1" dirty="0">
                <a:solidFill>
                  <a:schemeClr val="tx1"/>
                </a:solidFill>
                <a:cs typeface="Arial" pitchFamily="34" charset="0"/>
              </a:rPr>
              <a:t>UUD 1945</a:t>
            </a:r>
            <a:endParaRPr lang="ko-KR" altLang="en-US" sz="800" b="1" dirty="0">
              <a:solidFill>
                <a:schemeClr val="tx1"/>
              </a:solidFill>
              <a:cs typeface="Arial" pitchFamily="34" charset="0"/>
            </a:endParaRPr>
          </a:p>
        </p:txBody>
      </p:sp>
      <p:sp>
        <p:nvSpPr>
          <p:cNvPr id="147" name="Rectangle: Rounded Corners 146">
            <a:extLst>
              <a:ext uri="{FF2B5EF4-FFF2-40B4-BE49-F238E27FC236}">
                <a16:creationId xmlns="" xmlns:a16="http://schemas.microsoft.com/office/drawing/2014/main" id="{FCEA6015-6926-4311-A55F-3CA90BEB1C34}"/>
              </a:ext>
            </a:extLst>
          </p:cNvPr>
          <p:cNvSpPr/>
          <p:nvPr/>
        </p:nvSpPr>
        <p:spPr>
          <a:xfrm>
            <a:off x="5592931" y="2310438"/>
            <a:ext cx="1517437" cy="604108"/>
          </a:xfrm>
          <a:prstGeom prst="roundRect">
            <a:avLst/>
          </a:prstGeom>
          <a:solidFill>
            <a:schemeClr val="accent5">
              <a:lumMod val="5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b="1" dirty="0">
                <a:solidFill>
                  <a:schemeClr val="tx1"/>
                </a:solidFill>
                <a:cs typeface="Arial" pitchFamily="34" charset="0"/>
              </a:rPr>
              <a:t>PP 12/2019</a:t>
            </a:r>
          </a:p>
          <a:p>
            <a:pPr algn="ctr"/>
            <a:r>
              <a:rPr lang="id-ID" altLang="ko-KR" sz="800" b="1" dirty="0">
                <a:solidFill>
                  <a:schemeClr val="tx1"/>
                </a:solidFill>
                <a:cs typeface="Arial" pitchFamily="34" charset="0"/>
              </a:rPr>
              <a:t>Tentang Pengelolaan Keuangan Daerah</a:t>
            </a:r>
            <a:endParaRPr lang="ko-KR" altLang="en-US" sz="800" b="1" dirty="0">
              <a:solidFill>
                <a:schemeClr val="tx1"/>
              </a:solidFill>
              <a:cs typeface="Arial" pitchFamily="34" charset="0"/>
            </a:endParaRPr>
          </a:p>
        </p:txBody>
      </p:sp>
      <p:sp>
        <p:nvSpPr>
          <p:cNvPr id="148" name="Google Shape;13314;p72"/>
          <p:cNvSpPr/>
          <p:nvPr/>
        </p:nvSpPr>
        <p:spPr>
          <a:xfrm>
            <a:off x="154133" y="154146"/>
            <a:ext cx="417367" cy="353854"/>
          </a:xfrm>
          <a:custGeom>
            <a:avLst/>
            <a:gdLst/>
            <a:ahLst/>
            <a:cxnLst/>
            <a:rect l="l" t="t" r="r" b="b"/>
            <a:pathLst>
              <a:path w="10895" h="11216" extrusionOk="0">
                <a:moveTo>
                  <a:pt x="5454" y="322"/>
                </a:moveTo>
                <a:cubicBezTo>
                  <a:pt x="5740" y="322"/>
                  <a:pt x="5954" y="548"/>
                  <a:pt x="5954" y="834"/>
                </a:cubicBezTo>
                <a:cubicBezTo>
                  <a:pt x="5954" y="1012"/>
                  <a:pt x="5871" y="1155"/>
                  <a:pt x="5716" y="1250"/>
                </a:cubicBezTo>
                <a:lnTo>
                  <a:pt x="5704" y="1262"/>
                </a:lnTo>
                <a:lnTo>
                  <a:pt x="5692" y="1262"/>
                </a:lnTo>
                <a:cubicBezTo>
                  <a:pt x="5680" y="1262"/>
                  <a:pt x="5680" y="1274"/>
                  <a:pt x="5656" y="1274"/>
                </a:cubicBezTo>
                <a:lnTo>
                  <a:pt x="5644" y="1274"/>
                </a:lnTo>
                <a:cubicBezTo>
                  <a:pt x="5644" y="1274"/>
                  <a:pt x="5632" y="1274"/>
                  <a:pt x="5632" y="1298"/>
                </a:cubicBezTo>
                <a:lnTo>
                  <a:pt x="5621" y="1298"/>
                </a:lnTo>
                <a:cubicBezTo>
                  <a:pt x="5597" y="1298"/>
                  <a:pt x="5597" y="1298"/>
                  <a:pt x="5585" y="1310"/>
                </a:cubicBezTo>
                <a:lnTo>
                  <a:pt x="5263" y="1310"/>
                </a:lnTo>
                <a:cubicBezTo>
                  <a:pt x="5240" y="1310"/>
                  <a:pt x="5240" y="1310"/>
                  <a:pt x="5228" y="1298"/>
                </a:cubicBezTo>
                <a:lnTo>
                  <a:pt x="5216" y="1298"/>
                </a:lnTo>
                <a:cubicBezTo>
                  <a:pt x="5216" y="1298"/>
                  <a:pt x="5204" y="1298"/>
                  <a:pt x="5204" y="1274"/>
                </a:cubicBezTo>
                <a:lnTo>
                  <a:pt x="5180" y="1274"/>
                </a:lnTo>
                <a:cubicBezTo>
                  <a:pt x="5168" y="1274"/>
                  <a:pt x="5168" y="1262"/>
                  <a:pt x="5156" y="1262"/>
                </a:cubicBezTo>
                <a:lnTo>
                  <a:pt x="5144" y="1262"/>
                </a:lnTo>
                <a:cubicBezTo>
                  <a:pt x="5144" y="1262"/>
                  <a:pt x="5120" y="1262"/>
                  <a:pt x="5120" y="1250"/>
                </a:cubicBezTo>
                <a:cubicBezTo>
                  <a:pt x="4989" y="1155"/>
                  <a:pt x="4882" y="1012"/>
                  <a:pt x="4882" y="834"/>
                </a:cubicBezTo>
                <a:cubicBezTo>
                  <a:pt x="4942" y="548"/>
                  <a:pt x="5168" y="322"/>
                  <a:pt x="5454" y="322"/>
                </a:cubicBezTo>
                <a:close/>
                <a:moveTo>
                  <a:pt x="5644" y="1631"/>
                </a:moveTo>
                <a:lnTo>
                  <a:pt x="5644" y="1834"/>
                </a:lnTo>
                <a:lnTo>
                  <a:pt x="5240" y="1834"/>
                </a:lnTo>
                <a:lnTo>
                  <a:pt x="5240" y="1631"/>
                </a:lnTo>
                <a:lnTo>
                  <a:pt x="5263" y="1631"/>
                </a:lnTo>
                <a:cubicBezTo>
                  <a:pt x="5275" y="1631"/>
                  <a:pt x="5287" y="1631"/>
                  <a:pt x="5287" y="1655"/>
                </a:cubicBezTo>
                <a:lnTo>
                  <a:pt x="5632" y="1655"/>
                </a:lnTo>
                <a:cubicBezTo>
                  <a:pt x="5621" y="1631"/>
                  <a:pt x="5632" y="1631"/>
                  <a:pt x="5644" y="1631"/>
                </a:cubicBezTo>
                <a:close/>
                <a:moveTo>
                  <a:pt x="7002" y="2143"/>
                </a:moveTo>
                <a:cubicBezTo>
                  <a:pt x="7418" y="2143"/>
                  <a:pt x="7799" y="2310"/>
                  <a:pt x="8085" y="2584"/>
                </a:cubicBezTo>
                <a:cubicBezTo>
                  <a:pt x="8335" y="2858"/>
                  <a:pt x="8680" y="3001"/>
                  <a:pt x="9050" y="3001"/>
                </a:cubicBezTo>
                <a:lnTo>
                  <a:pt x="10514" y="3001"/>
                </a:lnTo>
                <a:lnTo>
                  <a:pt x="10514" y="3334"/>
                </a:lnTo>
                <a:lnTo>
                  <a:pt x="9050" y="3334"/>
                </a:lnTo>
                <a:lnTo>
                  <a:pt x="9050" y="3346"/>
                </a:lnTo>
                <a:cubicBezTo>
                  <a:pt x="8597" y="3346"/>
                  <a:pt x="8180" y="3167"/>
                  <a:pt x="7859" y="2846"/>
                </a:cubicBezTo>
                <a:cubicBezTo>
                  <a:pt x="7645" y="2608"/>
                  <a:pt x="7323" y="2465"/>
                  <a:pt x="7002" y="2465"/>
                </a:cubicBezTo>
                <a:lnTo>
                  <a:pt x="3942" y="2465"/>
                </a:lnTo>
                <a:cubicBezTo>
                  <a:pt x="3573" y="2465"/>
                  <a:pt x="3227" y="2620"/>
                  <a:pt x="2977" y="2882"/>
                </a:cubicBezTo>
                <a:cubicBezTo>
                  <a:pt x="2715" y="3167"/>
                  <a:pt x="2311" y="3334"/>
                  <a:pt x="1894" y="3334"/>
                </a:cubicBezTo>
                <a:lnTo>
                  <a:pt x="370" y="3334"/>
                </a:lnTo>
                <a:lnTo>
                  <a:pt x="370" y="3001"/>
                </a:lnTo>
                <a:lnTo>
                  <a:pt x="1834" y="3001"/>
                </a:lnTo>
                <a:cubicBezTo>
                  <a:pt x="2203" y="3001"/>
                  <a:pt x="2549" y="2858"/>
                  <a:pt x="2799" y="2584"/>
                </a:cubicBezTo>
                <a:cubicBezTo>
                  <a:pt x="3073" y="2310"/>
                  <a:pt x="3477" y="2143"/>
                  <a:pt x="3894" y="2143"/>
                </a:cubicBezTo>
                <a:close/>
                <a:moveTo>
                  <a:pt x="1525" y="3894"/>
                </a:moveTo>
                <a:lnTo>
                  <a:pt x="2644" y="6382"/>
                </a:lnTo>
                <a:lnTo>
                  <a:pt x="406" y="6382"/>
                </a:lnTo>
                <a:lnTo>
                  <a:pt x="1525" y="3894"/>
                </a:lnTo>
                <a:close/>
                <a:moveTo>
                  <a:pt x="9371" y="3894"/>
                </a:moveTo>
                <a:lnTo>
                  <a:pt x="10478" y="6382"/>
                </a:lnTo>
                <a:lnTo>
                  <a:pt x="8252" y="6382"/>
                </a:lnTo>
                <a:lnTo>
                  <a:pt x="9371" y="3894"/>
                </a:lnTo>
                <a:close/>
                <a:moveTo>
                  <a:pt x="2739" y="6692"/>
                </a:moveTo>
                <a:cubicBezTo>
                  <a:pt x="2727" y="7335"/>
                  <a:pt x="2227" y="7847"/>
                  <a:pt x="1596" y="7847"/>
                </a:cubicBezTo>
                <a:lnTo>
                  <a:pt x="1477" y="7847"/>
                </a:lnTo>
                <a:cubicBezTo>
                  <a:pt x="858" y="7847"/>
                  <a:pt x="334" y="7335"/>
                  <a:pt x="334" y="6692"/>
                </a:cubicBezTo>
                <a:close/>
                <a:moveTo>
                  <a:pt x="10574" y="6692"/>
                </a:moveTo>
                <a:cubicBezTo>
                  <a:pt x="10574" y="7335"/>
                  <a:pt x="10050" y="7847"/>
                  <a:pt x="9431" y="7847"/>
                </a:cubicBezTo>
                <a:lnTo>
                  <a:pt x="9300" y="7847"/>
                </a:lnTo>
                <a:cubicBezTo>
                  <a:pt x="8680" y="7847"/>
                  <a:pt x="8157" y="7335"/>
                  <a:pt x="8157" y="6692"/>
                </a:cubicBezTo>
                <a:close/>
                <a:moveTo>
                  <a:pt x="7645" y="9585"/>
                </a:moveTo>
                <a:cubicBezTo>
                  <a:pt x="7728" y="9585"/>
                  <a:pt x="7811" y="9656"/>
                  <a:pt x="7811" y="9763"/>
                </a:cubicBezTo>
                <a:lnTo>
                  <a:pt x="7811" y="10049"/>
                </a:lnTo>
                <a:lnTo>
                  <a:pt x="4418" y="10049"/>
                </a:lnTo>
                <a:cubicBezTo>
                  <a:pt x="4335" y="10049"/>
                  <a:pt x="4263" y="10121"/>
                  <a:pt x="4263" y="10204"/>
                </a:cubicBezTo>
                <a:cubicBezTo>
                  <a:pt x="4263" y="10299"/>
                  <a:pt x="4335" y="10371"/>
                  <a:pt x="4418" y="10371"/>
                </a:cubicBezTo>
                <a:lnTo>
                  <a:pt x="8407" y="10371"/>
                </a:lnTo>
                <a:cubicBezTo>
                  <a:pt x="8514" y="10371"/>
                  <a:pt x="8585" y="10442"/>
                  <a:pt x="8585" y="10549"/>
                </a:cubicBezTo>
                <a:lnTo>
                  <a:pt x="8585" y="10906"/>
                </a:lnTo>
                <a:lnTo>
                  <a:pt x="2275" y="10906"/>
                </a:lnTo>
                <a:lnTo>
                  <a:pt x="2275" y="10549"/>
                </a:lnTo>
                <a:cubicBezTo>
                  <a:pt x="2275" y="10442"/>
                  <a:pt x="2358" y="10371"/>
                  <a:pt x="2453" y="10371"/>
                </a:cubicBezTo>
                <a:lnTo>
                  <a:pt x="3382" y="10371"/>
                </a:lnTo>
                <a:cubicBezTo>
                  <a:pt x="3465" y="10371"/>
                  <a:pt x="3549" y="10299"/>
                  <a:pt x="3549" y="10204"/>
                </a:cubicBezTo>
                <a:cubicBezTo>
                  <a:pt x="3549" y="10121"/>
                  <a:pt x="3465" y="10049"/>
                  <a:pt x="3382" y="10049"/>
                </a:cubicBezTo>
                <a:lnTo>
                  <a:pt x="3073" y="10049"/>
                </a:lnTo>
                <a:lnTo>
                  <a:pt x="3073" y="9763"/>
                </a:lnTo>
                <a:cubicBezTo>
                  <a:pt x="3073" y="9668"/>
                  <a:pt x="3144" y="9585"/>
                  <a:pt x="3251" y="9585"/>
                </a:cubicBezTo>
                <a:close/>
                <a:moveTo>
                  <a:pt x="5454" y="0"/>
                </a:moveTo>
                <a:cubicBezTo>
                  <a:pt x="4989" y="0"/>
                  <a:pt x="4632" y="369"/>
                  <a:pt x="4632" y="822"/>
                </a:cubicBezTo>
                <a:cubicBezTo>
                  <a:pt x="4632" y="1072"/>
                  <a:pt x="4751" y="1298"/>
                  <a:pt x="4930" y="1453"/>
                </a:cubicBezTo>
                <a:lnTo>
                  <a:pt x="4930" y="1810"/>
                </a:lnTo>
                <a:lnTo>
                  <a:pt x="3894" y="1810"/>
                </a:lnTo>
                <a:cubicBezTo>
                  <a:pt x="3382" y="1810"/>
                  <a:pt x="2906" y="2024"/>
                  <a:pt x="2584" y="2370"/>
                </a:cubicBezTo>
                <a:cubicBezTo>
                  <a:pt x="2382" y="2572"/>
                  <a:pt x="2120" y="2691"/>
                  <a:pt x="1834" y="2691"/>
                </a:cubicBezTo>
                <a:lnTo>
                  <a:pt x="346" y="2691"/>
                </a:lnTo>
                <a:cubicBezTo>
                  <a:pt x="179" y="2691"/>
                  <a:pt x="48" y="2822"/>
                  <a:pt x="48" y="2989"/>
                </a:cubicBezTo>
                <a:lnTo>
                  <a:pt x="48" y="3382"/>
                </a:lnTo>
                <a:cubicBezTo>
                  <a:pt x="48" y="3536"/>
                  <a:pt x="179" y="3679"/>
                  <a:pt x="346" y="3679"/>
                </a:cubicBezTo>
                <a:lnTo>
                  <a:pt x="1263" y="3679"/>
                </a:lnTo>
                <a:lnTo>
                  <a:pt x="1" y="6477"/>
                </a:lnTo>
                <a:lnTo>
                  <a:pt x="1" y="6489"/>
                </a:lnTo>
                <a:lnTo>
                  <a:pt x="1" y="6501"/>
                </a:lnTo>
                <a:lnTo>
                  <a:pt x="1" y="6513"/>
                </a:lnTo>
                <a:lnTo>
                  <a:pt x="1" y="6537"/>
                </a:lnTo>
                <a:lnTo>
                  <a:pt x="1" y="6692"/>
                </a:lnTo>
                <a:cubicBezTo>
                  <a:pt x="1" y="7501"/>
                  <a:pt x="656" y="8168"/>
                  <a:pt x="1477" y="8168"/>
                </a:cubicBezTo>
                <a:lnTo>
                  <a:pt x="1596" y="8168"/>
                </a:lnTo>
                <a:cubicBezTo>
                  <a:pt x="2406" y="8168"/>
                  <a:pt x="3073" y="7513"/>
                  <a:pt x="3073" y="6692"/>
                </a:cubicBezTo>
                <a:lnTo>
                  <a:pt x="3073" y="6537"/>
                </a:lnTo>
                <a:lnTo>
                  <a:pt x="3073" y="6513"/>
                </a:lnTo>
                <a:lnTo>
                  <a:pt x="3073" y="6501"/>
                </a:lnTo>
                <a:lnTo>
                  <a:pt x="3073" y="6489"/>
                </a:lnTo>
                <a:lnTo>
                  <a:pt x="3073" y="6477"/>
                </a:lnTo>
                <a:lnTo>
                  <a:pt x="1811" y="3679"/>
                </a:lnTo>
                <a:lnTo>
                  <a:pt x="1930" y="3679"/>
                </a:lnTo>
                <a:cubicBezTo>
                  <a:pt x="2430" y="3679"/>
                  <a:pt x="2906" y="3465"/>
                  <a:pt x="3239" y="3120"/>
                </a:cubicBezTo>
                <a:cubicBezTo>
                  <a:pt x="3430" y="2917"/>
                  <a:pt x="3692" y="2798"/>
                  <a:pt x="3977" y="2798"/>
                </a:cubicBezTo>
                <a:lnTo>
                  <a:pt x="4942" y="2798"/>
                </a:lnTo>
                <a:lnTo>
                  <a:pt x="4942" y="9251"/>
                </a:lnTo>
                <a:lnTo>
                  <a:pt x="3275" y="9251"/>
                </a:lnTo>
                <a:cubicBezTo>
                  <a:pt x="3013" y="9251"/>
                  <a:pt x="2787" y="9478"/>
                  <a:pt x="2787" y="9752"/>
                </a:cubicBezTo>
                <a:lnTo>
                  <a:pt x="2787" y="10025"/>
                </a:lnTo>
                <a:lnTo>
                  <a:pt x="2501" y="10025"/>
                </a:lnTo>
                <a:cubicBezTo>
                  <a:pt x="2227" y="10025"/>
                  <a:pt x="2001" y="10252"/>
                  <a:pt x="2001" y="10537"/>
                </a:cubicBezTo>
                <a:lnTo>
                  <a:pt x="2001" y="11061"/>
                </a:lnTo>
                <a:cubicBezTo>
                  <a:pt x="2001" y="11145"/>
                  <a:pt x="2072" y="11216"/>
                  <a:pt x="2168" y="11216"/>
                </a:cubicBezTo>
                <a:lnTo>
                  <a:pt x="8799" y="11216"/>
                </a:lnTo>
                <a:cubicBezTo>
                  <a:pt x="8895" y="11216"/>
                  <a:pt x="8966" y="11145"/>
                  <a:pt x="8966" y="11061"/>
                </a:cubicBezTo>
                <a:lnTo>
                  <a:pt x="8966" y="10537"/>
                </a:lnTo>
                <a:cubicBezTo>
                  <a:pt x="8966" y="10252"/>
                  <a:pt x="8740" y="10025"/>
                  <a:pt x="8454" y="10025"/>
                </a:cubicBezTo>
                <a:lnTo>
                  <a:pt x="8180" y="10025"/>
                </a:lnTo>
                <a:lnTo>
                  <a:pt x="8180" y="9752"/>
                </a:lnTo>
                <a:cubicBezTo>
                  <a:pt x="8180" y="9478"/>
                  <a:pt x="7954" y="9251"/>
                  <a:pt x="7680" y="9251"/>
                </a:cubicBezTo>
                <a:lnTo>
                  <a:pt x="5978" y="9251"/>
                </a:lnTo>
                <a:lnTo>
                  <a:pt x="5978" y="4572"/>
                </a:lnTo>
                <a:cubicBezTo>
                  <a:pt x="5978" y="4477"/>
                  <a:pt x="5894" y="4406"/>
                  <a:pt x="5811" y="4406"/>
                </a:cubicBezTo>
                <a:cubicBezTo>
                  <a:pt x="5716" y="4406"/>
                  <a:pt x="5644" y="4477"/>
                  <a:pt x="5644" y="4572"/>
                </a:cubicBezTo>
                <a:lnTo>
                  <a:pt x="5644" y="9251"/>
                </a:lnTo>
                <a:lnTo>
                  <a:pt x="5240" y="9251"/>
                </a:lnTo>
                <a:lnTo>
                  <a:pt x="5240" y="2798"/>
                </a:lnTo>
                <a:lnTo>
                  <a:pt x="5644" y="2798"/>
                </a:lnTo>
                <a:lnTo>
                  <a:pt x="5644" y="3536"/>
                </a:lnTo>
                <a:cubicBezTo>
                  <a:pt x="5644" y="3632"/>
                  <a:pt x="5716" y="3703"/>
                  <a:pt x="5811" y="3703"/>
                </a:cubicBezTo>
                <a:cubicBezTo>
                  <a:pt x="5894" y="3703"/>
                  <a:pt x="5978" y="3632"/>
                  <a:pt x="5978" y="3536"/>
                </a:cubicBezTo>
                <a:lnTo>
                  <a:pt x="5978" y="2798"/>
                </a:lnTo>
                <a:lnTo>
                  <a:pt x="7002" y="2798"/>
                </a:lnTo>
                <a:cubicBezTo>
                  <a:pt x="7240" y="2798"/>
                  <a:pt x="7466" y="2905"/>
                  <a:pt x="7621" y="3060"/>
                </a:cubicBezTo>
                <a:cubicBezTo>
                  <a:pt x="8002" y="3453"/>
                  <a:pt x="8502" y="3679"/>
                  <a:pt x="9050" y="3679"/>
                </a:cubicBezTo>
                <a:lnTo>
                  <a:pt x="9097" y="3679"/>
                </a:lnTo>
                <a:lnTo>
                  <a:pt x="7835" y="6477"/>
                </a:lnTo>
                <a:lnTo>
                  <a:pt x="7835" y="6489"/>
                </a:lnTo>
                <a:lnTo>
                  <a:pt x="7835" y="6501"/>
                </a:lnTo>
                <a:lnTo>
                  <a:pt x="7835" y="6513"/>
                </a:lnTo>
                <a:lnTo>
                  <a:pt x="7835" y="6537"/>
                </a:lnTo>
                <a:lnTo>
                  <a:pt x="7835" y="6692"/>
                </a:lnTo>
                <a:cubicBezTo>
                  <a:pt x="7835" y="7501"/>
                  <a:pt x="8490" y="8168"/>
                  <a:pt x="9311" y="8168"/>
                </a:cubicBezTo>
                <a:lnTo>
                  <a:pt x="9431" y="8168"/>
                </a:lnTo>
                <a:cubicBezTo>
                  <a:pt x="10228" y="8168"/>
                  <a:pt x="10895" y="7513"/>
                  <a:pt x="10895" y="6692"/>
                </a:cubicBezTo>
                <a:lnTo>
                  <a:pt x="10895" y="6537"/>
                </a:lnTo>
                <a:lnTo>
                  <a:pt x="10895" y="6513"/>
                </a:lnTo>
                <a:lnTo>
                  <a:pt x="10895" y="6501"/>
                </a:lnTo>
                <a:lnTo>
                  <a:pt x="10895" y="6489"/>
                </a:lnTo>
                <a:lnTo>
                  <a:pt x="10895" y="6465"/>
                </a:lnTo>
                <a:lnTo>
                  <a:pt x="9633" y="3667"/>
                </a:lnTo>
                <a:lnTo>
                  <a:pt x="10562" y="3667"/>
                </a:lnTo>
                <a:cubicBezTo>
                  <a:pt x="10716" y="3667"/>
                  <a:pt x="10859" y="3536"/>
                  <a:pt x="10859" y="3370"/>
                </a:cubicBezTo>
                <a:lnTo>
                  <a:pt x="10859" y="2989"/>
                </a:lnTo>
                <a:cubicBezTo>
                  <a:pt x="10859" y="2822"/>
                  <a:pt x="10716" y="2691"/>
                  <a:pt x="10562" y="2691"/>
                </a:cubicBezTo>
                <a:lnTo>
                  <a:pt x="9073" y="2691"/>
                </a:lnTo>
                <a:cubicBezTo>
                  <a:pt x="8788" y="2691"/>
                  <a:pt x="8514" y="2572"/>
                  <a:pt x="8323" y="2370"/>
                </a:cubicBezTo>
                <a:cubicBezTo>
                  <a:pt x="8002" y="2012"/>
                  <a:pt x="7502" y="1810"/>
                  <a:pt x="7014" y="1810"/>
                </a:cubicBezTo>
                <a:lnTo>
                  <a:pt x="5978" y="1810"/>
                </a:lnTo>
                <a:lnTo>
                  <a:pt x="5978" y="1453"/>
                </a:lnTo>
                <a:cubicBezTo>
                  <a:pt x="6156" y="1310"/>
                  <a:pt x="6275" y="1072"/>
                  <a:pt x="6275" y="822"/>
                </a:cubicBezTo>
                <a:cubicBezTo>
                  <a:pt x="6275" y="358"/>
                  <a:pt x="5894" y="0"/>
                  <a:pt x="5454" y="0"/>
                </a:cubicBezTo>
                <a:close/>
              </a:path>
            </a:pathLst>
          </a:custGeom>
          <a:solidFill>
            <a:schemeClr val="tx1"/>
          </a:solidFill>
          <a:ln>
            <a:noFill/>
          </a:ln>
        </p:spPr>
        <p:txBody>
          <a:bodyPr spcFirstLastPara="1" wrap="square" lIns="68569" tIns="68569" rIns="68569" bIns="68569" anchor="ctr" anchorCtr="0">
            <a:noAutofit/>
          </a:bodyPr>
          <a:lstStyle/>
          <a:p>
            <a:endParaRPr b="1">
              <a:ln>
                <a:solidFill>
                  <a:schemeClr val="bg1"/>
                </a:solidFill>
              </a:ln>
              <a:solidFill>
                <a:schemeClr val="tx1"/>
              </a:solidFill>
            </a:endParaRPr>
          </a:p>
        </p:txBody>
      </p:sp>
      <p:sp>
        <p:nvSpPr>
          <p:cNvPr id="160" name="Rectangle: Rounded Corners 116">
            <a:extLst>
              <a:ext uri="{FF2B5EF4-FFF2-40B4-BE49-F238E27FC236}">
                <a16:creationId xmlns="" xmlns:a16="http://schemas.microsoft.com/office/drawing/2014/main" id="{13983425-F00E-413A-90FB-1ECC040596C6}"/>
              </a:ext>
            </a:extLst>
          </p:cNvPr>
          <p:cNvSpPr/>
          <p:nvPr/>
        </p:nvSpPr>
        <p:spPr>
          <a:xfrm>
            <a:off x="1782419" y="2171595"/>
            <a:ext cx="1053000" cy="405000"/>
          </a:xfrm>
          <a:prstGeom prst="roundRect">
            <a:avLst/>
          </a:prstGeom>
          <a:solidFill>
            <a:schemeClr val="accent5"/>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UU 23/1999</a:t>
            </a:r>
          </a:p>
          <a:p>
            <a:pPr algn="ctr"/>
            <a:r>
              <a:rPr lang="id-ID" altLang="ko-KR" sz="800" dirty="0">
                <a:solidFill>
                  <a:schemeClr val="tx1"/>
                </a:solidFill>
              </a:rPr>
              <a:t>ttg Bank Indonesia</a:t>
            </a:r>
            <a:endParaRPr lang="ko-KR" altLang="en-US" sz="800" dirty="0">
              <a:solidFill>
                <a:schemeClr val="tx1"/>
              </a:solidFill>
            </a:endParaRPr>
          </a:p>
        </p:txBody>
      </p:sp>
      <p:sp>
        <p:nvSpPr>
          <p:cNvPr id="161" name="Rectangle: Rounded Corners 116">
            <a:extLst>
              <a:ext uri="{FF2B5EF4-FFF2-40B4-BE49-F238E27FC236}">
                <a16:creationId xmlns="" xmlns:a16="http://schemas.microsoft.com/office/drawing/2014/main" id="{13983425-F00E-413A-90FB-1ECC040596C6}"/>
              </a:ext>
            </a:extLst>
          </p:cNvPr>
          <p:cNvSpPr/>
          <p:nvPr/>
        </p:nvSpPr>
        <p:spPr>
          <a:xfrm>
            <a:off x="379009" y="2177941"/>
            <a:ext cx="1242000" cy="405000"/>
          </a:xfrm>
          <a:prstGeom prst="roundRect">
            <a:avLst/>
          </a:prstGeom>
          <a:solidFill>
            <a:schemeClr val="accent5"/>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UU 39/2008</a:t>
            </a:r>
          </a:p>
          <a:p>
            <a:pPr algn="ctr"/>
            <a:r>
              <a:rPr lang="id-ID" altLang="ko-KR" sz="800" dirty="0">
                <a:solidFill>
                  <a:schemeClr val="tx1"/>
                </a:solidFill>
              </a:rPr>
              <a:t>ttg Kementrian Negara</a:t>
            </a:r>
            <a:endParaRPr lang="ko-KR" altLang="en-US" sz="800" dirty="0">
              <a:solidFill>
                <a:schemeClr val="tx1"/>
              </a:solidFill>
            </a:endParaRPr>
          </a:p>
        </p:txBody>
      </p:sp>
      <p:cxnSp>
        <p:nvCxnSpPr>
          <p:cNvPr id="162" name="Elbow Connector 24">
            <a:extLst>
              <a:ext uri="{FF2B5EF4-FFF2-40B4-BE49-F238E27FC236}">
                <a16:creationId xmlns="" xmlns:a16="http://schemas.microsoft.com/office/drawing/2014/main" id="{60C10EFD-9FDC-4D8F-9E4D-5565027025F4}"/>
              </a:ext>
            </a:extLst>
          </p:cNvPr>
          <p:cNvCxnSpPr/>
          <p:nvPr/>
        </p:nvCxnSpPr>
        <p:spPr>
          <a:xfrm rot="5400000">
            <a:off x="1442966" y="1397347"/>
            <a:ext cx="297000" cy="1188000"/>
          </a:xfrm>
          <a:prstGeom prst="bentConnector3">
            <a:avLst>
              <a:gd name="adj1" fmla="val 50000"/>
            </a:avLst>
          </a:prstGeom>
          <a:ln w="22225">
            <a:solidFill>
              <a:schemeClr val="accent5">
                <a:lumMod val="75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65" name="Elbow Connector 24">
            <a:extLst>
              <a:ext uri="{FF2B5EF4-FFF2-40B4-BE49-F238E27FC236}">
                <a16:creationId xmlns="" xmlns:a16="http://schemas.microsoft.com/office/drawing/2014/main" id="{60C10EFD-9FDC-4D8F-9E4D-5565027025F4}"/>
              </a:ext>
            </a:extLst>
          </p:cNvPr>
          <p:cNvCxnSpPr/>
          <p:nvPr/>
        </p:nvCxnSpPr>
        <p:spPr>
          <a:xfrm rot="5400000">
            <a:off x="922805" y="2664637"/>
            <a:ext cx="135000" cy="2720"/>
          </a:xfrm>
          <a:prstGeom prst="bentConnector3">
            <a:avLst>
              <a:gd name="adj1" fmla="val 50000"/>
            </a:avLst>
          </a:prstGeom>
          <a:ln w="22225">
            <a:solidFill>
              <a:schemeClr val="accent5"/>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66" name="Elbow Connector 24">
            <a:extLst>
              <a:ext uri="{FF2B5EF4-FFF2-40B4-BE49-F238E27FC236}">
                <a16:creationId xmlns="" xmlns:a16="http://schemas.microsoft.com/office/drawing/2014/main" id="{60C10EFD-9FDC-4D8F-9E4D-5565027025F4}"/>
              </a:ext>
            </a:extLst>
          </p:cNvPr>
          <p:cNvCxnSpPr/>
          <p:nvPr/>
        </p:nvCxnSpPr>
        <p:spPr>
          <a:xfrm rot="5400000">
            <a:off x="2156273" y="1983638"/>
            <a:ext cx="297000" cy="2720"/>
          </a:xfrm>
          <a:prstGeom prst="bentConnector3">
            <a:avLst>
              <a:gd name="adj1" fmla="val 50000"/>
            </a:avLst>
          </a:prstGeom>
          <a:ln w="22225">
            <a:solidFill>
              <a:schemeClr val="accent5">
                <a:lumMod val="75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68" name="Elbow Connector 24">
            <a:extLst>
              <a:ext uri="{FF2B5EF4-FFF2-40B4-BE49-F238E27FC236}">
                <a16:creationId xmlns="" xmlns:a16="http://schemas.microsoft.com/office/drawing/2014/main" id="{60C10EFD-9FDC-4D8F-9E4D-5565027025F4}"/>
              </a:ext>
            </a:extLst>
          </p:cNvPr>
          <p:cNvCxnSpPr/>
          <p:nvPr/>
        </p:nvCxnSpPr>
        <p:spPr>
          <a:xfrm rot="5400000">
            <a:off x="2243606" y="2651937"/>
            <a:ext cx="135000" cy="2720"/>
          </a:xfrm>
          <a:prstGeom prst="bentConnector3">
            <a:avLst>
              <a:gd name="adj1" fmla="val 50000"/>
            </a:avLst>
          </a:prstGeom>
          <a:ln w="22225">
            <a:solidFill>
              <a:schemeClr val="accent5"/>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69" name="Elbow Connector 24">
            <a:extLst>
              <a:ext uri="{FF2B5EF4-FFF2-40B4-BE49-F238E27FC236}">
                <a16:creationId xmlns="" xmlns:a16="http://schemas.microsoft.com/office/drawing/2014/main" id="{60C10EFD-9FDC-4D8F-9E4D-5565027025F4}"/>
              </a:ext>
            </a:extLst>
          </p:cNvPr>
          <p:cNvCxnSpPr/>
          <p:nvPr/>
        </p:nvCxnSpPr>
        <p:spPr>
          <a:xfrm rot="5400000">
            <a:off x="3551705" y="2658286"/>
            <a:ext cx="135000" cy="2720"/>
          </a:xfrm>
          <a:prstGeom prst="bentConnector3">
            <a:avLst>
              <a:gd name="adj1" fmla="val 50000"/>
            </a:avLst>
          </a:prstGeom>
          <a:ln w="22225">
            <a:solidFill>
              <a:schemeClr val="accent5"/>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80" name="Elbow Connector 24">
            <a:extLst>
              <a:ext uri="{FF2B5EF4-FFF2-40B4-BE49-F238E27FC236}">
                <a16:creationId xmlns="" xmlns:a16="http://schemas.microsoft.com/office/drawing/2014/main" id="{60C10EFD-9FDC-4D8F-9E4D-5565027025F4}"/>
              </a:ext>
            </a:extLst>
          </p:cNvPr>
          <p:cNvCxnSpPr/>
          <p:nvPr/>
        </p:nvCxnSpPr>
        <p:spPr>
          <a:xfrm rot="5400000">
            <a:off x="6201243" y="3075838"/>
            <a:ext cx="297000" cy="2720"/>
          </a:xfrm>
          <a:prstGeom prst="bentConnector3">
            <a:avLst>
              <a:gd name="adj1" fmla="val 50000"/>
            </a:avLst>
          </a:prstGeom>
          <a:ln w="22225">
            <a:solidFill>
              <a:schemeClr val="accent5">
                <a:lumMod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183" name="Rectangle: Rounded Corners 117">
            <a:extLst>
              <a:ext uri="{FF2B5EF4-FFF2-40B4-BE49-F238E27FC236}">
                <a16:creationId xmlns="" xmlns:a16="http://schemas.microsoft.com/office/drawing/2014/main" id="{CF2F6822-DCE0-4AE6-9A5F-B255DAB9DA35}"/>
              </a:ext>
            </a:extLst>
          </p:cNvPr>
          <p:cNvSpPr/>
          <p:nvPr/>
        </p:nvSpPr>
        <p:spPr>
          <a:xfrm>
            <a:off x="5522555" y="651887"/>
            <a:ext cx="1728000" cy="408452"/>
          </a:xfrm>
          <a:prstGeom prst="roundRect">
            <a:avLst/>
          </a:prstGeom>
          <a:solidFill>
            <a:schemeClr val="accent3">
              <a:lumMod val="60000"/>
              <a:lumOff val="40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UU 1/2004</a:t>
            </a:r>
          </a:p>
          <a:p>
            <a:pPr algn="ctr"/>
            <a:r>
              <a:rPr lang="id-ID" altLang="ko-KR" sz="800" dirty="0">
                <a:solidFill>
                  <a:schemeClr val="tx1"/>
                </a:solidFill>
              </a:rPr>
              <a:t>tentang Perbendaharaan Negara</a:t>
            </a:r>
            <a:endParaRPr lang="ko-KR" altLang="en-US" sz="800" dirty="0">
              <a:solidFill>
                <a:schemeClr val="tx1"/>
              </a:solidFill>
            </a:endParaRPr>
          </a:p>
        </p:txBody>
      </p:sp>
      <p:cxnSp>
        <p:nvCxnSpPr>
          <p:cNvPr id="184" name="Elbow Connector 24">
            <a:extLst>
              <a:ext uri="{FF2B5EF4-FFF2-40B4-BE49-F238E27FC236}">
                <a16:creationId xmlns="" xmlns:a16="http://schemas.microsoft.com/office/drawing/2014/main" id="{60C10EFD-9FDC-4D8F-9E4D-5565027025F4}"/>
              </a:ext>
            </a:extLst>
          </p:cNvPr>
          <p:cNvCxnSpPr/>
          <p:nvPr/>
        </p:nvCxnSpPr>
        <p:spPr>
          <a:xfrm rot="5400000">
            <a:off x="5787473" y="1673482"/>
            <a:ext cx="1188000" cy="2720"/>
          </a:xfrm>
          <a:prstGeom prst="bentConnector3">
            <a:avLst>
              <a:gd name="adj1" fmla="val 50000"/>
            </a:avLst>
          </a:prstGeom>
          <a:ln w="22225">
            <a:solidFill>
              <a:schemeClr val="accent3">
                <a:lumMod val="60000"/>
                <a:lumOff val="4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85" name="Elbow Connector 24">
            <a:extLst>
              <a:ext uri="{FF2B5EF4-FFF2-40B4-BE49-F238E27FC236}">
                <a16:creationId xmlns="" xmlns:a16="http://schemas.microsoft.com/office/drawing/2014/main" id="{60C10EFD-9FDC-4D8F-9E4D-5565027025F4}"/>
              </a:ext>
            </a:extLst>
          </p:cNvPr>
          <p:cNvCxnSpPr/>
          <p:nvPr/>
        </p:nvCxnSpPr>
        <p:spPr>
          <a:xfrm rot="5400000">
            <a:off x="6901947" y="1545089"/>
            <a:ext cx="513000" cy="918000"/>
          </a:xfrm>
          <a:prstGeom prst="bentConnector3">
            <a:avLst>
              <a:gd name="adj1" fmla="val 50000"/>
            </a:avLst>
          </a:prstGeom>
          <a:ln w="22225">
            <a:solidFill>
              <a:schemeClr val="accent3">
                <a:lumMod val="60000"/>
                <a:lumOff val="4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186" name="Rectangle: Rounded Corners 117">
            <a:extLst>
              <a:ext uri="{FF2B5EF4-FFF2-40B4-BE49-F238E27FC236}">
                <a16:creationId xmlns="" xmlns:a16="http://schemas.microsoft.com/office/drawing/2014/main" id="{CF2F6822-DCE0-4AE6-9A5F-B255DAB9DA35}"/>
              </a:ext>
            </a:extLst>
          </p:cNvPr>
          <p:cNvSpPr/>
          <p:nvPr/>
        </p:nvSpPr>
        <p:spPr>
          <a:xfrm>
            <a:off x="6671897" y="1255141"/>
            <a:ext cx="1998000" cy="459000"/>
          </a:xfrm>
          <a:prstGeom prst="roundRect">
            <a:avLst/>
          </a:prstGeom>
          <a:solidFill>
            <a:schemeClr val="accent3">
              <a:lumMod val="60000"/>
              <a:lumOff val="40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UU 15/2004</a:t>
            </a:r>
          </a:p>
          <a:p>
            <a:pPr algn="ctr"/>
            <a:r>
              <a:rPr lang="id-ID" altLang="ko-KR" sz="800" dirty="0">
                <a:solidFill>
                  <a:schemeClr val="tx1"/>
                </a:solidFill>
              </a:rPr>
              <a:t>tentang Pemeriksaan Pengelolaan dan Tanggungjawab Keuangan Negara</a:t>
            </a:r>
            <a:endParaRPr lang="ko-KR" altLang="en-US" sz="800" dirty="0">
              <a:solidFill>
                <a:schemeClr val="tx1"/>
              </a:solidFill>
            </a:endParaRPr>
          </a:p>
        </p:txBody>
      </p:sp>
      <p:sp>
        <p:nvSpPr>
          <p:cNvPr id="189" name="Rectangle: Rounded Corners 116">
            <a:extLst>
              <a:ext uri="{FF2B5EF4-FFF2-40B4-BE49-F238E27FC236}">
                <a16:creationId xmlns="" xmlns:a16="http://schemas.microsoft.com/office/drawing/2014/main" id="{13983425-F00E-413A-90FB-1ECC040596C6}"/>
              </a:ext>
            </a:extLst>
          </p:cNvPr>
          <p:cNvSpPr/>
          <p:nvPr/>
        </p:nvSpPr>
        <p:spPr>
          <a:xfrm>
            <a:off x="5535256" y="4076594"/>
            <a:ext cx="1674000" cy="972000"/>
          </a:xfrm>
          <a:prstGeom prst="roundRect">
            <a:avLst/>
          </a:prstGeom>
          <a:solidFill>
            <a:schemeClr val="accent3">
              <a:lumMod val="75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altLang="ko-KR" sz="800" dirty="0">
                <a:solidFill>
                  <a:schemeClr val="tx1"/>
                </a:solidFill>
              </a:rPr>
              <a:t>Pergub Sumsel Nomor 31 Tahun 2022</a:t>
            </a:r>
          </a:p>
          <a:p>
            <a:pPr algn="ctr"/>
            <a:r>
              <a:rPr lang="id-ID" altLang="ko-KR" sz="800" dirty="0">
                <a:solidFill>
                  <a:schemeClr val="tx1"/>
                </a:solidFill>
              </a:rPr>
              <a:t>tentang Tata Cara Penggunaan dan Penyelenggaraan KKPD dalam Pelaksanaan APBD</a:t>
            </a:r>
            <a:endParaRPr lang="ko-KR" altLang="en-US" sz="800" dirty="0">
              <a:solidFill>
                <a:schemeClr val="tx1"/>
              </a:solidFill>
            </a:endParaRPr>
          </a:p>
        </p:txBody>
      </p:sp>
      <p:cxnSp>
        <p:nvCxnSpPr>
          <p:cNvPr id="192" name="Elbow Connector 24">
            <a:extLst>
              <a:ext uri="{FF2B5EF4-FFF2-40B4-BE49-F238E27FC236}">
                <a16:creationId xmlns="" xmlns:a16="http://schemas.microsoft.com/office/drawing/2014/main" id="{60C10EFD-9FDC-4D8F-9E4D-5565027025F4}"/>
              </a:ext>
            </a:extLst>
          </p:cNvPr>
          <p:cNvCxnSpPr/>
          <p:nvPr/>
        </p:nvCxnSpPr>
        <p:spPr>
          <a:xfrm rot="5400000">
            <a:off x="6220273" y="3888638"/>
            <a:ext cx="297000" cy="2720"/>
          </a:xfrm>
          <a:prstGeom prst="bentConnector3">
            <a:avLst>
              <a:gd name="adj1" fmla="val 50000"/>
            </a:avLst>
          </a:prstGeom>
          <a:ln w="22225">
            <a:solidFill>
              <a:schemeClr val="accent6"/>
            </a:solidFill>
            <a:prstDash val="sysDot"/>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56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52" y="0"/>
            <a:ext cx="7862495" cy="5143500"/>
          </a:xfrm>
          <a:prstGeom prst="rect">
            <a:avLst/>
          </a:prstGeom>
        </p:spPr>
      </p:pic>
    </p:spTree>
    <p:extLst>
      <p:ext uri="{BB962C8B-B14F-4D97-AF65-F5344CB8AC3E}">
        <p14:creationId xmlns:p14="http://schemas.microsoft.com/office/powerpoint/2010/main" val="293976264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52" y="0"/>
            <a:ext cx="7862495" cy="5143500"/>
          </a:xfrm>
          <a:prstGeom prst="rect">
            <a:avLst/>
          </a:prstGeom>
        </p:spPr>
      </p:pic>
    </p:spTree>
    <p:extLst>
      <p:ext uri="{BB962C8B-B14F-4D97-AF65-F5344CB8AC3E}">
        <p14:creationId xmlns:p14="http://schemas.microsoft.com/office/powerpoint/2010/main" val="29397626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grpSp>
        <p:nvGrpSpPr>
          <p:cNvPr id="1952" name="Google Shape;1952;p62"/>
          <p:cNvGrpSpPr/>
          <p:nvPr/>
        </p:nvGrpSpPr>
        <p:grpSpPr>
          <a:xfrm>
            <a:off x="5693650" y="698625"/>
            <a:ext cx="1908213" cy="3773484"/>
            <a:chOff x="4855450" y="470025"/>
            <a:chExt cx="1908213" cy="3773484"/>
          </a:xfrm>
        </p:grpSpPr>
        <p:grpSp>
          <p:nvGrpSpPr>
            <p:cNvPr id="1953" name="Google Shape;1953;p62"/>
            <p:cNvGrpSpPr/>
            <p:nvPr/>
          </p:nvGrpSpPr>
          <p:grpSpPr>
            <a:xfrm>
              <a:off x="4855450" y="470025"/>
              <a:ext cx="1908213" cy="3773484"/>
              <a:chOff x="4855450" y="470025"/>
              <a:chExt cx="1908213" cy="3773484"/>
            </a:xfrm>
          </p:grpSpPr>
          <p:sp>
            <p:nvSpPr>
              <p:cNvPr id="1954" name="Google Shape;1954;p62"/>
              <p:cNvSpPr/>
              <p:nvPr/>
            </p:nvSpPr>
            <p:spPr>
              <a:xfrm>
                <a:off x="4855450" y="470025"/>
                <a:ext cx="1908213" cy="3773484"/>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2"/>
              <p:cNvSpPr/>
              <p:nvPr/>
            </p:nvSpPr>
            <p:spPr>
              <a:xfrm>
                <a:off x="4918475" y="857250"/>
                <a:ext cx="1803300" cy="3021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6" name="Google Shape;1956;p62"/>
            <p:cNvSpPr/>
            <p:nvPr/>
          </p:nvSpPr>
          <p:spPr>
            <a:xfrm>
              <a:off x="5673038" y="3879050"/>
              <a:ext cx="278700" cy="2787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7" name="Google Shape;1957;p62"/>
          <p:cNvSpPr txBox="1">
            <a:spLocks noGrp="1"/>
          </p:cNvSpPr>
          <p:nvPr>
            <p:ph type="title"/>
          </p:nvPr>
        </p:nvSpPr>
        <p:spPr>
          <a:xfrm>
            <a:off x="720000" y="1745250"/>
            <a:ext cx="435605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5400" dirty="0" smtClean="0"/>
              <a:t>TERIMA KASIH</a:t>
            </a:r>
            <a:endParaRPr sz="5400" dirty="0"/>
          </a:p>
        </p:txBody>
      </p:sp>
      <p:pic>
        <p:nvPicPr>
          <p:cNvPr id="1959" name="Google Shape;1959;p62"/>
          <p:cNvPicPr preferRelativeResize="0"/>
          <p:nvPr/>
        </p:nvPicPr>
        <p:blipFill rotWithShape="1">
          <a:blip r:embed="rId3">
            <a:alphaModFix/>
          </a:blip>
          <a:srcRect l="58914" r="7284"/>
          <a:stretch/>
        </p:blipFill>
        <p:spPr>
          <a:xfrm>
            <a:off x="5767400" y="1114575"/>
            <a:ext cx="1766400" cy="2939400"/>
          </a:xfrm>
          <a:prstGeom prst="roundRect">
            <a:avLst>
              <a:gd name="adj" fmla="val 16667"/>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grpSp>
        <p:nvGrpSpPr>
          <p:cNvPr id="1537" name="Google Shape;1537;p52"/>
          <p:cNvGrpSpPr/>
          <p:nvPr/>
        </p:nvGrpSpPr>
        <p:grpSpPr>
          <a:xfrm rot="-1650380">
            <a:off x="297613" y="2182954"/>
            <a:ext cx="1287635" cy="951070"/>
            <a:chOff x="2527900" y="3184675"/>
            <a:chExt cx="906125" cy="669300"/>
          </a:xfrm>
        </p:grpSpPr>
        <p:sp>
          <p:nvSpPr>
            <p:cNvPr id="1538" name="Google Shape;1538;p52"/>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2"/>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2"/>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2"/>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52"/>
          <p:cNvGrpSpPr/>
          <p:nvPr/>
        </p:nvGrpSpPr>
        <p:grpSpPr>
          <a:xfrm rot="-1100053">
            <a:off x="7422157" y="3586518"/>
            <a:ext cx="1287635" cy="951099"/>
            <a:chOff x="2527900" y="3184675"/>
            <a:chExt cx="906125" cy="669300"/>
          </a:xfrm>
        </p:grpSpPr>
        <p:sp>
          <p:nvSpPr>
            <p:cNvPr id="1552" name="Google Shape;1552;p52"/>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2"/>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2"/>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52"/>
          <p:cNvGrpSpPr/>
          <p:nvPr/>
        </p:nvGrpSpPr>
        <p:grpSpPr>
          <a:xfrm rot="385674">
            <a:off x="504763" y="654770"/>
            <a:ext cx="1287725" cy="951032"/>
            <a:chOff x="2527900" y="3184675"/>
            <a:chExt cx="906125" cy="669300"/>
          </a:xfrm>
        </p:grpSpPr>
        <p:sp>
          <p:nvSpPr>
            <p:cNvPr id="1566" name="Google Shape;1566;p52"/>
            <p:cNvSpPr/>
            <p:nvPr/>
          </p:nvSpPr>
          <p:spPr>
            <a:xfrm>
              <a:off x="2527900" y="3184675"/>
              <a:ext cx="906125" cy="669300"/>
            </a:xfrm>
            <a:custGeom>
              <a:avLst/>
              <a:gdLst/>
              <a:ahLst/>
              <a:cxnLst/>
              <a:rect l="l" t="t" r="r" b="b"/>
              <a:pathLst>
                <a:path w="36245" h="26772" extrusionOk="0">
                  <a:moveTo>
                    <a:pt x="6048" y="0"/>
                  </a:moveTo>
                  <a:cubicBezTo>
                    <a:pt x="5402" y="0"/>
                    <a:pt x="4812" y="440"/>
                    <a:pt x="4615" y="1097"/>
                  </a:cubicBezTo>
                  <a:lnTo>
                    <a:pt x="219" y="16931"/>
                  </a:lnTo>
                  <a:cubicBezTo>
                    <a:pt x="0" y="17727"/>
                    <a:pt x="478" y="18562"/>
                    <a:pt x="1273" y="18781"/>
                  </a:cubicBezTo>
                  <a:lnTo>
                    <a:pt x="29780" y="26718"/>
                  </a:lnTo>
                  <a:cubicBezTo>
                    <a:pt x="29910" y="26754"/>
                    <a:pt x="30042" y="26772"/>
                    <a:pt x="30172" y="26772"/>
                  </a:cubicBezTo>
                  <a:cubicBezTo>
                    <a:pt x="30833" y="26772"/>
                    <a:pt x="31447" y="26329"/>
                    <a:pt x="31630" y="25664"/>
                  </a:cubicBezTo>
                  <a:lnTo>
                    <a:pt x="36026" y="9810"/>
                  </a:lnTo>
                  <a:cubicBezTo>
                    <a:pt x="36245" y="9014"/>
                    <a:pt x="35787" y="8178"/>
                    <a:pt x="34991" y="7960"/>
                  </a:cubicBezTo>
                  <a:lnTo>
                    <a:pt x="6465" y="62"/>
                  </a:lnTo>
                  <a:cubicBezTo>
                    <a:pt x="6326" y="20"/>
                    <a:pt x="6186" y="0"/>
                    <a:pt x="6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2616900" y="3482600"/>
              <a:ext cx="691300" cy="207450"/>
            </a:xfrm>
            <a:custGeom>
              <a:avLst/>
              <a:gdLst/>
              <a:ahLst/>
              <a:cxnLst/>
              <a:rect l="l" t="t" r="r" b="b"/>
              <a:pathLst>
                <a:path w="27652" h="8298" extrusionOk="0">
                  <a:moveTo>
                    <a:pt x="482" y="0"/>
                  </a:moveTo>
                  <a:cubicBezTo>
                    <a:pt x="279" y="0"/>
                    <a:pt x="106" y="140"/>
                    <a:pt x="41" y="319"/>
                  </a:cubicBezTo>
                  <a:cubicBezTo>
                    <a:pt x="1" y="538"/>
                    <a:pt x="140" y="797"/>
                    <a:pt x="379" y="876"/>
                  </a:cubicBezTo>
                  <a:lnTo>
                    <a:pt x="27015" y="8277"/>
                  </a:lnTo>
                  <a:cubicBezTo>
                    <a:pt x="27061" y="8291"/>
                    <a:pt x="27107" y="8297"/>
                    <a:pt x="27151" y="8297"/>
                  </a:cubicBezTo>
                  <a:cubicBezTo>
                    <a:pt x="27354" y="8297"/>
                    <a:pt x="27527" y="8158"/>
                    <a:pt x="27592" y="7978"/>
                  </a:cubicBezTo>
                  <a:cubicBezTo>
                    <a:pt x="27652" y="7759"/>
                    <a:pt x="27493" y="7501"/>
                    <a:pt x="27254" y="7421"/>
                  </a:cubicBezTo>
                  <a:lnTo>
                    <a:pt x="618" y="21"/>
                  </a:lnTo>
                  <a:cubicBezTo>
                    <a:pt x="571" y="7"/>
                    <a:pt x="526"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2595525" y="3557200"/>
              <a:ext cx="311350" cy="101850"/>
            </a:xfrm>
            <a:custGeom>
              <a:avLst/>
              <a:gdLst/>
              <a:ahLst/>
              <a:cxnLst/>
              <a:rect l="l" t="t" r="r" b="b"/>
              <a:pathLst>
                <a:path w="12454" h="4074" extrusionOk="0">
                  <a:moveTo>
                    <a:pt x="489" y="0"/>
                  </a:moveTo>
                  <a:cubicBezTo>
                    <a:pt x="292" y="0"/>
                    <a:pt x="106" y="140"/>
                    <a:pt x="40" y="319"/>
                  </a:cubicBezTo>
                  <a:cubicBezTo>
                    <a:pt x="1" y="538"/>
                    <a:pt x="140" y="797"/>
                    <a:pt x="398" y="876"/>
                  </a:cubicBezTo>
                  <a:lnTo>
                    <a:pt x="11817" y="4059"/>
                  </a:lnTo>
                  <a:cubicBezTo>
                    <a:pt x="11854" y="4069"/>
                    <a:pt x="11892" y="4073"/>
                    <a:pt x="11930" y="4073"/>
                  </a:cubicBezTo>
                  <a:cubicBezTo>
                    <a:pt x="12133" y="4073"/>
                    <a:pt x="12327" y="3945"/>
                    <a:pt x="12394" y="3761"/>
                  </a:cubicBezTo>
                  <a:cubicBezTo>
                    <a:pt x="12453" y="3522"/>
                    <a:pt x="12314" y="3283"/>
                    <a:pt x="12036" y="3204"/>
                  </a:cubicBezTo>
                  <a:lnTo>
                    <a:pt x="617" y="21"/>
                  </a:lnTo>
                  <a:cubicBezTo>
                    <a:pt x="575" y="7"/>
                    <a:pt x="531" y="0"/>
                    <a:pt x="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3109250" y="3700100"/>
              <a:ext cx="175075" cy="64050"/>
            </a:xfrm>
            <a:custGeom>
              <a:avLst/>
              <a:gdLst/>
              <a:ahLst/>
              <a:cxnLst/>
              <a:rect l="l" t="t" r="r" b="b"/>
              <a:pathLst>
                <a:path w="7003" h="2562" extrusionOk="0">
                  <a:moveTo>
                    <a:pt x="497" y="0"/>
                  </a:moveTo>
                  <a:cubicBezTo>
                    <a:pt x="288" y="0"/>
                    <a:pt x="108" y="128"/>
                    <a:pt x="40" y="313"/>
                  </a:cubicBezTo>
                  <a:cubicBezTo>
                    <a:pt x="1" y="551"/>
                    <a:pt x="140" y="790"/>
                    <a:pt x="379" y="870"/>
                  </a:cubicBezTo>
                  <a:lnTo>
                    <a:pt x="6346" y="2541"/>
                  </a:lnTo>
                  <a:cubicBezTo>
                    <a:pt x="6393" y="2555"/>
                    <a:pt x="6438" y="2561"/>
                    <a:pt x="6482" y="2561"/>
                  </a:cubicBezTo>
                  <a:cubicBezTo>
                    <a:pt x="6685" y="2561"/>
                    <a:pt x="6858" y="2422"/>
                    <a:pt x="6923" y="2242"/>
                  </a:cubicBezTo>
                  <a:cubicBezTo>
                    <a:pt x="7003" y="2023"/>
                    <a:pt x="6824" y="1765"/>
                    <a:pt x="6585" y="1685"/>
                  </a:cubicBezTo>
                  <a:lnTo>
                    <a:pt x="617" y="14"/>
                  </a:lnTo>
                  <a:cubicBezTo>
                    <a:pt x="577" y="5"/>
                    <a:pt x="536"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3130650" y="3405025"/>
              <a:ext cx="54725" cy="65550"/>
            </a:xfrm>
            <a:custGeom>
              <a:avLst/>
              <a:gdLst/>
              <a:ahLst/>
              <a:cxnLst/>
              <a:rect l="l" t="t" r="r" b="b"/>
              <a:pathLst>
                <a:path w="2189" h="2622" extrusionOk="0">
                  <a:moveTo>
                    <a:pt x="995" y="518"/>
                  </a:moveTo>
                  <a:lnTo>
                    <a:pt x="1492" y="637"/>
                  </a:lnTo>
                  <a:cubicBezTo>
                    <a:pt x="1631" y="657"/>
                    <a:pt x="1731" y="737"/>
                    <a:pt x="1671" y="956"/>
                  </a:cubicBezTo>
                  <a:cubicBezTo>
                    <a:pt x="1640" y="1095"/>
                    <a:pt x="1549" y="1174"/>
                    <a:pt x="1444" y="1174"/>
                  </a:cubicBezTo>
                  <a:cubicBezTo>
                    <a:pt x="1414" y="1174"/>
                    <a:pt x="1384" y="1168"/>
                    <a:pt x="1353" y="1155"/>
                  </a:cubicBezTo>
                  <a:lnTo>
                    <a:pt x="855" y="1035"/>
                  </a:lnTo>
                  <a:lnTo>
                    <a:pt x="995" y="518"/>
                  </a:lnTo>
                  <a:close/>
                  <a:moveTo>
                    <a:pt x="776" y="1393"/>
                  </a:moveTo>
                  <a:lnTo>
                    <a:pt x="1273" y="1533"/>
                  </a:lnTo>
                  <a:cubicBezTo>
                    <a:pt x="1472" y="1592"/>
                    <a:pt x="1492" y="1751"/>
                    <a:pt x="1452" y="1930"/>
                  </a:cubicBezTo>
                  <a:cubicBezTo>
                    <a:pt x="1387" y="2144"/>
                    <a:pt x="1280" y="2195"/>
                    <a:pt x="1167" y="2195"/>
                  </a:cubicBezTo>
                  <a:cubicBezTo>
                    <a:pt x="1143" y="2195"/>
                    <a:pt x="1118" y="2193"/>
                    <a:pt x="1094" y="2189"/>
                  </a:cubicBezTo>
                  <a:lnTo>
                    <a:pt x="597" y="2030"/>
                  </a:lnTo>
                  <a:lnTo>
                    <a:pt x="776" y="1393"/>
                  </a:lnTo>
                  <a:close/>
                  <a:moveTo>
                    <a:pt x="676" y="1"/>
                  </a:moveTo>
                  <a:lnTo>
                    <a:pt x="0" y="2308"/>
                  </a:lnTo>
                  <a:lnTo>
                    <a:pt x="975" y="2587"/>
                  </a:lnTo>
                  <a:cubicBezTo>
                    <a:pt x="1071" y="2610"/>
                    <a:pt x="1158" y="2621"/>
                    <a:pt x="1237" y="2621"/>
                  </a:cubicBezTo>
                  <a:cubicBezTo>
                    <a:pt x="1567" y="2621"/>
                    <a:pt x="1754" y="2427"/>
                    <a:pt x="1850" y="2090"/>
                  </a:cubicBezTo>
                  <a:cubicBezTo>
                    <a:pt x="1950" y="1791"/>
                    <a:pt x="1830" y="1553"/>
                    <a:pt x="1651" y="1453"/>
                  </a:cubicBezTo>
                  <a:lnTo>
                    <a:pt x="1651" y="1453"/>
                  </a:lnTo>
                  <a:cubicBezTo>
                    <a:pt x="1670" y="1457"/>
                    <a:pt x="1689" y="1458"/>
                    <a:pt x="1707" y="1458"/>
                  </a:cubicBezTo>
                  <a:cubicBezTo>
                    <a:pt x="1900" y="1458"/>
                    <a:pt x="2052" y="1273"/>
                    <a:pt x="2089" y="1055"/>
                  </a:cubicBezTo>
                  <a:cubicBezTo>
                    <a:pt x="2188" y="737"/>
                    <a:pt x="2089" y="399"/>
                    <a:pt x="1631" y="260"/>
                  </a:cubicBezTo>
                  <a:lnTo>
                    <a:pt x="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3174900" y="3422450"/>
              <a:ext cx="51250" cy="67150"/>
            </a:xfrm>
            <a:custGeom>
              <a:avLst/>
              <a:gdLst/>
              <a:ahLst/>
              <a:cxnLst/>
              <a:rect l="l" t="t" r="r" b="b"/>
              <a:pathLst>
                <a:path w="2050" h="2686" extrusionOk="0">
                  <a:moveTo>
                    <a:pt x="1552" y="657"/>
                  </a:moveTo>
                  <a:lnTo>
                    <a:pt x="1572" y="1552"/>
                  </a:lnTo>
                  <a:lnTo>
                    <a:pt x="1055" y="1413"/>
                  </a:lnTo>
                  <a:lnTo>
                    <a:pt x="1552" y="657"/>
                  </a:lnTo>
                  <a:close/>
                  <a:moveTo>
                    <a:pt x="1453" y="0"/>
                  </a:moveTo>
                  <a:lnTo>
                    <a:pt x="1" y="2109"/>
                  </a:lnTo>
                  <a:lnTo>
                    <a:pt x="478" y="2228"/>
                  </a:lnTo>
                  <a:lnTo>
                    <a:pt x="776" y="1751"/>
                  </a:lnTo>
                  <a:lnTo>
                    <a:pt x="1552" y="1989"/>
                  </a:lnTo>
                  <a:lnTo>
                    <a:pt x="1572" y="2546"/>
                  </a:lnTo>
                  <a:lnTo>
                    <a:pt x="2049" y="2686"/>
                  </a:lnTo>
                  <a:lnTo>
                    <a:pt x="1950" y="139"/>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3231600" y="3432875"/>
              <a:ext cx="62175" cy="70650"/>
            </a:xfrm>
            <a:custGeom>
              <a:avLst/>
              <a:gdLst/>
              <a:ahLst/>
              <a:cxnLst/>
              <a:rect l="l" t="t" r="r" b="b"/>
              <a:pathLst>
                <a:path w="2487" h="2826" extrusionOk="0">
                  <a:moveTo>
                    <a:pt x="677" y="1"/>
                  </a:moveTo>
                  <a:lnTo>
                    <a:pt x="0" y="2328"/>
                  </a:lnTo>
                  <a:lnTo>
                    <a:pt x="438" y="2448"/>
                  </a:lnTo>
                  <a:lnTo>
                    <a:pt x="876" y="956"/>
                  </a:lnTo>
                  <a:lnTo>
                    <a:pt x="1393" y="2706"/>
                  </a:lnTo>
                  <a:lnTo>
                    <a:pt x="1830" y="2826"/>
                  </a:lnTo>
                  <a:lnTo>
                    <a:pt x="2487" y="518"/>
                  </a:lnTo>
                  <a:lnTo>
                    <a:pt x="2029" y="399"/>
                  </a:lnTo>
                  <a:lnTo>
                    <a:pt x="1612" y="1891"/>
                  </a:lnTo>
                  <a:lnTo>
                    <a:pt x="1114" y="120"/>
                  </a:lnTo>
                  <a:lnTo>
                    <a:pt x="6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3286300" y="3447800"/>
              <a:ext cx="59200" cy="70650"/>
            </a:xfrm>
            <a:custGeom>
              <a:avLst/>
              <a:gdLst/>
              <a:ahLst/>
              <a:cxnLst/>
              <a:rect l="l" t="t" r="r" b="b"/>
              <a:pathLst>
                <a:path w="2368" h="2826" extrusionOk="0">
                  <a:moveTo>
                    <a:pt x="637" y="1"/>
                  </a:moveTo>
                  <a:lnTo>
                    <a:pt x="1" y="2348"/>
                  </a:lnTo>
                  <a:lnTo>
                    <a:pt x="418" y="2487"/>
                  </a:lnTo>
                  <a:lnTo>
                    <a:pt x="697" y="1513"/>
                  </a:lnTo>
                  <a:lnTo>
                    <a:pt x="876" y="1552"/>
                  </a:lnTo>
                  <a:lnTo>
                    <a:pt x="1194" y="2686"/>
                  </a:lnTo>
                  <a:lnTo>
                    <a:pt x="1711" y="2825"/>
                  </a:lnTo>
                  <a:lnTo>
                    <a:pt x="1711" y="2825"/>
                  </a:lnTo>
                  <a:lnTo>
                    <a:pt x="1313" y="1453"/>
                  </a:lnTo>
                  <a:lnTo>
                    <a:pt x="2368" y="498"/>
                  </a:lnTo>
                  <a:lnTo>
                    <a:pt x="1831" y="339"/>
                  </a:lnTo>
                  <a:lnTo>
                    <a:pt x="995" y="1135"/>
                  </a:lnTo>
                  <a:lnTo>
                    <a:pt x="796" y="1095"/>
                  </a:lnTo>
                  <a:lnTo>
                    <a:pt x="1075" y="120"/>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2760150" y="3289150"/>
              <a:ext cx="71625" cy="50275"/>
            </a:xfrm>
            <a:custGeom>
              <a:avLst/>
              <a:gdLst/>
              <a:ahLst/>
              <a:cxnLst/>
              <a:rect l="l" t="t" r="r" b="b"/>
              <a:pathLst>
                <a:path w="2865" h="2011" extrusionOk="0">
                  <a:moveTo>
                    <a:pt x="358" y="1"/>
                  </a:moveTo>
                  <a:lnTo>
                    <a:pt x="0" y="1274"/>
                  </a:lnTo>
                  <a:lnTo>
                    <a:pt x="2606" y="2010"/>
                  </a:lnTo>
                  <a:lnTo>
                    <a:pt x="2725" y="1692"/>
                  </a:lnTo>
                  <a:cubicBezTo>
                    <a:pt x="2865" y="1175"/>
                    <a:pt x="2546" y="618"/>
                    <a:pt x="2009" y="478"/>
                  </a:cubicBez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2751175" y="3324975"/>
              <a:ext cx="73150" cy="44775"/>
            </a:xfrm>
            <a:custGeom>
              <a:avLst/>
              <a:gdLst/>
              <a:ahLst/>
              <a:cxnLst/>
              <a:rect l="l" t="t" r="r" b="b"/>
              <a:pathLst>
                <a:path w="2926" h="1791" extrusionOk="0">
                  <a:moveTo>
                    <a:pt x="299" y="0"/>
                  </a:moveTo>
                  <a:lnTo>
                    <a:pt x="1" y="1054"/>
                  </a:lnTo>
                  <a:lnTo>
                    <a:pt x="2627" y="1791"/>
                  </a:lnTo>
                  <a:lnTo>
                    <a:pt x="2925" y="736"/>
                  </a:lnTo>
                  <a:lnTo>
                    <a:pt x="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2660175" y="3270275"/>
              <a:ext cx="104475" cy="92525"/>
            </a:xfrm>
            <a:custGeom>
              <a:avLst/>
              <a:gdLst/>
              <a:ahLst/>
              <a:cxnLst/>
              <a:rect l="l" t="t" r="r" b="b"/>
              <a:pathLst>
                <a:path w="4179" h="3701" extrusionOk="0">
                  <a:moveTo>
                    <a:pt x="1526" y="0"/>
                  </a:moveTo>
                  <a:cubicBezTo>
                    <a:pt x="1092" y="0"/>
                    <a:pt x="677" y="306"/>
                    <a:pt x="578" y="736"/>
                  </a:cubicBezTo>
                  <a:lnTo>
                    <a:pt x="1" y="2745"/>
                  </a:lnTo>
                  <a:cubicBezTo>
                    <a:pt x="1" y="2755"/>
                    <a:pt x="1" y="2755"/>
                    <a:pt x="3" y="2755"/>
                  </a:cubicBezTo>
                  <a:cubicBezTo>
                    <a:pt x="6" y="2755"/>
                    <a:pt x="11" y="2755"/>
                    <a:pt x="21" y="2765"/>
                  </a:cubicBezTo>
                  <a:lnTo>
                    <a:pt x="3362" y="3700"/>
                  </a:lnTo>
                  <a:lnTo>
                    <a:pt x="4178" y="716"/>
                  </a:lnTo>
                  <a:lnTo>
                    <a:pt x="1791" y="40"/>
                  </a:lnTo>
                  <a:cubicBezTo>
                    <a:pt x="1703" y="13"/>
                    <a:pt x="1614" y="0"/>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2655700" y="3343375"/>
              <a:ext cx="86550" cy="45775"/>
            </a:xfrm>
            <a:custGeom>
              <a:avLst/>
              <a:gdLst/>
              <a:ahLst/>
              <a:cxnLst/>
              <a:rect l="l" t="t" r="r" b="b"/>
              <a:pathLst>
                <a:path w="3462" h="1831" extrusionOk="0">
                  <a:moveTo>
                    <a:pt x="100" y="0"/>
                  </a:moveTo>
                  <a:lnTo>
                    <a:pt x="100" y="0"/>
                  </a:lnTo>
                  <a:cubicBezTo>
                    <a:pt x="1" y="498"/>
                    <a:pt x="299" y="1015"/>
                    <a:pt x="796" y="1174"/>
                  </a:cubicBezTo>
                  <a:lnTo>
                    <a:pt x="3183" y="1830"/>
                  </a:lnTo>
                  <a:lnTo>
                    <a:pt x="3462" y="935"/>
                  </a:lnTo>
                  <a:lnTo>
                    <a:pt x="140" y="20"/>
                  </a:lnTo>
                  <a:cubicBezTo>
                    <a:pt x="140" y="20"/>
                    <a:pt x="100" y="2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2740250" y="3356300"/>
              <a:ext cx="75625" cy="46300"/>
            </a:xfrm>
            <a:custGeom>
              <a:avLst/>
              <a:gdLst/>
              <a:ahLst/>
              <a:cxnLst/>
              <a:rect l="l" t="t" r="r" b="b"/>
              <a:pathLst>
                <a:path w="3025" h="1852" extrusionOk="0">
                  <a:moveTo>
                    <a:pt x="378" y="0"/>
                  </a:moveTo>
                  <a:lnTo>
                    <a:pt x="0" y="1353"/>
                  </a:lnTo>
                  <a:lnTo>
                    <a:pt x="1671" y="1811"/>
                  </a:lnTo>
                  <a:cubicBezTo>
                    <a:pt x="1762" y="1838"/>
                    <a:pt x="1854" y="1852"/>
                    <a:pt x="1946" y="1852"/>
                  </a:cubicBezTo>
                  <a:cubicBezTo>
                    <a:pt x="2376" y="1852"/>
                    <a:pt x="2786" y="1558"/>
                    <a:pt x="2885" y="1114"/>
                  </a:cubicBezTo>
                  <a:lnTo>
                    <a:pt x="3024" y="717"/>
                  </a:lnTo>
                  <a:lnTo>
                    <a:pt x="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52"/>
          <p:cNvGrpSpPr/>
          <p:nvPr/>
        </p:nvGrpSpPr>
        <p:grpSpPr>
          <a:xfrm>
            <a:off x="312020" y="293372"/>
            <a:ext cx="1673209" cy="1673838"/>
            <a:chOff x="2416000" y="1808150"/>
            <a:chExt cx="2662650" cy="2663650"/>
          </a:xfrm>
        </p:grpSpPr>
        <p:sp>
          <p:nvSpPr>
            <p:cNvPr id="1580" name="Google Shape;1580;p52"/>
            <p:cNvSpPr/>
            <p:nvPr/>
          </p:nvSpPr>
          <p:spPr>
            <a:xfrm>
              <a:off x="2416000" y="1808150"/>
              <a:ext cx="1883350" cy="1559600"/>
            </a:xfrm>
            <a:custGeom>
              <a:avLst/>
              <a:gdLst/>
              <a:ahLst/>
              <a:cxnLst/>
              <a:rect l="l" t="t" r="r" b="b"/>
              <a:pathLst>
                <a:path w="75334" h="62384" fill="none" extrusionOk="0">
                  <a:moveTo>
                    <a:pt x="776" y="62384"/>
                  </a:moveTo>
                  <a:cubicBezTo>
                    <a:pt x="279" y="59420"/>
                    <a:pt x="0" y="56376"/>
                    <a:pt x="0" y="53273"/>
                  </a:cubicBezTo>
                  <a:cubicBezTo>
                    <a:pt x="0" y="23852"/>
                    <a:pt x="23852" y="0"/>
                    <a:pt x="53253" y="0"/>
                  </a:cubicBezTo>
                  <a:cubicBezTo>
                    <a:pt x="61150" y="0"/>
                    <a:pt x="68630" y="1731"/>
                    <a:pt x="75334" y="4775"/>
                  </a:cubicBezTo>
                </a:path>
              </a:pathLst>
            </a:custGeom>
            <a:noFill/>
            <a:ln w="1890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2577625" y="3778025"/>
              <a:ext cx="1721725" cy="693775"/>
            </a:xfrm>
            <a:custGeom>
              <a:avLst/>
              <a:gdLst/>
              <a:ahLst/>
              <a:cxnLst/>
              <a:rect l="l" t="t" r="r" b="b"/>
              <a:pathLst>
                <a:path w="68869" h="27751" fill="none" extrusionOk="0">
                  <a:moveTo>
                    <a:pt x="68869" y="22977"/>
                  </a:moveTo>
                  <a:cubicBezTo>
                    <a:pt x="62145" y="26060"/>
                    <a:pt x="54646" y="27751"/>
                    <a:pt x="46768" y="27751"/>
                  </a:cubicBezTo>
                  <a:cubicBezTo>
                    <a:pt x="26597" y="27751"/>
                    <a:pt x="9052" y="16531"/>
                    <a:pt x="0" y="0"/>
                  </a:cubicBezTo>
                </a:path>
              </a:pathLst>
            </a:custGeom>
            <a:noFill/>
            <a:ln w="1890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2"/>
            <p:cNvSpPr/>
            <p:nvPr/>
          </p:nvSpPr>
          <p:spPr>
            <a:xfrm>
              <a:off x="4400800" y="3343375"/>
              <a:ext cx="661950" cy="956850"/>
            </a:xfrm>
            <a:custGeom>
              <a:avLst/>
              <a:gdLst/>
              <a:ahLst/>
              <a:cxnLst/>
              <a:rect l="l" t="t" r="r" b="b"/>
              <a:pathLst>
                <a:path w="26478" h="38274" fill="none" extrusionOk="0">
                  <a:moveTo>
                    <a:pt x="26477" y="0"/>
                  </a:moveTo>
                  <a:cubicBezTo>
                    <a:pt x="23971" y="16432"/>
                    <a:pt x="13925" y="30396"/>
                    <a:pt x="0" y="38274"/>
                  </a:cubicBezTo>
                </a:path>
              </a:pathLst>
            </a:custGeom>
            <a:noFill/>
            <a:ln w="1890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2"/>
            <p:cNvSpPr/>
            <p:nvPr/>
          </p:nvSpPr>
          <p:spPr>
            <a:xfrm>
              <a:off x="4464450" y="2018500"/>
              <a:ext cx="614200" cy="1121975"/>
            </a:xfrm>
            <a:custGeom>
              <a:avLst/>
              <a:gdLst/>
              <a:ahLst/>
              <a:cxnLst/>
              <a:rect l="l" t="t" r="r" b="b"/>
              <a:pathLst>
                <a:path w="24568" h="44879" fill="none" extrusionOk="0">
                  <a:moveTo>
                    <a:pt x="0" y="1"/>
                  </a:moveTo>
                  <a:cubicBezTo>
                    <a:pt x="14761" y="9470"/>
                    <a:pt x="24568" y="26041"/>
                    <a:pt x="24568" y="44879"/>
                  </a:cubicBezTo>
                </a:path>
              </a:pathLst>
            </a:custGeom>
            <a:noFill/>
            <a:ln w="1890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52"/>
          <p:cNvGrpSpPr/>
          <p:nvPr/>
        </p:nvGrpSpPr>
        <p:grpSpPr>
          <a:xfrm>
            <a:off x="7229695" y="3225160"/>
            <a:ext cx="1673209" cy="1673838"/>
            <a:chOff x="2416000" y="1808150"/>
            <a:chExt cx="2662650" cy="2663650"/>
          </a:xfrm>
        </p:grpSpPr>
        <p:sp>
          <p:nvSpPr>
            <p:cNvPr id="1585" name="Google Shape;1585;p52"/>
            <p:cNvSpPr/>
            <p:nvPr/>
          </p:nvSpPr>
          <p:spPr>
            <a:xfrm>
              <a:off x="2416000" y="1808150"/>
              <a:ext cx="1883350" cy="1559600"/>
            </a:xfrm>
            <a:custGeom>
              <a:avLst/>
              <a:gdLst/>
              <a:ahLst/>
              <a:cxnLst/>
              <a:rect l="l" t="t" r="r" b="b"/>
              <a:pathLst>
                <a:path w="75334" h="62384" fill="none" extrusionOk="0">
                  <a:moveTo>
                    <a:pt x="776" y="62384"/>
                  </a:moveTo>
                  <a:cubicBezTo>
                    <a:pt x="279" y="59420"/>
                    <a:pt x="0" y="56376"/>
                    <a:pt x="0" y="53273"/>
                  </a:cubicBezTo>
                  <a:cubicBezTo>
                    <a:pt x="0" y="23852"/>
                    <a:pt x="23852" y="0"/>
                    <a:pt x="53253" y="0"/>
                  </a:cubicBezTo>
                  <a:cubicBezTo>
                    <a:pt x="61150" y="0"/>
                    <a:pt x="68630" y="1731"/>
                    <a:pt x="75334" y="4775"/>
                  </a:cubicBezTo>
                </a:path>
              </a:pathLst>
            </a:custGeom>
            <a:noFill/>
            <a:ln w="18900"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2"/>
            <p:cNvSpPr/>
            <p:nvPr/>
          </p:nvSpPr>
          <p:spPr>
            <a:xfrm>
              <a:off x="2577625" y="3778025"/>
              <a:ext cx="1721725" cy="693775"/>
            </a:xfrm>
            <a:custGeom>
              <a:avLst/>
              <a:gdLst/>
              <a:ahLst/>
              <a:cxnLst/>
              <a:rect l="l" t="t" r="r" b="b"/>
              <a:pathLst>
                <a:path w="68869" h="27751" fill="none" extrusionOk="0">
                  <a:moveTo>
                    <a:pt x="68869" y="22977"/>
                  </a:moveTo>
                  <a:cubicBezTo>
                    <a:pt x="62145" y="26060"/>
                    <a:pt x="54646" y="27751"/>
                    <a:pt x="46768" y="27751"/>
                  </a:cubicBezTo>
                  <a:cubicBezTo>
                    <a:pt x="26597" y="27751"/>
                    <a:pt x="9052" y="16531"/>
                    <a:pt x="0" y="0"/>
                  </a:cubicBezTo>
                </a:path>
              </a:pathLst>
            </a:custGeom>
            <a:noFill/>
            <a:ln w="18900"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2"/>
            <p:cNvSpPr/>
            <p:nvPr/>
          </p:nvSpPr>
          <p:spPr>
            <a:xfrm>
              <a:off x="4400800" y="3343375"/>
              <a:ext cx="661950" cy="956850"/>
            </a:xfrm>
            <a:custGeom>
              <a:avLst/>
              <a:gdLst/>
              <a:ahLst/>
              <a:cxnLst/>
              <a:rect l="l" t="t" r="r" b="b"/>
              <a:pathLst>
                <a:path w="26478" h="38274" fill="none" extrusionOk="0">
                  <a:moveTo>
                    <a:pt x="26477" y="0"/>
                  </a:moveTo>
                  <a:cubicBezTo>
                    <a:pt x="23971" y="16432"/>
                    <a:pt x="13925" y="30396"/>
                    <a:pt x="0" y="38274"/>
                  </a:cubicBezTo>
                </a:path>
              </a:pathLst>
            </a:custGeom>
            <a:noFill/>
            <a:ln w="18900"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2"/>
            <p:cNvSpPr/>
            <p:nvPr/>
          </p:nvSpPr>
          <p:spPr>
            <a:xfrm>
              <a:off x="4464450" y="2018500"/>
              <a:ext cx="614200" cy="1121975"/>
            </a:xfrm>
            <a:custGeom>
              <a:avLst/>
              <a:gdLst/>
              <a:ahLst/>
              <a:cxnLst/>
              <a:rect l="l" t="t" r="r" b="b"/>
              <a:pathLst>
                <a:path w="24568" h="44879" fill="none" extrusionOk="0">
                  <a:moveTo>
                    <a:pt x="0" y="1"/>
                  </a:moveTo>
                  <a:cubicBezTo>
                    <a:pt x="14761" y="9470"/>
                    <a:pt x="24568" y="26041"/>
                    <a:pt x="24568" y="44879"/>
                  </a:cubicBezTo>
                </a:path>
              </a:pathLst>
            </a:custGeom>
            <a:noFill/>
            <a:ln w="18900"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52"/>
          <p:cNvGrpSpPr/>
          <p:nvPr/>
        </p:nvGrpSpPr>
        <p:grpSpPr>
          <a:xfrm>
            <a:off x="8097381" y="2285725"/>
            <a:ext cx="664006" cy="1091884"/>
            <a:chOff x="1129800" y="2995325"/>
            <a:chExt cx="228550" cy="375825"/>
          </a:xfrm>
        </p:grpSpPr>
        <p:sp>
          <p:nvSpPr>
            <p:cNvPr id="1590" name="Google Shape;1590;p52"/>
            <p:cNvSpPr/>
            <p:nvPr/>
          </p:nvSpPr>
          <p:spPr>
            <a:xfrm>
              <a:off x="1146075" y="3003850"/>
              <a:ext cx="210250" cy="181775"/>
            </a:xfrm>
            <a:custGeom>
              <a:avLst/>
              <a:gdLst/>
              <a:ahLst/>
              <a:cxnLst/>
              <a:rect l="l" t="t" r="r" b="b"/>
              <a:pathLst>
                <a:path w="8410" h="7271" extrusionOk="0">
                  <a:moveTo>
                    <a:pt x="2872" y="1"/>
                  </a:moveTo>
                  <a:cubicBezTo>
                    <a:pt x="1471" y="1"/>
                    <a:pt x="468" y="1214"/>
                    <a:pt x="272" y="2527"/>
                  </a:cubicBezTo>
                  <a:cubicBezTo>
                    <a:pt x="1" y="4399"/>
                    <a:pt x="1601" y="6433"/>
                    <a:pt x="3771" y="7057"/>
                  </a:cubicBezTo>
                  <a:cubicBezTo>
                    <a:pt x="4200" y="7203"/>
                    <a:pt x="4619" y="7270"/>
                    <a:pt x="5019" y="7270"/>
                  </a:cubicBezTo>
                  <a:cubicBezTo>
                    <a:pt x="6693" y="7270"/>
                    <a:pt x="8017" y="6099"/>
                    <a:pt x="8192" y="4697"/>
                  </a:cubicBezTo>
                  <a:cubicBezTo>
                    <a:pt x="8409" y="3015"/>
                    <a:pt x="6673" y="1361"/>
                    <a:pt x="4639" y="601"/>
                  </a:cubicBezTo>
                  <a:cubicBezTo>
                    <a:pt x="4007" y="180"/>
                    <a:pt x="3410" y="1"/>
                    <a:pt x="2872"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2"/>
            <p:cNvSpPr/>
            <p:nvPr/>
          </p:nvSpPr>
          <p:spPr>
            <a:xfrm>
              <a:off x="1156925" y="2995325"/>
              <a:ext cx="201425" cy="172200"/>
            </a:xfrm>
            <a:custGeom>
              <a:avLst/>
              <a:gdLst/>
              <a:ahLst/>
              <a:cxnLst/>
              <a:rect l="l" t="t" r="r" b="b"/>
              <a:pathLst>
                <a:path w="8057" h="6888" extrusionOk="0">
                  <a:moveTo>
                    <a:pt x="3148" y="1"/>
                  </a:moveTo>
                  <a:cubicBezTo>
                    <a:pt x="1674" y="1"/>
                    <a:pt x="477" y="816"/>
                    <a:pt x="272" y="2190"/>
                  </a:cubicBezTo>
                  <a:cubicBezTo>
                    <a:pt x="1" y="4062"/>
                    <a:pt x="1601" y="6096"/>
                    <a:pt x="3771" y="6720"/>
                  </a:cubicBezTo>
                  <a:cubicBezTo>
                    <a:pt x="4183" y="6834"/>
                    <a:pt x="4584" y="6888"/>
                    <a:pt x="4962" y="6888"/>
                  </a:cubicBezTo>
                  <a:cubicBezTo>
                    <a:pt x="6477" y="6888"/>
                    <a:pt x="7644" y="6020"/>
                    <a:pt x="7840" y="4631"/>
                  </a:cubicBezTo>
                  <a:cubicBezTo>
                    <a:pt x="8057" y="2950"/>
                    <a:pt x="6673" y="1024"/>
                    <a:pt x="4639" y="264"/>
                  </a:cubicBezTo>
                  <a:cubicBezTo>
                    <a:pt x="4129" y="86"/>
                    <a:pt x="3624" y="1"/>
                    <a:pt x="3148"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2"/>
            <p:cNvSpPr/>
            <p:nvPr/>
          </p:nvSpPr>
          <p:spPr>
            <a:xfrm>
              <a:off x="1180675" y="3014400"/>
              <a:ext cx="155975" cy="132475"/>
            </a:xfrm>
            <a:custGeom>
              <a:avLst/>
              <a:gdLst/>
              <a:ahLst/>
              <a:cxnLst/>
              <a:rect l="l" t="t" r="r" b="b"/>
              <a:pathLst>
                <a:path w="6239" h="5299" extrusionOk="0">
                  <a:moveTo>
                    <a:pt x="2470" y="1"/>
                  </a:moveTo>
                  <a:cubicBezTo>
                    <a:pt x="1320" y="1"/>
                    <a:pt x="388" y="633"/>
                    <a:pt x="244" y="1698"/>
                  </a:cubicBezTo>
                  <a:cubicBezTo>
                    <a:pt x="0" y="3136"/>
                    <a:pt x="1248" y="4682"/>
                    <a:pt x="2930" y="5170"/>
                  </a:cubicBezTo>
                  <a:cubicBezTo>
                    <a:pt x="3243" y="5257"/>
                    <a:pt x="3551" y="5298"/>
                    <a:pt x="3843" y="5298"/>
                  </a:cubicBezTo>
                  <a:cubicBezTo>
                    <a:pt x="5016" y="5298"/>
                    <a:pt x="5946" y="4634"/>
                    <a:pt x="6076" y="3570"/>
                  </a:cubicBezTo>
                  <a:cubicBezTo>
                    <a:pt x="6239" y="2295"/>
                    <a:pt x="5181" y="776"/>
                    <a:pt x="3635" y="207"/>
                  </a:cubicBezTo>
                  <a:cubicBezTo>
                    <a:pt x="3237" y="67"/>
                    <a:pt x="2842" y="1"/>
                    <a:pt x="2470" y="1"/>
                  </a:cubicBez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2"/>
            <p:cNvSpPr/>
            <p:nvPr/>
          </p:nvSpPr>
          <p:spPr>
            <a:xfrm>
              <a:off x="1180675" y="3016950"/>
              <a:ext cx="152600" cy="130600"/>
            </a:xfrm>
            <a:custGeom>
              <a:avLst/>
              <a:gdLst/>
              <a:ahLst/>
              <a:cxnLst/>
              <a:rect l="l" t="t" r="r" b="b"/>
              <a:pathLst>
                <a:path w="6104" h="5224" extrusionOk="0">
                  <a:moveTo>
                    <a:pt x="2337" y="0"/>
                  </a:moveTo>
                  <a:cubicBezTo>
                    <a:pt x="1255" y="0"/>
                    <a:pt x="383" y="562"/>
                    <a:pt x="244" y="1569"/>
                  </a:cubicBezTo>
                  <a:cubicBezTo>
                    <a:pt x="0" y="3088"/>
                    <a:pt x="1194" y="4553"/>
                    <a:pt x="3011" y="5095"/>
                  </a:cubicBezTo>
                  <a:cubicBezTo>
                    <a:pt x="3332" y="5182"/>
                    <a:pt x="3641" y="5224"/>
                    <a:pt x="3930" y="5224"/>
                  </a:cubicBezTo>
                  <a:cubicBezTo>
                    <a:pt x="5084" y="5224"/>
                    <a:pt x="5930" y="4568"/>
                    <a:pt x="5995" y="3549"/>
                  </a:cubicBezTo>
                  <a:cubicBezTo>
                    <a:pt x="6103" y="2274"/>
                    <a:pt x="5045" y="837"/>
                    <a:pt x="3608" y="240"/>
                  </a:cubicBezTo>
                  <a:cubicBezTo>
                    <a:pt x="3173" y="78"/>
                    <a:pt x="2740" y="0"/>
                    <a:pt x="233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2"/>
            <p:cNvSpPr/>
            <p:nvPr/>
          </p:nvSpPr>
          <p:spPr>
            <a:xfrm>
              <a:off x="1226775" y="3031075"/>
              <a:ext cx="69200" cy="103100"/>
            </a:xfrm>
            <a:custGeom>
              <a:avLst/>
              <a:gdLst/>
              <a:ahLst/>
              <a:cxnLst/>
              <a:rect l="l" t="t" r="r" b="b"/>
              <a:pathLst>
                <a:path w="2768" h="4124" extrusionOk="0">
                  <a:moveTo>
                    <a:pt x="1709" y="1"/>
                  </a:moveTo>
                  <a:lnTo>
                    <a:pt x="1574" y="462"/>
                  </a:lnTo>
                  <a:cubicBezTo>
                    <a:pt x="1544" y="460"/>
                    <a:pt x="1514" y="460"/>
                    <a:pt x="1485" y="460"/>
                  </a:cubicBezTo>
                  <a:cubicBezTo>
                    <a:pt x="987" y="460"/>
                    <a:pt x="620" y="677"/>
                    <a:pt x="543" y="1113"/>
                  </a:cubicBezTo>
                  <a:cubicBezTo>
                    <a:pt x="407" y="1574"/>
                    <a:pt x="706" y="1926"/>
                    <a:pt x="1167" y="2225"/>
                  </a:cubicBezTo>
                  <a:cubicBezTo>
                    <a:pt x="1520" y="2442"/>
                    <a:pt x="1628" y="2605"/>
                    <a:pt x="1574" y="2767"/>
                  </a:cubicBezTo>
                  <a:cubicBezTo>
                    <a:pt x="1554" y="2886"/>
                    <a:pt x="1418" y="2962"/>
                    <a:pt x="1240" y="2962"/>
                  </a:cubicBezTo>
                  <a:cubicBezTo>
                    <a:pt x="1175" y="2962"/>
                    <a:pt x="1104" y="2952"/>
                    <a:pt x="1031" y="2930"/>
                  </a:cubicBezTo>
                  <a:cubicBezTo>
                    <a:pt x="733" y="2876"/>
                    <a:pt x="462" y="2713"/>
                    <a:pt x="299" y="2523"/>
                  </a:cubicBezTo>
                  <a:lnTo>
                    <a:pt x="1" y="3066"/>
                  </a:lnTo>
                  <a:cubicBezTo>
                    <a:pt x="163" y="3256"/>
                    <a:pt x="435" y="3418"/>
                    <a:pt x="760" y="3527"/>
                  </a:cubicBezTo>
                  <a:lnTo>
                    <a:pt x="624" y="3988"/>
                  </a:lnTo>
                  <a:lnTo>
                    <a:pt x="1221" y="4124"/>
                  </a:lnTo>
                  <a:lnTo>
                    <a:pt x="1357" y="3608"/>
                  </a:lnTo>
                  <a:cubicBezTo>
                    <a:pt x="1405" y="3613"/>
                    <a:pt x="1452" y="3615"/>
                    <a:pt x="1498" y="3615"/>
                  </a:cubicBezTo>
                  <a:cubicBezTo>
                    <a:pt x="1993" y="3615"/>
                    <a:pt x="2342" y="3352"/>
                    <a:pt x="2442" y="2930"/>
                  </a:cubicBezTo>
                  <a:cubicBezTo>
                    <a:pt x="2523" y="2496"/>
                    <a:pt x="2388" y="2143"/>
                    <a:pt x="1845" y="1818"/>
                  </a:cubicBezTo>
                  <a:cubicBezTo>
                    <a:pt x="1492" y="1547"/>
                    <a:pt x="1357" y="1411"/>
                    <a:pt x="1384" y="1248"/>
                  </a:cubicBezTo>
                  <a:cubicBezTo>
                    <a:pt x="1405" y="1145"/>
                    <a:pt x="1488" y="1058"/>
                    <a:pt x="1658" y="1058"/>
                  </a:cubicBezTo>
                  <a:cubicBezTo>
                    <a:pt x="1712" y="1058"/>
                    <a:pt x="1774" y="1066"/>
                    <a:pt x="1845" y="1086"/>
                  </a:cubicBezTo>
                  <a:cubicBezTo>
                    <a:pt x="2198" y="1140"/>
                    <a:pt x="2388" y="1303"/>
                    <a:pt x="2496" y="1411"/>
                  </a:cubicBezTo>
                  <a:lnTo>
                    <a:pt x="2767" y="896"/>
                  </a:lnTo>
                  <a:cubicBezTo>
                    <a:pt x="2605" y="787"/>
                    <a:pt x="2442" y="679"/>
                    <a:pt x="2089" y="570"/>
                  </a:cubicBezTo>
                  <a:lnTo>
                    <a:pt x="2198" y="109"/>
                  </a:lnTo>
                  <a:lnTo>
                    <a:pt x="1709" y="1"/>
                  </a:ln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2"/>
            <p:cNvSpPr/>
            <p:nvPr/>
          </p:nvSpPr>
          <p:spPr>
            <a:xfrm>
              <a:off x="1142025" y="3234500"/>
              <a:ext cx="214975" cy="136650"/>
            </a:xfrm>
            <a:custGeom>
              <a:avLst/>
              <a:gdLst/>
              <a:ahLst/>
              <a:cxnLst/>
              <a:rect l="l" t="t" r="r" b="b"/>
              <a:pathLst>
                <a:path w="8599" h="5466" extrusionOk="0">
                  <a:moveTo>
                    <a:pt x="7758" y="1"/>
                  </a:moveTo>
                  <a:cubicBezTo>
                    <a:pt x="3336" y="1303"/>
                    <a:pt x="27" y="4531"/>
                    <a:pt x="0" y="4531"/>
                  </a:cubicBezTo>
                  <a:lnTo>
                    <a:pt x="434" y="5236"/>
                  </a:lnTo>
                  <a:cubicBezTo>
                    <a:pt x="527" y="5391"/>
                    <a:pt x="764" y="5466"/>
                    <a:pt x="1106" y="5466"/>
                  </a:cubicBezTo>
                  <a:cubicBezTo>
                    <a:pt x="1960" y="5466"/>
                    <a:pt x="3468" y="4995"/>
                    <a:pt x="5018" y="4124"/>
                  </a:cubicBezTo>
                  <a:cubicBezTo>
                    <a:pt x="7188" y="2903"/>
                    <a:pt x="8598" y="1384"/>
                    <a:pt x="8273" y="815"/>
                  </a:cubicBezTo>
                  <a:lnTo>
                    <a:pt x="7758" y="1"/>
                  </a:lnTo>
                  <a:close/>
                </a:path>
              </a:pathLst>
            </a:custGeom>
            <a:solidFill>
              <a:srgbClr val="EBB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2"/>
            <p:cNvSpPr/>
            <p:nvPr/>
          </p:nvSpPr>
          <p:spPr>
            <a:xfrm>
              <a:off x="1129800" y="3226625"/>
              <a:ext cx="216350" cy="127200"/>
            </a:xfrm>
            <a:custGeom>
              <a:avLst/>
              <a:gdLst/>
              <a:ahLst/>
              <a:cxnLst/>
              <a:rect l="l" t="t" r="r" b="b"/>
              <a:pathLst>
                <a:path w="8654" h="5088" extrusionOk="0">
                  <a:moveTo>
                    <a:pt x="7380" y="0"/>
                  </a:moveTo>
                  <a:cubicBezTo>
                    <a:pt x="6481" y="0"/>
                    <a:pt x="5102" y="539"/>
                    <a:pt x="3635" y="1401"/>
                  </a:cubicBezTo>
                  <a:cubicBezTo>
                    <a:pt x="1466" y="2621"/>
                    <a:pt x="1" y="4059"/>
                    <a:pt x="489" y="4846"/>
                  </a:cubicBezTo>
                  <a:cubicBezTo>
                    <a:pt x="583" y="5009"/>
                    <a:pt x="819" y="5088"/>
                    <a:pt x="1160" y="5088"/>
                  </a:cubicBezTo>
                  <a:cubicBezTo>
                    <a:pt x="2007" y="5088"/>
                    <a:pt x="3499" y="4603"/>
                    <a:pt x="5046" y="3733"/>
                  </a:cubicBezTo>
                  <a:cubicBezTo>
                    <a:pt x="7216" y="2513"/>
                    <a:pt x="8653" y="994"/>
                    <a:pt x="8301" y="397"/>
                  </a:cubicBezTo>
                  <a:cubicBezTo>
                    <a:pt x="8134" y="124"/>
                    <a:pt x="7812" y="0"/>
                    <a:pt x="7380"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2"/>
            <p:cNvSpPr/>
            <p:nvPr/>
          </p:nvSpPr>
          <p:spPr>
            <a:xfrm>
              <a:off x="1152175" y="3239775"/>
              <a:ext cx="171600" cy="100800"/>
            </a:xfrm>
            <a:custGeom>
              <a:avLst/>
              <a:gdLst/>
              <a:ahLst/>
              <a:cxnLst/>
              <a:rect l="l" t="t" r="r" b="b"/>
              <a:pathLst>
                <a:path w="6864" h="4032" extrusionOk="0">
                  <a:moveTo>
                    <a:pt x="5922" y="1"/>
                  </a:moveTo>
                  <a:cubicBezTo>
                    <a:pt x="5211" y="1"/>
                    <a:pt x="4090" y="449"/>
                    <a:pt x="2903" y="1146"/>
                  </a:cubicBezTo>
                  <a:cubicBezTo>
                    <a:pt x="1167" y="2122"/>
                    <a:pt x="1" y="3262"/>
                    <a:pt x="326" y="3858"/>
                  </a:cubicBezTo>
                  <a:cubicBezTo>
                    <a:pt x="392" y="3975"/>
                    <a:pt x="561" y="4031"/>
                    <a:pt x="806" y="4031"/>
                  </a:cubicBezTo>
                  <a:cubicBezTo>
                    <a:pt x="1469" y="4031"/>
                    <a:pt x="2694" y="3622"/>
                    <a:pt x="3961" y="2909"/>
                  </a:cubicBezTo>
                  <a:cubicBezTo>
                    <a:pt x="5697" y="1905"/>
                    <a:pt x="6863" y="685"/>
                    <a:pt x="6592" y="278"/>
                  </a:cubicBezTo>
                  <a:cubicBezTo>
                    <a:pt x="6468" y="87"/>
                    <a:pt x="6235" y="1"/>
                    <a:pt x="5922"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2"/>
            <p:cNvSpPr/>
            <p:nvPr/>
          </p:nvSpPr>
          <p:spPr>
            <a:xfrm>
              <a:off x="1196950" y="3273850"/>
              <a:ext cx="84100" cy="28075"/>
            </a:xfrm>
            <a:custGeom>
              <a:avLst/>
              <a:gdLst/>
              <a:ahLst/>
              <a:cxnLst/>
              <a:rect l="l" t="t" r="r" b="b"/>
              <a:pathLst>
                <a:path w="3364" h="1123" extrusionOk="0">
                  <a:moveTo>
                    <a:pt x="2984" y="0"/>
                  </a:moveTo>
                  <a:cubicBezTo>
                    <a:pt x="2713" y="0"/>
                    <a:pt x="2360" y="136"/>
                    <a:pt x="1817" y="407"/>
                  </a:cubicBezTo>
                  <a:cubicBezTo>
                    <a:pt x="1411" y="624"/>
                    <a:pt x="1221" y="705"/>
                    <a:pt x="1085" y="705"/>
                  </a:cubicBezTo>
                  <a:cubicBezTo>
                    <a:pt x="1062" y="717"/>
                    <a:pt x="1043" y="722"/>
                    <a:pt x="1029" y="722"/>
                  </a:cubicBezTo>
                  <a:cubicBezTo>
                    <a:pt x="976" y="722"/>
                    <a:pt x="995" y="644"/>
                    <a:pt x="1166" y="515"/>
                  </a:cubicBezTo>
                  <a:cubicBezTo>
                    <a:pt x="1465" y="298"/>
                    <a:pt x="1682" y="217"/>
                    <a:pt x="1817" y="136"/>
                  </a:cubicBezTo>
                  <a:lnTo>
                    <a:pt x="1492" y="81"/>
                  </a:lnTo>
                  <a:cubicBezTo>
                    <a:pt x="1302" y="136"/>
                    <a:pt x="1085" y="271"/>
                    <a:pt x="814" y="434"/>
                  </a:cubicBezTo>
                  <a:lnTo>
                    <a:pt x="407" y="434"/>
                  </a:lnTo>
                  <a:lnTo>
                    <a:pt x="0" y="705"/>
                  </a:lnTo>
                  <a:lnTo>
                    <a:pt x="0" y="705"/>
                  </a:lnTo>
                  <a:lnTo>
                    <a:pt x="434" y="678"/>
                  </a:lnTo>
                  <a:lnTo>
                    <a:pt x="434" y="678"/>
                  </a:lnTo>
                  <a:cubicBezTo>
                    <a:pt x="126" y="962"/>
                    <a:pt x="149" y="1122"/>
                    <a:pt x="431" y="1122"/>
                  </a:cubicBezTo>
                  <a:cubicBezTo>
                    <a:pt x="472" y="1122"/>
                    <a:pt x="518" y="1119"/>
                    <a:pt x="570" y="1112"/>
                  </a:cubicBezTo>
                  <a:cubicBezTo>
                    <a:pt x="977" y="1085"/>
                    <a:pt x="1438" y="895"/>
                    <a:pt x="1953" y="624"/>
                  </a:cubicBezTo>
                  <a:cubicBezTo>
                    <a:pt x="2306" y="407"/>
                    <a:pt x="2468" y="353"/>
                    <a:pt x="2604" y="353"/>
                  </a:cubicBezTo>
                  <a:cubicBezTo>
                    <a:pt x="2713" y="353"/>
                    <a:pt x="2658" y="407"/>
                    <a:pt x="2496" y="542"/>
                  </a:cubicBezTo>
                  <a:cubicBezTo>
                    <a:pt x="2306" y="678"/>
                    <a:pt x="2062" y="841"/>
                    <a:pt x="1817" y="949"/>
                  </a:cubicBezTo>
                  <a:lnTo>
                    <a:pt x="2170" y="1004"/>
                  </a:lnTo>
                  <a:cubicBezTo>
                    <a:pt x="2333" y="895"/>
                    <a:pt x="2604" y="759"/>
                    <a:pt x="2821" y="597"/>
                  </a:cubicBezTo>
                  <a:lnTo>
                    <a:pt x="3119" y="597"/>
                  </a:lnTo>
                  <a:lnTo>
                    <a:pt x="3364" y="380"/>
                  </a:lnTo>
                  <a:lnTo>
                    <a:pt x="3038" y="380"/>
                  </a:lnTo>
                  <a:cubicBezTo>
                    <a:pt x="3282" y="136"/>
                    <a:pt x="3255" y="0"/>
                    <a:pt x="2984" y="0"/>
                  </a:cubicBezTo>
                  <a:close/>
                </a:path>
              </a:pathLst>
            </a:custGeom>
            <a:solidFill>
              <a:srgbClr val="E7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1230;p44"/>
          <p:cNvSpPr txBox="1">
            <a:spLocks/>
          </p:cNvSpPr>
          <p:nvPr/>
        </p:nvSpPr>
        <p:spPr>
          <a:xfrm>
            <a:off x="1975237" y="123478"/>
            <a:ext cx="716876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Big Shoulders Text"/>
              <a:buNone/>
              <a:defRPr sz="10000" b="0" i="0" u="none" strike="noStrike" cap="none">
                <a:solidFill>
                  <a:schemeClr val="dk1"/>
                </a:solidFill>
                <a:latin typeface="Big Shoulders Text"/>
                <a:ea typeface="Big Shoulders Text"/>
                <a:cs typeface="Big Shoulders Text"/>
                <a:sym typeface="Big Shoulders Text"/>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pPr algn="l"/>
            <a:r>
              <a:rPr lang="id-ID" sz="3500" dirty="0" smtClean="0"/>
              <a:t>PENGGUNAAN KARTU KREDIT </a:t>
            </a:r>
            <a:r>
              <a:rPr lang="fi-FI" sz="3500" dirty="0" smtClean="0"/>
              <a:t>PEMERINTAH DAERAH</a:t>
            </a:r>
            <a:endParaRPr lang="fi-FI" sz="3500" dirty="0"/>
          </a:p>
        </p:txBody>
      </p:sp>
      <p:sp>
        <p:nvSpPr>
          <p:cNvPr id="67" name="Google Shape;1232;p44"/>
          <p:cNvSpPr txBox="1">
            <a:spLocks/>
          </p:cNvSpPr>
          <p:nvPr/>
        </p:nvSpPr>
        <p:spPr>
          <a:xfrm>
            <a:off x="1732094" y="1859393"/>
            <a:ext cx="5720225" cy="293178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buClr>
                <a:schemeClr val="tx1"/>
              </a:buClr>
              <a:buFont typeface="Arial" panose="020B0604020202020204" pitchFamily="34" charset="0"/>
              <a:buChar char="•"/>
            </a:pPr>
            <a:r>
              <a:rPr lang="id-ID" dirty="0" smtClean="0">
                <a:solidFill>
                  <a:schemeClr val="dk1"/>
                </a:solidFill>
                <a:latin typeface="Assistant"/>
                <a:ea typeface="Assistant"/>
                <a:cs typeface="Assistant"/>
              </a:rPr>
              <a:t>Kemudahan </a:t>
            </a:r>
            <a:r>
              <a:rPr lang="id-ID" dirty="0">
                <a:solidFill>
                  <a:schemeClr val="dk1"/>
                </a:solidFill>
                <a:latin typeface="Assistant"/>
                <a:ea typeface="Assistant"/>
                <a:cs typeface="Assistant"/>
              </a:rPr>
              <a:t>penggunaan atau fleksibilitas kartu dengan jangkauan pemakaian yang lebih </a:t>
            </a:r>
            <a:r>
              <a:rPr lang="id-ID" dirty="0" smtClean="0">
                <a:solidFill>
                  <a:schemeClr val="dk1"/>
                </a:solidFill>
                <a:latin typeface="Assistant"/>
                <a:ea typeface="Assistant"/>
                <a:cs typeface="Assistant"/>
              </a:rPr>
              <a:t>luas</a:t>
            </a:r>
          </a:p>
          <a:p>
            <a:pPr marL="177800" indent="-177800" algn="just">
              <a:buClr>
                <a:schemeClr val="tx1"/>
              </a:buClr>
              <a:buFont typeface="Arial" panose="020B0604020202020204" pitchFamily="34" charset="0"/>
              <a:buChar char="•"/>
            </a:pPr>
            <a:endParaRPr lang="id-ID" sz="800" dirty="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r>
              <a:rPr lang="id-ID" dirty="0">
                <a:solidFill>
                  <a:schemeClr val="dk1"/>
                </a:solidFill>
                <a:latin typeface="Assistant"/>
                <a:ea typeface="Assistant"/>
                <a:cs typeface="Assistant"/>
              </a:rPr>
              <a:t>Transaksi dapat dilakukan di seluruh penyedia barang/jasa yang menerima pembayaran</a:t>
            </a:r>
            <a:r>
              <a:rPr lang="en-US" dirty="0">
                <a:solidFill>
                  <a:schemeClr val="dk1"/>
                </a:solidFill>
                <a:latin typeface="Assistant"/>
                <a:ea typeface="Assistant"/>
                <a:cs typeface="Assistant"/>
              </a:rPr>
              <a:t> se</a:t>
            </a:r>
            <a:r>
              <a:rPr lang="id-ID" dirty="0">
                <a:solidFill>
                  <a:schemeClr val="dk1"/>
                </a:solidFill>
                <a:latin typeface="Assistant"/>
                <a:ea typeface="Assistant"/>
                <a:cs typeface="Assistant"/>
              </a:rPr>
              <a:t>c</a:t>
            </a:r>
            <a:r>
              <a:rPr lang="en-US" dirty="0" err="1">
                <a:solidFill>
                  <a:schemeClr val="dk1"/>
                </a:solidFill>
                <a:latin typeface="Assistant"/>
                <a:ea typeface="Assistant"/>
                <a:cs typeface="Assistant"/>
              </a:rPr>
              <a:t>ara</a:t>
            </a:r>
            <a:r>
              <a:rPr lang="en-US" dirty="0">
                <a:solidFill>
                  <a:schemeClr val="dk1"/>
                </a:solidFill>
                <a:latin typeface="Assistant"/>
                <a:ea typeface="Assistant"/>
                <a:cs typeface="Assistant"/>
              </a:rPr>
              <a:t> </a:t>
            </a:r>
            <a:r>
              <a:rPr lang="id-ID" dirty="0">
                <a:solidFill>
                  <a:schemeClr val="dk1"/>
                </a:solidFill>
                <a:latin typeface="Assistant"/>
                <a:ea typeface="Assistant"/>
                <a:cs typeface="Assistant"/>
              </a:rPr>
              <a:t>e</a:t>
            </a:r>
            <a:r>
              <a:rPr lang="en-US" dirty="0">
                <a:solidFill>
                  <a:schemeClr val="dk1"/>
                </a:solidFill>
                <a:latin typeface="Assistant"/>
                <a:ea typeface="Assistant"/>
                <a:cs typeface="Assistant"/>
              </a:rPr>
              <a:t>le</a:t>
            </a:r>
            <a:r>
              <a:rPr lang="id-ID" dirty="0">
                <a:solidFill>
                  <a:schemeClr val="dk1"/>
                </a:solidFill>
                <a:latin typeface="Assistant"/>
                <a:ea typeface="Assistant"/>
                <a:cs typeface="Assistant"/>
              </a:rPr>
              <a:t>k</a:t>
            </a:r>
            <a:r>
              <a:rPr lang="en-US" dirty="0" err="1">
                <a:solidFill>
                  <a:schemeClr val="dk1"/>
                </a:solidFill>
                <a:latin typeface="Assistant"/>
                <a:ea typeface="Assistant"/>
                <a:cs typeface="Assistant"/>
              </a:rPr>
              <a:t>tronik</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melalui</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mesin</a:t>
            </a:r>
            <a:r>
              <a:rPr lang="en-US" dirty="0">
                <a:solidFill>
                  <a:schemeClr val="dk1"/>
                </a:solidFill>
                <a:latin typeface="Assistant"/>
                <a:ea typeface="Assistant"/>
                <a:cs typeface="Assistant"/>
              </a:rPr>
              <a:t> </a:t>
            </a:r>
            <a:r>
              <a:rPr lang="id-ID" dirty="0">
                <a:solidFill>
                  <a:schemeClr val="dk1"/>
                </a:solidFill>
                <a:latin typeface="Assistant"/>
                <a:ea typeface="Assistant"/>
                <a:cs typeface="Assistant"/>
              </a:rPr>
              <a:t>E</a:t>
            </a:r>
            <a:r>
              <a:rPr lang="en-US" dirty="0" err="1">
                <a:solidFill>
                  <a:schemeClr val="dk1"/>
                </a:solidFill>
                <a:latin typeface="Assistant"/>
                <a:ea typeface="Assistant"/>
                <a:cs typeface="Assistant"/>
              </a:rPr>
              <a:t>lectronic</a:t>
            </a:r>
            <a:r>
              <a:rPr lang="en-US" dirty="0">
                <a:solidFill>
                  <a:schemeClr val="dk1"/>
                </a:solidFill>
                <a:latin typeface="Assistant"/>
                <a:ea typeface="Assistant"/>
                <a:cs typeface="Assistant"/>
              </a:rPr>
              <a:t> </a:t>
            </a:r>
            <a:r>
              <a:rPr lang="id-ID" dirty="0">
                <a:solidFill>
                  <a:schemeClr val="dk1"/>
                </a:solidFill>
                <a:latin typeface="Assistant"/>
                <a:ea typeface="Assistant"/>
                <a:cs typeface="Assistant"/>
              </a:rPr>
              <a:t>D</a:t>
            </a:r>
            <a:r>
              <a:rPr lang="en-US" dirty="0" err="1">
                <a:solidFill>
                  <a:schemeClr val="dk1"/>
                </a:solidFill>
                <a:latin typeface="Assistant"/>
                <a:ea typeface="Assistant"/>
                <a:cs typeface="Assistant"/>
              </a:rPr>
              <a:t>ata</a:t>
            </a:r>
            <a:r>
              <a:rPr lang="en-US" dirty="0">
                <a:solidFill>
                  <a:schemeClr val="dk1"/>
                </a:solidFill>
                <a:latin typeface="Assistant"/>
                <a:ea typeface="Assistant"/>
                <a:cs typeface="Assistant"/>
              </a:rPr>
              <a:t> </a:t>
            </a:r>
            <a:r>
              <a:rPr lang="id-ID" dirty="0">
                <a:solidFill>
                  <a:schemeClr val="dk1"/>
                </a:solidFill>
                <a:latin typeface="Assistant"/>
                <a:ea typeface="Assistant"/>
                <a:cs typeface="Assistant"/>
              </a:rPr>
              <a:t>C</a:t>
            </a:r>
            <a:r>
              <a:rPr lang="en-US" dirty="0" err="1">
                <a:solidFill>
                  <a:schemeClr val="dk1"/>
                </a:solidFill>
                <a:latin typeface="Assistant"/>
                <a:ea typeface="Assistant"/>
                <a:cs typeface="Assistant"/>
              </a:rPr>
              <a:t>apture</a:t>
            </a:r>
            <a:r>
              <a:rPr lang="id-ID" dirty="0">
                <a:solidFill>
                  <a:schemeClr val="dk1"/>
                </a:solidFill>
                <a:latin typeface="Assistant"/>
                <a:ea typeface="Assistant"/>
                <a:cs typeface="Assistant"/>
              </a:rPr>
              <a:t> (EDC) </a:t>
            </a:r>
            <a:r>
              <a:rPr lang="en-US" dirty="0" err="1">
                <a:solidFill>
                  <a:schemeClr val="dk1"/>
                </a:solidFill>
                <a:latin typeface="Assistant"/>
                <a:ea typeface="Assistant"/>
                <a:cs typeface="Assistant"/>
              </a:rPr>
              <a:t>atau</a:t>
            </a:r>
            <a:r>
              <a:rPr lang="en-US" dirty="0">
                <a:solidFill>
                  <a:schemeClr val="dk1"/>
                </a:solidFill>
                <a:latin typeface="Assistant"/>
                <a:ea typeface="Assistant"/>
                <a:cs typeface="Assistant"/>
              </a:rPr>
              <a:t> media </a:t>
            </a:r>
            <a:r>
              <a:rPr lang="en-US" dirty="0" err="1">
                <a:solidFill>
                  <a:schemeClr val="dk1"/>
                </a:solidFill>
                <a:latin typeface="Assistant"/>
                <a:ea typeface="Assistant"/>
                <a:cs typeface="Assistant"/>
              </a:rPr>
              <a:t>dalam</a:t>
            </a:r>
            <a:r>
              <a:rPr lang="en-US" dirty="0">
                <a:solidFill>
                  <a:schemeClr val="dk1"/>
                </a:solidFill>
                <a:latin typeface="Assistant"/>
                <a:ea typeface="Assistant"/>
                <a:cs typeface="Assistant"/>
              </a:rPr>
              <a:t> </a:t>
            </a:r>
            <a:r>
              <a:rPr lang="en-US" dirty="0" err="1" smtClean="0">
                <a:solidFill>
                  <a:schemeClr val="dk1"/>
                </a:solidFill>
                <a:latin typeface="Assistant"/>
                <a:ea typeface="Assistant"/>
                <a:cs typeface="Assistant"/>
              </a:rPr>
              <a:t>jaringan</a:t>
            </a:r>
            <a:endParaRPr lang="id-ID" dirty="0" smtClean="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endParaRPr lang="id-ID" sz="800" dirty="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r>
              <a:rPr lang="id-ID" dirty="0">
                <a:solidFill>
                  <a:schemeClr val="dk1"/>
                </a:solidFill>
                <a:latin typeface="Assistant"/>
                <a:ea typeface="Assistant"/>
                <a:cs typeface="Assistant"/>
              </a:rPr>
              <a:t>K</a:t>
            </a:r>
            <a:r>
              <a:rPr lang="en-US" dirty="0" err="1">
                <a:solidFill>
                  <a:schemeClr val="dk1"/>
                </a:solidFill>
                <a:latin typeface="Assistant"/>
                <a:ea typeface="Assistant"/>
                <a:cs typeface="Assistant"/>
              </a:rPr>
              <a:t>eamanan</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dalam</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bertransaksi</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dan</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menghindari</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terjadinya</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penyimpangan</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atau</a:t>
            </a:r>
            <a:r>
              <a:rPr lang="en-US" dirty="0">
                <a:solidFill>
                  <a:schemeClr val="dk1"/>
                </a:solidFill>
                <a:latin typeface="Assistant"/>
                <a:ea typeface="Assistant"/>
                <a:cs typeface="Assistant"/>
              </a:rPr>
              <a:t> </a:t>
            </a:r>
            <a:r>
              <a:rPr lang="en-US" dirty="0" smtClean="0">
                <a:solidFill>
                  <a:schemeClr val="dk1"/>
                </a:solidFill>
                <a:latin typeface="Assistant"/>
                <a:ea typeface="Assistant"/>
                <a:cs typeface="Assistant"/>
              </a:rPr>
              <a:t>fraud</a:t>
            </a:r>
            <a:endParaRPr lang="id-ID" dirty="0" smtClean="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endParaRPr lang="id-ID" sz="800" dirty="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r>
              <a:rPr lang="id-ID" dirty="0">
                <a:solidFill>
                  <a:schemeClr val="dk1"/>
                </a:solidFill>
                <a:latin typeface="Assistant"/>
                <a:ea typeface="Assistant"/>
                <a:cs typeface="Assistant"/>
              </a:rPr>
              <a:t>E</a:t>
            </a:r>
            <a:r>
              <a:rPr lang="en-US" dirty="0" err="1">
                <a:solidFill>
                  <a:schemeClr val="dk1"/>
                </a:solidFill>
                <a:latin typeface="Assistant"/>
                <a:ea typeface="Assistant"/>
                <a:cs typeface="Assistant"/>
              </a:rPr>
              <a:t>fektivitas</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dalam</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pengurangan</a:t>
            </a:r>
            <a:r>
              <a:rPr lang="en-US" dirty="0">
                <a:solidFill>
                  <a:schemeClr val="dk1"/>
                </a:solidFill>
                <a:latin typeface="Assistant"/>
                <a:ea typeface="Assistant"/>
                <a:cs typeface="Assistant"/>
              </a:rPr>
              <a:t> UP yang </a:t>
            </a:r>
            <a:r>
              <a:rPr lang="en-US" dirty="0" err="1">
                <a:solidFill>
                  <a:schemeClr val="dk1"/>
                </a:solidFill>
                <a:latin typeface="Assistant"/>
                <a:ea typeface="Assistant"/>
                <a:cs typeface="Assistant"/>
              </a:rPr>
              <a:t>menganggur</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atau</a:t>
            </a:r>
            <a:r>
              <a:rPr lang="en-US" dirty="0">
                <a:solidFill>
                  <a:schemeClr val="dk1"/>
                </a:solidFill>
                <a:latin typeface="Assistant"/>
                <a:ea typeface="Assistant"/>
                <a:cs typeface="Assistant"/>
              </a:rPr>
              <a:t> idle </a:t>
            </a:r>
            <a:r>
              <a:rPr lang="en-US" dirty="0" smtClean="0">
                <a:solidFill>
                  <a:schemeClr val="dk1"/>
                </a:solidFill>
                <a:latin typeface="Assistant"/>
                <a:ea typeface="Assistant"/>
                <a:cs typeface="Assistant"/>
              </a:rPr>
              <a:t>cash</a:t>
            </a:r>
            <a:endParaRPr lang="id-ID" dirty="0" smtClean="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endParaRPr lang="id-ID" sz="800" dirty="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r>
              <a:rPr lang="id-ID" dirty="0">
                <a:solidFill>
                  <a:schemeClr val="dk1"/>
                </a:solidFill>
                <a:latin typeface="Assistant"/>
                <a:ea typeface="Assistant"/>
                <a:cs typeface="Assistant"/>
              </a:rPr>
              <a:t>E</a:t>
            </a:r>
            <a:r>
              <a:rPr lang="en-US" dirty="0" err="1">
                <a:solidFill>
                  <a:schemeClr val="dk1"/>
                </a:solidFill>
                <a:latin typeface="Assistant"/>
                <a:ea typeface="Assistant"/>
                <a:cs typeface="Assistant"/>
              </a:rPr>
              <a:t>fisiensi</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biaya</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administrasi</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transaksi</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Pemda</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dari</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penggunaan</a:t>
            </a:r>
            <a:r>
              <a:rPr lang="en-US" dirty="0">
                <a:solidFill>
                  <a:schemeClr val="dk1"/>
                </a:solidFill>
                <a:latin typeface="Assistant"/>
                <a:ea typeface="Assistant"/>
                <a:cs typeface="Assistant"/>
              </a:rPr>
              <a:t> </a:t>
            </a:r>
            <a:r>
              <a:rPr lang="en-US" dirty="0" smtClean="0">
                <a:solidFill>
                  <a:schemeClr val="dk1"/>
                </a:solidFill>
                <a:latin typeface="Assistant"/>
                <a:ea typeface="Assistant"/>
                <a:cs typeface="Assistant"/>
              </a:rPr>
              <a:t>UP</a:t>
            </a:r>
            <a:endParaRPr lang="id-ID" dirty="0" smtClean="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endParaRPr lang="id-ID" sz="800" dirty="0">
              <a:solidFill>
                <a:schemeClr val="dk1"/>
              </a:solidFill>
              <a:latin typeface="Assistant"/>
              <a:ea typeface="Assistant"/>
              <a:cs typeface="Assistant"/>
            </a:endParaRPr>
          </a:p>
          <a:p>
            <a:pPr marL="177800" indent="-177800" algn="just">
              <a:buClr>
                <a:schemeClr val="tx1"/>
              </a:buClr>
              <a:buFont typeface="Arial" panose="020B0604020202020204" pitchFamily="34" charset="0"/>
              <a:buChar char="•"/>
            </a:pPr>
            <a:r>
              <a:rPr lang="id-ID" dirty="0">
                <a:solidFill>
                  <a:schemeClr val="dk1"/>
                </a:solidFill>
                <a:latin typeface="Assistant"/>
                <a:ea typeface="Assistant"/>
                <a:cs typeface="Assistant"/>
              </a:rPr>
              <a:t>A</a:t>
            </a:r>
            <a:r>
              <a:rPr lang="en-US" dirty="0" err="1">
                <a:solidFill>
                  <a:schemeClr val="dk1"/>
                </a:solidFill>
                <a:latin typeface="Assistant"/>
                <a:ea typeface="Assistant"/>
                <a:cs typeface="Assistant"/>
              </a:rPr>
              <a:t>kuntabilitas</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pembayaran</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tagihan</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daerah</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dan</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pembebanan</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biaya</a:t>
            </a:r>
            <a:r>
              <a:rPr lang="en-US" dirty="0">
                <a:solidFill>
                  <a:schemeClr val="dk1"/>
                </a:solidFill>
                <a:latin typeface="Assistant"/>
                <a:ea typeface="Assistant"/>
                <a:cs typeface="Assistant"/>
              </a:rPr>
              <a:t> </a:t>
            </a:r>
            <a:r>
              <a:rPr lang="en-US" dirty="0" err="1">
                <a:solidFill>
                  <a:schemeClr val="dk1"/>
                </a:solidFill>
                <a:latin typeface="Assistant"/>
                <a:ea typeface="Assistant"/>
                <a:cs typeface="Assistant"/>
              </a:rPr>
              <a:t>penggunaan</a:t>
            </a:r>
            <a:r>
              <a:rPr lang="en-US" dirty="0">
                <a:solidFill>
                  <a:schemeClr val="dk1"/>
                </a:solidFill>
                <a:latin typeface="Assistant"/>
                <a:ea typeface="Assistant"/>
                <a:cs typeface="Assistant"/>
              </a:rPr>
              <a:t> UP KKPD</a:t>
            </a:r>
          </a:p>
          <a:p>
            <a:endParaRPr lang="id-ID" sz="1300" dirty="0"/>
          </a:p>
        </p:txBody>
      </p:sp>
      <p:sp>
        <p:nvSpPr>
          <p:cNvPr id="68" name="Google Shape;1232;p44"/>
          <p:cNvSpPr txBox="1">
            <a:spLocks/>
          </p:cNvSpPr>
          <p:nvPr/>
        </p:nvSpPr>
        <p:spPr>
          <a:xfrm>
            <a:off x="1979712" y="894165"/>
            <a:ext cx="6623759" cy="965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800" dirty="0">
                <a:solidFill>
                  <a:schemeClr val="dk1"/>
                </a:solidFill>
                <a:latin typeface="Assistant"/>
                <a:ea typeface="Assistant"/>
                <a:cs typeface="Assistant"/>
              </a:rPr>
              <a:t>KKPD </a:t>
            </a:r>
            <a:r>
              <a:rPr lang="id-ID" sz="1800" dirty="0" smtClean="0">
                <a:solidFill>
                  <a:schemeClr val="dk1"/>
                </a:solidFill>
                <a:latin typeface="Assistant"/>
                <a:ea typeface="Assistant"/>
                <a:cs typeface="Assistant"/>
              </a:rPr>
              <a:t>digunakan untuk penyelesaian tagihan kepada Pemerintah </a:t>
            </a:r>
            <a:r>
              <a:rPr lang="id-ID" sz="1800" dirty="0">
                <a:solidFill>
                  <a:schemeClr val="dk1"/>
                </a:solidFill>
                <a:latin typeface="Assistant"/>
                <a:ea typeface="Assistant"/>
                <a:cs typeface="Assistant"/>
              </a:rPr>
              <a:t>Daerah berupa penyelesaian tagihan belanja barang dan jasa serta belanja modal melalui mekanisme UP dengan </a:t>
            </a:r>
            <a:r>
              <a:rPr lang="id-ID" sz="1800" dirty="0" smtClean="0">
                <a:solidFill>
                  <a:schemeClr val="dk1"/>
                </a:solidFill>
                <a:latin typeface="Assistant"/>
                <a:ea typeface="Assistant"/>
                <a:cs typeface="Assistant"/>
              </a:rPr>
              <a:t>memperhatikan:</a:t>
            </a:r>
            <a:endParaRPr lang="id-ID" sz="1800" dirty="0">
              <a:solidFill>
                <a:schemeClr val="dk1"/>
              </a:solidFill>
              <a:latin typeface="Assistant"/>
              <a:ea typeface="Assistant"/>
              <a:cs typeface="Assistan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1197" name="Google Shape;1197;p44"/>
          <p:cNvGrpSpPr/>
          <p:nvPr/>
        </p:nvGrpSpPr>
        <p:grpSpPr>
          <a:xfrm rot="861634">
            <a:off x="6574998" y="2115584"/>
            <a:ext cx="3518700" cy="3531360"/>
            <a:chOff x="5121100" y="1540450"/>
            <a:chExt cx="3064325" cy="3075350"/>
          </a:xfrm>
        </p:grpSpPr>
        <p:sp>
          <p:nvSpPr>
            <p:cNvPr id="1198" name="Google Shape;1198;p44"/>
            <p:cNvSpPr/>
            <p:nvPr/>
          </p:nvSpPr>
          <p:spPr>
            <a:xfrm>
              <a:off x="5601850" y="1788025"/>
              <a:ext cx="1179925" cy="1412600"/>
            </a:xfrm>
            <a:custGeom>
              <a:avLst/>
              <a:gdLst/>
              <a:ahLst/>
              <a:cxnLst/>
              <a:rect l="l" t="t" r="r" b="b"/>
              <a:pathLst>
                <a:path w="47197" h="56504" extrusionOk="0">
                  <a:moveTo>
                    <a:pt x="16872" y="0"/>
                  </a:moveTo>
                  <a:cubicBezTo>
                    <a:pt x="16610" y="0"/>
                    <a:pt x="16328" y="73"/>
                    <a:pt x="16004" y="222"/>
                  </a:cubicBezTo>
                  <a:cubicBezTo>
                    <a:pt x="14349" y="954"/>
                    <a:pt x="13861" y="3829"/>
                    <a:pt x="16085" y="7220"/>
                  </a:cubicBezTo>
                  <a:cubicBezTo>
                    <a:pt x="18228" y="10610"/>
                    <a:pt x="22242" y="15221"/>
                    <a:pt x="22242" y="15221"/>
                  </a:cubicBezTo>
                  <a:cubicBezTo>
                    <a:pt x="22242" y="15221"/>
                    <a:pt x="22459" y="19832"/>
                    <a:pt x="22893" y="19832"/>
                  </a:cubicBezTo>
                  <a:cubicBezTo>
                    <a:pt x="23327" y="19832"/>
                    <a:pt x="1" y="30655"/>
                    <a:pt x="1954" y="31875"/>
                  </a:cubicBezTo>
                  <a:cubicBezTo>
                    <a:pt x="3934" y="33096"/>
                    <a:pt x="4802" y="36161"/>
                    <a:pt x="4503" y="38602"/>
                  </a:cubicBezTo>
                  <a:cubicBezTo>
                    <a:pt x="4205" y="40989"/>
                    <a:pt x="8572" y="48421"/>
                    <a:pt x="21510" y="49994"/>
                  </a:cubicBezTo>
                  <a:cubicBezTo>
                    <a:pt x="26121" y="50564"/>
                    <a:pt x="29539" y="52652"/>
                    <a:pt x="32305" y="56504"/>
                  </a:cubicBezTo>
                  <a:lnTo>
                    <a:pt x="47196" y="41667"/>
                  </a:lnTo>
                  <a:cubicBezTo>
                    <a:pt x="47196" y="41667"/>
                    <a:pt x="42016" y="37192"/>
                    <a:pt x="41202" y="34127"/>
                  </a:cubicBezTo>
                  <a:cubicBezTo>
                    <a:pt x="40388" y="31034"/>
                    <a:pt x="37676" y="16550"/>
                    <a:pt x="32685" y="13838"/>
                  </a:cubicBezTo>
                  <a:cubicBezTo>
                    <a:pt x="27694" y="11126"/>
                    <a:pt x="22921" y="6243"/>
                    <a:pt x="20588" y="3477"/>
                  </a:cubicBezTo>
                  <a:cubicBezTo>
                    <a:pt x="18690" y="1230"/>
                    <a:pt x="17950" y="0"/>
                    <a:pt x="16872" y="0"/>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6001925" y="1812550"/>
              <a:ext cx="165500" cy="151400"/>
            </a:xfrm>
            <a:custGeom>
              <a:avLst/>
              <a:gdLst/>
              <a:ahLst/>
              <a:cxnLst/>
              <a:rect l="l" t="t" r="r" b="b"/>
              <a:pathLst>
                <a:path w="6620" h="6056" extrusionOk="0">
                  <a:moveTo>
                    <a:pt x="2523" y="0"/>
                  </a:moveTo>
                  <a:cubicBezTo>
                    <a:pt x="2523" y="0"/>
                    <a:pt x="1" y="407"/>
                    <a:pt x="354" y="1465"/>
                  </a:cubicBezTo>
                  <a:cubicBezTo>
                    <a:pt x="671" y="2496"/>
                    <a:pt x="2381" y="6056"/>
                    <a:pt x="4076" y="6056"/>
                  </a:cubicBezTo>
                  <a:cubicBezTo>
                    <a:pt x="4119" y="6056"/>
                    <a:pt x="4162" y="6054"/>
                    <a:pt x="4205" y="6049"/>
                  </a:cubicBezTo>
                  <a:cubicBezTo>
                    <a:pt x="5914" y="5805"/>
                    <a:pt x="6619" y="4747"/>
                    <a:pt x="6619" y="4747"/>
                  </a:cubicBezTo>
                  <a:cubicBezTo>
                    <a:pt x="5860" y="3933"/>
                    <a:pt x="5127" y="3174"/>
                    <a:pt x="4612" y="2523"/>
                  </a:cubicBezTo>
                  <a:cubicBezTo>
                    <a:pt x="3690" y="1438"/>
                    <a:pt x="3066" y="597"/>
                    <a:pt x="25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5601850" y="1969850"/>
              <a:ext cx="921575" cy="979350"/>
            </a:xfrm>
            <a:custGeom>
              <a:avLst/>
              <a:gdLst/>
              <a:ahLst/>
              <a:cxnLst/>
              <a:rect l="l" t="t" r="r" b="b"/>
              <a:pathLst>
                <a:path w="36863" h="39174" extrusionOk="0">
                  <a:moveTo>
                    <a:pt x="16031" y="1"/>
                  </a:moveTo>
                  <a:cubicBezTo>
                    <a:pt x="16031" y="1"/>
                    <a:pt x="16031" y="1"/>
                    <a:pt x="16032" y="2"/>
                  </a:cubicBezTo>
                  <a:lnTo>
                    <a:pt x="16032" y="2"/>
                  </a:lnTo>
                  <a:cubicBezTo>
                    <a:pt x="16032" y="2"/>
                    <a:pt x="16031" y="1"/>
                    <a:pt x="16031" y="1"/>
                  </a:cubicBezTo>
                  <a:close/>
                  <a:moveTo>
                    <a:pt x="16032" y="2"/>
                  </a:moveTo>
                  <a:lnTo>
                    <a:pt x="16032" y="2"/>
                  </a:lnTo>
                  <a:cubicBezTo>
                    <a:pt x="16230" y="204"/>
                    <a:pt x="19259" y="4395"/>
                    <a:pt x="19394" y="4585"/>
                  </a:cubicBezTo>
                  <a:cubicBezTo>
                    <a:pt x="19422" y="4639"/>
                    <a:pt x="19476" y="4666"/>
                    <a:pt x="19476" y="4693"/>
                  </a:cubicBezTo>
                  <a:cubicBezTo>
                    <a:pt x="19611" y="4910"/>
                    <a:pt x="19774" y="5073"/>
                    <a:pt x="19910" y="5236"/>
                  </a:cubicBezTo>
                  <a:lnTo>
                    <a:pt x="19910" y="5263"/>
                  </a:lnTo>
                  <a:cubicBezTo>
                    <a:pt x="20045" y="5480"/>
                    <a:pt x="20208" y="5643"/>
                    <a:pt x="20344" y="5805"/>
                  </a:cubicBezTo>
                  <a:lnTo>
                    <a:pt x="20344" y="5860"/>
                  </a:lnTo>
                  <a:lnTo>
                    <a:pt x="20751" y="6348"/>
                  </a:lnTo>
                  <a:lnTo>
                    <a:pt x="20751" y="6402"/>
                  </a:lnTo>
                  <a:cubicBezTo>
                    <a:pt x="21022" y="6701"/>
                    <a:pt x="21266" y="6999"/>
                    <a:pt x="21456" y="7243"/>
                  </a:cubicBezTo>
                  <a:cubicBezTo>
                    <a:pt x="21673" y="7487"/>
                    <a:pt x="21836" y="7677"/>
                    <a:pt x="21944" y="7785"/>
                  </a:cubicBezTo>
                  <a:cubicBezTo>
                    <a:pt x="22053" y="7921"/>
                    <a:pt x="22107" y="7975"/>
                    <a:pt x="22107" y="7975"/>
                  </a:cubicBezTo>
                  <a:cubicBezTo>
                    <a:pt x="22107" y="7975"/>
                    <a:pt x="22459" y="12614"/>
                    <a:pt x="22893" y="12614"/>
                  </a:cubicBezTo>
                  <a:cubicBezTo>
                    <a:pt x="23327" y="12614"/>
                    <a:pt x="1" y="23409"/>
                    <a:pt x="1954" y="24629"/>
                  </a:cubicBezTo>
                  <a:cubicBezTo>
                    <a:pt x="3934" y="25850"/>
                    <a:pt x="4802" y="28915"/>
                    <a:pt x="4503" y="31356"/>
                  </a:cubicBezTo>
                  <a:cubicBezTo>
                    <a:pt x="4341" y="32712"/>
                    <a:pt x="7433" y="38191"/>
                    <a:pt x="11827" y="39113"/>
                  </a:cubicBezTo>
                  <a:cubicBezTo>
                    <a:pt x="12090" y="39073"/>
                    <a:pt x="12284" y="39058"/>
                    <a:pt x="12437" y="39058"/>
                  </a:cubicBezTo>
                  <a:cubicBezTo>
                    <a:pt x="12860" y="39058"/>
                    <a:pt x="12959" y="39174"/>
                    <a:pt x="13319" y="39174"/>
                  </a:cubicBezTo>
                  <a:cubicBezTo>
                    <a:pt x="13603" y="39174"/>
                    <a:pt x="14049" y="39101"/>
                    <a:pt x="14946" y="38842"/>
                  </a:cubicBezTo>
                  <a:cubicBezTo>
                    <a:pt x="18960" y="37649"/>
                    <a:pt x="21781" y="35208"/>
                    <a:pt x="24412" y="34502"/>
                  </a:cubicBezTo>
                  <a:cubicBezTo>
                    <a:pt x="28155" y="33526"/>
                    <a:pt x="36862" y="22188"/>
                    <a:pt x="36455" y="19503"/>
                  </a:cubicBezTo>
                  <a:cubicBezTo>
                    <a:pt x="35940" y="15814"/>
                    <a:pt x="32007" y="11610"/>
                    <a:pt x="30081" y="9793"/>
                  </a:cubicBezTo>
                  <a:cubicBezTo>
                    <a:pt x="22458" y="2573"/>
                    <a:pt x="16119" y="63"/>
                    <a:pt x="16032" y="2"/>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a:off x="6208075" y="2924625"/>
              <a:ext cx="478775" cy="276000"/>
            </a:xfrm>
            <a:custGeom>
              <a:avLst/>
              <a:gdLst/>
              <a:ahLst/>
              <a:cxnLst/>
              <a:rect l="l" t="t" r="r" b="b"/>
              <a:pathLst>
                <a:path w="19151" h="11040" extrusionOk="0">
                  <a:moveTo>
                    <a:pt x="19150" y="0"/>
                  </a:moveTo>
                  <a:lnTo>
                    <a:pt x="19150" y="0"/>
                  </a:lnTo>
                  <a:cubicBezTo>
                    <a:pt x="14970" y="3543"/>
                    <a:pt x="6648" y="4954"/>
                    <a:pt x="4803" y="4954"/>
                  </a:cubicBezTo>
                  <a:cubicBezTo>
                    <a:pt x="4684" y="4954"/>
                    <a:pt x="4593" y="4948"/>
                    <a:pt x="4530" y="4937"/>
                  </a:cubicBezTo>
                  <a:cubicBezTo>
                    <a:pt x="4307" y="4889"/>
                    <a:pt x="3960" y="4870"/>
                    <a:pt x="3554" y="4870"/>
                  </a:cubicBezTo>
                  <a:cubicBezTo>
                    <a:pt x="2134" y="4870"/>
                    <a:pt x="1" y="5100"/>
                    <a:pt x="1" y="5100"/>
                  </a:cubicBezTo>
                  <a:cubicBezTo>
                    <a:pt x="3283" y="6049"/>
                    <a:pt x="5886" y="7975"/>
                    <a:pt x="8111" y="11040"/>
                  </a:cubicBezTo>
                  <a:lnTo>
                    <a:pt x="19150" y="0"/>
                  </a:ln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5141425" y="1540450"/>
              <a:ext cx="1371825" cy="1353175"/>
            </a:xfrm>
            <a:custGeom>
              <a:avLst/>
              <a:gdLst/>
              <a:ahLst/>
              <a:cxnLst/>
              <a:rect l="l" t="t" r="r" b="b"/>
              <a:pathLst>
                <a:path w="54873" h="54127" extrusionOk="0">
                  <a:moveTo>
                    <a:pt x="18879" y="1"/>
                  </a:moveTo>
                  <a:cubicBezTo>
                    <a:pt x="17828" y="1"/>
                    <a:pt x="16777" y="401"/>
                    <a:pt x="15977" y="1201"/>
                  </a:cubicBezTo>
                  <a:lnTo>
                    <a:pt x="1601" y="15495"/>
                  </a:lnTo>
                  <a:cubicBezTo>
                    <a:pt x="1" y="17096"/>
                    <a:pt x="1" y="19699"/>
                    <a:pt x="1601" y="21300"/>
                  </a:cubicBezTo>
                  <a:lnTo>
                    <a:pt x="33092" y="52926"/>
                  </a:lnTo>
                  <a:cubicBezTo>
                    <a:pt x="33892" y="53726"/>
                    <a:pt x="34943" y="54126"/>
                    <a:pt x="35994" y="54126"/>
                  </a:cubicBezTo>
                  <a:cubicBezTo>
                    <a:pt x="37045" y="54126"/>
                    <a:pt x="38096" y="53726"/>
                    <a:pt x="38896" y="52926"/>
                  </a:cubicBezTo>
                  <a:lnTo>
                    <a:pt x="53272" y="38632"/>
                  </a:lnTo>
                  <a:cubicBezTo>
                    <a:pt x="54872" y="37032"/>
                    <a:pt x="54872" y="34428"/>
                    <a:pt x="53272" y="32827"/>
                  </a:cubicBezTo>
                  <a:lnTo>
                    <a:pt x="21781" y="1201"/>
                  </a:lnTo>
                  <a:cubicBezTo>
                    <a:pt x="20981" y="401"/>
                    <a:pt x="19930" y="1"/>
                    <a:pt x="18879" y="1"/>
                  </a:cubicBezTo>
                  <a:close/>
                </a:path>
              </a:pathLst>
            </a:custGeom>
            <a:solidFill>
              <a:srgbClr val="456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5121100" y="1543850"/>
              <a:ext cx="1371800" cy="1353150"/>
            </a:xfrm>
            <a:custGeom>
              <a:avLst/>
              <a:gdLst/>
              <a:ahLst/>
              <a:cxnLst/>
              <a:rect l="l" t="t" r="r" b="b"/>
              <a:pathLst>
                <a:path w="54872" h="54126" extrusionOk="0">
                  <a:moveTo>
                    <a:pt x="18878" y="0"/>
                  </a:moveTo>
                  <a:cubicBezTo>
                    <a:pt x="17827" y="0"/>
                    <a:pt x="16776" y="401"/>
                    <a:pt x="15976" y="1201"/>
                  </a:cubicBezTo>
                  <a:lnTo>
                    <a:pt x="1600" y="15495"/>
                  </a:lnTo>
                  <a:cubicBezTo>
                    <a:pt x="0" y="17095"/>
                    <a:pt x="0" y="19699"/>
                    <a:pt x="1600" y="21299"/>
                  </a:cubicBezTo>
                  <a:lnTo>
                    <a:pt x="33091" y="52926"/>
                  </a:lnTo>
                  <a:cubicBezTo>
                    <a:pt x="33891" y="53726"/>
                    <a:pt x="34942" y="54126"/>
                    <a:pt x="35993" y="54126"/>
                  </a:cubicBezTo>
                  <a:cubicBezTo>
                    <a:pt x="37044" y="54126"/>
                    <a:pt x="38095" y="53726"/>
                    <a:pt x="38896" y="52926"/>
                  </a:cubicBezTo>
                  <a:lnTo>
                    <a:pt x="53271" y="38631"/>
                  </a:lnTo>
                  <a:cubicBezTo>
                    <a:pt x="54872" y="37031"/>
                    <a:pt x="54872" y="34427"/>
                    <a:pt x="53271" y="32827"/>
                  </a:cubicBezTo>
                  <a:lnTo>
                    <a:pt x="21780" y="1201"/>
                  </a:lnTo>
                  <a:cubicBezTo>
                    <a:pt x="20980" y="401"/>
                    <a:pt x="19929" y="0"/>
                    <a:pt x="18878" y="0"/>
                  </a:cubicBezTo>
                  <a:close/>
                </a:path>
              </a:pathLst>
            </a:custGeom>
            <a:solidFill>
              <a:srgbClr val="456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5189575" y="1600300"/>
              <a:ext cx="1176525" cy="1177875"/>
            </a:xfrm>
            <a:custGeom>
              <a:avLst/>
              <a:gdLst/>
              <a:ahLst/>
              <a:cxnLst/>
              <a:rect l="l" t="t" r="r" b="b"/>
              <a:pathLst>
                <a:path w="47061" h="47115" extrusionOk="0">
                  <a:moveTo>
                    <a:pt x="16790" y="0"/>
                  </a:moveTo>
                  <a:lnTo>
                    <a:pt x="1" y="16736"/>
                  </a:lnTo>
                  <a:lnTo>
                    <a:pt x="30271" y="47115"/>
                  </a:lnTo>
                  <a:lnTo>
                    <a:pt x="47060" y="30406"/>
                  </a:lnTo>
                  <a:lnTo>
                    <a:pt x="16790" y="0"/>
                  </a:lnTo>
                  <a:close/>
                </a:path>
              </a:pathLst>
            </a:custGeom>
            <a:solidFill>
              <a:srgbClr val="728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5200425" y="1613850"/>
              <a:ext cx="1152100" cy="1152800"/>
            </a:xfrm>
            <a:custGeom>
              <a:avLst/>
              <a:gdLst/>
              <a:ahLst/>
              <a:cxnLst/>
              <a:rect l="l" t="t" r="r" b="b"/>
              <a:pathLst>
                <a:path w="46084" h="46112" extrusionOk="0">
                  <a:moveTo>
                    <a:pt x="16302" y="1"/>
                  </a:moveTo>
                  <a:lnTo>
                    <a:pt x="1" y="16194"/>
                  </a:lnTo>
                  <a:lnTo>
                    <a:pt x="29783" y="46111"/>
                  </a:lnTo>
                  <a:lnTo>
                    <a:pt x="46084" y="29891"/>
                  </a:lnTo>
                  <a:lnTo>
                    <a:pt x="16302"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6161300" y="2580400"/>
              <a:ext cx="102400" cy="93525"/>
            </a:xfrm>
            <a:custGeom>
              <a:avLst/>
              <a:gdLst/>
              <a:ahLst/>
              <a:cxnLst/>
              <a:rect l="l" t="t" r="r" b="b"/>
              <a:pathLst>
                <a:path w="4096" h="3741" extrusionOk="0">
                  <a:moveTo>
                    <a:pt x="2034" y="187"/>
                  </a:moveTo>
                  <a:cubicBezTo>
                    <a:pt x="2468" y="187"/>
                    <a:pt x="2902" y="357"/>
                    <a:pt x="3228" y="696"/>
                  </a:cubicBezTo>
                  <a:cubicBezTo>
                    <a:pt x="3879" y="1319"/>
                    <a:pt x="3879" y="2432"/>
                    <a:pt x="3228" y="3055"/>
                  </a:cubicBezTo>
                  <a:cubicBezTo>
                    <a:pt x="2906" y="3391"/>
                    <a:pt x="2477" y="3554"/>
                    <a:pt x="2048" y="3554"/>
                  </a:cubicBezTo>
                  <a:cubicBezTo>
                    <a:pt x="1609" y="3554"/>
                    <a:pt x="1170" y="3384"/>
                    <a:pt x="841" y="3055"/>
                  </a:cubicBezTo>
                  <a:cubicBezTo>
                    <a:pt x="217" y="2432"/>
                    <a:pt x="217" y="1319"/>
                    <a:pt x="841" y="696"/>
                  </a:cubicBezTo>
                  <a:cubicBezTo>
                    <a:pt x="1166" y="357"/>
                    <a:pt x="1600" y="187"/>
                    <a:pt x="2034" y="187"/>
                  </a:cubicBezTo>
                  <a:close/>
                  <a:moveTo>
                    <a:pt x="2042" y="0"/>
                  </a:moveTo>
                  <a:cubicBezTo>
                    <a:pt x="1564" y="0"/>
                    <a:pt x="1082" y="184"/>
                    <a:pt x="705" y="560"/>
                  </a:cubicBezTo>
                  <a:cubicBezTo>
                    <a:pt x="0" y="1265"/>
                    <a:pt x="0" y="2459"/>
                    <a:pt x="705" y="3191"/>
                  </a:cubicBezTo>
                  <a:cubicBezTo>
                    <a:pt x="1071" y="3557"/>
                    <a:pt x="1546" y="3740"/>
                    <a:pt x="2024" y="3740"/>
                  </a:cubicBezTo>
                  <a:cubicBezTo>
                    <a:pt x="2502" y="3740"/>
                    <a:pt x="2984" y="3557"/>
                    <a:pt x="3363" y="3191"/>
                  </a:cubicBezTo>
                  <a:cubicBezTo>
                    <a:pt x="4096" y="2459"/>
                    <a:pt x="4096" y="1265"/>
                    <a:pt x="3363" y="560"/>
                  </a:cubicBezTo>
                  <a:cubicBezTo>
                    <a:pt x="3008" y="190"/>
                    <a:pt x="2527" y="0"/>
                    <a:pt x="2042" y="0"/>
                  </a:cubicBezTo>
                  <a:close/>
                </a:path>
              </a:pathLst>
            </a:custGeom>
            <a:solidFill>
              <a:srgbClr val="6E9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5310275" y="1723250"/>
              <a:ext cx="130225" cy="127600"/>
            </a:xfrm>
            <a:custGeom>
              <a:avLst/>
              <a:gdLst/>
              <a:ahLst/>
              <a:cxnLst/>
              <a:rect l="l" t="t" r="r" b="b"/>
              <a:pathLst>
                <a:path w="5209" h="5104" extrusionOk="0">
                  <a:moveTo>
                    <a:pt x="4975" y="0"/>
                  </a:moveTo>
                  <a:cubicBezTo>
                    <a:pt x="4876" y="0"/>
                    <a:pt x="4757" y="43"/>
                    <a:pt x="4639" y="128"/>
                  </a:cubicBezTo>
                  <a:lnTo>
                    <a:pt x="163" y="4576"/>
                  </a:lnTo>
                  <a:cubicBezTo>
                    <a:pt x="28" y="4739"/>
                    <a:pt x="1" y="4928"/>
                    <a:pt x="109" y="5037"/>
                  </a:cubicBezTo>
                  <a:cubicBezTo>
                    <a:pt x="166" y="5082"/>
                    <a:pt x="232" y="5104"/>
                    <a:pt x="299" y="5104"/>
                  </a:cubicBezTo>
                  <a:cubicBezTo>
                    <a:pt x="394" y="5104"/>
                    <a:pt x="491" y="5062"/>
                    <a:pt x="570" y="4983"/>
                  </a:cubicBezTo>
                  <a:lnTo>
                    <a:pt x="5046" y="534"/>
                  </a:lnTo>
                  <a:cubicBezTo>
                    <a:pt x="5181" y="372"/>
                    <a:pt x="5208" y="155"/>
                    <a:pt x="5127" y="46"/>
                  </a:cubicBezTo>
                  <a:cubicBezTo>
                    <a:pt x="5086" y="16"/>
                    <a:pt x="5034" y="0"/>
                    <a:pt x="4975" y="0"/>
                  </a:cubicBezTo>
                  <a:close/>
                </a:path>
              </a:pathLst>
            </a:custGeom>
            <a:solidFill>
              <a:srgbClr val="6E9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5608650" y="1612500"/>
              <a:ext cx="744575" cy="1154825"/>
            </a:xfrm>
            <a:custGeom>
              <a:avLst/>
              <a:gdLst/>
              <a:ahLst/>
              <a:cxnLst/>
              <a:rect l="l" t="t" r="r" b="b"/>
              <a:pathLst>
                <a:path w="29783" h="46193" extrusionOk="0">
                  <a:moveTo>
                    <a:pt x="0" y="1"/>
                  </a:moveTo>
                  <a:lnTo>
                    <a:pt x="13508" y="46193"/>
                  </a:lnTo>
                  <a:lnTo>
                    <a:pt x="29782" y="29945"/>
                  </a:lnTo>
                  <a:lnTo>
                    <a:pt x="0" y="1"/>
                  </a:lnTo>
                  <a:close/>
                </a:path>
              </a:pathLst>
            </a:custGeom>
            <a:solidFill>
              <a:srgbClr val="BFD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6353875" y="2780875"/>
              <a:ext cx="575050" cy="573000"/>
            </a:xfrm>
            <a:custGeom>
              <a:avLst/>
              <a:gdLst/>
              <a:ahLst/>
              <a:cxnLst/>
              <a:rect l="l" t="t" r="r" b="b"/>
              <a:pathLst>
                <a:path w="23002" h="22920" extrusionOk="0">
                  <a:moveTo>
                    <a:pt x="18933" y="0"/>
                  </a:moveTo>
                  <a:lnTo>
                    <a:pt x="0" y="18851"/>
                  </a:lnTo>
                  <a:lnTo>
                    <a:pt x="4069" y="22920"/>
                  </a:lnTo>
                  <a:lnTo>
                    <a:pt x="23001" y="4069"/>
                  </a:lnTo>
                  <a:lnTo>
                    <a:pt x="189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6456950" y="2781550"/>
              <a:ext cx="472650" cy="432650"/>
            </a:xfrm>
            <a:custGeom>
              <a:avLst/>
              <a:gdLst/>
              <a:ahLst/>
              <a:cxnLst/>
              <a:rect l="l" t="t" r="r" b="b"/>
              <a:pathLst>
                <a:path w="18906" h="17306" extrusionOk="0">
                  <a:moveTo>
                    <a:pt x="14837" y="0"/>
                  </a:moveTo>
                  <a:lnTo>
                    <a:pt x="0" y="14728"/>
                  </a:lnTo>
                  <a:cubicBezTo>
                    <a:pt x="0" y="14728"/>
                    <a:pt x="8778" y="6407"/>
                    <a:pt x="11120" y="6407"/>
                  </a:cubicBezTo>
                  <a:cubicBezTo>
                    <a:pt x="11329" y="6407"/>
                    <a:pt x="11486" y="6474"/>
                    <a:pt x="11582" y="6618"/>
                  </a:cubicBezTo>
                  <a:cubicBezTo>
                    <a:pt x="12396" y="7839"/>
                    <a:pt x="8191" y="13806"/>
                    <a:pt x="5615" y="17305"/>
                  </a:cubicBezTo>
                  <a:lnTo>
                    <a:pt x="18905" y="4069"/>
                  </a:lnTo>
                  <a:lnTo>
                    <a:pt x="14837" y="0"/>
                  </a:lnTo>
                  <a:close/>
                </a:path>
              </a:pathLst>
            </a:custGeom>
            <a:solidFill>
              <a:srgbClr val="E2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6395225" y="2822900"/>
              <a:ext cx="1789525" cy="1792900"/>
            </a:xfrm>
            <a:custGeom>
              <a:avLst/>
              <a:gdLst/>
              <a:ahLst/>
              <a:cxnLst/>
              <a:rect l="l" t="t" r="r" b="b"/>
              <a:pathLst>
                <a:path w="71581" h="71716" extrusionOk="0">
                  <a:moveTo>
                    <a:pt x="21944" y="1"/>
                  </a:moveTo>
                  <a:lnTo>
                    <a:pt x="1" y="21862"/>
                  </a:lnTo>
                  <a:lnTo>
                    <a:pt x="49637" y="71716"/>
                  </a:lnTo>
                  <a:lnTo>
                    <a:pt x="71581" y="49881"/>
                  </a:lnTo>
                  <a:lnTo>
                    <a:pt x="21944" y="1"/>
                  </a:lnTo>
                  <a:close/>
                </a:path>
              </a:pathLst>
            </a:custGeom>
            <a:solidFill>
              <a:srgbClr val="4A56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6395225" y="2822900"/>
              <a:ext cx="1790200" cy="1792225"/>
            </a:xfrm>
            <a:custGeom>
              <a:avLst/>
              <a:gdLst/>
              <a:ahLst/>
              <a:cxnLst/>
              <a:rect l="l" t="t" r="r" b="b"/>
              <a:pathLst>
                <a:path w="71608" h="71689" extrusionOk="0">
                  <a:moveTo>
                    <a:pt x="3181" y="18671"/>
                  </a:moveTo>
                  <a:lnTo>
                    <a:pt x="3181" y="18671"/>
                  </a:lnTo>
                  <a:cubicBezTo>
                    <a:pt x="1101" y="20583"/>
                    <a:pt x="1" y="21835"/>
                    <a:pt x="1" y="21835"/>
                  </a:cubicBezTo>
                  <a:lnTo>
                    <a:pt x="1" y="21835"/>
                  </a:lnTo>
                  <a:lnTo>
                    <a:pt x="3181" y="18671"/>
                  </a:lnTo>
                  <a:close/>
                  <a:moveTo>
                    <a:pt x="21944" y="1"/>
                  </a:moveTo>
                  <a:lnTo>
                    <a:pt x="3181" y="18671"/>
                  </a:lnTo>
                  <a:lnTo>
                    <a:pt x="3181" y="18671"/>
                  </a:lnTo>
                  <a:cubicBezTo>
                    <a:pt x="6066" y="16019"/>
                    <a:pt x="10835" y="12099"/>
                    <a:pt x="17170" y="8490"/>
                  </a:cubicBezTo>
                  <a:cubicBezTo>
                    <a:pt x="17704" y="8185"/>
                    <a:pt x="18282" y="8040"/>
                    <a:pt x="18897" y="8040"/>
                  </a:cubicBezTo>
                  <a:cubicBezTo>
                    <a:pt x="30807" y="8040"/>
                    <a:pt x="56680" y="62636"/>
                    <a:pt x="49665" y="71689"/>
                  </a:cubicBezTo>
                  <a:lnTo>
                    <a:pt x="71608" y="49854"/>
                  </a:lnTo>
                  <a:lnTo>
                    <a:pt x="21944" y="1"/>
                  </a:lnTo>
                  <a:close/>
                </a:path>
              </a:pathLst>
            </a:custGeom>
            <a:solidFill>
              <a:srgbClr val="4A56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5406575" y="2395050"/>
              <a:ext cx="398425" cy="202550"/>
            </a:xfrm>
            <a:custGeom>
              <a:avLst/>
              <a:gdLst/>
              <a:ahLst/>
              <a:cxnLst/>
              <a:rect l="l" t="t" r="r" b="b"/>
              <a:pathLst>
                <a:path w="15937" h="8102" extrusionOk="0">
                  <a:moveTo>
                    <a:pt x="12379" y="0"/>
                  </a:moveTo>
                  <a:cubicBezTo>
                    <a:pt x="12302" y="0"/>
                    <a:pt x="12226" y="9"/>
                    <a:pt x="12152" y="27"/>
                  </a:cubicBezTo>
                  <a:cubicBezTo>
                    <a:pt x="11175" y="244"/>
                    <a:pt x="4638" y="1980"/>
                    <a:pt x="2197" y="2848"/>
                  </a:cubicBezTo>
                  <a:cubicBezTo>
                    <a:pt x="0" y="3634"/>
                    <a:pt x="1438" y="6401"/>
                    <a:pt x="1438" y="6401"/>
                  </a:cubicBezTo>
                  <a:cubicBezTo>
                    <a:pt x="1896" y="7643"/>
                    <a:pt x="3080" y="8101"/>
                    <a:pt x="4557" y="8101"/>
                  </a:cubicBezTo>
                  <a:cubicBezTo>
                    <a:pt x="7884" y="8101"/>
                    <a:pt x="12698" y="5775"/>
                    <a:pt x="14050" y="4855"/>
                  </a:cubicBezTo>
                  <a:cubicBezTo>
                    <a:pt x="15937" y="3511"/>
                    <a:pt x="13933" y="0"/>
                    <a:pt x="12379"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5487250" y="2508900"/>
              <a:ext cx="392875" cy="225775"/>
            </a:xfrm>
            <a:custGeom>
              <a:avLst/>
              <a:gdLst/>
              <a:ahLst/>
              <a:cxnLst/>
              <a:rect l="l" t="t" r="r" b="b"/>
              <a:pathLst>
                <a:path w="15715" h="9031" extrusionOk="0">
                  <a:moveTo>
                    <a:pt x="11922" y="0"/>
                  </a:moveTo>
                  <a:cubicBezTo>
                    <a:pt x="11804" y="0"/>
                    <a:pt x="11690" y="18"/>
                    <a:pt x="11583" y="57"/>
                  </a:cubicBezTo>
                  <a:cubicBezTo>
                    <a:pt x="10606" y="409"/>
                    <a:pt x="4341" y="2905"/>
                    <a:pt x="2035" y="4071"/>
                  </a:cubicBezTo>
                  <a:cubicBezTo>
                    <a:pt x="1" y="5075"/>
                    <a:pt x="1737" y="7678"/>
                    <a:pt x="1737" y="7678"/>
                  </a:cubicBezTo>
                  <a:cubicBezTo>
                    <a:pt x="2227" y="8651"/>
                    <a:pt x="3148" y="9031"/>
                    <a:pt x="4279" y="9031"/>
                  </a:cubicBezTo>
                  <a:cubicBezTo>
                    <a:pt x="7596" y="9031"/>
                    <a:pt x="12716" y="5766"/>
                    <a:pt x="14051" y="4613"/>
                  </a:cubicBezTo>
                  <a:cubicBezTo>
                    <a:pt x="15715" y="3126"/>
                    <a:pt x="13467" y="0"/>
                    <a:pt x="11922"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5605250" y="2595575"/>
              <a:ext cx="429800" cy="254300"/>
            </a:xfrm>
            <a:custGeom>
              <a:avLst/>
              <a:gdLst/>
              <a:ahLst/>
              <a:cxnLst/>
              <a:rect l="l" t="t" r="r" b="b"/>
              <a:pathLst>
                <a:path w="17192" h="10172" extrusionOk="0">
                  <a:moveTo>
                    <a:pt x="13337" y="0"/>
                  </a:moveTo>
                  <a:cubicBezTo>
                    <a:pt x="13179" y="0"/>
                    <a:pt x="13027" y="28"/>
                    <a:pt x="12884" y="89"/>
                  </a:cubicBezTo>
                  <a:cubicBezTo>
                    <a:pt x="11908" y="523"/>
                    <a:pt x="4422" y="3805"/>
                    <a:pt x="2035" y="5269"/>
                  </a:cubicBezTo>
                  <a:cubicBezTo>
                    <a:pt x="0" y="6490"/>
                    <a:pt x="1709" y="9012"/>
                    <a:pt x="1709" y="9012"/>
                  </a:cubicBezTo>
                  <a:cubicBezTo>
                    <a:pt x="2155" y="9838"/>
                    <a:pt x="2974" y="10172"/>
                    <a:pt x="4003" y="10172"/>
                  </a:cubicBezTo>
                  <a:cubicBezTo>
                    <a:pt x="7672" y="10172"/>
                    <a:pt x="13999" y="5920"/>
                    <a:pt x="15461" y="4564"/>
                  </a:cubicBezTo>
                  <a:cubicBezTo>
                    <a:pt x="17191" y="2958"/>
                    <a:pt x="14958" y="0"/>
                    <a:pt x="13337"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5773425" y="2649275"/>
              <a:ext cx="395925" cy="308550"/>
            </a:xfrm>
            <a:custGeom>
              <a:avLst/>
              <a:gdLst/>
              <a:ahLst/>
              <a:cxnLst/>
              <a:rect l="l" t="t" r="r" b="b"/>
              <a:pathLst>
                <a:path w="15837" h="12342" extrusionOk="0">
                  <a:moveTo>
                    <a:pt x="11846" y="1"/>
                  </a:moveTo>
                  <a:cubicBezTo>
                    <a:pt x="11539" y="1"/>
                    <a:pt x="11261" y="77"/>
                    <a:pt x="11040" y="246"/>
                  </a:cubicBezTo>
                  <a:cubicBezTo>
                    <a:pt x="10199" y="897"/>
                    <a:pt x="3662" y="5861"/>
                    <a:pt x="1817" y="7976"/>
                  </a:cubicBezTo>
                  <a:cubicBezTo>
                    <a:pt x="0" y="10038"/>
                    <a:pt x="2441" y="11665"/>
                    <a:pt x="2441" y="11665"/>
                  </a:cubicBezTo>
                  <a:cubicBezTo>
                    <a:pt x="2876" y="12137"/>
                    <a:pt x="3424" y="12341"/>
                    <a:pt x="4047" y="12341"/>
                  </a:cubicBezTo>
                  <a:cubicBezTo>
                    <a:pt x="7578" y="12341"/>
                    <a:pt x="13498" y="5753"/>
                    <a:pt x="14674" y="3908"/>
                  </a:cubicBezTo>
                  <a:cubicBezTo>
                    <a:pt x="15836" y="2108"/>
                    <a:pt x="13456" y="1"/>
                    <a:pt x="11846"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5389625" y="2395050"/>
              <a:ext cx="398450" cy="202550"/>
            </a:xfrm>
            <a:custGeom>
              <a:avLst/>
              <a:gdLst/>
              <a:ahLst/>
              <a:cxnLst/>
              <a:rect l="l" t="t" r="r" b="b"/>
              <a:pathLst>
                <a:path w="15938" h="8102" extrusionOk="0">
                  <a:moveTo>
                    <a:pt x="12376" y="0"/>
                  </a:moveTo>
                  <a:cubicBezTo>
                    <a:pt x="12300" y="0"/>
                    <a:pt x="12225" y="9"/>
                    <a:pt x="12152" y="27"/>
                  </a:cubicBezTo>
                  <a:cubicBezTo>
                    <a:pt x="11175" y="244"/>
                    <a:pt x="4638" y="1980"/>
                    <a:pt x="2197" y="2848"/>
                  </a:cubicBezTo>
                  <a:cubicBezTo>
                    <a:pt x="0" y="3634"/>
                    <a:pt x="1438" y="6401"/>
                    <a:pt x="1438" y="6401"/>
                  </a:cubicBezTo>
                  <a:cubicBezTo>
                    <a:pt x="1888" y="7643"/>
                    <a:pt x="3068" y="8101"/>
                    <a:pt x="4545" y="8101"/>
                  </a:cubicBezTo>
                  <a:cubicBezTo>
                    <a:pt x="7871" y="8101"/>
                    <a:pt x="12698" y="5775"/>
                    <a:pt x="14050" y="4855"/>
                  </a:cubicBezTo>
                  <a:cubicBezTo>
                    <a:pt x="15938" y="3562"/>
                    <a:pt x="13930" y="0"/>
                    <a:pt x="12376" y="0"/>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5635775" y="2415150"/>
              <a:ext cx="110550" cy="108900"/>
            </a:xfrm>
            <a:custGeom>
              <a:avLst/>
              <a:gdLst/>
              <a:ahLst/>
              <a:cxnLst/>
              <a:rect l="l" t="t" r="r" b="b"/>
              <a:pathLst>
                <a:path w="4422" h="4356" extrusionOk="0">
                  <a:moveTo>
                    <a:pt x="2151" y="1"/>
                  </a:moveTo>
                  <a:cubicBezTo>
                    <a:pt x="1466" y="1"/>
                    <a:pt x="365" y="630"/>
                    <a:pt x="217" y="1094"/>
                  </a:cubicBezTo>
                  <a:cubicBezTo>
                    <a:pt x="0" y="1718"/>
                    <a:pt x="624" y="3942"/>
                    <a:pt x="1492" y="4322"/>
                  </a:cubicBezTo>
                  <a:cubicBezTo>
                    <a:pt x="1492" y="4322"/>
                    <a:pt x="1576" y="4355"/>
                    <a:pt x="1737" y="4355"/>
                  </a:cubicBezTo>
                  <a:cubicBezTo>
                    <a:pt x="2058" y="4355"/>
                    <a:pt x="2685" y="4223"/>
                    <a:pt x="3553" y="3427"/>
                  </a:cubicBezTo>
                  <a:cubicBezTo>
                    <a:pt x="4421" y="2667"/>
                    <a:pt x="3065" y="769"/>
                    <a:pt x="2604" y="172"/>
                  </a:cubicBezTo>
                  <a:cubicBezTo>
                    <a:pt x="2508" y="52"/>
                    <a:pt x="2346" y="1"/>
                    <a:pt x="2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5390300" y="2428925"/>
              <a:ext cx="378400" cy="168650"/>
            </a:xfrm>
            <a:custGeom>
              <a:avLst/>
              <a:gdLst/>
              <a:ahLst/>
              <a:cxnLst/>
              <a:rect l="l" t="t" r="r" b="b"/>
              <a:pathLst>
                <a:path w="15136" h="6746" extrusionOk="0">
                  <a:moveTo>
                    <a:pt x="14159" y="1"/>
                  </a:moveTo>
                  <a:lnTo>
                    <a:pt x="14159" y="1"/>
                  </a:lnTo>
                  <a:cubicBezTo>
                    <a:pt x="14593" y="842"/>
                    <a:pt x="14539" y="2578"/>
                    <a:pt x="13291" y="3283"/>
                  </a:cubicBezTo>
                  <a:cubicBezTo>
                    <a:pt x="10324" y="4971"/>
                    <a:pt x="7946" y="5330"/>
                    <a:pt x="6455" y="5330"/>
                  </a:cubicBezTo>
                  <a:cubicBezTo>
                    <a:pt x="5574" y="5330"/>
                    <a:pt x="5003" y="5205"/>
                    <a:pt x="4801" y="5154"/>
                  </a:cubicBezTo>
                  <a:cubicBezTo>
                    <a:pt x="1329" y="4286"/>
                    <a:pt x="2170" y="1493"/>
                    <a:pt x="2170" y="1493"/>
                  </a:cubicBezTo>
                  <a:lnTo>
                    <a:pt x="2170" y="1493"/>
                  </a:lnTo>
                  <a:cubicBezTo>
                    <a:pt x="0" y="2279"/>
                    <a:pt x="1411" y="5046"/>
                    <a:pt x="1411" y="5046"/>
                  </a:cubicBezTo>
                  <a:cubicBezTo>
                    <a:pt x="1869" y="6287"/>
                    <a:pt x="3051" y="6745"/>
                    <a:pt x="4526" y="6745"/>
                  </a:cubicBezTo>
                  <a:cubicBezTo>
                    <a:pt x="7853" y="6745"/>
                    <a:pt x="12670" y="4412"/>
                    <a:pt x="14023" y="3473"/>
                  </a:cubicBezTo>
                  <a:cubicBezTo>
                    <a:pt x="15135" y="2686"/>
                    <a:pt x="14864" y="1113"/>
                    <a:pt x="14159" y="1"/>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5720525" y="2402475"/>
              <a:ext cx="10200" cy="8850"/>
            </a:xfrm>
            <a:custGeom>
              <a:avLst/>
              <a:gdLst/>
              <a:ahLst/>
              <a:cxnLst/>
              <a:rect l="l" t="t" r="r" b="b"/>
              <a:pathLst>
                <a:path w="408" h="354" extrusionOk="0">
                  <a:moveTo>
                    <a:pt x="1" y="1"/>
                  </a:moveTo>
                  <a:lnTo>
                    <a:pt x="1" y="1"/>
                  </a:lnTo>
                  <a:cubicBezTo>
                    <a:pt x="136" y="109"/>
                    <a:pt x="272" y="245"/>
                    <a:pt x="407" y="354"/>
                  </a:cubicBezTo>
                  <a:cubicBezTo>
                    <a:pt x="299" y="245"/>
                    <a:pt x="163" y="109"/>
                    <a:pt x="1" y="1"/>
                  </a:cubicBezTo>
                  <a:close/>
                </a:path>
              </a:pathLst>
            </a:custGeom>
            <a:solidFill>
              <a:srgbClr val="EFC9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5470300" y="2508900"/>
              <a:ext cx="392875" cy="225775"/>
            </a:xfrm>
            <a:custGeom>
              <a:avLst/>
              <a:gdLst/>
              <a:ahLst/>
              <a:cxnLst/>
              <a:rect l="l" t="t" r="r" b="b"/>
              <a:pathLst>
                <a:path w="15715" h="9031" extrusionOk="0">
                  <a:moveTo>
                    <a:pt x="11922" y="0"/>
                  </a:moveTo>
                  <a:cubicBezTo>
                    <a:pt x="11804" y="0"/>
                    <a:pt x="11690" y="18"/>
                    <a:pt x="11583" y="57"/>
                  </a:cubicBezTo>
                  <a:cubicBezTo>
                    <a:pt x="10606" y="409"/>
                    <a:pt x="4341" y="2905"/>
                    <a:pt x="2035" y="4071"/>
                  </a:cubicBezTo>
                  <a:cubicBezTo>
                    <a:pt x="1" y="5075"/>
                    <a:pt x="1737" y="7678"/>
                    <a:pt x="1737" y="7678"/>
                  </a:cubicBezTo>
                  <a:cubicBezTo>
                    <a:pt x="2226" y="8651"/>
                    <a:pt x="3148" y="9031"/>
                    <a:pt x="4279" y="9031"/>
                  </a:cubicBezTo>
                  <a:cubicBezTo>
                    <a:pt x="7595" y="9031"/>
                    <a:pt x="12716" y="5766"/>
                    <a:pt x="14051" y="4613"/>
                  </a:cubicBezTo>
                  <a:cubicBezTo>
                    <a:pt x="15714" y="3126"/>
                    <a:pt x="13467" y="0"/>
                    <a:pt x="11922" y="0"/>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a:off x="5710350" y="2529925"/>
              <a:ext cx="112600" cy="109475"/>
            </a:xfrm>
            <a:custGeom>
              <a:avLst/>
              <a:gdLst/>
              <a:ahLst/>
              <a:cxnLst/>
              <a:rect l="l" t="t" r="r" b="b"/>
              <a:pathLst>
                <a:path w="4504" h="4379" extrusionOk="0">
                  <a:moveTo>
                    <a:pt x="2028" y="1"/>
                  </a:moveTo>
                  <a:cubicBezTo>
                    <a:pt x="1339" y="1"/>
                    <a:pt x="225" y="801"/>
                    <a:pt x="136" y="1331"/>
                  </a:cubicBezTo>
                  <a:cubicBezTo>
                    <a:pt x="1" y="1955"/>
                    <a:pt x="869" y="4098"/>
                    <a:pt x="1791" y="4369"/>
                  </a:cubicBezTo>
                  <a:cubicBezTo>
                    <a:pt x="1791" y="4369"/>
                    <a:pt x="1831" y="4379"/>
                    <a:pt x="1907" y="4379"/>
                  </a:cubicBezTo>
                  <a:cubicBezTo>
                    <a:pt x="2167" y="4379"/>
                    <a:pt x="2847" y="4265"/>
                    <a:pt x="3771" y="3257"/>
                  </a:cubicBezTo>
                  <a:cubicBezTo>
                    <a:pt x="4503" y="2362"/>
                    <a:pt x="2930" y="653"/>
                    <a:pt x="2415" y="138"/>
                  </a:cubicBezTo>
                  <a:cubicBezTo>
                    <a:pt x="2319" y="42"/>
                    <a:pt x="2184"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a:off x="5469625" y="2540150"/>
              <a:ext cx="370275" cy="193850"/>
            </a:xfrm>
            <a:custGeom>
              <a:avLst/>
              <a:gdLst/>
              <a:ahLst/>
              <a:cxnLst/>
              <a:rect l="l" t="t" r="r" b="b"/>
              <a:pathLst>
                <a:path w="14811" h="7754" extrusionOk="0">
                  <a:moveTo>
                    <a:pt x="13807" y="0"/>
                  </a:moveTo>
                  <a:lnTo>
                    <a:pt x="13807" y="0"/>
                  </a:lnTo>
                  <a:cubicBezTo>
                    <a:pt x="14403" y="814"/>
                    <a:pt x="14648" y="2495"/>
                    <a:pt x="13508" y="3309"/>
                  </a:cubicBezTo>
                  <a:cubicBezTo>
                    <a:pt x="10178" y="5714"/>
                    <a:pt x="7456" y="6078"/>
                    <a:pt x="6073" y="6078"/>
                  </a:cubicBezTo>
                  <a:cubicBezTo>
                    <a:pt x="5631" y="6078"/>
                    <a:pt x="5326" y="6041"/>
                    <a:pt x="5181" y="6022"/>
                  </a:cubicBezTo>
                  <a:cubicBezTo>
                    <a:pt x="2116" y="5560"/>
                    <a:pt x="2062" y="3363"/>
                    <a:pt x="2116" y="2767"/>
                  </a:cubicBezTo>
                  <a:lnTo>
                    <a:pt x="2062" y="2767"/>
                  </a:lnTo>
                  <a:cubicBezTo>
                    <a:pt x="1" y="3825"/>
                    <a:pt x="1764" y="6401"/>
                    <a:pt x="1764" y="6401"/>
                  </a:cubicBezTo>
                  <a:cubicBezTo>
                    <a:pt x="2253" y="7373"/>
                    <a:pt x="3175" y="7753"/>
                    <a:pt x="4308" y="7753"/>
                  </a:cubicBezTo>
                  <a:cubicBezTo>
                    <a:pt x="7631" y="7753"/>
                    <a:pt x="12763" y="4483"/>
                    <a:pt x="14078" y="3309"/>
                  </a:cubicBezTo>
                  <a:cubicBezTo>
                    <a:pt x="14810" y="2631"/>
                    <a:pt x="14783" y="1655"/>
                    <a:pt x="14349" y="732"/>
                  </a:cubicBezTo>
                  <a:cubicBezTo>
                    <a:pt x="14214" y="461"/>
                    <a:pt x="13997" y="217"/>
                    <a:pt x="13807" y="0"/>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5588300" y="2595575"/>
              <a:ext cx="429775" cy="254300"/>
            </a:xfrm>
            <a:custGeom>
              <a:avLst/>
              <a:gdLst/>
              <a:ahLst/>
              <a:cxnLst/>
              <a:rect l="l" t="t" r="r" b="b"/>
              <a:pathLst>
                <a:path w="17191" h="10172" extrusionOk="0">
                  <a:moveTo>
                    <a:pt x="13337" y="0"/>
                  </a:moveTo>
                  <a:cubicBezTo>
                    <a:pt x="13179" y="0"/>
                    <a:pt x="13026" y="28"/>
                    <a:pt x="12884" y="89"/>
                  </a:cubicBezTo>
                  <a:cubicBezTo>
                    <a:pt x="11908" y="523"/>
                    <a:pt x="4422" y="3805"/>
                    <a:pt x="2035" y="5269"/>
                  </a:cubicBezTo>
                  <a:cubicBezTo>
                    <a:pt x="0" y="6490"/>
                    <a:pt x="1709" y="9012"/>
                    <a:pt x="1709" y="9012"/>
                  </a:cubicBezTo>
                  <a:cubicBezTo>
                    <a:pt x="2155" y="9838"/>
                    <a:pt x="2974" y="10172"/>
                    <a:pt x="4003" y="10172"/>
                  </a:cubicBezTo>
                  <a:cubicBezTo>
                    <a:pt x="7672" y="10172"/>
                    <a:pt x="13999" y="5920"/>
                    <a:pt x="15461" y="4564"/>
                  </a:cubicBezTo>
                  <a:cubicBezTo>
                    <a:pt x="17191" y="2958"/>
                    <a:pt x="14958" y="0"/>
                    <a:pt x="13337" y="0"/>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5858850" y="2618025"/>
              <a:ext cx="118025" cy="112775"/>
            </a:xfrm>
            <a:custGeom>
              <a:avLst/>
              <a:gdLst/>
              <a:ahLst/>
              <a:cxnLst/>
              <a:rect l="l" t="t" r="r" b="b"/>
              <a:pathLst>
                <a:path w="4721" h="4511" extrusionOk="0">
                  <a:moveTo>
                    <a:pt x="2178" y="0"/>
                  </a:moveTo>
                  <a:cubicBezTo>
                    <a:pt x="1494" y="0"/>
                    <a:pt x="250" y="949"/>
                    <a:pt x="136" y="1496"/>
                  </a:cubicBezTo>
                  <a:cubicBezTo>
                    <a:pt x="1" y="2174"/>
                    <a:pt x="869" y="4317"/>
                    <a:pt x="1872" y="4507"/>
                  </a:cubicBezTo>
                  <a:cubicBezTo>
                    <a:pt x="1872" y="4507"/>
                    <a:pt x="1892" y="4510"/>
                    <a:pt x="1930" y="4510"/>
                  </a:cubicBezTo>
                  <a:cubicBezTo>
                    <a:pt x="2137" y="4510"/>
                    <a:pt x="2881" y="4414"/>
                    <a:pt x="3934" y="3178"/>
                  </a:cubicBezTo>
                  <a:cubicBezTo>
                    <a:pt x="4720" y="2283"/>
                    <a:pt x="3012" y="574"/>
                    <a:pt x="2496" y="113"/>
                  </a:cubicBezTo>
                  <a:cubicBezTo>
                    <a:pt x="2418" y="35"/>
                    <a:pt x="2308" y="0"/>
                    <a:pt x="2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5590325" y="2628300"/>
              <a:ext cx="408925" cy="222525"/>
            </a:xfrm>
            <a:custGeom>
              <a:avLst/>
              <a:gdLst/>
              <a:ahLst/>
              <a:cxnLst/>
              <a:rect l="l" t="t" r="r" b="b"/>
              <a:pathLst>
                <a:path w="16357" h="8901" extrusionOk="0">
                  <a:moveTo>
                    <a:pt x="15326" y="0"/>
                  </a:moveTo>
                  <a:lnTo>
                    <a:pt x="15326" y="0"/>
                  </a:lnTo>
                  <a:cubicBezTo>
                    <a:pt x="16139" y="1600"/>
                    <a:pt x="15516" y="2496"/>
                    <a:pt x="13508" y="4069"/>
                  </a:cubicBezTo>
                  <a:cubicBezTo>
                    <a:pt x="11883" y="5316"/>
                    <a:pt x="7240" y="7441"/>
                    <a:pt x="4670" y="7441"/>
                  </a:cubicBezTo>
                  <a:cubicBezTo>
                    <a:pt x="4109" y="7441"/>
                    <a:pt x="3648" y="7340"/>
                    <a:pt x="3337" y="7107"/>
                  </a:cubicBezTo>
                  <a:cubicBezTo>
                    <a:pt x="1628" y="5832"/>
                    <a:pt x="2632" y="3635"/>
                    <a:pt x="2659" y="3581"/>
                  </a:cubicBezTo>
                  <a:lnTo>
                    <a:pt x="2659" y="3581"/>
                  </a:lnTo>
                  <a:cubicBezTo>
                    <a:pt x="2388" y="3716"/>
                    <a:pt x="2171" y="3852"/>
                    <a:pt x="1981" y="3987"/>
                  </a:cubicBezTo>
                  <a:cubicBezTo>
                    <a:pt x="1" y="5262"/>
                    <a:pt x="1655" y="7730"/>
                    <a:pt x="1655" y="7730"/>
                  </a:cubicBezTo>
                  <a:cubicBezTo>
                    <a:pt x="2102" y="8563"/>
                    <a:pt x="2925" y="8900"/>
                    <a:pt x="3958" y="8900"/>
                  </a:cubicBezTo>
                  <a:cubicBezTo>
                    <a:pt x="7635" y="8900"/>
                    <a:pt x="13967" y="4631"/>
                    <a:pt x="15407" y="3255"/>
                  </a:cubicBezTo>
                  <a:cubicBezTo>
                    <a:pt x="16356" y="2333"/>
                    <a:pt x="16058" y="977"/>
                    <a:pt x="15326" y="0"/>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5756475" y="2649275"/>
              <a:ext cx="395925" cy="308550"/>
            </a:xfrm>
            <a:custGeom>
              <a:avLst/>
              <a:gdLst/>
              <a:ahLst/>
              <a:cxnLst/>
              <a:rect l="l" t="t" r="r" b="b"/>
              <a:pathLst>
                <a:path w="15837" h="12342" extrusionOk="0">
                  <a:moveTo>
                    <a:pt x="11846" y="1"/>
                  </a:moveTo>
                  <a:cubicBezTo>
                    <a:pt x="11539" y="1"/>
                    <a:pt x="11261" y="77"/>
                    <a:pt x="11040" y="246"/>
                  </a:cubicBezTo>
                  <a:cubicBezTo>
                    <a:pt x="10199" y="897"/>
                    <a:pt x="3662" y="5861"/>
                    <a:pt x="1817" y="7976"/>
                  </a:cubicBezTo>
                  <a:cubicBezTo>
                    <a:pt x="0" y="10038"/>
                    <a:pt x="2441" y="11665"/>
                    <a:pt x="2441" y="11665"/>
                  </a:cubicBezTo>
                  <a:cubicBezTo>
                    <a:pt x="2876" y="12137"/>
                    <a:pt x="3424" y="12341"/>
                    <a:pt x="4047" y="12341"/>
                  </a:cubicBezTo>
                  <a:cubicBezTo>
                    <a:pt x="7578" y="12341"/>
                    <a:pt x="13498" y="5753"/>
                    <a:pt x="14674" y="3908"/>
                  </a:cubicBezTo>
                  <a:cubicBezTo>
                    <a:pt x="15836" y="2108"/>
                    <a:pt x="13456" y="1"/>
                    <a:pt x="11846" y="1"/>
                  </a:cubicBezTo>
                  <a:close/>
                </a:path>
              </a:pathLst>
            </a:custGeom>
            <a:solidFill>
              <a:srgbClr val="FFB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5999350" y="2673825"/>
              <a:ext cx="115850" cy="111150"/>
            </a:xfrm>
            <a:custGeom>
              <a:avLst/>
              <a:gdLst/>
              <a:ahLst/>
              <a:cxnLst/>
              <a:rect l="l" t="t" r="r" b="b"/>
              <a:pathLst>
                <a:path w="4634" h="4446" extrusionOk="0">
                  <a:moveTo>
                    <a:pt x="1808" y="1"/>
                  </a:moveTo>
                  <a:cubicBezTo>
                    <a:pt x="1145" y="1"/>
                    <a:pt x="1" y="1364"/>
                    <a:pt x="50" y="1976"/>
                  </a:cubicBezTo>
                  <a:cubicBezTo>
                    <a:pt x="104" y="2650"/>
                    <a:pt x="1467" y="4445"/>
                    <a:pt x="2468" y="4445"/>
                  </a:cubicBezTo>
                  <a:cubicBezTo>
                    <a:pt x="2476" y="4445"/>
                    <a:pt x="2483" y="4445"/>
                    <a:pt x="2491" y="4445"/>
                  </a:cubicBezTo>
                  <a:cubicBezTo>
                    <a:pt x="2491" y="4445"/>
                    <a:pt x="3305" y="4391"/>
                    <a:pt x="4145" y="2655"/>
                  </a:cubicBezTo>
                  <a:cubicBezTo>
                    <a:pt x="4634" y="1570"/>
                    <a:pt x="2654" y="376"/>
                    <a:pt x="2003" y="51"/>
                  </a:cubicBezTo>
                  <a:cubicBezTo>
                    <a:pt x="1945" y="16"/>
                    <a:pt x="1879" y="1"/>
                    <a:pt x="1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5757150" y="2699500"/>
              <a:ext cx="383150" cy="258750"/>
            </a:xfrm>
            <a:custGeom>
              <a:avLst/>
              <a:gdLst/>
              <a:ahLst/>
              <a:cxnLst/>
              <a:rect l="l" t="t" r="r" b="b"/>
              <a:pathLst>
                <a:path w="15326" h="10350" extrusionOk="0">
                  <a:moveTo>
                    <a:pt x="14728" y="0"/>
                  </a:moveTo>
                  <a:cubicBezTo>
                    <a:pt x="15325" y="1736"/>
                    <a:pt x="11663" y="4801"/>
                    <a:pt x="10199" y="5886"/>
                  </a:cubicBezTo>
                  <a:cubicBezTo>
                    <a:pt x="9109" y="6693"/>
                    <a:pt x="7029" y="8431"/>
                    <a:pt x="5120" y="8431"/>
                  </a:cubicBezTo>
                  <a:cubicBezTo>
                    <a:pt x="4462" y="8431"/>
                    <a:pt x="3825" y="8224"/>
                    <a:pt x="3255" y="7703"/>
                  </a:cubicBezTo>
                  <a:cubicBezTo>
                    <a:pt x="2089" y="6645"/>
                    <a:pt x="2197" y="5750"/>
                    <a:pt x="2577" y="5208"/>
                  </a:cubicBezTo>
                  <a:lnTo>
                    <a:pt x="2577" y="5208"/>
                  </a:lnTo>
                  <a:cubicBezTo>
                    <a:pt x="2279" y="5479"/>
                    <a:pt x="2034" y="5750"/>
                    <a:pt x="1818" y="5995"/>
                  </a:cubicBezTo>
                  <a:cubicBezTo>
                    <a:pt x="0" y="8110"/>
                    <a:pt x="2441" y="9683"/>
                    <a:pt x="2441" y="9683"/>
                  </a:cubicBezTo>
                  <a:cubicBezTo>
                    <a:pt x="2869" y="10148"/>
                    <a:pt x="3409" y="10349"/>
                    <a:pt x="4023" y="10349"/>
                  </a:cubicBezTo>
                  <a:cubicBezTo>
                    <a:pt x="7536" y="10349"/>
                    <a:pt x="13470" y="3750"/>
                    <a:pt x="14647" y="1926"/>
                  </a:cubicBezTo>
                  <a:cubicBezTo>
                    <a:pt x="15054" y="1275"/>
                    <a:pt x="15027" y="597"/>
                    <a:pt x="14728" y="0"/>
                  </a:cubicBezTo>
                  <a:close/>
                </a:path>
              </a:pathLst>
            </a:custGeom>
            <a:solidFill>
              <a:srgbClr val="E7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 name="Google Shape;1230;p44"/>
          <p:cNvSpPr txBox="1">
            <a:spLocks noGrp="1"/>
          </p:cNvSpPr>
          <p:nvPr>
            <p:ph type="title"/>
          </p:nvPr>
        </p:nvSpPr>
        <p:spPr>
          <a:xfrm>
            <a:off x="179512" y="123478"/>
            <a:ext cx="871296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4000" dirty="0" smtClean="0"/>
              <a:t>PENGELOLA KARTU KREDIT PEMERINTAH DAERAH</a:t>
            </a:r>
            <a:endParaRPr sz="4000" dirty="0"/>
          </a:p>
        </p:txBody>
      </p:sp>
      <p:sp>
        <p:nvSpPr>
          <p:cNvPr id="1232" name="Google Shape;1232;p44"/>
          <p:cNvSpPr txBox="1">
            <a:spLocks noGrp="1"/>
          </p:cNvSpPr>
          <p:nvPr>
            <p:ph type="subTitle" idx="1"/>
          </p:nvPr>
        </p:nvSpPr>
        <p:spPr>
          <a:xfrm>
            <a:off x="107504" y="1520440"/>
            <a:ext cx="5902990" cy="3226509"/>
          </a:xfrm>
          <a:prstGeom prst="rect">
            <a:avLst/>
          </a:prstGeom>
        </p:spPr>
        <p:txBody>
          <a:bodyPr spcFirstLastPara="1" wrap="square" lIns="91425" tIns="91425" rIns="91425" bIns="91425" anchor="t" anchorCtr="0">
            <a:noAutofit/>
          </a:bodyPr>
          <a:lstStyle/>
          <a:p>
            <a:pPr marL="371475" indent="-285750" algn="just">
              <a:buFont typeface="Wingdings" panose="05000000000000000000" pitchFamily="2" charset="2"/>
              <a:buChar char="ü"/>
            </a:pPr>
            <a:r>
              <a:rPr lang="id-ID" sz="2800" dirty="0" smtClean="0"/>
              <a:t>PPKD selaku BUD</a:t>
            </a:r>
          </a:p>
          <a:p>
            <a:pPr marL="371475" indent="-285750" algn="just">
              <a:buFont typeface="Wingdings" panose="05000000000000000000" pitchFamily="2" charset="2"/>
              <a:buChar char="ü"/>
            </a:pPr>
            <a:r>
              <a:rPr lang="id-ID" sz="2800" dirty="0" smtClean="0"/>
              <a:t>Pemegang KKPD (PA, KPA)</a:t>
            </a:r>
          </a:p>
          <a:p>
            <a:pPr marL="371475" indent="-285750" algn="just">
              <a:buFont typeface="Wingdings" panose="05000000000000000000" pitchFamily="2" charset="2"/>
              <a:buChar char="ü"/>
            </a:pPr>
            <a:r>
              <a:rPr lang="id-ID" sz="2800" dirty="0" smtClean="0"/>
              <a:t>Administrator KKPD (BP, BPP)</a:t>
            </a:r>
            <a:endParaRPr lang="id-ID" sz="2800" dirty="0"/>
          </a:p>
        </p:txBody>
      </p:sp>
      <p:grpSp>
        <p:nvGrpSpPr>
          <p:cNvPr id="1233" name="Google Shape;1233;p44"/>
          <p:cNvGrpSpPr/>
          <p:nvPr/>
        </p:nvGrpSpPr>
        <p:grpSpPr>
          <a:xfrm rot="861634">
            <a:off x="6091029" y="2390354"/>
            <a:ext cx="791107" cy="749080"/>
            <a:chOff x="4508775" y="2209225"/>
            <a:chExt cx="688950" cy="652350"/>
          </a:xfrm>
        </p:grpSpPr>
        <p:sp>
          <p:nvSpPr>
            <p:cNvPr id="1234" name="Google Shape;1234;p44"/>
            <p:cNvSpPr/>
            <p:nvPr/>
          </p:nvSpPr>
          <p:spPr>
            <a:xfrm>
              <a:off x="4508775" y="2209225"/>
              <a:ext cx="651675" cy="652350"/>
            </a:xfrm>
            <a:custGeom>
              <a:avLst/>
              <a:gdLst/>
              <a:ahLst/>
              <a:cxnLst/>
              <a:rect l="l" t="t" r="r" b="b"/>
              <a:pathLst>
                <a:path w="26067" h="26094" extrusionOk="0">
                  <a:moveTo>
                    <a:pt x="13047" y="1"/>
                  </a:moveTo>
                  <a:cubicBezTo>
                    <a:pt x="5859" y="1"/>
                    <a:pt x="0" y="5832"/>
                    <a:pt x="0" y="13020"/>
                  </a:cubicBezTo>
                  <a:cubicBezTo>
                    <a:pt x="0" y="20208"/>
                    <a:pt x="5832" y="26094"/>
                    <a:pt x="13020" y="26094"/>
                  </a:cubicBezTo>
                  <a:cubicBezTo>
                    <a:pt x="20207" y="26094"/>
                    <a:pt x="26066" y="20262"/>
                    <a:pt x="26066" y="13074"/>
                  </a:cubicBezTo>
                  <a:cubicBezTo>
                    <a:pt x="26066" y="5887"/>
                    <a:pt x="20262" y="1"/>
                    <a:pt x="13047" y="1"/>
                  </a:cubicBezTo>
                  <a:close/>
                </a:path>
              </a:pathLst>
            </a:custGeom>
            <a:solidFill>
              <a:srgbClr val="B73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4546050" y="2209225"/>
              <a:ext cx="651675" cy="652350"/>
            </a:xfrm>
            <a:custGeom>
              <a:avLst/>
              <a:gdLst/>
              <a:ahLst/>
              <a:cxnLst/>
              <a:rect l="l" t="t" r="r" b="b"/>
              <a:pathLst>
                <a:path w="26067" h="26094" extrusionOk="0">
                  <a:moveTo>
                    <a:pt x="13048" y="1"/>
                  </a:moveTo>
                  <a:cubicBezTo>
                    <a:pt x="5860" y="1"/>
                    <a:pt x="1" y="5832"/>
                    <a:pt x="1" y="13020"/>
                  </a:cubicBezTo>
                  <a:cubicBezTo>
                    <a:pt x="1" y="20208"/>
                    <a:pt x="5833" y="26094"/>
                    <a:pt x="13020" y="26094"/>
                  </a:cubicBezTo>
                  <a:cubicBezTo>
                    <a:pt x="20208" y="26094"/>
                    <a:pt x="26067" y="20262"/>
                    <a:pt x="26067" y="13074"/>
                  </a:cubicBezTo>
                  <a:cubicBezTo>
                    <a:pt x="26067" y="5887"/>
                    <a:pt x="20235" y="1"/>
                    <a:pt x="13048" y="1"/>
                  </a:cubicBezTo>
                  <a:close/>
                </a:path>
              </a:pathLst>
            </a:custGeom>
            <a:solidFill>
              <a:srgbClr val="ED6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4574550" y="2238375"/>
              <a:ext cx="593350" cy="593375"/>
            </a:xfrm>
            <a:custGeom>
              <a:avLst/>
              <a:gdLst/>
              <a:ahLst/>
              <a:cxnLst/>
              <a:rect l="l" t="t" r="r" b="b"/>
              <a:pathLst>
                <a:path w="23734" h="23735" extrusionOk="0">
                  <a:moveTo>
                    <a:pt x="11908" y="1"/>
                  </a:moveTo>
                  <a:cubicBezTo>
                    <a:pt x="5316" y="1"/>
                    <a:pt x="0" y="5290"/>
                    <a:pt x="0" y="11827"/>
                  </a:cubicBezTo>
                  <a:cubicBezTo>
                    <a:pt x="0" y="18418"/>
                    <a:pt x="5289" y="23734"/>
                    <a:pt x="11826" y="23734"/>
                  </a:cubicBezTo>
                  <a:cubicBezTo>
                    <a:pt x="18417" y="23734"/>
                    <a:pt x="23734" y="18445"/>
                    <a:pt x="23734" y="11908"/>
                  </a:cubicBezTo>
                  <a:cubicBezTo>
                    <a:pt x="23734" y="5344"/>
                    <a:pt x="18444" y="28"/>
                    <a:pt x="11908" y="1"/>
                  </a:cubicBezTo>
                  <a:close/>
                </a:path>
              </a:pathLst>
            </a:custGeom>
            <a:solidFill>
              <a:srgbClr val="E2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4858675" y="2332650"/>
              <a:ext cx="25100" cy="214975"/>
            </a:xfrm>
            <a:custGeom>
              <a:avLst/>
              <a:gdLst/>
              <a:ahLst/>
              <a:cxnLst/>
              <a:rect l="l" t="t" r="r" b="b"/>
              <a:pathLst>
                <a:path w="1004" h="8599" extrusionOk="0">
                  <a:moveTo>
                    <a:pt x="515" y="0"/>
                  </a:moveTo>
                  <a:cubicBezTo>
                    <a:pt x="244" y="0"/>
                    <a:pt x="0" y="217"/>
                    <a:pt x="0" y="488"/>
                  </a:cubicBezTo>
                  <a:lnTo>
                    <a:pt x="0" y="8083"/>
                  </a:lnTo>
                  <a:cubicBezTo>
                    <a:pt x="0" y="8354"/>
                    <a:pt x="244" y="8598"/>
                    <a:pt x="515" y="8598"/>
                  </a:cubicBezTo>
                  <a:cubicBezTo>
                    <a:pt x="787" y="8598"/>
                    <a:pt x="1004" y="8381"/>
                    <a:pt x="1004" y="8083"/>
                  </a:cubicBezTo>
                  <a:lnTo>
                    <a:pt x="1004" y="488"/>
                  </a:lnTo>
                  <a:cubicBezTo>
                    <a:pt x="1004" y="217"/>
                    <a:pt x="787" y="0"/>
                    <a:pt x="515" y="0"/>
                  </a:cubicBezTo>
                  <a:close/>
                </a:path>
              </a:pathLst>
            </a:custGeom>
            <a:solidFill>
              <a:srgbClr val="7F8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4858675" y="2522500"/>
              <a:ext cx="155975" cy="25125"/>
            </a:xfrm>
            <a:custGeom>
              <a:avLst/>
              <a:gdLst/>
              <a:ahLst/>
              <a:cxnLst/>
              <a:rect l="l" t="t" r="r" b="b"/>
              <a:pathLst>
                <a:path w="6239" h="1005" extrusionOk="0">
                  <a:moveTo>
                    <a:pt x="515" y="1"/>
                  </a:moveTo>
                  <a:cubicBezTo>
                    <a:pt x="244" y="1"/>
                    <a:pt x="0" y="218"/>
                    <a:pt x="0" y="489"/>
                  </a:cubicBezTo>
                  <a:cubicBezTo>
                    <a:pt x="0" y="760"/>
                    <a:pt x="244" y="1004"/>
                    <a:pt x="515" y="1004"/>
                  </a:cubicBezTo>
                  <a:lnTo>
                    <a:pt x="5723" y="1004"/>
                  </a:lnTo>
                  <a:cubicBezTo>
                    <a:pt x="5994" y="1004"/>
                    <a:pt x="6239" y="787"/>
                    <a:pt x="6239" y="489"/>
                  </a:cubicBezTo>
                  <a:cubicBezTo>
                    <a:pt x="6239" y="218"/>
                    <a:pt x="5994" y="1"/>
                    <a:pt x="5723" y="1"/>
                  </a:cubicBezTo>
                  <a:close/>
                </a:path>
              </a:pathLst>
            </a:custGeom>
            <a:solidFill>
              <a:srgbClr val="7F8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4862725" y="2256025"/>
              <a:ext cx="12250" cy="35950"/>
            </a:xfrm>
            <a:custGeom>
              <a:avLst/>
              <a:gdLst/>
              <a:ahLst/>
              <a:cxnLst/>
              <a:rect l="l" t="t" r="r" b="b"/>
              <a:pathLst>
                <a:path w="490" h="1438" extrusionOk="0">
                  <a:moveTo>
                    <a:pt x="1" y="0"/>
                  </a:moveTo>
                  <a:lnTo>
                    <a:pt x="1" y="1438"/>
                  </a:lnTo>
                  <a:lnTo>
                    <a:pt x="489" y="1438"/>
                  </a:lnTo>
                  <a:lnTo>
                    <a:pt x="489" y="27"/>
                  </a:lnTo>
                  <a:lnTo>
                    <a:pt x="1" y="0"/>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a:off x="4861375" y="2774750"/>
              <a:ext cx="12900" cy="35975"/>
            </a:xfrm>
            <a:custGeom>
              <a:avLst/>
              <a:gdLst/>
              <a:ahLst/>
              <a:cxnLst/>
              <a:rect l="l" t="t" r="r" b="b"/>
              <a:pathLst>
                <a:path w="516" h="1439" extrusionOk="0">
                  <a:moveTo>
                    <a:pt x="1" y="1"/>
                  </a:moveTo>
                  <a:lnTo>
                    <a:pt x="1" y="1411"/>
                  </a:lnTo>
                  <a:lnTo>
                    <a:pt x="516" y="1438"/>
                  </a:lnTo>
                  <a:lnTo>
                    <a:pt x="516"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a:off x="5109550" y="2527250"/>
              <a:ext cx="35975" cy="12925"/>
            </a:xfrm>
            <a:custGeom>
              <a:avLst/>
              <a:gdLst/>
              <a:ahLst/>
              <a:cxnLst/>
              <a:rect l="l" t="t" r="r" b="b"/>
              <a:pathLst>
                <a:path w="1439" h="517" extrusionOk="0">
                  <a:moveTo>
                    <a:pt x="1" y="1"/>
                  </a:moveTo>
                  <a:lnTo>
                    <a:pt x="1" y="516"/>
                  </a:lnTo>
                  <a:lnTo>
                    <a:pt x="1438" y="516"/>
                  </a:lnTo>
                  <a:lnTo>
                    <a:pt x="1438" y="28"/>
                  </a:lnTo>
                  <a:lnTo>
                    <a:pt x="1"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a:off x="4590150" y="2526575"/>
              <a:ext cx="35950" cy="12900"/>
            </a:xfrm>
            <a:custGeom>
              <a:avLst/>
              <a:gdLst/>
              <a:ahLst/>
              <a:cxnLst/>
              <a:rect l="l" t="t" r="r" b="b"/>
              <a:pathLst>
                <a:path w="1438" h="516" extrusionOk="0">
                  <a:moveTo>
                    <a:pt x="0" y="1"/>
                  </a:moveTo>
                  <a:lnTo>
                    <a:pt x="0" y="516"/>
                  </a:lnTo>
                  <a:lnTo>
                    <a:pt x="1438" y="516"/>
                  </a:lnTo>
                  <a:lnTo>
                    <a:pt x="1438" y="1"/>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a:off x="5034975" y="2333325"/>
              <a:ext cx="34600" cy="34600"/>
            </a:xfrm>
            <a:custGeom>
              <a:avLst/>
              <a:gdLst/>
              <a:ahLst/>
              <a:cxnLst/>
              <a:rect l="l" t="t" r="r" b="b"/>
              <a:pathLst>
                <a:path w="1384" h="1384" extrusionOk="0">
                  <a:moveTo>
                    <a:pt x="1004" y="0"/>
                  </a:moveTo>
                  <a:lnTo>
                    <a:pt x="0" y="1004"/>
                  </a:lnTo>
                  <a:lnTo>
                    <a:pt x="353" y="1384"/>
                  </a:lnTo>
                  <a:lnTo>
                    <a:pt x="1384" y="353"/>
                  </a:lnTo>
                  <a:lnTo>
                    <a:pt x="1004" y="0"/>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a:off x="4666775" y="2699500"/>
              <a:ext cx="34600" cy="34600"/>
            </a:xfrm>
            <a:custGeom>
              <a:avLst/>
              <a:gdLst/>
              <a:ahLst/>
              <a:cxnLst/>
              <a:rect l="l" t="t" r="r" b="b"/>
              <a:pathLst>
                <a:path w="1384" h="1384" extrusionOk="0">
                  <a:moveTo>
                    <a:pt x="1031" y="0"/>
                  </a:moveTo>
                  <a:lnTo>
                    <a:pt x="0" y="1004"/>
                  </a:lnTo>
                  <a:lnTo>
                    <a:pt x="380" y="1383"/>
                  </a:lnTo>
                  <a:lnTo>
                    <a:pt x="1383" y="380"/>
                  </a:lnTo>
                  <a:lnTo>
                    <a:pt x="1031" y="0"/>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5034300" y="2700175"/>
              <a:ext cx="33925" cy="33925"/>
            </a:xfrm>
            <a:custGeom>
              <a:avLst/>
              <a:gdLst/>
              <a:ahLst/>
              <a:cxnLst/>
              <a:rect l="l" t="t" r="r" b="b"/>
              <a:pathLst>
                <a:path w="1357" h="1357" extrusionOk="0">
                  <a:moveTo>
                    <a:pt x="353" y="0"/>
                  </a:moveTo>
                  <a:lnTo>
                    <a:pt x="0" y="353"/>
                  </a:lnTo>
                  <a:lnTo>
                    <a:pt x="1004" y="1356"/>
                  </a:lnTo>
                  <a:lnTo>
                    <a:pt x="1356" y="1004"/>
                  </a:lnTo>
                  <a:lnTo>
                    <a:pt x="353" y="0"/>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a:off x="4668125" y="2332650"/>
              <a:ext cx="33925" cy="33925"/>
            </a:xfrm>
            <a:custGeom>
              <a:avLst/>
              <a:gdLst/>
              <a:ahLst/>
              <a:cxnLst/>
              <a:rect l="l" t="t" r="r" b="b"/>
              <a:pathLst>
                <a:path w="1357" h="1357" extrusionOk="0">
                  <a:moveTo>
                    <a:pt x="353" y="0"/>
                  </a:moveTo>
                  <a:lnTo>
                    <a:pt x="0" y="353"/>
                  </a:lnTo>
                  <a:lnTo>
                    <a:pt x="1004" y="1356"/>
                  </a:lnTo>
                  <a:lnTo>
                    <a:pt x="1356" y="1004"/>
                  </a:lnTo>
                  <a:lnTo>
                    <a:pt x="353" y="0"/>
                  </a:ln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a:off x="4845100" y="2509525"/>
              <a:ext cx="52250" cy="52350"/>
            </a:xfrm>
            <a:custGeom>
              <a:avLst/>
              <a:gdLst/>
              <a:ahLst/>
              <a:cxnLst/>
              <a:rect l="l" t="t" r="r" b="b"/>
              <a:pathLst>
                <a:path w="2090" h="2094" extrusionOk="0">
                  <a:moveTo>
                    <a:pt x="1145" y="0"/>
                  </a:moveTo>
                  <a:cubicBezTo>
                    <a:pt x="1116" y="0"/>
                    <a:pt x="1087" y="2"/>
                    <a:pt x="1058" y="4"/>
                  </a:cubicBezTo>
                  <a:cubicBezTo>
                    <a:pt x="462" y="4"/>
                    <a:pt x="1" y="466"/>
                    <a:pt x="1" y="1062"/>
                  </a:cubicBezTo>
                  <a:cubicBezTo>
                    <a:pt x="1" y="1632"/>
                    <a:pt x="462" y="2093"/>
                    <a:pt x="1058" y="2093"/>
                  </a:cubicBezTo>
                  <a:cubicBezTo>
                    <a:pt x="1628" y="2093"/>
                    <a:pt x="2089" y="1632"/>
                    <a:pt x="2089" y="1062"/>
                  </a:cubicBezTo>
                  <a:cubicBezTo>
                    <a:pt x="2089" y="470"/>
                    <a:pt x="1674" y="0"/>
                    <a:pt x="1145" y="0"/>
                  </a:cubicBezTo>
                  <a:close/>
                </a:path>
              </a:pathLst>
            </a:custGeom>
            <a:solidFill>
              <a:srgbClr val="3D4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4"/>
          <p:cNvGrpSpPr/>
          <p:nvPr/>
        </p:nvGrpSpPr>
        <p:grpSpPr>
          <a:xfrm rot="861634">
            <a:off x="8568095" y="2375874"/>
            <a:ext cx="484344" cy="589440"/>
            <a:chOff x="6582375" y="1697275"/>
            <a:chExt cx="421800" cy="513325"/>
          </a:xfrm>
        </p:grpSpPr>
        <p:sp>
          <p:nvSpPr>
            <p:cNvPr id="1249" name="Google Shape;1249;p44"/>
            <p:cNvSpPr/>
            <p:nvPr/>
          </p:nvSpPr>
          <p:spPr>
            <a:xfrm>
              <a:off x="6582375" y="1697275"/>
              <a:ext cx="421800" cy="513325"/>
            </a:xfrm>
            <a:custGeom>
              <a:avLst/>
              <a:gdLst/>
              <a:ahLst/>
              <a:cxnLst/>
              <a:rect l="l" t="t" r="r" b="b"/>
              <a:pathLst>
                <a:path w="16872" h="20533" extrusionOk="0">
                  <a:moveTo>
                    <a:pt x="8464" y="0"/>
                  </a:moveTo>
                  <a:cubicBezTo>
                    <a:pt x="7026" y="3662"/>
                    <a:pt x="516" y="4286"/>
                    <a:pt x="516" y="4286"/>
                  </a:cubicBezTo>
                  <a:cubicBezTo>
                    <a:pt x="1" y="18255"/>
                    <a:pt x="8409" y="20533"/>
                    <a:pt x="8409" y="20533"/>
                  </a:cubicBezTo>
                  <a:cubicBezTo>
                    <a:pt x="8409" y="20533"/>
                    <a:pt x="16872" y="18282"/>
                    <a:pt x="16384" y="4313"/>
                  </a:cubicBezTo>
                  <a:cubicBezTo>
                    <a:pt x="16384" y="4313"/>
                    <a:pt x="9847" y="3662"/>
                    <a:pt x="8464"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4"/>
            <p:cNvSpPr/>
            <p:nvPr/>
          </p:nvSpPr>
          <p:spPr>
            <a:xfrm>
              <a:off x="6710550" y="1872900"/>
              <a:ext cx="165475" cy="164800"/>
            </a:xfrm>
            <a:custGeom>
              <a:avLst/>
              <a:gdLst/>
              <a:ahLst/>
              <a:cxnLst/>
              <a:rect l="l" t="t" r="r" b="b"/>
              <a:pathLst>
                <a:path w="6619" h="6592" extrusionOk="0">
                  <a:moveTo>
                    <a:pt x="2387" y="0"/>
                  </a:moveTo>
                  <a:lnTo>
                    <a:pt x="2387" y="2333"/>
                  </a:lnTo>
                  <a:lnTo>
                    <a:pt x="28" y="2333"/>
                  </a:lnTo>
                  <a:lnTo>
                    <a:pt x="0" y="4232"/>
                  </a:lnTo>
                  <a:lnTo>
                    <a:pt x="2333" y="4232"/>
                  </a:lnTo>
                  <a:lnTo>
                    <a:pt x="2333" y="6591"/>
                  </a:lnTo>
                  <a:lnTo>
                    <a:pt x="4286" y="6591"/>
                  </a:lnTo>
                  <a:lnTo>
                    <a:pt x="4286" y="4232"/>
                  </a:lnTo>
                  <a:lnTo>
                    <a:pt x="6619" y="4232"/>
                  </a:lnTo>
                  <a:lnTo>
                    <a:pt x="6619" y="2333"/>
                  </a:lnTo>
                  <a:lnTo>
                    <a:pt x="4286" y="2333"/>
                  </a:lnTo>
                  <a:lnTo>
                    <a:pt x="42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4"/>
            <p:cNvSpPr/>
            <p:nvPr/>
          </p:nvSpPr>
          <p:spPr>
            <a:xfrm>
              <a:off x="6792600" y="1697275"/>
              <a:ext cx="211575" cy="513325"/>
            </a:xfrm>
            <a:custGeom>
              <a:avLst/>
              <a:gdLst/>
              <a:ahLst/>
              <a:cxnLst/>
              <a:rect l="l" t="t" r="r" b="b"/>
              <a:pathLst>
                <a:path w="8463" h="20533" extrusionOk="0">
                  <a:moveTo>
                    <a:pt x="55" y="0"/>
                  </a:moveTo>
                  <a:lnTo>
                    <a:pt x="55" y="0"/>
                  </a:lnTo>
                  <a:cubicBezTo>
                    <a:pt x="733" y="3499"/>
                    <a:pt x="5561" y="5072"/>
                    <a:pt x="5561" y="5072"/>
                  </a:cubicBezTo>
                  <a:cubicBezTo>
                    <a:pt x="6646" y="15271"/>
                    <a:pt x="0" y="20533"/>
                    <a:pt x="0" y="20533"/>
                  </a:cubicBezTo>
                  <a:cubicBezTo>
                    <a:pt x="0" y="20533"/>
                    <a:pt x="8463" y="18282"/>
                    <a:pt x="7975" y="4313"/>
                  </a:cubicBezTo>
                  <a:cubicBezTo>
                    <a:pt x="7975" y="4313"/>
                    <a:pt x="1438" y="3662"/>
                    <a:pt x="55"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44"/>
          <p:cNvGrpSpPr/>
          <p:nvPr/>
        </p:nvGrpSpPr>
        <p:grpSpPr>
          <a:xfrm rot="861634">
            <a:off x="7352521" y="1445597"/>
            <a:ext cx="1014619" cy="1219759"/>
            <a:chOff x="5460125" y="1253125"/>
            <a:chExt cx="883600" cy="1062250"/>
          </a:xfrm>
        </p:grpSpPr>
        <p:sp>
          <p:nvSpPr>
            <p:cNvPr id="1253" name="Google Shape;1253;p44"/>
            <p:cNvSpPr/>
            <p:nvPr/>
          </p:nvSpPr>
          <p:spPr>
            <a:xfrm>
              <a:off x="5547600" y="1532150"/>
              <a:ext cx="753400" cy="442825"/>
            </a:xfrm>
            <a:custGeom>
              <a:avLst/>
              <a:gdLst/>
              <a:ahLst/>
              <a:cxnLst/>
              <a:rect l="l" t="t" r="r" b="b"/>
              <a:pathLst>
                <a:path w="30136" h="17713" extrusionOk="0">
                  <a:moveTo>
                    <a:pt x="4428" y="0"/>
                  </a:moveTo>
                  <a:cubicBezTo>
                    <a:pt x="3407" y="0"/>
                    <a:pt x="2469" y="664"/>
                    <a:pt x="2171" y="1696"/>
                  </a:cubicBezTo>
                  <a:lnTo>
                    <a:pt x="299" y="8558"/>
                  </a:lnTo>
                  <a:cubicBezTo>
                    <a:pt x="1" y="9779"/>
                    <a:pt x="706" y="11026"/>
                    <a:pt x="1927" y="11352"/>
                  </a:cubicBezTo>
                  <a:lnTo>
                    <a:pt x="25172" y="17645"/>
                  </a:lnTo>
                  <a:cubicBezTo>
                    <a:pt x="25360" y="17691"/>
                    <a:pt x="25550" y="17713"/>
                    <a:pt x="25736" y="17713"/>
                  </a:cubicBezTo>
                  <a:cubicBezTo>
                    <a:pt x="26756" y="17713"/>
                    <a:pt x="27690" y="17049"/>
                    <a:pt x="27966" y="16017"/>
                  </a:cubicBezTo>
                  <a:lnTo>
                    <a:pt x="29837" y="9155"/>
                  </a:lnTo>
                  <a:cubicBezTo>
                    <a:pt x="30136" y="7934"/>
                    <a:pt x="29430" y="6687"/>
                    <a:pt x="28210" y="6334"/>
                  </a:cubicBezTo>
                  <a:lnTo>
                    <a:pt x="4992" y="68"/>
                  </a:lnTo>
                  <a:cubicBezTo>
                    <a:pt x="4803" y="22"/>
                    <a:pt x="4614" y="0"/>
                    <a:pt x="4428" y="0"/>
                  </a:cubicBezTo>
                  <a:close/>
                </a:path>
              </a:pathLst>
            </a:custGeom>
            <a:solidFill>
              <a:srgbClr val="B73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4"/>
            <p:cNvSpPr/>
            <p:nvPr/>
          </p:nvSpPr>
          <p:spPr>
            <a:xfrm>
              <a:off x="5605250" y="1253125"/>
              <a:ext cx="522825" cy="766250"/>
            </a:xfrm>
            <a:custGeom>
              <a:avLst/>
              <a:gdLst/>
              <a:ahLst/>
              <a:cxnLst/>
              <a:rect l="l" t="t" r="r" b="b"/>
              <a:pathLst>
                <a:path w="20913" h="30650" extrusionOk="0">
                  <a:moveTo>
                    <a:pt x="7866" y="0"/>
                  </a:moveTo>
                  <a:cubicBezTo>
                    <a:pt x="6212" y="7866"/>
                    <a:pt x="3852" y="15434"/>
                    <a:pt x="0" y="22513"/>
                  </a:cubicBezTo>
                  <a:lnTo>
                    <a:pt x="8544" y="30650"/>
                  </a:lnTo>
                  <a:cubicBezTo>
                    <a:pt x="14376" y="22187"/>
                    <a:pt x="18146" y="12748"/>
                    <a:pt x="20913" y="2902"/>
                  </a:cubicBezTo>
                  <a:cubicBezTo>
                    <a:pt x="16573" y="1953"/>
                    <a:pt x="12206" y="1004"/>
                    <a:pt x="7866" y="0"/>
                  </a:cubicBezTo>
                  <a:close/>
                </a:path>
              </a:pathLst>
            </a:custGeom>
            <a:solidFill>
              <a:srgbClr val="43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4"/>
            <p:cNvSpPr/>
            <p:nvPr/>
          </p:nvSpPr>
          <p:spPr>
            <a:xfrm>
              <a:off x="5628300" y="1303300"/>
              <a:ext cx="577775" cy="762200"/>
            </a:xfrm>
            <a:custGeom>
              <a:avLst/>
              <a:gdLst/>
              <a:ahLst/>
              <a:cxnLst/>
              <a:rect l="l" t="t" r="r" b="b"/>
              <a:pathLst>
                <a:path w="23111" h="30488" extrusionOk="0">
                  <a:moveTo>
                    <a:pt x="10498" y="0"/>
                  </a:moveTo>
                  <a:cubicBezTo>
                    <a:pt x="7921" y="7595"/>
                    <a:pt x="4666" y="14810"/>
                    <a:pt x="1" y="21401"/>
                  </a:cubicBezTo>
                  <a:cubicBezTo>
                    <a:pt x="2469" y="24412"/>
                    <a:pt x="4991" y="27477"/>
                    <a:pt x="7487" y="30487"/>
                  </a:cubicBezTo>
                  <a:cubicBezTo>
                    <a:pt x="14295" y="22784"/>
                    <a:pt x="19177" y="13861"/>
                    <a:pt x="23110" y="4394"/>
                  </a:cubicBezTo>
                  <a:cubicBezTo>
                    <a:pt x="18906" y="2930"/>
                    <a:pt x="14702" y="1465"/>
                    <a:pt x="1049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4"/>
            <p:cNvSpPr/>
            <p:nvPr/>
          </p:nvSpPr>
          <p:spPr>
            <a:xfrm>
              <a:off x="5687300" y="1358225"/>
              <a:ext cx="446900" cy="621825"/>
            </a:xfrm>
            <a:custGeom>
              <a:avLst/>
              <a:gdLst/>
              <a:ahLst/>
              <a:cxnLst/>
              <a:rect l="l" t="t" r="r" b="b"/>
              <a:pathLst>
                <a:path w="17876" h="24873" extrusionOk="0">
                  <a:moveTo>
                    <a:pt x="10796" y="0"/>
                  </a:moveTo>
                  <a:cubicBezTo>
                    <a:pt x="10123" y="958"/>
                    <a:pt x="9129" y="1496"/>
                    <a:pt x="8120" y="1496"/>
                  </a:cubicBezTo>
                  <a:cubicBezTo>
                    <a:pt x="8072" y="1496"/>
                    <a:pt x="8023" y="1495"/>
                    <a:pt x="7975" y="1492"/>
                  </a:cubicBezTo>
                  <a:cubicBezTo>
                    <a:pt x="5778" y="7052"/>
                    <a:pt x="3310" y="12423"/>
                    <a:pt x="0" y="17414"/>
                  </a:cubicBezTo>
                  <a:cubicBezTo>
                    <a:pt x="434" y="18363"/>
                    <a:pt x="516" y="19584"/>
                    <a:pt x="109" y="20587"/>
                  </a:cubicBezTo>
                  <a:cubicBezTo>
                    <a:pt x="1547" y="22242"/>
                    <a:pt x="2279" y="23110"/>
                    <a:pt x="3798" y="24873"/>
                  </a:cubicBezTo>
                  <a:cubicBezTo>
                    <a:pt x="4359" y="24493"/>
                    <a:pt x="4980" y="24295"/>
                    <a:pt x="5600" y="24295"/>
                  </a:cubicBezTo>
                  <a:cubicBezTo>
                    <a:pt x="5999" y="24295"/>
                    <a:pt x="6399" y="24377"/>
                    <a:pt x="6781" y="24547"/>
                  </a:cubicBezTo>
                  <a:cubicBezTo>
                    <a:pt x="11203" y="18661"/>
                    <a:pt x="14783" y="12531"/>
                    <a:pt x="17875" y="5832"/>
                  </a:cubicBezTo>
                  <a:cubicBezTo>
                    <a:pt x="16980" y="4964"/>
                    <a:pt x="16600" y="3635"/>
                    <a:pt x="16736" y="2252"/>
                  </a:cubicBezTo>
                  <a:cubicBezTo>
                    <a:pt x="14240" y="1302"/>
                    <a:pt x="13074" y="841"/>
                    <a:pt x="10796" y="0"/>
                  </a:cubicBezTo>
                  <a:close/>
                </a:path>
              </a:pathLst>
            </a:custGeom>
            <a:solidFill>
              <a:srgbClr val="D6F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4"/>
            <p:cNvSpPr/>
            <p:nvPr/>
          </p:nvSpPr>
          <p:spPr>
            <a:xfrm>
              <a:off x="5614750" y="1364325"/>
              <a:ext cx="651675" cy="732375"/>
            </a:xfrm>
            <a:custGeom>
              <a:avLst/>
              <a:gdLst/>
              <a:ahLst/>
              <a:cxnLst/>
              <a:rect l="l" t="t" r="r" b="b"/>
              <a:pathLst>
                <a:path w="26067" h="29295" extrusionOk="0">
                  <a:moveTo>
                    <a:pt x="14539" y="0"/>
                  </a:moveTo>
                  <a:cubicBezTo>
                    <a:pt x="10497" y="6917"/>
                    <a:pt x="5886" y="13400"/>
                    <a:pt x="0" y="18879"/>
                  </a:cubicBezTo>
                  <a:cubicBezTo>
                    <a:pt x="1872" y="22378"/>
                    <a:pt x="3689" y="25849"/>
                    <a:pt x="5561" y="29294"/>
                  </a:cubicBezTo>
                  <a:cubicBezTo>
                    <a:pt x="13752" y="23137"/>
                    <a:pt x="20343" y="15325"/>
                    <a:pt x="26066" y="6863"/>
                  </a:cubicBezTo>
                  <a:cubicBezTo>
                    <a:pt x="22242" y="4584"/>
                    <a:pt x="18363" y="2306"/>
                    <a:pt x="14539" y="0"/>
                  </a:cubicBezTo>
                  <a:close/>
                </a:path>
              </a:pathLst>
            </a:custGeom>
            <a:solidFill>
              <a:srgbClr val="43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4"/>
            <p:cNvSpPr/>
            <p:nvPr/>
          </p:nvSpPr>
          <p:spPr>
            <a:xfrm>
              <a:off x="5628300" y="1433500"/>
              <a:ext cx="671350" cy="714725"/>
            </a:xfrm>
            <a:custGeom>
              <a:avLst/>
              <a:gdLst/>
              <a:ahLst/>
              <a:cxnLst/>
              <a:rect l="l" t="t" r="r" b="b"/>
              <a:pathLst>
                <a:path w="26854" h="28589" extrusionOk="0">
                  <a:moveTo>
                    <a:pt x="15868" y="0"/>
                  </a:moveTo>
                  <a:cubicBezTo>
                    <a:pt x="11311" y="6618"/>
                    <a:pt x="6266" y="12748"/>
                    <a:pt x="1" y="17820"/>
                  </a:cubicBezTo>
                  <a:lnTo>
                    <a:pt x="4774" y="28589"/>
                  </a:lnTo>
                  <a:cubicBezTo>
                    <a:pt x="13427" y="23001"/>
                    <a:pt x="20533" y="15705"/>
                    <a:pt x="26853" y="7676"/>
                  </a:cubicBezTo>
                  <a:cubicBezTo>
                    <a:pt x="23192" y="5126"/>
                    <a:pt x="19530" y="2577"/>
                    <a:pt x="15868"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4"/>
            <p:cNvSpPr/>
            <p:nvPr/>
          </p:nvSpPr>
          <p:spPr>
            <a:xfrm>
              <a:off x="5678475" y="1506050"/>
              <a:ext cx="526225" cy="564200"/>
            </a:xfrm>
            <a:custGeom>
              <a:avLst/>
              <a:gdLst/>
              <a:ahLst/>
              <a:cxnLst/>
              <a:rect l="l" t="t" r="r" b="b"/>
              <a:pathLst>
                <a:path w="21049" h="22568" extrusionOk="0">
                  <a:moveTo>
                    <a:pt x="15787" y="0"/>
                  </a:moveTo>
                  <a:cubicBezTo>
                    <a:pt x="15134" y="519"/>
                    <a:pt x="14372" y="793"/>
                    <a:pt x="13636" y="793"/>
                  </a:cubicBezTo>
                  <a:cubicBezTo>
                    <a:pt x="13333" y="793"/>
                    <a:pt x="13034" y="746"/>
                    <a:pt x="12749" y="651"/>
                  </a:cubicBezTo>
                  <a:cubicBezTo>
                    <a:pt x="9142" y="5425"/>
                    <a:pt x="5317" y="9900"/>
                    <a:pt x="760" y="13833"/>
                  </a:cubicBezTo>
                  <a:cubicBezTo>
                    <a:pt x="950" y="14837"/>
                    <a:pt x="679" y="16030"/>
                    <a:pt x="1" y="16953"/>
                  </a:cubicBezTo>
                  <a:cubicBezTo>
                    <a:pt x="896" y="18906"/>
                    <a:pt x="1411" y="19936"/>
                    <a:pt x="2388" y="22079"/>
                  </a:cubicBezTo>
                  <a:cubicBezTo>
                    <a:pt x="2750" y="21958"/>
                    <a:pt x="3115" y="21898"/>
                    <a:pt x="3471" y="21898"/>
                  </a:cubicBezTo>
                  <a:cubicBezTo>
                    <a:pt x="4156" y="21898"/>
                    <a:pt x="4809" y="22121"/>
                    <a:pt x="5344" y="22567"/>
                  </a:cubicBezTo>
                  <a:cubicBezTo>
                    <a:pt x="11176" y="18092"/>
                    <a:pt x="16275" y="13128"/>
                    <a:pt x="21049" y="7514"/>
                  </a:cubicBezTo>
                  <a:cubicBezTo>
                    <a:pt x="20425" y="6429"/>
                    <a:pt x="20398" y="5045"/>
                    <a:pt x="20913" y="3743"/>
                  </a:cubicBezTo>
                  <a:cubicBezTo>
                    <a:pt x="18771" y="2197"/>
                    <a:pt x="17767" y="1411"/>
                    <a:pt x="15787" y="0"/>
                  </a:cubicBezTo>
                  <a:close/>
                </a:path>
              </a:pathLst>
            </a:custGeom>
            <a:solidFill>
              <a:srgbClr val="D6F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4"/>
            <p:cNvSpPr/>
            <p:nvPr/>
          </p:nvSpPr>
          <p:spPr>
            <a:xfrm>
              <a:off x="5812075" y="1677275"/>
              <a:ext cx="244125" cy="241900"/>
            </a:xfrm>
            <a:custGeom>
              <a:avLst/>
              <a:gdLst/>
              <a:ahLst/>
              <a:cxnLst/>
              <a:rect l="l" t="t" r="r" b="b"/>
              <a:pathLst>
                <a:path w="9765" h="9676" extrusionOk="0">
                  <a:moveTo>
                    <a:pt x="5403" y="1"/>
                  </a:moveTo>
                  <a:cubicBezTo>
                    <a:pt x="4232" y="1"/>
                    <a:pt x="3039" y="547"/>
                    <a:pt x="2116" y="1560"/>
                  </a:cubicBezTo>
                  <a:cubicBezTo>
                    <a:pt x="434" y="3377"/>
                    <a:pt x="0" y="6198"/>
                    <a:pt x="1248" y="8124"/>
                  </a:cubicBezTo>
                  <a:cubicBezTo>
                    <a:pt x="1909" y="9137"/>
                    <a:pt x="2994" y="9675"/>
                    <a:pt x="4176" y="9675"/>
                  </a:cubicBezTo>
                  <a:cubicBezTo>
                    <a:pt x="5273" y="9675"/>
                    <a:pt x="6454" y="9211"/>
                    <a:pt x="7459" y="8232"/>
                  </a:cubicBezTo>
                  <a:cubicBezTo>
                    <a:pt x="9602" y="6198"/>
                    <a:pt x="9765" y="2889"/>
                    <a:pt x="8083" y="1153"/>
                  </a:cubicBezTo>
                  <a:cubicBezTo>
                    <a:pt x="7312" y="370"/>
                    <a:pt x="6365" y="1"/>
                    <a:pt x="5403" y="1"/>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4"/>
            <p:cNvSpPr/>
            <p:nvPr/>
          </p:nvSpPr>
          <p:spPr>
            <a:xfrm>
              <a:off x="6025000" y="1570475"/>
              <a:ext cx="78675" cy="95625"/>
            </a:xfrm>
            <a:custGeom>
              <a:avLst/>
              <a:gdLst/>
              <a:ahLst/>
              <a:cxnLst/>
              <a:rect l="l" t="t" r="r" b="b"/>
              <a:pathLst>
                <a:path w="3147" h="3825" extrusionOk="0">
                  <a:moveTo>
                    <a:pt x="2631" y="0"/>
                  </a:moveTo>
                  <a:cubicBezTo>
                    <a:pt x="1628" y="1383"/>
                    <a:pt x="1085" y="2061"/>
                    <a:pt x="0" y="3391"/>
                  </a:cubicBezTo>
                  <a:lnTo>
                    <a:pt x="434" y="3824"/>
                  </a:lnTo>
                  <a:cubicBezTo>
                    <a:pt x="1546" y="2495"/>
                    <a:pt x="2089" y="1817"/>
                    <a:pt x="3147" y="407"/>
                  </a:cubicBezTo>
                  <a:cubicBezTo>
                    <a:pt x="2957" y="244"/>
                    <a:pt x="2848" y="163"/>
                    <a:pt x="2631"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4"/>
            <p:cNvSpPr/>
            <p:nvPr/>
          </p:nvSpPr>
          <p:spPr>
            <a:xfrm>
              <a:off x="6052125" y="1594875"/>
              <a:ext cx="82075" cy="97675"/>
            </a:xfrm>
            <a:custGeom>
              <a:avLst/>
              <a:gdLst/>
              <a:ahLst/>
              <a:cxnLst/>
              <a:rect l="l" t="t" r="r" b="b"/>
              <a:pathLst>
                <a:path w="3283" h="3907" extrusionOk="0">
                  <a:moveTo>
                    <a:pt x="2767" y="0"/>
                  </a:moveTo>
                  <a:cubicBezTo>
                    <a:pt x="1682" y="1438"/>
                    <a:pt x="1112" y="2116"/>
                    <a:pt x="0" y="3472"/>
                  </a:cubicBezTo>
                  <a:cubicBezTo>
                    <a:pt x="190" y="3635"/>
                    <a:pt x="271" y="3744"/>
                    <a:pt x="461" y="3906"/>
                  </a:cubicBezTo>
                  <a:cubicBezTo>
                    <a:pt x="1628" y="2550"/>
                    <a:pt x="2197" y="1872"/>
                    <a:pt x="3282" y="407"/>
                  </a:cubicBezTo>
                  <a:cubicBezTo>
                    <a:pt x="3092" y="245"/>
                    <a:pt x="2984" y="136"/>
                    <a:pt x="2767" y="0"/>
                  </a:cubicBezTo>
                  <a:close/>
                </a:path>
              </a:pathLst>
            </a:custGeom>
            <a:solidFill>
              <a:srgbClr val="78D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4"/>
            <p:cNvSpPr/>
            <p:nvPr/>
          </p:nvSpPr>
          <p:spPr>
            <a:xfrm>
              <a:off x="5460125" y="1574525"/>
              <a:ext cx="883600" cy="740850"/>
            </a:xfrm>
            <a:custGeom>
              <a:avLst/>
              <a:gdLst/>
              <a:ahLst/>
              <a:cxnLst/>
              <a:rect l="l" t="t" r="r" b="b"/>
              <a:pathLst>
                <a:path w="35344" h="29634" extrusionOk="0">
                  <a:moveTo>
                    <a:pt x="5643" y="1"/>
                  </a:moveTo>
                  <a:lnTo>
                    <a:pt x="326" y="19774"/>
                  </a:lnTo>
                  <a:cubicBezTo>
                    <a:pt x="1" y="20995"/>
                    <a:pt x="733" y="22242"/>
                    <a:pt x="1954" y="22595"/>
                  </a:cubicBezTo>
                  <a:lnTo>
                    <a:pt x="27857" y="29566"/>
                  </a:lnTo>
                  <a:cubicBezTo>
                    <a:pt x="28046" y="29612"/>
                    <a:pt x="28235" y="29634"/>
                    <a:pt x="28421" y="29634"/>
                  </a:cubicBezTo>
                  <a:cubicBezTo>
                    <a:pt x="29441" y="29634"/>
                    <a:pt x="30376" y="28970"/>
                    <a:pt x="30651" y="27938"/>
                  </a:cubicBezTo>
                  <a:lnTo>
                    <a:pt x="35045" y="11800"/>
                  </a:lnTo>
                  <a:cubicBezTo>
                    <a:pt x="35343" y="10579"/>
                    <a:pt x="34638" y="9331"/>
                    <a:pt x="33418" y="8979"/>
                  </a:cubicBezTo>
                  <a:lnTo>
                    <a:pt x="7514" y="2008"/>
                  </a:lnTo>
                  <a:cubicBezTo>
                    <a:pt x="5209" y="1357"/>
                    <a:pt x="5670" y="1"/>
                    <a:pt x="5643" y="1"/>
                  </a:cubicBezTo>
                  <a:close/>
                </a:path>
              </a:pathLst>
            </a:custGeom>
            <a:solidFill>
              <a:srgbClr val="ED6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4"/>
            <p:cNvSpPr/>
            <p:nvPr/>
          </p:nvSpPr>
          <p:spPr>
            <a:xfrm>
              <a:off x="5899550" y="2003650"/>
              <a:ext cx="392625" cy="232050"/>
            </a:xfrm>
            <a:custGeom>
              <a:avLst/>
              <a:gdLst/>
              <a:ahLst/>
              <a:cxnLst/>
              <a:rect l="l" t="t" r="r" b="b"/>
              <a:pathLst>
                <a:path w="15705" h="9282" extrusionOk="0">
                  <a:moveTo>
                    <a:pt x="3081" y="0"/>
                  </a:moveTo>
                  <a:cubicBezTo>
                    <a:pt x="2012" y="0"/>
                    <a:pt x="1000" y="713"/>
                    <a:pt x="705" y="1822"/>
                  </a:cubicBezTo>
                  <a:lnTo>
                    <a:pt x="380" y="3043"/>
                  </a:lnTo>
                  <a:cubicBezTo>
                    <a:pt x="0" y="4345"/>
                    <a:pt x="787" y="5728"/>
                    <a:pt x="2089" y="6054"/>
                  </a:cubicBezTo>
                  <a:lnTo>
                    <a:pt x="14078" y="9281"/>
                  </a:lnTo>
                  <a:lnTo>
                    <a:pt x="15705" y="3314"/>
                  </a:lnTo>
                  <a:lnTo>
                    <a:pt x="3716" y="87"/>
                  </a:lnTo>
                  <a:cubicBezTo>
                    <a:pt x="3506" y="28"/>
                    <a:pt x="3292" y="0"/>
                    <a:pt x="3081" y="0"/>
                  </a:cubicBezTo>
                  <a:close/>
                </a:path>
              </a:pathLst>
            </a:custGeom>
            <a:solidFill>
              <a:srgbClr val="D7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4"/>
            <p:cNvSpPr/>
            <p:nvPr/>
          </p:nvSpPr>
          <p:spPr>
            <a:xfrm>
              <a:off x="5947700" y="2040725"/>
              <a:ext cx="104450" cy="94275"/>
            </a:xfrm>
            <a:custGeom>
              <a:avLst/>
              <a:gdLst/>
              <a:ahLst/>
              <a:cxnLst/>
              <a:rect l="l" t="t" r="r" b="b"/>
              <a:pathLst>
                <a:path w="4178" h="3771" extrusionOk="0">
                  <a:moveTo>
                    <a:pt x="2073" y="1"/>
                  </a:moveTo>
                  <a:cubicBezTo>
                    <a:pt x="1249" y="1"/>
                    <a:pt x="497" y="539"/>
                    <a:pt x="271" y="1397"/>
                  </a:cubicBezTo>
                  <a:cubicBezTo>
                    <a:pt x="0" y="2401"/>
                    <a:pt x="570" y="3432"/>
                    <a:pt x="1600" y="3703"/>
                  </a:cubicBezTo>
                  <a:cubicBezTo>
                    <a:pt x="1769" y="3748"/>
                    <a:pt x="1938" y="3770"/>
                    <a:pt x="2104" y="3770"/>
                  </a:cubicBezTo>
                  <a:cubicBezTo>
                    <a:pt x="2928" y="3770"/>
                    <a:pt x="3680" y="3232"/>
                    <a:pt x="3906" y="2374"/>
                  </a:cubicBezTo>
                  <a:cubicBezTo>
                    <a:pt x="4177" y="1370"/>
                    <a:pt x="3553" y="339"/>
                    <a:pt x="2577" y="68"/>
                  </a:cubicBezTo>
                  <a:cubicBezTo>
                    <a:pt x="2409" y="23"/>
                    <a:pt x="2240" y="1"/>
                    <a:pt x="2073"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4"/>
            <p:cNvSpPr/>
            <p:nvPr/>
          </p:nvSpPr>
          <p:spPr>
            <a:xfrm>
              <a:off x="5728675" y="1754225"/>
              <a:ext cx="474000" cy="218375"/>
            </a:xfrm>
            <a:custGeom>
              <a:avLst/>
              <a:gdLst/>
              <a:ahLst/>
              <a:cxnLst/>
              <a:rect l="l" t="t" r="r" b="b"/>
              <a:pathLst>
                <a:path w="18960" h="8735" extrusionOk="0">
                  <a:moveTo>
                    <a:pt x="1058" y="1"/>
                  </a:moveTo>
                  <a:lnTo>
                    <a:pt x="0" y="3879"/>
                  </a:lnTo>
                  <a:lnTo>
                    <a:pt x="17902" y="8734"/>
                  </a:lnTo>
                  <a:lnTo>
                    <a:pt x="18960" y="4829"/>
                  </a:lnTo>
                  <a:lnTo>
                    <a:pt x="1058" y="1"/>
                  </a:lnTo>
                  <a:close/>
                </a:path>
              </a:pathLst>
            </a:custGeom>
            <a:solidFill>
              <a:srgbClr val="F2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44"/>
          <p:cNvGrpSpPr/>
          <p:nvPr/>
        </p:nvGrpSpPr>
        <p:grpSpPr>
          <a:xfrm rot="861634">
            <a:off x="6732500" y="1605974"/>
            <a:ext cx="417371" cy="367650"/>
            <a:chOff x="4844425" y="1454475"/>
            <a:chExt cx="363475" cy="320175"/>
          </a:xfrm>
        </p:grpSpPr>
        <p:sp>
          <p:nvSpPr>
            <p:cNvPr id="1268" name="Google Shape;1268;p44"/>
            <p:cNvSpPr/>
            <p:nvPr/>
          </p:nvSpPr>
          <p:spPr>
            <a:xfrm>
              <a:off x="5004450" y="1613800"/>
              <a:ext cx="185150" cy="160850"/>
            </a:xfrm>
            <a:custGeom>
              <a:avLst/>
              <a:gdLst/>
              <a:ahLst/>
              <a:cxnLst/>
              <a:rect l="l" t="t" r="r" b="b"/>
              <a:pathLst>
                <a:path w="7406" h="6434" extrusionOk="0">
                  <a:moveTo>
                    <a:pt x="6017" y="1"/>
                  </a:moveTo>
                  <a:cubicBezTo>
                    <a:pt x="5135" y="1"/>
                    <a:pt x="3665" y="177"/>
                    <a:pt x="2360" y="1142"/>
                  </a:cubicBezTo>
                  <a:cubicBezTo>
                    <a:pt x="1031" y="2119"/>
                    <a:pt x="272" y="3692"/>
                    <a:pt x="28" y="5726"/>
                  </a:cubicBezTo>
                  <a:cubicBezTo>
                    <a:pt x="1" y="6052"/>
                    <a:pt x="218" y="6404"/>
                    <a:pt x="597" y="6431"/>
                  </a:cubicBezTo>
                  <a:cubicBezTo>
                    <a:pt x="617" y="6433"/>
                    <a:pt x="637" y="6434"/>
                    <a:pt x="656" y="6434"/>
                  </a:cubicBezTo>
                  <a:cubicBezTo>
                    <a:pt x="986" y="6434"/>
                    <a:pt x="1277" y="6220"/>
                    <a:pt x="1303" y="5862"/>
                  </a:cubicBezTo>
                  <a:cubicBezTo>
                    <a:pt x="1520" y="4207"/>
                    <a:pt x="2116" y="2932"/>
                    <a:pt x="3120" y="2200"/>
                  </a:cubicBezTo>
                  <a:cubicBezTo>
                    <a:pt x="4107" y="1428"/>
                    <a:pt x="5284" y="1298"/>
                    <a:pt x="5975" y="1298"/>
                  </a:cubicBezTo>
                  <a:cubicBezTo>
                    <a:pt x="6329" y="1298"/>
                    <a:pt x="6556" y="1332"/>
                    <a:pt x="6565" y="1332"/>
                  </a:cubicBezTo>
                  <a:cubicBezTo>
                    <a:pt x="6608" y="1340"/>
                    <a:pt x="6652" y="1344"/>
                    <a:pt x="6695" y="1344"/>
                  </a:cubicBezTo>
                  <a:cubicBezTo>
                    <a:pt x="6946" y="1344"/>
                    <a:pt x="7177" y="1211"/>
                    <a:pt x="7270" y="979"/>
                  </a:cubicBezTo>
                  <a:cubicBezTo>
                    <a:pt x="7324" y="898"/>
                    <a:pt x="7351" y="871"/>
                    <a:pt x="7351" y="790"/>
                  </a:cubicBezTo>
                  <a:cubicBezTo>
                    <a:pt x="7406" y="464"/>
                    <a:pt x="7189" y="111"/>
                    <a:pt x="6809" y="57"/>
                  </a:cubicBezTo>
                  <a:cubicBezTo>
                    <a:pt x="6772" y="48"/>
                    <a:pt x="6473" y="1"/>
                    <a:pt x="6017"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4927150" y="1534850"/>
              <a:ext cx="271275" cy="233025"/>
            </a:xfrm>
            <a:custGeom>
              <a:avLst/>
              <a:gdLst/>
              <a:ahLst/>
              <a:cxnLst/>
              <a:rect l="l" t="t" r="r" b="b"/>
              <a:pathLst>
                <a:path w="10851" h="9321" extrusionOk="0">
                  <a:moveTo>
                    <a:pt x="9505" y="0"/>
                  </a:moveTo>
                  <a:cubicBezTo>
                    <a:pt x="7304" y="0"/>
                    <a:pt x="950" y="761"/>
                    <a:pt x="28" y="8613"/>
                  </a:cubicBezTo>
                  <a:cubicBezTo>
                    <a:pt x="1" y="8938"/>
                    <a:pt x="245" y="9291"/>
                    <a:pt x="624" y="9318"/>
                  </a:cubicBezTo>
                  <a:cubicBezTo>
                    <a:pt x="643" y="9320"/>
                    <a:pt x="661" y="9320"/>
                    <a:pt x="679" y="9320"/>
                  </a:cubicBezTo>
                  <a:cubicBezTo>
                    <a:pt x="988" y="9320"/>
                    <a:pt x="1304" y="9107"/>
                    <a:pt x="1330" y="8748"/>
                  </a:cubicBezTo>
                  <a:cubicBezTo>
                    <a:pt x="2131" y="1880"/>
                    <a:pt x="7590" y="1292"/>
                    <a:pt x="9452" y="1292"/>
                  </a:cubicBezTo>
                  <a:cubicBezTo>
                    <a:pt x="9796" y="1292"/>
                    <a:pt x="10017" y="1312"/>
                    <a:pt x="10064" y="1317"/>
                  </a:cubicBezTo>
                  <a:cubicBezTo>
                    <a:pt x="10085" y="1319"/>
                    <a:pt x="10107" y="1319"/>
                    <a:pt x="10129" y="1319"/>
                  </a:cubicBezTo>
                  <a:cubicBezTo>
                    <a:pt x="10404" y="1319"/>
                    <a:pt x="10666" y="1163"/>
                    <a:pt x="10742" y="937"/>
                  </a:cubicBezTo>
                  <a:cubicBezTo>
                    <a:pt x="10796" y="883"/>
                    <a:pt x="10796" y="801"/>
                    <a:pt x="10823" y="747"/>
                  </a:cubicBezTo>
                  <a:cubicBezTo>
                    <a:pt x="10850" y="394"/>
                    <a:pt x="10606" y="69"/>
                    <a:pt x="10253" y="42"/>
                  </a:cubicBezTo>
                  <a:cubicBezTo>
                    <a:pt x="10235" y="32"/>
                    <a:pt x="9958" y="0"/>
                    <a:pt x="9505" y="0"/>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p:nvPr/>
          </p:nvSpPr>
          <p:spPr>
            <a:xfrm>
              <a:off x="4844425" y="1454475"/>
              <a:ext cx="363475" cy="306950"/>
            </a:xfrm>
            <a:custGeom>
              <a:avLst/>
              <a:gdLst/>
              <a:ahLst/>
              <a:cxnLst/>
              <a:rect l="l" t="t" r="r" b="b"/>
              <a:pathLst>
                <a:path w="14539" h="12278" extrusionOk="0">
                  <a:moveTo>
                    <a:pt x="13093" y="1"/>
                  </a:moveTo>
                  <a:cubicBezTo>
                    <a:pt x="10377" y="1"/>
                    <a:pt x="1773" y="833"/>
                    <a:pt x="55" y="11529"/>
                  </a:cubicBezTo>
                  <a:cubicBezTo>
                    <a:pt x="0" y="11855"/>
                    <a:pt x="217" y="12208"/>
                    <a:pt x="597" y="12262"/>
                  </a:cubicBezTo>
                  <a:cubicBezTo>
                    <a:pt x="639" y="12272"/>
                    <a:pt x="682" y="12277"/>
                    <a:pt x="725" y="12277"/>
                  </a:cubicBezTo>
                  <a:cubicBezTo>
                    <a:pt x="1010" y="12277"/>
                    <a:pt x="1286" y="12050"/>
                    <a:pt x="1357" y="11719"/>
                  </a:cubicBezTo>
                  <a:cubicBezTo>
                    <a:pt x="2876" y="2192"/>
                    <a:pt x="10220" y="1316"/>
                    <a:pt x="12838" y="1316"/>
                  </a:cubicBezTo>
                  <a:cubicBezTo>
                    <a:pt x="13350" y="1316"/>
                    <a:pt x="13681" y="1349"/>
                    <a:pt x="13752" y="1358"/>
                  </a:cubicBezTo>
                  <a:cubicBezTo>
                    <a:pt x="13774" y="1360"/>
                    <a:pt x="13796" y="1361"/>
                    <a:pt x="13817" y="1361"/>
                  </a:cubicBezTo>
                  <a:cubicBezTo>
                    <a:pt x="14089" y="1361"/>
                    <a:pt x="14330" y="1205"/>
                    <a:pt x="14430" y="978"/>
                  </a:cubicBezTo>
                  <a:cubicBezTo>
                    <a:pt x="14457" y="897"/>
                    <a:pt x="14457" y="843"/>
                    <a:pt x="14485" y="734"/>
                  </a:cubicBezTo>
                  <a:cubicBezTo>
                    <a:pt x="14539" y="382"/>
                    <a:pt x="14295" y="56"/>
                    <a:pt x="13915" y="29"/>
                  </a:cubicBezTo>
                  <a:cubicBezTo>
                    <a:pt x="13894" y="29"/>
                    <a:pt x="13593" y="1"/>
                    <a:pt x="13093" y="1"/>
                  </a:cubicBezTo>
                  <a:close/>
                </a:path>
              </a:pathLst>
            </a:custGeom>
            <a:solidFill>
              <a:srgbClr val="F6D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5" name="Google Shape;2125;p62"/>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UANG PERSEDIAAN (UP)</a:t>
            </a:r>
            <a:endParaRPr dirty="0"/>
          </a:p>
        </p:txBody>
      </p:sp>
      <p:pic>
        <p:nvPicPr>
          <p:cNvPr id="2126" name="Google Shape;2126;p62" title="Gráfico">
            <a:hlinkClick r:id="rId3"/>
          </p:cNvPr>
          <p:cNvPicPr preferRelativeResize="0"/>
          <p:nvPr/>
        </p:nvPicPr>
        <p:blipFill rotWithShape="1">
          <a:blip r:embed="rId4">
            <a:alphaModFix/>
          </a:blip>
          <a:srcRect l="21457" r="21594" b="3642"/>
          <a:stretch/>
        </p:blipFill>
        <p:spPr>
          <a:xfrm>
            <a:off x="1954200" y="1333863"/>
            <a:ext cx="2571126" cy="2689974"/>
          </a:xfrm>
          <a:prstGeom prst="rect">
            <a:avLst/>
          </a:prstGeom>
          <a:noFill/>
          <a:ln>
            <a:noFill/>
          </a:ln>
        </p:spPr>
      </p:pic>
      <p:sp>
        <p:nvSpPr>
          <p:cNvPr id="2127" name="Google Shape;2127;p62"/>
          <p:cNvSpPr txBox="1">
            <a:spLocks noGrp="1"/>
          </p:cNvSpPr>
          <p:nvPr>
            <p:ph type="title" idx="4294967295"/>
          </p:nvPr>
        </p:nvSpPr>
        <p:spPr>
          <a:xfrm>
            <a:off x="1492450" y="1036113"/>
            <a:ext cx="780000" cy="36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dirty="0"/>
              <a:t>40%</a:t>
            </a:r>
            <a:endParaRPr sz="2000" dirty="0"/>
          </a:p>
        </p:txBody>
      </p:sp>
      <p:grpSp>
        <p:nvGrpSpPr>
          <p:cNvPr id="2128" name="Google Shape;2128;p62"/>
          <p:cNvGrpSpPr/>
          <p:nvPr/>
        </p:nvGrpSpPr>
        <p:grpSpPr>
          <a:xfrm>
            <a:off x="3009677" y="2459716"/>
            <a:ext cx="460158" cy="546068"/>
            <a:chOff x="4969247" y="1586226"/>
            <a:chExt cx="420851" cy="499422"/>
          </a:xfrm>
        </p:grpSpPr>
        <p:sp>
          <p:nvSpPr>
            <p:cNvPr id="2129" name="Google Shape;2129;p62"/>
            <p:cNvSpPr/>
            <p:nvPr/>
          </p:nvSpPr>
          <p:spPr>
            <a:xfrm>
              <a:off x="4969247" y="1586226"/>
              <a:ext cx="420851" cy="499422"/>
            </a:xfrm>
            <a:custGeom>
              <a:avLst/>
              <a:gdLst/>
              <a:ahLst/>
              <a:cxnLst/>
              <a:rect l="l" t="t" r="r" b="b"/>
              <a:pathLst>
                <a:path w="9020" h="10704" extrusionOk="0">
                  <a:moveTo>
                    <a:pt x="4530" y="310"/>
                  </a:moveTo>
                  <a:cubicBezTo>
                    <a:pt x="7344" y="310"/>
                    <a:pt x="8614" y="3864"/>
                    <a:pt x="6407" y="5644"/>
                  </a:cubicBezTo>
                  <a:cubicBezTo>
                    <a:pt x="6383" y="5668"/>
                    <a:pt x="6359" y="5716"/>
                    <a:pt x="6359" y="5763"/>
                  </a:cubicBezTo>
                  <a:lnTo>
                    <a:pt x="6359" y="6287"/>
                  </a:lnTo>
                  <a:lnTo>
                    <a:pt x="3764" y="6287"/>
                  </a:lnTo>
                  <a:cubicBezTo>
                    <a:pt x="3759" y="6287"/>
                    <a:pt x="3754" y="6286"/>
                    <a:pt x="3749" y="6286"/>
                  </a:cubicBezTo>
                  <a:cubicBezTo>
                    <a:pt x="3602" y="6286"/>
                    <a:pt x="3602" y="6622"/>
                    <a:pt x="3749" y="6622"/>
                  </a:cubicBezTo>
                  <a:cubicBezTo>
                    <a:pt x="3754" y="6622"/>
                    <a:pt x="3759" y="6621"/>
                    <a:pt x="3764" y="6621"/>
                  </a:cubicBezTo>
                  <a:lnTo>
                    <a:pt x="6979" y="6621"/>
                  </a:lnTo>
                  <a:cubicBezTo>
                    <a:pt x="6991" y="6618"/>
                    <a:pt x="7003" y="6617"/>
                    <a:pt x="7015" y="6617"/>
                  </a:cubicBezTo>
                  <a:cubicBezTo>
                    <a:pt x="7117" y="6617"/>
                    <a:pt x="7193" y="6705"/>
                    <a:pt x="7193" y="6811"/>
                  </a:cubicBezTo>
                  <a:lnTo>
                    <a:pt x="7193" y="7240"/>
                  </a:lnTo>
                  <a:cubicBezTo>
                    <a:pt x="7169" y="7359"/>
                    <a:pt x="7074" y="7454"/>
                    <a:pt x="6979" y="7454"/>
                  </a:cubicBezTo>
                  <a:lnTo>
                    <a:pt x="2168" y="7454"/>
                  </a:lnTo>
                  <a:cubicBezTo>
                    <a:pt x="2049" y="7454"/>
                    <a:pt x="1954" y="7359"/>
                    <a:pt x="1954" y="7240"/>
                  </a:cubicBezTo>
                  <a:lnTo>
                    <a:pt x="1954" y="6811"/>
                  </a:lnTo>
                  <a:cubicBezTo>
                    <a:pt x="1954" y="6692"/>
                    <a:pt x="2049" y="6597"/>
                    <a:pt x="2168" y="6597"/>
                  </a:cubicBezTo>
                  <a:lnTo>
                    <a:pt x="3049" y="6597"/>
                  </a:lnTo>
                  <a:cubicBezTo>
                    <a:pt x="3055" y="6598"/>
                    <a:pt x="3060" y="6598"/>
                    <a:pt x="3065" y="6598"/>
                  </a:cubicBezTo>
                  <a:cubicBezTo>
                    <a:pt x="3211" y="6598"/>
                    <a:pt x="3211" y="6286"/>
                    <a:pt x="3065" y="6286"/>
                  </a:cubicBezTo>
                  <a:cubicBezTo>
                    <a:pt x="3060" y="6286"/>
                    <a:pt x="3055" y="6286"/>
                    <a:pt x="3049" y="6287"/>
                  </a:cubicBezTo>
                  <a:lnTo>
                    <a:pt x="2668" y="6287"/>
                  </a:lnTo>
                  <a:lnTo>
                    <a:pt x="2668" y="5763"/>
                  </a:lnTo>
                  <a:cubicBezTo>
                    <a:pt x="2668" y="5716"/>
                    <a:pt x="2644" y="5668"/>
                    <a:pt x="2621" y="5644"/>
                  </a:cubicBezTo>
                  <a:cubicBezTo>
                    <a:pt x="1882" y="5049"/>
                    <a:pt x="1477" y="4192"/>
                    <a:pt x="1501" y="3263"/>
                  </a:cubicBezTo>
                  <a:cubicBezTo>
                    <a:pt x="1549" y="1643"/>
                    <a:pt x="2859" y="334"/>
                    <a:pt x="4478" y="310"/>
                  </a:cubicBezTo>
                  <a:lnTo>
                    <a:pt x="4502" y="310"/>
                  </a:lnTo>
                  <a:cubicBezTo>
                    <a:pt x="4511" y="310"/>
                    <a:pt x="4521" y="310"/>
                    <a:pt x="4530" y="310"/>
                  </a:cubicBezTo>
                  <a:close/>
                  <a:moveTo>
                    <a:pt x="6383" y="7788"/>
                  </a:moveTo>
                  <a:lnTo>
                    <a:pt x="6383" y="8073"/>
                  </a:lnTo>
                  <a:lnTo>
                    <a:pt x="6169" y="8073"/>
                  </a:lnTo>
                  <a:cubicBezTo>
                    <a:pt x="5955" y="8073"/>
                    <a:pt x="5955" y="8383"/>
                    <a:pt x="6169" y="8383"/>
                  </a:cubicBezTo>
                  <a:lnTo>
                    <a:pt x="6693" y="8383"/>
                  </a:lnTo>
                  <a:cubicBezTo>
                    <a:pt x="6836" y="8383"/>
                    <a:pt x="6931" y="8502"/>
                    <a:pt x="6931" y="8621"/>
                  </a:cubicBezTo>
                  <a:lnTo>
                    <a:pt x="6931" y="9002"/>
                  </a:lnTo>
                  <a:cubicBezTo>
                    <a:pt x="6931" y="9145"/>
                    <a:pt x="6836" y="9240"/>
                    <a:pt x="6693" y="9240"/>
                  </a:cubicBezTo>
                  <a:lnTo>
                    <a:pt x="2287" y="9240"/>
                  </a:lnTo>
                  <a:cubicBezTo>
                    <a:pt x="2168" y="9240"/>
                    <a:pt x="2073" y="9145"/>
                    <a:pt x="2073" y="9002"/>
                  </a:cubicBezTo>
                  <a:lnTo>
                    <a:pt x="2073" y="8621"/>
                  </a:lnTo>
                  <a:cubicBezTo>
                    <a:pt x="2073" y="8502"/>
                    <a:pt x="2168" y="8383"/>
                    <a:pt x="2287" y="8383"/>
                  </a:cubicBezTo>
                  <a:lnTo>
                    <a:pt x="5454" y="8383"/>
                  </a:lnTo>
                  <a:cubicBezTo>
                    <a:pt x="5669" y="8383"/>
                    <a:pt x="5669" y="8073"/>
                    <a:pt x="5454" y="8073"/>
                  </a:cubicBezTo>
                  <a:lnTo>
                    <a:pt x="2621" y="8073"/>
                  </a:lnTo>
                  <a:lnTo>
                    <a:pt x="2621" y="7788"/>
                  </a:lnTo>
                  <a:close/>
                  <a:moveTo>
                    <a:pt x="5645" y="9550"/>
                  </a:moveTo>
                  <a:cubicBezTo>
                    <a:pt x="5478" y="10050"/>
                    <a:pt x="5026" y="10383"/>
                    <a:pt x="4502" y="10383"/>
                  </a:cubicBezTo>
                  <a:cubicBezTo>
                    <a:pt x="3978" y="10383"/>
                    <a:pt x="3525" y="10050"/>
                    <a:pt x="3359" y="9550"/>
                  </a:cubicBezTo>
                  <a:close/>
                  <a:moveTo>
                    <a:pt x="4554" y="0"/>
                  </a:moveTo>
                  <a:cubicBezTo>
                    <a:pt x="4545" y="0"/>
                    <a:pt x="4535" y="0"/>
                    <a:pt x="4526" y="0"/>
                  </a:cubicBezTo>
                  <a:lnTo>
                    <a:pt x="4502" y="0"/>
                  </a:lnTo>
                  <a:cubicBezTo>
                    <a:pt x="1406" y="0"/>
                    <a:pt x="1" y="3834"/>
                    <a:pt x="2359" y="5835"/>
                  </a:cubicBezTo>
                  <a:lnTo>
                    <a:pt x="2359" y="6287"/>
                  </a:lnTo>
                  <a:lnTo>
                    <a:pt x="2144" y="6287"/>
                  </a:lnTo>
                  <a:cubicBezTo>
                    <a:pt x="1858" y="6287"/>
                    <a:pt x="1620" y="6525"/>
                    <a:pt x="1620" y="6811"/>
                  </a:cubicBezTo>
                  <a:lnTo>
                    <a:pt x="1620" y="7240"/>
                  </a:lnTo>
                  <a:cubicBezTo>
                    <a:pt x="1620" y="7549"/>
                    <a:pt x="1858" y="7764"/>
                    <a:pt x="2144" y="7764"/>
                  </a:cubicBezTo>
                  <a:lnTo>
                    <a:pt x="2287" y="7764"/>
                  </a:lnTo>
                  <a:lnTo>
                    <a:pt x="2287" y="8073"/>
                  </a:lnTo>
                  <a:cubicBezTo>
                    <a:pt x="1978" y="8073"/>
                    <a:pt x="1739" y="8311"/>
                    <a:pt x="1739" y="8621"/>
                  </a:cubicBezTo>
                  <a:lnTo>
                    <a:pt x="1739" y="9002"/>
                  </a:lnTo>
                  <a:cubicBezTo>
                    <a:pt x="1739" y="9312"/>
                    <a:pt x="1978" y="9550"/>
                    <a:pt x="2287" y="9550"/>
                  </a:cubicBezTo>
                  <a:lnTo>
                    <a:pt x="3025" y="9550"/>
                  </a:lnTo>
                  <a:cubicBezTo>
                    <a:pt x="3198" y="10271"/>
                    <a:pt x="3835" y="10704"/>
                    <a:pt x="4496" y="10704"/>
                  </a:cubicBezTo>
                  <a:cubicBezTo>
                    <a:pt x="4838" y="10704"/>
                    <a:pt x="5186" y="10588"/>
                    <a:pt x="5478" y="10336"/>
                  </a:cubicBezTo>
                  <a:cubicBezTo>
                    <a:pt x="5716" y="10121"/>
                    <a:pt x="5883" y="9859"/>
                    <a:pt x="5955" y="9550"/>
                  </a:cubicBezTo>
                  <a:lnTo>
                    <a:pt x="6693" y="9550"/>
                  </a:lnTo>
                  <a:cubicBezTo>
                    <a:pt x="7002" y="9550"/>
                    <a:pt x="7241" y="9312"/>
                    <a:pt x="7241" y="9002"/>
                  </a:cubicBezTo>
                  <a:lnTo>
                    <a:pt x="7241" y="8621"/>
                  </a:lnTo>
                  <a:cubicBezTo>
                    <a:pt x="7241" y="8311"/>
                    <a:pt x="7002" y="8073"/>
                    <a:pt x="6693" y="8073"/>
                  </a:cubicBezTo>
                  <a:lnTo>
                    <a:pt x="6693" y="7788"/>
                  </a:lnTo>
                  <a:lnTo>
                    <a:pt x="6979" y="7788"/>
                  </a:lnTo>
                  <a:cubicBezTo>
                    <a:pt x="7264" y="7788"/>
                    <a:pt x="7503" y="7549"/>
                    <a:pt x="7503" y="7264"/>
                  </a:cubicBezTo>
                  <a:lnTo>
                    <a:pt x="7503" y="6811"/>
                  </a:lnTo>
                  <a:cubicBezTo>
                    <a:pt x="7503" y="6525"/>
                    <a:pt x="7264" y="6287"/>
                    <a:pt x="6979" y="6287"/>
                  </a:cubicBezTo>
                  <a:lnTo>
                    <a:pt x="6669" y="6287"/>
                  </a:lnTo>
                  <a:lnTo>
                    <a:pt x="6669" y="5835"/>
                  </a:lnTo>
                  <a:cubicBezTo>
                    <a:pt x="9019" y="3841"/>
                    <a:pt x="7607" y="0"/>
                    <a:pt x="4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2"/>
            <p:cNvSpPr/>
            <p:nvPr/>
          </p:nvSpPr>
          <p:spPr>
            <a:xfrm>
              <a:off x="5127043" y="1640955"/>
              <a:ext cx="97841" cy="199741"/>
            </a:xfrm>
            <a:custGeom>
              <a:avLst/>
              <a:gdLst/>
              <a:ahLst/>
              <a:cxnLst/>
              <a:rect l="l" t="t" r="r" b="b"/>
              <a:pathLst>
                <a:path w="2097" h="4281" extrusionOk="0">
                  <a:moveTo>
                    <a:pt x="977" y="828"/>
                  </a:moveTo>
                  <a:lnTo>
                    <a:pt x="977" y="1923"/>
                  </a:lnTo>
                  <a:cubicBezTo>
                    <a:pt x="477" y="1733"/>
                    <a:pt x="477" y="1018"/>
                    <a:pt x="977" y="828"/>
                  </a:cubicBezTo>
                  <a:close/>
                  <a:moveTo>
                    <a:pt x="1287" y="2328"/>
                  </a:moveTo>
                  <a:cubicBezTo>
                    <a:pt x="1572" y="2423"/>
                    <a:pt x="1739" y="2733"/>
                    <a:pt x="1668" y="3019"/>
                  </a:cubicBezTo>
                  <a:cubicBezTo>
                    <a:pt x="1620" y="3209"/>
                    <a:pt x="1477" y="3352"/>
                    <a:pt x="1287" y="3423"/>
                  </a:cubicBezTo>
                  <a:lnTo>
                    <a:pt x="1287" y="2328"/>
                  </a:lnTo>
                  <a:close/>
                  <a:moveTo>
                    <a:pt x="1144" y="0"/>
                  </a:moveTo>
                  <a:cubicBezTo>
                    <a:pt x="1060" y="0"/>
                    <a:pt x="977" y="54"/>
                    <a:pt x="977" y="161"/>
                  </a:cubicBezTo>
                  <a:lnTo>
                    <a:pt x="977" y="518"/>
                  </a:lnTo>
                  <a:cubicBezTo>
                    <a:pt x="1" y="685"/>
                    <a:pt x="1" y="2114"/>
                    <a:pt x="977" y="2280"/>
                  </a:cubicBezTo>
                  <a:lnTo>
                    <a:pt x="977" y="3447"/>
                  </a:lnTo>
                  <a:lnTo>
                    <a:pt x="953" y="3447"/>
                  </a:lnTo>
                  <a:cubicBezTo>
                    <a:pt x="786" y="3400"/>
                    <a:pt x="667" y="3304"/>
                    <a:pt x="596" y="3161"/>
                  </a:cubicBezTo>
                  <a:cubicBezTo>
                    <a:pt x="565" y="3115"/>
                    <a:pt x="515" y="3089"/>
                    <a:pt x="463" y="3089"/>
                  </a:cubicBezTo>
                  <a:cubicBezTo>
                    <a:pt x="435" y="3089"/>
                    <a:pt x="407" y="3097"/>
                    <a:pt x="382" y="3114"/>
                  </a:cubicBezTo>
                  <a:cubicBezTo>
                    <a:pt x="310" y="3161"/>
                    <a:pt x="263" y="3257"/>
                    <a:pt x="310" y="3328"/>
                  </a:cubicBezTo>
                  <a:cubicBezTo>
                    <a:pt x="429" y="3543"/>
                    <a:pt x="620" y="3685"/>
                    <a:pt x="858" y="3757"/>
                  </a:cubicBezTo>
                  <a:cubicBezTo>
                    <a:pt x="906" y="3757"/>
                    <a:pt x="929" y="3781"/>
                    <a:pt x="977" y="3781"/>
                  </a:cubicBezTo>
                  <a:lnTo>
                    <a:pt x="977" y="4138"/>
                  </a:lnTo>
                  <a:cubicBezTo>
                    <a:pt x="977" y="4233"/>
                    <a:pt x="1054" y="4281"/>
                    <a:pt x="1132" y="4281"/>
                  </a:cubicBezTo>
                  <a:cubicBezTo>
                    <a:pt x="1209" y="4281"/>
                    <a:pt x="1287" y="4233"/>
                    <a:pt x="1287" y="4138"/>
                  </a:cubicBezTo>
                  <a:lnTo>
                    <a:pt x="1287" y="3757"/>
                  </a:lnTo>
                  <a:cubicBezTo>
                    <a:pt x="1620" y="3685"/>
                    <a:pt x="1882" y="3447"/>
                    <a:pt x="1977" y="3114"/>
                  </a:cubicBezTo>
                  <a:cubicBezTo>
                    <a:pt x="2096" y="2638"/>
                    <a:pt x="1834" y="2137"/>
                    <a:pt x="1334" y="2018"/>
                  </a:cubicBezTo>
                  <a:lnTo>
                    <a:pt x="1287" y="2018"/>
                  </a:lnTo>
                  <a:lnTo>
                    <a:pt x="1287" y="828"/>
                  </a:lnTo>
                  <a:cubicBezTo>
                    <a:pt x="1406" y="851"/>
                    <a:pt x="1501" y="899"/>
                    <a:pt x="1596" y="971"/>
                  </a:cubicBezTo>
                  <a:cubicBezTo>
                    <a:pt x="1628" y="997"/>
                    <a:pt x="1661" y="1008"/>
                    <a:pt x="1694" y="1008"/>
                  </a:cubicBezTo>
                  <a:cubicBezTo>
                    <a:pt x="1808" y="1008"/>
                    <a:pt x="1903" y="868"/>
                    <a:pt x="1811" y="756"/>
                  </a:cubicBezTo>
                  <a:cubicBezTo>
                    <a:pt x="1668" y="613"/>
                    <a:pt x="1501" y="518"/>
                    <a:pt x="1310" y="494"/>
                  </a:cubicBezTo>
                  <a:lnTo>
                    <a:pt x="1310" y="161"/>
                  </a:lnTo>
                  <a:cubicBezTo>
                    <a:pt x="1310" y="54"/>
                    <a:pt x="122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31" name="Google Shape;2131;p62"/>
          <p:cNvCxnSpPr>
            <a:stCxn id="2127" idx="3"/>
          </p:cNvCxnSpPr>
          <p:nvPr/>
        </p:nvCxnSpPr>
        <p:spPr>
          <a:xfrm>
            <a:off x="2272450" y="1218213"/>
            <a:ext cx="0" cy="1518600"/>
          </a:xfrm>
          <a:prstGeom prst="straightConnector1">
            <a:avLst/>
          </a:prstGeom>
          <a:noFill/>
          <a:ln w="9525" cap="flat" cmpd="sng">
            <a:solidFill>
              <a:schemeClr val="lt1"/>
            </a:solidFill>
            <a:prstDash val="solid"/>
            <a:round/>
            <a:headEnd type="none" w="med" len="med"/>
            <a:tailEnd type="oval" w="med" len="med"/>
          </a:ln>
        </p:spPr>
      </p:cxnSp>
      <p:sp>
        <p:nvSpPr>
          <p:cNvPr id="2133" name="Google Shape;2133;p62"/>
          <p:cNvSpPr txBox="1"/>
          <p:nvPr/>
        </p:nvSpPr>
        <p:spPr>
          <a:xfrm>
            <a:off x="588125" y="1400325"/>
            <a:ext cx="1684200"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b="1" dirty="0" smtClean="0">
                <a:solidFill>
                  <a:srgbClr val="EDC5FD"/>
                </a:solidFill>
                <a:latin typeface="Rubik"/>
                <a:ea typeface="Rubik"/>
                <a:cs typeface="Rubik"/>
                <a:sym typeface="Rubik"/>
              </a:rPr>
              <a:t>UP KKPD</a:t>
            </a:r>
            <a:endParaRPr b="1" dirty="0">
              <a:solidFill>
                <a:srgbClr val="EDC5FD"/>
              </a:solidFill>
              <a:latin typeface="Rubik"/>
              <a:ea typeface="Rubik"/>
              <a:cs typeface="Rubik"/>
              <a:sym typeface="Rubik"/>
            </a:endParaRPr>
          </a:p>
        </p:txBody>
      </p:sp>
      <p:sp>
        <p:nvSpPr>
          <p:cNvPr id="2134" name="Google Shape;2134;p62"/>
          <p:cNvSpPr txBox="1">
            <a:spLocks noGrp="1"/>
          </p:cNvSpPr>
          <p:nvPr>
            <p:ph type="title" idx="4294967295"/>
          </p:nvPr>
        </p:nvSpPr>
        <p:spPr>
          <a:xfrm>
            <a:off x="4187075" y="3477413"/>
            <a:ext cx="780000" cy="36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a:t>60%</a:t>
            </a:r>
            <a:endParaRPr sz="2000"/>
          </a:p>
        </p:txBody>
      </p:sp>
      <p:cxnSp>
        <p:nvCxnSpPr>
          <p:cNvPr id="2135" name="Google Shape;2135;p62"/>
          <p:cNvCxnSpPr>
            <a:endCxn id="2136" idx="1"/>
          </p:cNvCxnSpPr>
          <p:nvPr/>
        </p:nvCxnSpPr>
        <p:spPr>
          <a:xfrm>
            <a:off x="4187075" y="2890625"/>
            <a:ext cx="0" cy="1110600"/>
          </a:xfrm>
          <a:prstGeom prst="straightConnector1">
            <a:avLst/>
          </a:prstGeom>
          <a:noFill/>
          <a:ln w="9525" cap="flat" cmpd="sng">
            <a:solidFill>
              <a:schemeClr val="lt1"/>
            </a:solidFill>
            <a:prstDash val="solid"/>
            <a:round/>
            <a:headEnd type="oval" w="med" len="med"/>
            <a:tailEnd type="none" w="med" len="med"/>
          </a:ln>
        </p:spPr>
      </p:cxnSp>
      <p:sp>
        <p:nvSpPr>
          <p:cNvPr id="2136" name="Google Shape;2136;p62"/>
          <p:cNvSpPr txBox="1"/>
          <p:nvPr/>
        </p:nvSpPr>
        <p:spPr>
          <a:xfrm>
            <a:off x="4187075" y="3841625"/>
            <a:ext cx="1684200" cy="31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b="1" dirty="0" smtClean="0">
                <a:solidFill>
                  <a:schemeClr val="accent4"/>
                </a:solidFill>
                <a:latin typeface="Rubik"/>
                <a:ea typeface="Rubik"/>
                <a:cs typeface="Rubik"/>
                <a:sym typeface="Rubik"/>
              </a:rPr>
              <a:t>UP TUNAI</a:t>
            </a:r>
            <a:endParaRPr b="1" dirty="0">
              <a:solidFill>
                <a:schemeClr val="accent4"/>
              </a:solidFill>
              <a:latin typeface="Rubik"/>
              <a:ea typeface="Rubik"/>
              <a:cs typeface="Rubik"/>
              <a:sym typeface="Rubik"/>
            </a:endParaRPr>
          </a:p>
        </p:txBody>
      </p:sp>
      <p:sp>
        <p:nvSpPr>
          <p:cNvPr id="2137" name="Google Shape;2137;p62"/>
          <p:cNvSpPr txBox="1"/>
          <p:nvPr/>
        </p:nvSpPr>
        <p:spPr>
          <a:xfrm>
            <a:off x="5894775" y="1589907"/>
            <a:ext cx="2529350" cy="23499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d-ID" sz="1200" dirty="0" smtClean="0">
                <a:solidFill>
                  <a:schemeClr val="tx1"/>
                </a:solidFill>
                <a:latin typeface="Rubik"/>
                <a:ea typeface="Rubik"/>
                <a:cs typeface="Rubik"/>
                <a:sym typeface="Rubik"/>
              </a:rPr>
              <a:t>Proporsi UP ditetapkan dalam Keputusan Kepala Daerah dan dapat dilakukan perubahan sesuai dengan kebutuhan pada SKPD. Perubahan proporsi UP dapat berupa kenaikan atau penurunan proporsi UP (kenaikan tidak diperbolehkan lebih dari 70%, penurunan tidak diperbolehkan kurang dari 30%)</a:t>
            </a:r>
            <a:endParaRPr sz="1200" dirty="0">
              <a:solidFill>
                <a:schemeClr val="tx1"/>
              </a:solidFill>
              <a:latin typeface="Rubik"/>
              <a:ea typeface="Rubik"/>
              <a:cs typeface="Rubik"/>
              <a:sym typeface="Rubik"/>
            </a:endParaRPr>
          </a:p>
        </p:txBody>
      </p:sp>
      <p:sp>
        <p:nvSpPr>
          <p:cNvPr id="2138" name="Google Shape;2138;p62"/>
          <p:cNvSpPr txBox="1"/>
          <p:nvPr/>
        </p:nvSpPr>
        <p:spPr>
          <a:xfrm>
            <a:off x="588125" y="4393850"/>
            <a:ext cx="7836000" cy="21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100" dirty="0" smtClean="0">
                <a:solidFill>
                  <a:schemeClr val="tx1"/>
                </a:solidFill>
                <a:latin typeface="Rubik"/>
                <a:ea typeface="Rubik"/>
                <a:cs typeface="Rubik"/>
                <a:sym typeface="Rubik"/>
              </a:rPr>
              <a:t>KKPD digunakan untuk keperluan Belanja Barang/Jasa dan Belanja Perjalanan Dinas</a:t>
            </a:r>
            <a:endParaRPr sz="1100" b="1" dirty="0">
              <a:solidFill>
                <a:schemeClr val="tx1"/>
              </a:solidFill>
              <a:latin typeface="Rubik"/>
              <a:ea typeface="Rubik"/>
              <a:cs typeface="Rubik"/>
              <a:sym typeface="Rubik"/>
            </a:endParaRPr>
          </a:p>
        </p:txBody>
      </p:sp>
      <p:grpSp>
        <p:nvGrpSpPr>
          <p:cNvPr id="2139" name="Google Shape;2139;p62"/>
          <p:cNvGrpSpPr/>
          <p:nvPr/>
        </p:nvGrpSpPr>
        <p:grpSpPr>
          <a:xfrm>
            <a:off x="5229580" y="1491630"/>
            <a:ext cx="548006" cy="542497"/>
            <a:chOff x="3814800" y="2364566"/>
            <a:chExt cx="501195" cy="496156"/>
          </a:xfrm>
          <a:solidFill>
            <a:schemeClr val="tx1"/>
          </a:solidFill>
        </p:grpSpPr>
        <p:sp>
          <p:nvSpPr>
            <p:cNvPr id="2140" name="Google Shape;2140;p62"/>
            <p:cNvSpPr/>
            <p:nvPr/>
          </p:nvSpPr>
          <p:spPr>
            <a:xfrm>
              <a:off x="4010389" y="2418456"/>
              <a:ext cx="111138" cy="223070"/>
            </a:xfrm>
            <a:custGeom>
              <a:avLst/>
              <a:gdLst/>
              <a:ahLst/>
              <a:cxnLst/>
              <a:rect l="l" t="t" r="r" b="b"/>
              <a:pathLst>
                <a:path w="2382" h="4781" extrusionOk="0">
                  <a:moveTo>
                    <a:pt x="1072" y="881"/>
                  </a:moveTo>
                  <a:lnTo>
                    <a:pt x="1072" y="2191"/>
                  </a:lnTo>
                  <a:cubicBezTo>
                    <a:pt x="786" y="2096"/>
                    <a:pt x="595" y="1834"/>
                    <a:pt x="595" y="1524"/>
                  </a:cubicBezTo>
                  <a:cubicBezTo>
                    <a:pt x="572" y="1239"/>
                    <a:pt x="786" y="977"/>
                    <a:pt x="1072" y="881"/>
                  </a:cubicBezTo>
                  <a:close/>
                  <a:moveTo>
                    <a:pt x="1381" y="2572"/>
                  </a:moveTo>
                  <a:cubicBezTo>
                    <a:pt x="1548" y="2620"/>
                    <a:pt x="1691" y="2715"/>
                    <a:pt x="1762" y="2858"/>
                  </a:cubicBezTo>
                  <a:cubicBezTo>
                    <a:pt x="1858" y="3025"/>
                    <a:pt x="1881" y="3191"/>
                    <a:pt x="1834" y="3382"/>
                  </a:cubicBezTo>
                  <a:cubicBezTo>
                    <a:pt x="1786" y="3572"/>
                    <a:pt x="1667" y="3715"/>
                    <a:pt x="1524" y="3811"/>
                  </a:cubicBezTo>
                  <a:cubicBezTo>
                    <a:pt x="1477" y="3834"/>
                    <a:pt x="1429" y="3834"/>
                    <a:pt x="1381" y="3858"/>
                  </a:cubicBezTo>
                  <a:lnTo>
                    <a:pt x="1381" y="2572"/>
                  </a:lnTo>
                  <a:close/>
                  <a:moveTo>
                    <a:pt x="1226" y="0"/>
                  </a:moveTo>
                  <a:cubicBezTo>
                    <a:pt x="1149" y="0"/>
                    <a:pt x="1072" y="48"/>
                    <a:pt x="1072" y="143"/>
                  </a:cubicBezTo>
                  <a:lnTo>
                    <a:pt x="1072" y="572"/>
                  </a:lnTo>
                  <a:cubicBezTo>
                    <a:pt x="0" y="786"/>
                    <a:pt x="0" y="2310"/>
                    <a:pt x="1072" y="2525"/>
                  </a:cubicBezTo>
                  <a:lnTo>
                    <a:pt x="1072" y="3882"/>
                  </a:lnTo>
                  <a:lnTo>
                    <a:pt x="1000" y="3882"/>
                  </a:lnTo>
                  <a:cubicBezTo>
                    <a:pt x="834" y="3834"/>
                    <a:pt x="691" y="3715"/>
                    <a:pt x="595" y="3572"/>
                  </a:cubicBezTo>
                  <a:cubicBezTo>
                    <a:pt x="564" y="3509"/>
                    <a:pt x="511" y="3477"/>
                    <a:pt x="458" y="3477"/>
                  </a:cubicBezTo>
                  <a:cubicBezTo>
                    <a:pt x="431" y="3477"/>
                    <a:pt x="405" y="3485"/>
                    <a:pt x="381" y="3501"/>
                  </a:cubicBezTo>
                  <a:cubicBezTo>
                    <a:pt x="310" y="3549"/>
                    <a:pt x="286" y="3644"/>
                    <a:pt x="310" y="3715"/>
                  </a:cubicBezTo>
                  <a:cubicBezTo>
                    <a:pt x="453" y="3953"/>
                    <a:pt x="667" y="4120"/>
                    <a:pt x="905" y="4192"/>
                  </a:cubicBezTo>
                  <a:lnTo>
                    <a:pt x="1048" y="4215"/>
                  </a:lnTo>
                  <a:lnTo>
                    <a:pt x="1048" y="4620"/>
                  </a:lnTo>
                  <a:cubicBezTo>
                    <a:pt x="1048" y="4727"/>
                    <a:pt x="1131" y="4781"/>
                    <a:pt x="1215" y="4781"/>
                  </a:cubicBezTo>
                  <a:cubicBezTo>
                    <a:pt x="1298" y="4781"/>
                    <a:pt x="1381" y="4727"/>
                    <a:pt x="1381" y="4620"/>
                  </a:cubicBezTo>
                  <a:lnTo>
                    <a:pt x="1381" y="4192"/>
                  </a:lnTo>
                  <a:cubicBezTo>
                    <a:pt x="2048" y="4049"/>
                    <a:pt x="2381" y="3310"/>
                    <a:pt x="2048" y="2715"/>
                  </a:cubicBezTo>
                  <a:cubicBezTo>
                    <a:pt x="1905" y="2477"/>
                    <a:pt x="1691" y="2310"/>
                    <a:pt x="1453" y="2239"/>
                  </a:cubicBezTo>
                  <a:lnTo>
                    <a:pt x="1453" y="2263"/>
                  </a:lnTo>
                  <a:lnTo>
                    <a:pt x="1381" y="2263"/>
                  </a:lnTo>
                  <a:lnTo>
                    <a:pt x="1381" y="881"/>
                  </a:lnTo>
                  <a:cubicBezTo>
                    <a:pt x="1500" y="905"/>
                    <a:pt x="1643" y="977"/>
                    <a:pt x="1739" y="1072"/>
                  </a:cubicBezTo>
                  <a:cubicBezTo>
                    <a:pt x="1769" y="1103"/>
                    <a:pt x="1804" y="1116"/>
                    <a:pt x="1837" y="1116"/>
                  </a:cubicBezTo>
                  <a:cubicBezTo>
                    <a:pt x="1958" y="1116"/>
                    <a:pt x="2065" y="946"/>
                    <a:pt x="1953" y="834"/>
                  </a:cubicBezTo>
                  <a:cubicBezTo>
                    <a:pt x="1810" y="691"/>
                    <a:pt x="1596" y="596"/>
                    <a:pt x="1381" y="572"/>
                  </a:cubicBezTo>
                  <a:lnTo>
                    <a:pt x="1381" y="143"/>
                  </a:lnTo>
                  <a:cubicBezTo>
                    <a:pt x="1381" y="48"/>
                    <a:pt x="1304" y="0"/>
                    <a:pt x="1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2"/>
            <p:cNvSpPr/>
            <p:nvPr/>
          </p:nvSpPr>
          <p:spPr>
            <a:xfrm>
              <a:off x="3814800" y="2364566"/>
              <a:ext cx="501195" cy="496156"/>
            </a:xfrm>
            <a:custGeom>
              <a:avLst/>
              <a:gdLst/>
              <a:ahLst/>
              <a:cxnLst/>
              <a:rect l="l" t="t" r="r" b="b"/>
              <a:pathLst>
                <a:path w="10742" h="10634" extrusionOk="0">
                  <a:moveTo>
                    <a:pt x="5404" y="303"/>
                  </a:moveTo>
                  <a:cubicBezTo>
                    <a:pt x="6767" y="303"/>
                    <a:pt x="8093" y="1160"/>
                    <a:pt x="8526" y="2656"/>
                  </a:cubicBezTo>
                  <a:cubicBezTo>
                    <a:pt x="8502" y="2656"/>
                    <a:pt x="8502" y="2679"/>
                    <a:pt x="8526" y="2679"/>
                  </a:cubicBezTo>
                  <a:cubicBezTo>
                    <a:pt x="8812" y="3799"/>
                    <a:pt x="8502" y="4989"/>
                    <a:pt x="7693" y="5823"/>
                  </a:cubicBezTo>
                  <a:lnTo>
                    <a:pt x="7693" y="5799"/>
                  </a:lnTo>
                  <a:cubicBezTo>
                    <a:pt x="7037" y="6462"/>
                    <a:pt x="6229" y="6759"/>
                    <a:pt x="5436" y="6759"/>
                  </a:cubicBezTo>
                  <a:cubicBezTo>
                    <a:pt x="3781" y="6759"/>
                    <a:pt x="2192" y="5469"/>
                    <a:pt x="2192" y="3537"/>
                  </a:cubicBezTo>
                  <a:cubicBezTo>
                    <a:pt x="2192" y="3227"/>
                    <a:pt x="2239" y="2941"/>
                    <a:pt x="2311" y="2679"/>
                  </a:cubicBezTo>
                  <a:lnTo>
                    <a:pt x="2311" y="2632"/>
                  </a:lnTo>
                  <a:cubicBezTo>
                    <a:pt x="2454" y="2108"/>
                    <a:pt x="2739" y="1632"/>
                    <a:pt x="3120" y="1250"/>
                  </a:cubicBezTo>
                  <a:cubicBezTo>
                    <a:pt x="3776" y="604"/>
                    <a:pt x="4596" y="303"/>
                    <a:pt x="5404" y="303"/>
                  </a:cubicBezTo>
                  <a:close/>
                  <a:moveTo>
                    <a:pt x="5418" y="0"/>
                  </a:moveTo>
                  <a:cubicBezTo>
                    <a:pt x="3996" y="0"/>
                    <a:pt x="2573" y="822"/>
                    <a:pt x="2049" y="2465"/>
                  </a:cubicBezTo>
                  <a:lnTo>
                    <a:pt x="1287" y="2465"/>
                  </a:lnTo>
                  <a:cubicBezTo>
                    <a:pt x="1275" y="2464"/>
                    <a:pt x="1262" y="2463"/>
                    <a:pt x="1250" y="2463"/>
                  </a:cubicBezTo>
                  <a:cubicBezTo>
                    <a:pt x="979" y="2463"/>
                    <a:pt x="739" y="2715"/>
                    <a:pt x="739" y="2989"/>
                  </a:cubicBezTo>
                  <a:lnTo>
                    <a:pt x="739" y="4227"/>
                  </a:lnTo>
                  <a:cubicBezTo>
                    <a:pt x="739" y="4299"/>
                    <a:pt x="810" y="4370"/>
                    <a:pt x="906" y="4370"/>
                  </a:cubicBezTo>
                  <a:cubicBezTo>
                    <a:pt x="1001" y="4370"/>
                    <a:pt x="1072" y="4299"/>
                    <a:pt x="1072" y="4227"/>
                  </a:cubicBezTo>
                  <a:lnTo>
                    <a:pt x="1072" y="2989"/>
                  </a:lnTo>
                  <a:cubicBezTo>
                    <a:pt x="1072" y="2870"/>
                    <a:pt x="1168" y="2775"/>
                    <a:pt x="1287" y="2775"/>
                  </a:cubicBezTo>
                  <a:lnTo>
                    <a:pt x="1953" y="2775"/>
                  </a:lnTo>
                  <a:cubicBezTo>
                    <a:pt x="1906" y="3013"/>
                    <a:pt x="1882" y="3275"/>
                    <a:pt x="1882" y="3537"/>
                  </a:cubicBezTo>
                  <a:cubicBezTo>
                    <a:pt x="1882" y="5489"/>
                    <a:pt x="3454" y="7061"/>
                    <a:pt x="5407" y="7061"/>
                  </a:cubicBezTo>
                  <a:cubicBezTo>
                    <a:pt x="7359" y="7061"/>
                    <a:pt x="8955" y="5489"/>
                    <a:pt x="8955" y="3537"/>
                  </a:cubicBezTo>
                  <a:cubicBezTo>
                    <a:pt x="8955" y="3275"/>
                    <a:pt x="8931" y="3013"/>
                    <a:pt x="8884" y="2775"/>
                  </a:cubicBezTo>
                  <a:lnTo>
                    <a:pt x="9550" y="2775"/>
                  </a:lnTo>
                  <a:cubicBezTo>
                    <a:pt x="9669" y="2775"/>
                    <a:pt x="9765" y="2870"/>
                    <a:pt x="9765" y="2989"/>
                  </a:cubicBezTo>
                  <a:lnTo>
                    <a:pt x="9765" y="9133"/>
                  </a:lnTo>
                  <a:lnTo>
                    <a:pt x="1072" y="9133"/>
                  </a:lnTo>
                  <a:lnTo>
                    <a:pt x="1072" y="4942"/>
                  </a:lnTo>
                  <a:cubicBezTo>
                    <a:pt x="1072" y="4846"/>
                    <a:pt x="1001" y="4775"/>
                    <a:pt x="906" y="4775"/>
                  </a:cubicBezTo>
                  <a:cubicBezTo>
                    <a:pt x="810" y="4775"/>
                    <a:pt x="739" y="4846"/>
                    <a:pt x="739" y="4942"/>
                  </a:cubicBezTo>
                  <a:lnTo>
                    <a:pt x="739" y="9133"/>
                  </a:lnTo>
                  <a:cubicBezTo>
                    <a:pt x="334" y="9133"/>
                    <a:pt x="25" y="9443"/>
                    <a:pt x="25" y="9847"/>
                  </a:cubicBezTo>
                  <a:lnTo>
                    <a:pt x="25" y="9919"/>
                  </a:lnTo>
                  <a:cubicBezTo>
                    <a:pt x="1" y="10300"/>
                    <a:pt x="334" y="10633"/>
                    <a:pt x="739" y="10633"/>
                  </a:cubicBezTo>
                  <a:lnTo>
                    <a:pt x="6955" y="10633"/>
                  </a:lnTo>
                  <a:cubicBezTo>
                    <a:pt x="7169" y="10633"/>
                    <a:pt x="7169" y="10300"/>
                    <a:pt x="6955" y="10300"/>
                  </a:cubicBezTo>
                  <a:lnTo>
                    <a:pt x="739" y="10300"/>
                  </a:lnTo>
                  <a:cubicBezTo>
                    <a:pt x="501" y="10300"/>
                    <a:pt x="334" y="10133"/>
                    <a:pt x="334" y="9919"/>
                  </a:cubicBezTo>
                  <a:lnTo>
                    <a:pt x="334" y="9847"/>
                  </a:lnTo>
                  <a:cubicBezTo>
                    <a:pt x="334" y="9633"/>
                    <a:pt x="501" y="9443"/>
                    <a:pt x="739" y="9443"/>
                  </a:cubicBezTo>
                  <a:lnTo>
                    <a:pt x="10003" y="9443"/>
                  </a:lnTo>
                  <a:cubicBezTo>
                    <a:pt x="10241" y="9443"/>
                    <a:pt x="10408" y="9633"/>
                    <a:pt x="10408" y="9847"/>
                  </a:cubicBezTo>
                  <a:lnTo>
                    <a:pt x="10408" y="9919"/>
                  </a:lnTo>
                  <a:cubicBezTo>
                    <a:pt x="10408" y="10133"/>
                    <a:pt x="10241" y="10300"/>
                    <a:pt x="10003" y="10300"/>
                  </a:cubicBezTo>
                  <a:lnTo>
                    <a:pt x="7669" y="10300"/>
                  </a:lnTo>
                  <a:cubicBezTo>
                    <a:pt x="7478" y="10300"/>
                    <a:pt x="7478" y="10633"/>
                    <a:pt x="7669" y="10633"/>
                  </a:cubicBezTo>
                  <a:lnTo>
                    <a:pt x="10003" y="10633"/>
                  </a:lnTo>
                  <a:cubicBezTo>
                    <a:pt x="10408" y="10633"/>
                    <a:pt x="10741" y="10300"/>
                    <a:pt x="10741" y="9919"/>
                  </a:cubicBezTo>
                  <a:lnTo>
                    <a:pt x="10741" y="9847"/>
                  </a:lnTo>
                  <a:cubicBezTo>
                    <a:pt x="10741" y="9466"/>
                    <a:pt x="10455" y="9157"/>
                    <a:pt x="10074" y="9133"/>
                  </a:cubicBezTo>
                  <a:lnTo>
                    <a:pt x="10074" y="2989"/>
                  </a:lnTo>
                  <a:cubicBezTo>
                    <a:pt x="10074" y="2703"/>
                    <a:pt x="9836" y="2465"/>
                    <a:pt x="9526" y="2465"/>
                  </a:cubicBezTo>
                  <a:lnTo>
                    <a:pt x="8788" y="2465"/>
                  </a:lnTo>
                  <a:cubicBezTo>
                    <a:pt x="8264" y="822"/>
                    <a:pt x="6841" y="0"/>
                    <a:pt x="5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4245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BATASAN BELANJA KKPD</a:t>
            </a:r>
            <a:endParaRPr dirty="0"/>
          </a:p>
        </p:txBody>
      </p:sp>
      <p:sp>
        <p:nvSpPr>
          <p:cNvPr id="19" name="Google Shape;379;p50"/>
          <p:cNvSpPr txBox="1">
            <a:spLocks noGrp="1"/>
          </p:cNvSpPr>
          <p:nvPr>
            <p:ph type="subTitle" idx="1"/>
          </p:nvPr>
        </p:nvSpPr>
        <p:spPr>
          <a:xfrm>
            <a:off x="1403648" y="2133775"/>
            <a:ext cx="3168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b="1" dirty="0" smtClean="0">
                <a:solidFill>
                  <a:schemeClr val="accent4">
                    <a:lumMod val="75000"/>
                  </a:schemeClr>
                </a:solidFill>
                <a:latin typeface="Big Shoulders Text" panose="020B0604020202020204" charset="0"/>
              </a:rPr>
              <a:t>BELANJA BARANG/JASA</a:t>
            </a:r>
            <a:endParaRPr sz="2400" b="1" dirty="0">
              <a:solidFill>
                <a:schemeClr val="accent4">
                  <a:lumMod val="75000"/>
                </a:schemeClr>
              </a:solidFill>
              <a:latin typeface="Big Shoulders Text" panose="020B0604020202020204" charset="0"/>
            </a:endParaRPr>
          </a:p>
        </p:txBody>
      </p:sp>
      <p:sp>
        <p:nvSpPr>
          <p:cNvPr id="20" name="Google Shape;380;p50"/>
          <p:cNvSpPr txBox="1">
            <a:spLocks noGrp="1"/>
          </p:cNvSpPr>
          <p:nvPr>
            <p:ph type="subTitle" idx="2"/>
          </p:nvPr>
        </p:nvSpPr>
        <p:spPr>
          <a:xfrm>
            <a:off x="5028312" y="2133775"/>
            <a:ext cx="29076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b="1" dirty="0" smtClean="0">
                <a:solidFill>
                  <a:schemeClr val="accent4">
                    <a:lumMod val="75000"/>
                  </a:schemeClr>
                </a:solidFill>
                <a:latin typeface="Big Shoulders Text" panose="020B0604020202020204" charset="0"/>
              </a:rPr>
              <a:t>PERJALANAN DINAS</a:t>
            </a:r>
            <a:endParaRPr sz="2400" b="1" dirty="0">
              <a:solidFill>
                <a:schemeClr val="accent4">
                  <a:lumMod val="75000"/>
                </a:schemeClr>
              </a:solidFill>
              <a:latin typeface="Big Shoulders Text" panose="020B0604020202020204" charset="0"/>
            </a:endParaRPr>
          </a:p>
        </p:txBody>
      </p:sp>
      <p:sp>
        <p:nvSpPr>
          <p:cNvPr id="21" name="Google Shape;381;p50"/>
          <p:cNvSpPr txBox="1">
            <a:spLocks noGrp="1"/>
          </p:cNvSpPr>
          <p:nvPr>
            <p:ph type="subTitle" idx="3"/>
          </p:nvPr>
        </p:nvSpPr>
        <p:spPr>
          <a:xfrm>
            <a:off x="971600" y="2657600"/>
            <a:ext cx="3576137" cy="1786358"/>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id-ID" dirty="0" smtClean="0">
                <a:solidFill>
                  <a:schemeClr val="tx1"/>
                </a:solidFill>
              </a:rPr>
              <a:t>Belanja melalui transaksi Katalog Elektronik, Toko Daring dan PLSE dilakukan dengan nilai paling banyak    Rp. 200 juta</a:t>
            </a:r>
          </a:p>
          <a:p>
            <a:pPr marL="285750" lvl="0" indent="-285750" algn="l">
              <a:buFont typeface="Arial" panose="020B0604020202020204" pitchFamily="34" charset="0"/>
              <a:buChar char="•"/>
            </a:pPr>
            <a:r>
              <a:rPr lang="id-ID" dirty="0" smtClean="0">
                <a:solidFill>
                  <a:schemeClr val="tx1"/>
                </a:solidFill>
              </a:rPr>
              <a:t>Belanja yang tidak melalui transaksi </a:t>
            </a:r>
            <a:r>
              <a:rPr lang="id-ID" dirty="0">
                <a:solidFill>
                  <a:schemeClr val="tx1"/>
                </a:solidFill>
              </a:rPr>
              <a:t>transaksi Katalog Elektronik, Toko Daring dan PLSE dilakukan dengan nilai paling banyak Rp. </a:t>
            </a:r>
            <a:r>
              <a:rPr lang="id-ID" dirty="0" smtClean="0">
                <a:solidFill>
                  <a:schemeClr val="tx1"/>
                </a:solidFill>
              </a:rPr>
              <a:t>50 </a:t>
            </a:r>
            <a:r>
              <a:rPr lang="id-ID" dirty="0">
                <a:solidFill>
                  <a:schemeClr val="tx1"/>
                </a:solidFill>
              </a:rPr>
              <a:t>juta</a:t>
            </a:r>
            <a:endParaRPr dirty="0">
              <a:solidFill>
                <a:schemeClr val="tx1"/>
              </a:solidFill>
            </a:endParaRPr>
          </a:p>
        </p:txBody>
      </p:sp>
      <p:sp>
        <p:nvSpPr>
          <p:cNvPr id="22" name="Google Shape;382;p50"/>
          <p:cNvSpPr txBox="1">
            <a:spLocks noGrp="1"/>
          </p:cNvSpPr>
          <p:nvPr>
            <p:ph type="subTitle" idx="4"/>
          </p:nvPr>
        </p:nvSpPr>
        <p:spPr>
          <a:xfrm>
            <a:off x="5028312" y="2657600"/>
            <a:ext cx="3648144" cy="1132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id-ID" sz="1600" dirty="0" smtClean="0">
                <a:solidFill>
                  <a:schemeClr val="tx1"/>
                </a:solidFill>
              </a:rPr>
              <a:t>Belanja Perjalanan Dinas dilakukan dengan nilai paling banyak Rp. 40 juta pada transaksi pertama, untuk selanjutnya sesuai limit KKPD</a:t>
            </a:r>
            <a:endParaRPr sz="1600" dirty="0">
              <a:solidFill>
                <a:schemeClr val="tx1"/>
              </a:solidFill>
            </a:endParaRPr>
          </a:p>
        </p:txBody>
      </p:sp>
      <p:cxnSp>
        <p:nvCxnSpPr>
          <p:cNvPr id="23" name="Google Shape;383;p50"/>
          <p:cNvCxnSpPr/>
          <p:nvPr/>
        </p:nvCxnSpPr>
        <p:spPr>
          <a:xfrm>
            <a:off x="4860032" y="1812626"/>
            <a:ext cx="0" cy="2343300"/>
          </a:xfrm>
          <a:prstGeom prst="straightConnector1">
            <a:avLst/>
          </a:prstGeom>
          <a:noFill/>
          <a:ln w="9525" cap="flat" cmpd="sng">
            <a:solidFill>
              <a:schemeClr val="tx1"/>
            </a:solidFill>
            <a:prstDash val="solid"/>
            <a:round/>
            <a:headEnd type="none" w="med" len="med"/>
            <a:tailEnd type="none" w="med" len="med"/>
          </a:ln>
        </p:spPr>
      </p:cxnSp>
      <p:sp>
        <p:nvSpPr>
          <p:cNvPr id="24" name="Google Shape;717;p47"/>
          <p:cNvSpPr/>
          <p:nvPr/>
        </p:nvSpPr>
        <p:spPr>
          <a:xfrm>
            <a:off x="5724176" y="1758704"/>
            <a:ext cx="432000" cy="324000"/>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8;p47"/>
          <p:cNvSpPr/>
          <p:nvPr/>
        </p:nvSpPr>
        <p:spPr>
          <a:xfrm>
            <a:off x="6281499" y="1736407"/>
            <a:ext cx="360000" cy="360000"/>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9;p47"/>
          <p:cNvSpPr/>
          <p:nvPr/>
        </p:nvSpPr>
        <p:spPr>
          <a:xfrm>
            <a:off x="6804288" y="1736407"/>
            <a:ext cx="360000" cy="360000"/>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71;p74"/>
          <p:cNvSpPr/>
          <p:nvPr/>
        </p:nvSpPr>
        <p:spPr>
          <a:xfrm>
            <a:off x="3028004" y="1751526"/>
            <a:ext cx="361754" cy="362514"/>
          </a:xfrm>
          <a:custGeom>
            <a:avLst/>
            <a:gdLst/>
            <a:ahLst/>
            <a:cxnLst/>
            <a:rect l="l" t="t" r="r" b="b"/>
            <a:pathLst>
              <a:path w="11419" h="11443" extrusionOk="0">
                <a:moveTo>
                  <a:pt x="4644" y="3560"/>
                </a:moveTo>
                <a:lnTo>
                  <a:pt x="4727" y="3655"/>
                </a:lnTo>
                <a:lnTo>
                  <a:pt x="4132" y="4263"/>
                </a:lnTo>
                <a:cubicBezTo>
                  <a:pt x="3989" y="4084"/>
                  <a:pt x="3965" y="3834"/>
                  <a:pt x="4108" y="3655"/>
                </a:cubicBezTo>
                <a:lnTo>
                  <a:pt x="4120" y="3655"/>
                </a:lnTo>
                <a:cubicBezTo>
                  <a:pt x="4298" y="3655"/>
                  <a:pt x="4465" y="3620"/>
                  <a:pt x="4644" y="3560"/>
                </a:cubicBezTo>
                <a:close/>
                <a:moveTo>
                  <a:pt x="8751" y="5739"/>
                </a:moveTo>
                <a:lnTo>
                  <a:pt x="8918" y="5906"/>
                </a:lnTo>
                <a:cubicBezTo>
                  <a:pt x="8944" y="5932"/>
                  <a:pt x="8994" y="5951"/>
                  <a:pt x="9043" y="5951"/>
                </a:cubicBezTo>
                <a:cubicBezTo>
                  <a:pt x="9061" y="5951"/>
                  <a:pt x="9080" y="5948"/>
                  <a:pt x="9097" y="5941"/>
                </a:cubicBezTo>
                <a:cubicBezTo>
                  <a:pt x="9275" y="5894"/>
                  <a:pt x="9430" y="5858"/>
                  <a:pt x="9597" y="5846"/>
                </a:cubicBezTo>
                <a:lnTo>
                  <a:pt x="9704" y="5858"/>
                </a:lnTo>
                <a:cubicBezTo>
                  <a:pt x="10478" y="5918"/>
                  <a:pt x="11073" y="6561"/>
                  <a:pt x="11073" y="7335"/>
                </a:cubicBezTo>
                <a:cubicBezTo>
                  <a:pt x="11085" y="7454"/>
                  <a:pt x="11073" y="7585"/>
                  <a:pt x="11025" y="7716"/>
                </a:cubicBezTo>
                <a:lnTo>
                  <a:pt x="10121" y="6811"/>
                </a:lnTo>
                <a:cubicBezTo>
                  <a:pt x="10061" y="6739"/>
                  <a:pt x="9966" y="6692"/>
                  <a:pt x="9870" y="6644"/>
                </a:cubicBezTo>
                <a:cubicBezTo>
                  <a:pt x="9787" y="6620"/>
                  <a:pt x="9704" y="6608"/>
                  <a:pt x="9609" y="6608"/>
                </a:cubicBezTo>
                <a:cubicBezTo>
                  <a:pt x="9418" y="6608"/>
                  <a:pt x="9239" y="6680"/>
                  <a:pt x="9108" y="6811"/>
                </a:cubicBezTo>
                <a:cubicBezTo>
                  <a:pt x="8918" y="7001"/>
                  <a:pt x="8858" y="7299"/>
                  <a:pt x="8942" y="7573"/>
                </a:cubicBezTo>
                <a:cubicBezTo>
                  <a:pt x="8978" y="7680"/>
                  <a:pt x="9037" y="7763"/>
                  <a:pt x="9108" y="7823"/>
                </a:cubicBezTo>
                <a:lnTo>
                  <a:pt x="10013" y="8728"/>
                </a:lnTo>
                <a:cubicBezTo>
                  <a:pt x="9882" y="8775"/>
                  <a:pt x="9751" y="8787"/>
                  <a:pt x="9609" y="8787"/>
                </a:cubicBezTo>
                <a:cubicBezTo>
                  <a:pt x="8835" y="8787"/>
                  <a:pt x="8204" y="8180"/>
                  <a:pt x="8156" y="7418"/>
                </a:cubicBezTo>
                <a:lnTo>
                  <a:pt x="8144" y="7323"/>
                </a:lnTo>
                <a:cubicBezTo>
                  <a:pt x="8144" y="7156"/>
                  <a:pt x="8168" y="6977"/>
                  <a:pt x="8227" y="6811"/>
                </a:cubicBezTo>
                <a:cubicBezTo>
                  <a:pt x="8263" y="6751"/>
                  <a:pt x="8239" y="6680"/>
                  <a:pt x="8180" y="6632"/>
                </a:cubicBezTo>
                <a:lnTo>
                  <a:pt x="8025" y="6465"/>
                </a:lnTo>
                <a:lnTo>
                  <a:pt x="8751" y="5739"/>
                </a:lnTo>
                <a:close/>
                <a:moveTo>
                  <a:pt x="2393" y="6537"/>
                </a:moveTo>
                <a:lnTo>
                  <a:pt x="2751" y="6894"/>
                </a:lnTo>
                <a:lnTo>
                  <a:pt x="4632" y="8775"/>
                </a:lnTo>
                <a:lnTo>
                  <a:pt x="4894" y="9037"/>
                </a:lnTo>
                <a:lnTo>
                  <a:pt x="4358" y="9573"/>
                </a:lnTo>
                <a:lnTo>
                  <a:pt x="1858" y="7084"/>
                </a:lnTo>
                <a:lnTo>
                  <a:pt x="2393" y="6537"/>
                </a:lnTo>
                <a:close/>
                <a:moveTo>
                  <a:pt x="4155" y="0"/>
                </a:moveTo>
                <a:cubicBezTo>
                  <a:pt x="3882" y="0"/>
                  <a:pt x="3632" y="60"/>
                  <a:pt x="3382" y="179"/>
                </a:cubicBezTo>
                <a:cubicBezTo>
                  <a:pt x="3334" y="203"/>
                  <a:pt x="3286" y="250"/>
                  <a:pt x="3286" y="298"/>
                </a:cubicBezTo>
                <a:cubicBezTo>
                  <a:pt x="3274" y="357"/>
                  <a:pt x="3298" y="393"/>
                  <a:pt x="3334" y="441"/>
                </a:cubicBezTo>
                <a:lnTo>
                  <a:pt x="4417" y="1524"/>
                </a:lnTo>
                <a:cubicBezTo>
                  <a:pt x="4453" y="1560"/>
                  <a:pt x="4477" y="1608"/>
                  <a:pt x="4513" y="1667"/>
                </a:cubicBezTo>
                <a:cubicBezTo>
                  <a:pt x="4548" y="1810"/>
                  <a:pt x="4525" y="1965"/>
                  <a:pt x="4417" y="2060"/>
                </a:cubicBezTo>
                <a:cubicBezTo>
                  <a:pt x="4346" y="2143"/>
                  <a:pt x="4251" y="2167"/>
                  <a:pt x="4155" y="2167"/>
                </a:cubicBezTo>
                <a:cubicBezTo>
                  <a:pt x="4108" y="2167"/>
                  <a:pt x="4060" y="2155"/>
                  <a:pt x="4013" y="2143"/>
                </a:cubicBezTo>
                <a:cubicBezTo>
                  <a:pt x="3953" y="2108"/>
                  <a:pt x="3917" y="2096"/>
                  <a:pt x="3882" y="2048"/>
                </a:cubicBezTo>
                <a:lnTo>
                  <a:pt x="2798" y="965"/>
                </a:lnTo>
                <a:cubicBezTo>
                  <a:pt x="2762" y="928"/>
                  <a:pt x="2725" y="913"/>
                  <a:pt x="2684" y="913"/>
                </a:cubicBezTo>
                <a:cubicBezTo>
                  <a:pt x="2671" y="913"/>
                  <a:pt x="2657" y="914"/>
                  <a:pt x="2643" y="917"/>
                </a:cubicBezTo>
                <a:cubicBezTo>
                  <a:pt x="2584" y="929"/>
                  <a:pt x="2548" y="965"/>
                  <a:pt x="2524" y="1012"/>
                </a:cubicBezTo>
                <a:cubicBezTo>
                  <a:pt x="2405" y="1262"/>
                  <a:pt x="2346" y="1512"/>
                  <a:pt x="2346" y="1786"/>
                </a:cubicBezTo>
                <a:cubicBezTo>
                  <a:pt x="2346" y="2239"/>
                  <a:pt x="2524" y="2679"/>
                  <a:pt x="2846" y="3013"/>
                </a:cubicBezTo>
                <a:cubicBezTo>
                  <a:pt x="3096" y="3286"/>
                  <a:pt x="3417" y="3465"/>
                  <a:pt x="3798" y="3548"/>
                </a:cubicBezTo>
                <a:cubicBezTo>
                  <a:pt x="3655" y="3846"/>
                  <a:pt x="3715" y="4203"/>
                  <a:pt x="3941" y="4465"/>
                </a:cubicBezTo>
                <a:lnTo>
                  <a:pt x="3560" y="4846"/>
                </a:lnTo>
                <a:cubicBezTo>
                  <a:pt x="3405" y="5001"/>
                  <a:pt x="3334" y="5191"/>
                  <a:pt x="3334" y="5394"/>
                </a:cubicBezTo>
                <a:cubicBezTo>
                  <a:pt x="3334" y="5596"/>
                  <a:pt x="3405" y="5775"/>
                  <a:pt x="3524" y="5906"/>
                </a:cubicBezTo>
                <a:lnTo>
                  <a:pt x="2917" y="6513"/>
                </a:lnTo>
                <a:lnTo>
                  <a:pt x="2560" y="6156"/>
                </a:lnTo>
                <a:cubicBezTo>
                  <a:pt x="2530" y="6126"/>
                  <a:pt x="2486" y="6111"/>
                  <a:pt x="2441" y="6111"/>
                </a:cubicBezTo>
                <a:cubicBezTo>
                  <a:pt x="2396" y="6111"/>
                  <a:pt x="2352" y="6126"/>
                  <a:pt x="2322" y="6156"/>
                </a:cubicBezTo>
                <a:lnTo>
                  <a:pt x="1417" y="7061"/>
                </a:lnTo>
                <a:lnTo>
                  <a:pt x="60" y="8418"/>
                </a:lnTo>
                <a:cubicBezTo>
                  <a:pt x="0" y="8478"/>
                  <a:pt x="0" y="8597"/>
                  <a:pt x="60" y="8656"/>
                </a:cubicBezTo>
                <a:lnTo>
                  <a:pt x="1096" y="9704"/>
                </a:lnTo>
                <a:cubicBezTo>
                  <a:pt x="1125" y="9734"/>
                  <a:pt x="1170" y="9748"/>
                  <a:pt x="1215" y="9748"/>
                </a:cubicBezTo>
                <a:cubicBezTo>
                  <a:pt x="1259" y="9748"/>
                  <a:pt x="1304" y="9734"/>
                  <a:pt x="1334" y="9704"/>
                </a:cubicBezTo>
                <a:cubicBezTo>
                  <a:pt x="1393" y="9644"/>
                  <a:pt x="1393" y="9525"/>
                  <a:pt x="1334" y="9466"/>
                </a:cubicBezTo>
                <a:lnTo>
                  <a:pt x="417" y="8537"/>
                </a:lnTo>
                <a:lnTo>
                  <a:pt x="1667" y="7287"/>
                </a:lnTo>
                <a:lnTo>
                  <a:pt x="4167" y="9787"/>
                </a:lnTo>
                <a:lnTo>
                  <a:pt x="2917" y="11037"/>
                </a:lnTo>
                <a:lnTo>
                  <a:pt x="1810" y="9942"/>
                </a:lnTo>
                <a:cubicBezTo>
                  <a:pt x="1780" y="9912"/>
                  <a:pt x="1736" y="9897"/>
                  <a:pt x="1691" y="9897"/>
                </a:cubicBezTo>
                <a:cubicBezTo>
                  <a:pt x="1646" y="9897"/>
                  <a:pt x="1602" y="9912"/>
                  <a:pt x="1572" y="9942"/>
                </a:cubicBezTo>
                <a:cubicBezTo>
                  <a:pt x="1512" y="10002"/>
                  <a:pt x="1512" y="10121"/>
                  <a:pt x="1572" y="10180"/>
                </a:cubicBezTo>
                <a:lnTo>
                  <a:pt x="2798" y="11395"/>
                </a:lnTo>
                <a:cubicBezTo>
                  <a:pt x="2822" y="11430"/>
                  <a:pt x="2870" y="11442"/>
                  <a:pt x="2917" y="11442"/>
                </a:cubicBezTo>
                <a:cubicBezTo>
                  <a:pt x="2965" y="11442"/>
                  <a:pt x="3001" y="11430"/>
                  <a:pt x="3036" y="11395"/>
                </a:cubicBezTo>
                <a:lnTo>
                  <a:pt x="4394" y="10037"/>
                </a:lnTo>
                <a:lnTo>
                  <a:pt x="5298" y="9132"/>
                </a:lnTo>
                <a:cubicBezTo>
                  <a:pt x="5322" y="9109"/>
                  <a:pt x="5346" y="9061"/>
                  <a:pt x="5346" y="9013"/>
                </a:cubicBezTo>
                <a:cubicBezTo>
                  <a:pt x="5346" y="8966"/>
                  <a:pt x="5322" y="8930"/>
                  <a:pt x="5298" y="8894"/>
                </a:cubicBezTo>
                <a:lnTo>
                  <a:pt x="5025" y="8632"/>
                </a:lnTo>
                <a:lnTo>
                  <a:pt x="5644" y="8013"/>
                </a:lnTo>
                <a:cubicBezTo>
                  <a:pt x="5770" y="8094"/>
                  <a:pt x="5916" y="8135"/>
                  <a:pt x="6062" y="8135"/>
                </a:cubicBezTo>
                <a:cubicBezTo>
                  <a:pt x="6217" y="8135"/>
                  <a:pt x="6372" y="8088"/>
                  <a:pt x="6501" y="7989"/>
                </a:cubicBezTo>
                <a:cubicBezTo>
                  <a:pt x="6572" y="7930"/>
                  <a:pt x="6596" y="7823"/>
                  <a:pt x="6537" y="7751"/>
                </a:cubicBezTo>
                <a:cubicBezTo>
                  <a:pt x="6500" y="7708"/>
                  <a:pt x="6446" y="7682"/>
                  <a:pt x="6393" y="7682"/>
                </a:cubicBezTo>
                <a:cubicBezTo>
                  <a:pt x="6360" y="7682"/>
                  <a:pt x="6326" y="7692"/>
                  <a:pt x="6299" y="7716"/>
                </a:cubicBezTo>
                <a:cubicBezTo>
                  <a:pt x="6220" y="7778"/>
                  <a:pt x="6131" y="7806"/>
                  <a:pt x="6041" y="7806"/>
                </a:cubicBezTo>
                <a:cubicBezTo>
                  <a:pt x="5927" y="7806"/>
                  <a:pt x="5814" y="7760"/>
                  <a:pt x="5727" y="7680"/>
                </a:cubicBezTo>
                <a:cubicBezTo>
                  <a:pt x="5703" y="7644"/>
                  <a:pt x="5656" y="7632"/>
                  <a:pt x="5608" y="7632"/>
                </a:cubicBezTo>
                <a:cubicBezTo>
                  <a:pt x="5560" y="7632"/>
                  <a:pt x="5525" y="7644"/>
                  <a:pt x="5489" y="7680"/>
                </a:cubicBezTo>
                <a:lnTo>
                  <a:pt x="4763" y="8406"/>
                </a:lnTo>
                <a:lnTo>
                  <a:pt x="3108" y="6799"/>
                </a:lnTo>
                <a:lnTo>
                  <a:pt x="3834" y="6072"/>
                </a:lnTo>
                <a:cubicBezTo>
                  <a:pt x="3894" y="6013"/>
                  <a:pt x="3894" y="5894"/>
                  <a:pt x="3834" y="5834"/>
                </a:cubicBezTo>
                <a:lnTo>
                  <a:pt x="3751" y="5739"/>
                </a:lnTo>
                <a:cubicBezTo>
                  <a:pt x="3655" y="5644"/>
                  <a:pt x="3620" y="5549"/>
                  <a:pt x="3620" y="5430"/>
                </a:cubicBezTo>
                <a:cubicBezTo>
                  <a:pt x="3620" y="5310"/>
                  <a:pt x="3655" y="5203"/>
                  <a:pt x="3751" y="5108"/>
                </a:cubicBezTo>
                <a:lnTo>
                  <a:pt x="4251" y="4608"/>
                </a:lnTo>
                <a:lnTo>
                  <a:pt x="5096" y="3763"/>
                </a:lnTo>
                <a:lnTo>
                  <a:pt x="6013" y="2846"/>
                </a:lnTo>
                <a:cubicBezTo>
                  <a:pt x="6025" y="2834"/>
                  <a:pt x="6037" y="2822"/>
                  <a:pt x="6049" y="2822"/>
                </a:cubicBezTo>
                <a:cubicBezTo>
                  <a:pt x="6106" y="2780"/>
                  <a:pt x="6170" y="2761"/>
                  <a:pt x="6233" y="2761"/>
                </a:cubicBezTo>
                <a:cubicBezTo>
                  <a:pt x="6314" y="2761"/>
                  <a:pt x="6393" y="2792"/>
                  <a:pt x="6453" y="2846"/>
                </a:cubicBezTo>
                <a:lnTo>
                  <a:pt x="6477" y="2870"/>
                </a:lnTo>
                <a:cubicBezTo>
                  <a:pt x="6572" y="2965"/>
                  <a:pt x="6596" y="3132"/>
                  <a:pt x="6501" y="3263"/>
                </a:cubicBezTo>
                <a:cubicBezTo>
                  <a:pt x="6489" y="3286"/>
                  <a:pt x="6477" y="3298"/>
                  <a:pt x="6477" y="3310"/>
                </a:cubicBezTo>
                <a:lnTo>
                  <a:pt x="5477" y="4310"/>
                </a:lnTo>
                <a:cubicBezTo>
                  <a:pt x="5418" y="4370"/>
                  <a:pt x="5418" y="4489"/>
                  <a:pt x="5477" y="4548"/>
                </a:cubicBezTo>
                <a:cubicBezTo>
                  <a:pt x="5501" y="4584"/>
                  <a:pt x="5549" y="4596"/>
                  <a:pt x="5596" y="4596"/>
                </a:cubicBezTo>
                <a:cubicBezTo>
                  <a:pt x="5644" y="4596"/>
                  <a:pt x="5679" y="4572"/>
                  <a:pt x="5715" y="4548"/>
                </a:cubicBezTo>
                <a:lnTo>
                  <a:pt x="6715" y="3548"/>
                </a:lnTo>
                <a:cubicBezTo>
                  <a:pt x="6727" y="3536"/>
                  <a:pt x="6739" y="3525"/>
                  <a:pt x="6751" y="3525"/>
                </a:cubicBezTo>
                <a:cubicBezTo>
                  <a:pt x="6805" y="3481"/>
                  <a:pt x="6872" y="3460"/>
                  <a:pt x="6939" y="3460"/>
                </a:cubicBezTo>
                <a:cubicBezTo>
                  <a:pt x="7018" y="3460"/>
                  <a:pt x="7098" y="3490"/>
                  <a:pt x="7156" y="3548"/>
                </a:cubicBezTo>
                <a:lnTo>
                  <a:pt x="7168" y="3560"/>
                </a:lnTo>
                <a:cubicBezTo>
                  <a:pt x="7275" y="3667"/>
                  <a:pt x="7287" y="3834"/>
                  <a:pt x="7203" y="3965"/>
                </a:cubicBezTo>
                <a:cubicBezTo>
                  <a:pt x="7192" y="3989"/>
                  <a:pt x="7192" y="4001"/>
                  <a:pt x="7168" y="4013"/>
                </a:cubicBezTo>
                <a:lnTo>
                  <a:pt x="6180" y="5013"/>
                </a:lnTo>
                <a:cubicBezTo>
                  <a:pt x="6120" y="5072"/>
                  <a:pt x="6120" y="5191"/>
                  <a:pt x="6180" y="5251"/>
                </a:cubicBezTo>
                <a:cubicBezTo>
                  <a:pt x="6203" y="5275"/>
                  <a:pt x="6251" y="5299"/>
                  <a:pt x="6299" y="5299"/>
                </a:cubicBezTo>
                <a:cubicBezTo>
                  <a:pt x="6334" y="5299"/>
                  <a:pt x="6382" y="5275"/>
                  <a:pt x="6418" y="5251"/>
                </a:cubicBezTo>
                <a:lnTo>
                  <a:pt x="7406" y="4251"/>
                </a:lnTo>
                <a:cubicBezTo>
                  <a:pt x="7430" y="4239"/>
                  <a:pt x="7442" y="4215"/>
                  <a:pt x="7454" y="4215"/>
                </a:cubicBezTo>
                <a:cubicBezTo>
                  <a:pt x="7506" y="4179"/>
                  <a:pt x="7569" y="4160"/>
                  <a:pt x="7633" y="4160"/>
                </a:cubicBezTo>
                <a:cubicBezTo>
                  <a:pt x="7715" y="4160"/>
                  <a:pt x="7798" y="4191"/>
                  <a:pt x="7858" y="4251"/>
                </a:cubicBezTo>
                <a:lnTo>
                  <a:pt x="7870" y="4263"/>
                </a:lnTo>
                <a:cubicBezTo>
                  <a:pt x="7977" y="4370"/>
                  <a:pt x="7989" y="4537"/>
                  <a:pt x="7906" y="4668"/>
                </a:cubicBezTo>
                <a:cubicBezTo>
                  <a:pt x="7882" y="4679"/>
                  <a:pt x="7882" y="4703"/>
                  <a:pt x="7870" y="4715"/>
                </a:cubicBezTo>
                <a:lnTo>
                  <a:pt x="6870" y="5715"/>
                </a:lnTo>
                <a:cubicBezTo>
                  <a:pt x="6811" y="5775"/>
                  <a:pt x="6811" y="5894"/>
                  <a:pt x="6870" y="5953"/>
                </a:cubicBezTo>
                <a:cubicBezTo>
                  <a:pt x="6906" y="5977"/>
                  <a:pt x="6953" y="5989"/>
                  <a:pt x="6989" y="5989"/>
                </a:cubicBezTo>
                <a:cubicBezTo>
                  <a:pt x="7037" y="5989"/>
                  <a:pt x="7084" y="5977"/>
                  <a:pt x="7108" y="5953"/>
                </a:cubicBezTo>
                <a:lnTo>
                  <a:pt x="8108" y="4953"/>
                </a:lnTo>
                <a:cubicBezTo>
                  <a:pt x="8120" y="4941"/>
                  <a:pt x="8144" y="4918"/>
                  <a:pt x="8156" y="4918"/>
                </a:cubicBezTo>
                <a:cubicBezTo>
                  <a:pt x="8208" y="4881"/>
                  <a:pt x="8272" y="4863"/>
                  <a:pt x="8335" y="4863"/>
                </a:cubicBezTo>
                <a:cubicBezTo>
                  <a:pt x="8418" y="4863"/>
                  <a:pt x="8501" y="4893"/>
                  <a:pt x="8561" y="4953"/>
                </a:cubicBezTo>
                <a:lnTo>
                  <a:pt x="8573" y="4965"/>
                </a:lnTo>
                <a:cubicBezTo>
                  <a:pt x="8680" y="5072"/>
                  <a:pt x="8692" y="5239"/>
                  <a:pt x="8597" y="5370"/>
                </a:cubicBezTo>
                <a:cubicBezTo>
                  <a:pt x="8585" y="5382"/>
                  <a:pt x="8573" y="5394"/>
                  <a:pt x="8573" y="5418"/>
                </a:cubicBezTo>
                <a:lnTo>
                  <a:pt x="6715" y="7275"/>
                </a:lnTo>
                <a:cubicBezTo>
                  <a:pt x="6656" y="7335"/>
                  <a:pt x="6656" y="7454"/>
                  <a:pt x="6715" y="7513"/>
                </a:cubicBezTo>
                <a:cubicBezTo>
                  <a:pt x="6739" y="7537"/>
                  <a:pt x="6787" y="7561"/>
                  <a:pt x="6834" y="7561"/>
                </a:cubicBezTo>
                <a:cubicBezTo>
                  <a:pt x="6870" y="7561"/>
                  <a:pt x="6918" y="7537"/>
                  <a:pt x="6953" y="7513"/>
                </a:cubicBezTo>
                <a:lnTo>
                  <a:pt x="7787" y="6680"/>
                </a:lnTo>
                <a:lnTo>
                  <a:pt x="7870" y="6763"/>
                </a:lnTo>
                <a:cubicBezTo>
                  <a:pt x="7811" y="6942"/>
                  <a:pt x="7787" y="7120"/>
                  <a:pt x="7787" y="7287"/>
                </a:cubicBezTo>
                <a:lnTo>
                  <a:pt x="7787" y="7299"/>
                </a:lnTo>
                <a:lnTo>
                  <a:pt x="7799" y="7406"/>
                </a:lnTo>
                <a:cubicBezTo>
                  <a:pt x="7823" y="7870"/>
                  <a:pt x="8037" y="8287"/>
                  <a:pt x="8358" y="8597"/>
                </a:cubicBezTo>
                <a:cubicBezTo>
                  <a:pt x="8692" y="8906"/>
                  <a:pt x="9132" y="9085"/>
                  <a:pt x="9597" y="9085"/>
                </a:cubicBezTo>
                <a:cubicBezTo>
                  <a:pt x="9870" y="9085"/>
                  <a:pt x="10121" y="9025"/>
                  <a:pt x="10371" y="8906"/>
                </a:cubicBezTo>
                <a:cubicBezTo>
                  <a:pt x="10418" y="8882"/>
                  <a:pt x="10466" y="8835"/>
                  <a:pt x="10466" y="8787"/>
                </a:cubicBezTo>
                <a:cubicBezTo>
                  <a:pt x="10478" y="8728"/>
                  <a:pt x="10442" y="8692"/>
                  <a:pt x="10418" y="8644"/>
                </a:cubicBezTo>
                <a:lnTo>
                  <a:pt x="9335" y="7537"/>
                </a:lnTo>
                <a:cubicBezTo>
                  <a:pt x="9287" y="7501"/>
                  <a:pt x="9251" y="7454"/>
                  <a:pt x="9251" y="7406"/>
                </a:cubicBezTo>
                <a:cubicBezTo>
                  <a:pt x="9192" y="7263"/>
                  <a:pt x="9239" y="7108"/>
                  <a:pt x="9347" y="7001"/>
                </a:cubicBezTo>
                <a:cubicBezTo>
                  <a:pt x="9418" y="6930"/>
                  <a:pt x="9513" y="6882"/>
                  <a:pt x="9609" y="6882"/>
                </a:cubicBezTo>
                <a:cubicBezTo>
                  <a:pt x="9656" y="6882"/>
                  <a:pt x="9704" y="6906"/>
                  <a:pt x="9751" y="6918"/>
                </a:cubicBezTo>
                <a:cubicBezTo>
                  <a:pt x="9811" y="6942"/>
                  <a:pt x="9847" y="6965"/>
                  <a:pt x="9882" y="7001"/>
                </a:cubicBezTo>
                <a:lnTo>
                  <a:pt x="10966" y="8097"/>
                </a:lnTo>
                <a:cubicBezTo>
                  <a:pt x="11000" y="8122"/>
                  <a:pt x="11034" y="8142"/>
                  <a:pt x="11073" y="8142"/>
                </a:cubicBezTo>
                <a:cubicBezTo>
                  <a:pt x="11088" y="8142"/>
                  <a:pt x="11104" y="8139"/>
                  <a:pt x="11121" y="8132"/>
                </a:cubicBezTo>
                <a:cubicBezTo>
                  <a:pt x="11180" y="8120"/>
                  <a:pt x="11216" y="8097"/>
                  <a:pt x="11240" y="8049"/>
                </a:cubicBezTo>
                <a:cubicBezTo>
                  <a:pt x="11359" y="7799"/>
                  <a:pt x="11418" y="7537"/>
                  <a:pt x="11418" y="7275"/>
                </a:cubicBezTo>
                <a:cubicBezTo>
                  <a:pt x="11418" y="6858"/>
                  <a:pt x="11252" y="6430"/>
                  <a:pt x="10918" y="6084"/>
                </a:cubicBezTo>
                <a:cubicBezTo>
                  <a:pt x="10609" y="5751"/>
                  <a:pt x="10180" y="5549"/>
                  <a:pt x="9728" y="5513"/>
                </a:cubicBezTo>
                <a:lnTo>
                  <a:pt x="9632" y="5501"/>
                </a:lnTo>
                <a:lnTo>
                  <a:pt x="9609" y="5501"/>
                </a:lnTo>
                <a:cubicBezTo>
                  <a:pt x="9454" y="5501"/>
                  <a:pt x="9275" y="5537"/>
                  <a:pt x="9097" y="5596"/>
                </a:cubicBezTo>
                <a:lnTo>
                  <a:pt x="8954" y="5453"/>
                </a:lnTo>
                <a:cubicBezTo>
                  <a:pt x="9049" y="5215"/>
                  <a:pt x="9001" y="4953"/>
                  <a:pt x="8811" y="4763"/>
                </a:cubicBezTo>
                <a:lnTo>
                  <a:pt x="8799" y="4739"/>
                </a:lnTo>
                <a:cubicBezTo>
                  <a:pt x="8656" y="4608"/>
                  <a:pt x="8477" y="4548"/>
                  <a:pt x="8299" y="4548"/>
                </a:cubicBezTo>
                <a:cubicBezTo>
                  <a:pt x="8323" y="4370"/>
                  <a:pt x="8239" y="4191"/>
                  <a:pt x="8108" y="4060"/>
                </a:cubicBezTo>
                <a:lnTo>
                  <a:pt x="8096" y="4048"/>
                </a:lnTo>
                <a:cubicBezTo>
                  <a:pt x="7965" y="3906"/>
                  <a:pt x="7775" y="3846"/>
                  <a:pt x="7596" y="3846"/>
                </a:cubicBezTo>
                <a:cubicBezTo>
                  <a:pt x="7620" y="3667"/>
                  <a:pt x="7537" y="3489"/>
                  <a:pt x="7406" y="3358"/>
                </a:cubicBezTo>
                <a:lnTo>
                  <a:pt x="7394" y="3346"/>
                </a:lnTo>
                <a:cubicBezTo>
                  <a:pt x="7263" y="3215"/>
                  <a:pt x="7084" y="3155"/>
                  <a:pt x="6906" y="3155"/>
                </a:cubicBezTo>
                <a:cubicBezTo>
                  <a:pt x="6918" y="2977"/>
                  <a:pt x="6846" y="2798"/>
                  <a:pt x="6703" y="2655"/>
                </a:cubicBezTo>
                <a:lnTo>
                  <a:pt x="6692" y="2643"/>
                </a:lnTo>
                <a:cubicBezTo>
                  <a:pt x="6565" y="2516"/>
                  <a:pt x="6400" y="2453"/>
                  <a:pt x="6235" y="2453"/>
                </a:cubicBezTo>
                <a:cubicBezTo>
                  <a:pt x="6152" y="2453"/>
                  <a:pt x="6068" y="2469"/>
                  <a:pt x="5989" y="2501"/>
                </a:cubicBezTo>
                <a:lnTo>
                  <a:pt x="5858" y="2358"/>
                </a:lnTo>
                <a:cubicBezTo>
                  <a:pt x="5918" y="2179"/>
                  <a:pt x="5953" y="2001"/>
                  <a:pt x="5953" y="1846"/>
                </a:cubicBezTo>
                <a:lnTo>
                  <a:pt x="5953" y="1822"/>
                </a:lnTo>
                <a:lnTo>
                  <a:pt x="5930" y="1727"/>
                </a:lnTo>
                <a:cubicBezTo>
                  <a:pt x="5918" y="1465"/>
                  <a:pt x="5846" y="1215"/>
                  <a:pt x="5727" y="988"/>
                </a:cubicBezTo>
                <a:cubicBezTo>
                  <a:pt x="5693" y="937"/>
                  <a:pt x="5628" y="898"/>
                  <a:pt x="5567" y="898"/>
                </a:cubicBezTo>
                <a:cubicBezTo>
                  <a:pt x="5544" y="898"/>
                  <a:pt x="5521" y="904"/>
                  <a:pt x="5501" y="917"/>
                </a:cubicBezTo>
                <a:cubicBezTo>
                  <a:pt x="5429" y="965"/>
                  <a:pt x="5382" y="1072"/>
                  <a:pt x="5429" y="1143"/>
                </a:cubicBezTo>
                <a:cubicBezTo>
                  <a:pt x="5537" y="1334"/>
                  <a:pt x="5596" y="1524"/>
                  <a:pt x="5608" y="1739"/>
                </a:cubicBezTo>
                <a:lnTo>
                  <a:pt x="5620" y="1846"/>
                </a:lnTo>
                <a:cubicBezTo>
                  <a:pt x="5620" y="2001"/>
                  <a:pt x="5596" y="2167"/>
                  <a:pt x="5513" y="2346"/>
                </a:cubicBezTo>
                <a:cubicBezTo>
                  <a:pt x="5489" y="2405"/>
                  <a:pt x="5513" y="2477"/>
                  <a:pt x="5560" y="2524"/>
                </a:cubicBezTo>
                <a:lnTo>
                  <a:pt x="5727" y="2691"/>
                </a:lnTo>
                <a:lnTo>
                  <a:pt x="5001" y="3417"/>
                </a:lnTo>
                <a:lnTo>
                  <a:pt x="4834" y="3251"/>
                </a:lnTo>
                <a:cubicBezTo>
                  <a:pt x="4800" y="3225"/>
                  <a:pt x="4753" y="3205"/>
                  <a:pt x="4707" y="3205"/>
                </a:cubicBezTo>
                <a:cubicBezTo>
                  <a:pt x="4690" y="3205"/>
                  <a:pt x="4672" y="3208"/>
                  <a:pt x="4656" y="3215"/>
                </a:cubicBezTo>
                <a:cubicBezTo>
                  <a:pt x="4477" y="3274"/>
                  <a:pt x="4310" y="3298"/>
                  <a:pt x="4155" y="3298"/>
                </a:cubicBezTo>
                <a:lnTo>
                  <a:pt x="4048" y="3286"/>
                </a:lnTo>
                <a:cubicBezTo>
                  <a:pt x="3274" y="3227"/>
                  <a:pt x="2679" y="2584"/>
                  <a:pt x="2679" y="1822"/>
                </a:cubicBezTo>
                <a:cubicBezTo>
                  <a:pt x="2679" y="1691"/>
                  <a:pt x="2691" y="1560"/>
                  <a:pt x="2739" y="1429"/>
                </a:cubicBezTo>
                <a:lnTo>
                  <a:pt x="3644" y="2334"/>
                </a:lnTo>
                <a:cubicBezTo>
                  <a:pt x="3703" y="2405"/>
                  <a:pt x="3798" y="2453"/>
                  <a:pt x="3894" y="2501"/>
                </a:cubicBezTo>
                <a:cubicBezTo>
                  <a:pt x="3989" y="2524"/>
                  <a:pt x="4060" y="2536"/>
                  <a:pt x="4155" y="2536"/>
                </a:cubicBezTo>
                <a:cubicBezTo>
                  <a:pt x="4346" y="2536"/>
                  <a:pt x="4525" y="2465"/>
                  <a:pt x="4656" y="2334"/>
                </a:cubicBezTo>
                <a:cubicBezTo>
                  <a:pt x="4846" y="2143"/>
                  <a:pt x="4929" y="1846"/>
                  <a:pt x="4822" y="1572"/>
                </a:cubicBezTo>
                <a:lnTo>
                  <a:pt x="4822" y="1560"/>
                </a:lnTo>
                <a:cubicBezTo>
                  <a:pt x="4787" y="1489"/>
                  <a:pt x="4751" y="1393"/>
                  <a:pt x="4656" y="1310"/>
                </a:cubicBezTo>
                <a:lnTo>
                  <a:pt x="3751" y="393"/>
                </a:lnTo>
                <a:cubicBezTo>
                  <a:pt x="3882" y="357"/>
                  <a:pt x="4013" y="334"/>
                  <a:pt x="4144" y="334"/>
                </a:cubicBezTo>
                <a:cubicBezTo>
                  <a:pt x="4489" y="334"/>
                  <a:pt x="4798" y="441"/>
                  <a:pt x="5060" y="655"/>
                </a:cubicBezTo>
                <a:cubicBezTo>
                  <a:pt x="5088" y="678"/>
                  <a:pt x="5121" y="689"/>
                  <a:pt x="5155" y="689"/>
                </a:cubicBezTo>
                <a:cubicBezTo>
                  <a:pt x="5208" y="689"/>
                  <a:pt x="5262" y="663"/>
                  <a:pt x="5298" y="619"/>
                </a:cubicBezTo>
                <a:cubicBezTo>
                  <a:pt x="5358" y="548"/>
                  <a:pt x="5346" y="441"/>
                  <a:pt x="5263" y="381"/>
                </a:cubicBezTo>
                <a:cubicBezTo>
                  <a:pt x="4941" y="131"/>
                  <a:pt x="4548" y="0"/>
                  <a:pt x="4155"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4408;p58"/>
          <p:cNvGrpSpPr/>
          <p:nvPr/>
        </p:nvGrpSpPr>
        <p:grpSpPr>
          <a:xfrm>
            <a:off x="2483768" y="1743008"/>
            <a:ext cx="373001" cy="396694"/>
            <a:chOff x="2753004" y="1720405"/>
            <a:chExt cx="373001" cy="396694"/>
          </a:xfrm>
          <a:solidFill>
            <a:schemeClr val="tx1"/>
          </a:solidFill>
        </p:grpSpPr>
        <p:sp>
          <p:nvSpPr>
            <p:cNvPr id="29" name="Google Shape;4409;p58"/>
            <p:cNvSpPr/>
            <p:nvPr/>
          </p:nvSpPr>
          <p:spPr>
            <a:xfrm>
              <a:off x="2753004" y="1720405"/>
              <a:ext cx="373001" cy="396694"/>
            </a:xfrm>
            <a:custGeom>
              <a:avLst/>
              <a:gdLst/>
              <a:ahLst/>
              <a:cxnLst/>
              <a:rect l="l" t="t" r="r" b="b"/>
              <a:pathLst>
                <a:path w="11146" h="11854" extrusionOk="0">
                  <a:moveTo>
                    <a:pt x="5549" y="352"/>
                  </a:moveTo>
                  <a:lnTo>
                    <a:pt x="10550" y="2757"/>
                  </a:lnTo>
                  <a:lnTo>
                    <a:pt x="9097" y="3447"/>
                  </a:lnTo>
                  <a:cubicBezTo>
                    <a:pt x="9097" y="3447"/>
                    <a:pt x="9050" y="3447"/>
                    <a:pt x="9050" y="3424"/>
                  </a:cubicBezTo>
                  <a:lnTo>
                    <a:pt x="4096" y="1042"/>
                  </a:lnTo>
                  <a:lnTo>
                    <a:pt x="5549" y="352"/>
                  </a:lnTo>
                  <a:close/>
                  <a:moveTo>
                    <a:pt x="3691" y="1256"/>
                  </a:moveTo>
                  <a:lnTo>
                    <a:pt x="8669" y="3662"/>
                  </a:lnTo>
                  <a:lnTo>
                    <a:pt x="7668" y="4162"/>
                  </a:lnTo>
                  <a:lnTo>
                    <a:pt x="2691" y="1757"/>
                  </a:lnTo>
                  <a:lnTo>
                    <a:pt x="3691" y="1256"/>
                  </a:lnTo>
                  <a:close/>
                  <a:moveTo>
                    <a:pt x="8811" y="3995"/>
                  </a:moveTo>
                  <a:lnTo>
                    <a:pt x="8811" y="5805"/>
                  </a:lnTo>
                  <a:lnTo>
                    <a:pt x="7859" y="6257"/>
                  </a:lnTo>
                  <a:lnTo>
                    <a:pt x="7859" y="4471"/>
                  </a:lnTo>
                  <a:lnTo>
                    <a:pt x="8811" y="3995"/>
                  </a:lnTo>
                  <a:close/>
                  <a:moveTo>
                    <a:pt x="2262" y="1923"/>
                  </a:moveTo>
                  <a:lnTo>
                    <a:pt x="7502" y="4448"/>
                  </a:lnTo>
                  <a:lnTo>
                    <a:pt x="7502" y="6543"/>
                  </a:lnTo>
                  <a:cubicBezTo>
                    <a:pt x="7502" y="6591"/>
                    <a:pt x="7549" y="6662"/>
                    <a:pt x="7597" y="6686"/>
                  </a:cubicBezTo>
                  <a:cubicBezTo>
                    <a:pt x="7621" y="6710"/>
                    <a:pt x="7668" y="6710"/>
                    <a:pt x="7692" y="6710"/>
                  </a:cubicBezTo>
                  <a:cubicBezTo>
                    <a:pt x="7716" y="6710"/>
                    <a:pt x="7740" y="6710"/>
                    <a:pt x="7787" y="6686"/>
                  </a:cubicBezTo>
                  <a:lnTo>
                    <a:pt x="9097" y="6067"/>
                  </a:lnTo>
                  <a:cubicBezTo>
                    <a:pt x="9145" y="6043"/>
                    <a:pt x="9169" y="5972"/>
                    <a:pt x="9169" y="5924"/>
                  </a:cubicBezTo>
                  <a:lnTo>
                    <a:pt x="9169" y="3805"/>
                  </a:lnTo>
                  <a:lnTo>
                    <a:pt x="10788" y="3019"/>
                  </a:lnTo>
                  <a:lnTo>
                    <a:pt x="10788" y="8996"/>
                  </a:lnTo>
                  <a:lnTo>
                    <a:pt x="10764" y="8996"/>
                  </a:lnTo>
                  <a:lnTo>
                    <a:pt x="5716" y="11425"/>
                  </a:lnTo>
                  <a:lnTo>
                    <a:pt x="5716" y="5495"/>
                  </a:lnTo>
                  <a:lnTo>
                    <a:pt x="6906" y="4900"/>
                  </a:lnTo>
                  <a:cubicBezTo>
                    <a:pt x="7002" y="4876"/>
                    <a:pt x="7025" y="4757"/>
                    <a:pt x="7002" y="4662"/>
                  </a:cubicBezTo>
                  <a:cubicBezTo>
                    <a:pt x="6983" y="4589"/>
                    <a:pt x="6910" y="4558"/>
                    <a:pt x="6833" y="4558"/>
                  </a:cubicBezTo>
                  <a:cubicBezTo>
                    <a:pt x="6810" y="4558"/>
                    <a:pt x="6786" y="4561"/>
                    <a:pt x="6763" y="4567"/>
                  </a:cubicBezTo>
                  <a:lnTo>
                    <a:pt x="5549" y="5162"/>
                  </a:lnTo>
                  <a:lnTo>
                    <a:pt x="5073" y="4924"/>
                  </a:lnTo>
                  <a:cubicBezTo>
                    <a:pt x="5050" y="4918"/>
                    <a:pt x="5028" y="4915"/>
                    <a:pt x="5006" y="4915"/>
                  </a:cubicBezTo>
                  <a:cubicBezTo>
                    <a:pt x="4935" y="4915"/>
                    <a:pt x="4871" y="4946"/>
                    <a:pt x="4834" y="5019"/>
                  </a:cubicBezTo>
                  <a:cubicBezTo>
                    <a:pt x="4787" y="5114"/>
                    <a:pt x="4834" y="5210"/>
                    <a:pt x="4906" y="5257"/>
                  </a:cubicBezTo>
                  <a:lnTo>
                    <a:pt x="5358" y="5472"/>
                  </a:lnTo>
                  <a:lnTo>
                    <a:pt x="5358" y="11401"/>
                  </a:lnTo>
                  <a:lnTo>
                    <a:pt x="333" y="8949"/>
                  </a:lnTo>
                  <a:lnTo>
                    <a:pt x="333" y="3019"/>
                  </a:lnTo>
                  <a:lnTo>
                    <a:pt x="4168" y="4876"/>
                  </a:lnTo>
                  <a:cubicBezTo>
                    <a:pt x="4215" y="4876"/>
                    <a:pt x="4239" y="4900"/>
                    <a:pt x="4263" y="4900"/>
                  </a:cubicBezTo>
                  <a:cubicBezTo>
                    <a:pt x="4310" y="4900"/>
                    <a:pt x="4382" y="4876"/>
                    <a:pt x="4406" y="4805"/>
                  </a:cubicBezTo>
                  <a:cubicBezTo>
                    <a:pt x="4453" y="4733"/>
                    <a:pt x="4406" y="4638"/>
                    <a:pt x="4310" y="4567"/>
                  </a:cubicBezTo>
                  <a:lnTo>
                    <a:pt x="548" y="2757"/>
                  </a:lnTo>
                  <a:lnTo>
                    <a:pt x="2262" y="1923"/>
                  </a:lnTo>
                  <a:close/>
                  <a:moveTo>
                    <a:pt x="5561" y="0"/>
                  </a:moveTo>
                  <a:cubicBezTo>
                    <a:pt x="5537" y="0"/>
                    <a:pt x="5513" y="6"/>
                    <a:pt x="5477" y="18"/>
                  </a:cubicBezTo>
                  <a:lnTo>
                    <a:pt x="95" y="2614"/>
                  </a:lnTo>
                  <a:cubicBezTo>
                    <a:pt x="48" y="2638"/>
                    <a:pt x="0" y="2709"/>
                    <a:pt x="0" y="2757"/>
                  </a:cubicBezTo>
                  <a:lnTo>
                    <a:pt x="0" y="9068"/>
                  </a:lnTo>
                  <a:cubicBezTo>
                    <a:pt x="0" y="9139"/>
                    <a:pt x="48" y="9187"/>
                    <a:pt x="95" y="9234"/>
                  </a:cubicBezTo>
                  <a:lnTo>
                    <a:pt x="5477" y="11806"/>
                  </a:lnTo>
                  <a:cubicBezTo>
                    <a:pt x="5525" y="11806"/>
                    <a:pt x="5549" y="11854"/>
                    <a:pt x="5573" y="11854"/>
                  </a:cubicBezTo>
                  <a:cubicBezTo>
                    <a:pt x="5596" y="11854"/>
                    <a:pt x="5644" y="11854"/>
                    <a:pt x="5668" y="11806"/>
                  </a:cubicBezTo>
                  <a:lnTo>
                    <a:pt x="11050" y="9234"/>
                  </a:lnTo>
                  <a:cubicBezTo>
                    <a:pt x="11121" y="9187"/>
                    <a:pt x="11145" y="9139"/>
                    <a:pt x="11145" y="9068"/>
                  </a:cubicBezTo>
                  <a:lnTo>
                    <a:pt x="11145" y="2757"/>
                  </a:lnTo>
                  <a:cubicBezTo>
                    <a:pt x="11121" y="2709"/>
                    <a:pt x="11074" y="2638"/>
                    <a:pt x="11026" y="2614"/>
                  </a:cubicBezTo>
                  <a:lnTo>
                    <a:pt x="5644" y="18"/>
                  </a:lnTo>
                  <a:cubicBezTo>
                    <a:pt x="5608" y="6"/>
                    <a:pt x="5585" y="0"/>
                    <a:pt x="55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410;p58"/>
            <p:cNvSpPr/>
            <p:nvPr/>
          </p:nvSpPr>
          <p:spPr>
            <a:xfrm>
              <a:off x="2776094" y="1984943"/>
              <a:ext cx="39890" cy="25366"/>
            </a:xfrm>
            <a:custGeom>
              <a:avLst/>
              <a:gdLst/>
              <a:ahLst/>
              <a:cxnLst/>
              <a:rect l="l" t="t" r="r" b="b"/>
              <a:pathLst>
                <a:path w="1192" h="758" extrusionOk="0">
                  <a:moveTo>
                    <a:pt x="198" y="0"/>
                  </a:moveTo>
                  <a:cubicBezTo>
                    <a:pt x="140" y="0"/>
                    <a:pt x="76" y="39"/>
                    <a:pt x="24" y="91"/>
                  </a:cubicBezTo>
                  <a:cubicBezTo>
                    <a:pt x="1" y="186"/>
                    <a:pt x="24" y="281"/>
                    <a:pt x="120" y="329"/>
                  </a:cubicBezTo>
                  <a:lnTo>
                    <a:pt x="929" y="734"/>
                  </a:lnTo>
                  <a:cubicBezTo>
                    <a:pt x="953" y="734"/>
                    <a:pt x="977" y="758"/>
                    <a:pt x="1025" y="758"/>
                  </a:cubicBezTo>
                  <a:cubicBezTo>
                    <a:pt x="1072" y="758"/>
                    <a:pt x="1144" y="734"/>
                    <a:pt x="1168" y="662"/>
                  </a:cubicBezTo>
                  <a:cubicBezTo>
                    <a:pt x="1191" y="543"/>
                    <a:pt x="1168" y="448"/>
                    <a:pt x="1072" y="401"/>
                  </a:cubicBezTo>
                  <a:lnTo>
                    <a:pt x="263" y="19"/>
                  </a:lnTo>
                  <a:cubicBezTo>
                    <a:pt x="243" y="6"/>
                    <a:pt x="221" y="0"/>
                    <a:pt x="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411;p58"/>
            <p:cNvSpPr/>
            <p:nvPr/>
          </p:nvSpPr>
          <p:spPr>
            <a:xfrm>
              <a:off x="2776094" y="1957033"/>
              <a:ext cx="64587" cy="37347"/>
            </a:xfrm>
            <a:custGeom>
              <a:avLst/>
              <a:gdLst/>
              <a:ahLst/>
              <a:cxnLst/>
              <a:rect l="l" t="t" r="r" b="b"/>
              <a:pathLst>
                <a:path w="1930" h="1116" extrusionOk="0">
                  <a:moveTo>
                    <a:pt x="188" y="1"/>
                  </a:moveTo>
                  <a:cubicBezTo>
                    <a:pt x="127" y="1"/>
                    <a:pt x="76" y="40"/>
                    <a:pt x="24" y="91"/>
                  </a:cubicBezTo>
                  <a:cubicBezTo>
                    <a:pt x="1" y="187"/>
                    <a:pt x="24" y="282"/>
                    <a:pt x="120" y="330"/>
                  </a:cubicBezTo>
                  <a:lnTo>
                    <a:pt x="1644" y="1092"/>
                  </a:lnTo>
                  <a:cubicBezTo>
                    <a:pt x="1668" y="1092"/>
                    <a:pt x="1691" y="1115"/>
                    <a:pt x="1739" y="1115"/>
                  </a:cubicBezTo>
                  <a:cubicBezTo>
                    <a:pt x="1787" y="1115"/>
                    <a:pt x="1834" y="1092"/>
                    <a:pt x="1882" y="1020"/>
                  </a:cubicBezTo>
                  <a:cubicBezTo>
                    <a:pt x="1930" y="901"/>
                    <a:pt x="1882" y="806"/>
                    <a:pt x="1787" y="758"/>
                  </a:cubicBezTo>
                  <a:lnTo>
                    <a:pt x="263" y="20"/>
                  </a:lnTo>
                  <a:cubicBezTo>
                    <a:pt x="236" y="7"/>
                    <a:pt x="211" y="1"/>
                    <a:pt x="1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9706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4" name="Google Shape;1604;p53"/>
          <p:cNvSpPr txBox="1">
            <a:spLocks noGrp="1"/>
          </p:cNvSpPr>
          <p:nvPr>
            <p:ph type="title"/>
          </p:nvPr>
        </p:nvSpPr>
        <p:spPr>
          <a:xfrm>
            <a:off x="323528" y="267494"/>
            <a:ext cx="8496944"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solidFill>
                  <a:schemeClr val="tx1"/>
                </a:solidFill>
              </a:rPr>
              <a:t>PENGGUNAAN KKPD</a:t>
            </a:r>
            <a:endParaRPr dirty="0">
              <a:solidFill>
                <a:schemeClr val="tx1"/>
              </a:solidFill>
            </a:endParaRPr>
          </a:p>
        </p:txBody>
      </p:sp>
      <p:sp>
        <p:nvSpPr>
          <p:cNvPr id="5" name="Google Shape;2585;p79"/>
          <p:cNvSpPr txBox="1">
            <a:spLocks noGrp="1"/>
          </p:cNvSpPr>
          <p:nvPr>
            <p:ph type="subTitle" idx="4294967295"/>
          </p:nvPr>
        </p:nvSpPr>
        <p:spPr>
          <a:xfrm>
            <a:off x="323528" y="987574"/>
            <a:ext cx="3905076" cy="3319800"/>
          </a:xfrm>
          <a:prstGeom prst="rect">
            <a:avLst/>
          </a:prstGeom>
        </p:spPr>
        <p:txBody>
          <a:bodyPr spcFirstLastPara="1" wrap="square" lIns="91425" tIns="91425" rIns="91425" bIns="91425" anchor="t" anchorCtr="0">
            <a:noAutofit/>
          </a:bodyPr>
          <a:lstStyle/>
          <a:p>
            <a:pPr marL="0" lvl="0" indent="0" algn="l" rtl="0">
              <a:lnSpc>
                <a:spcPct val="150000"/>
              </a:lnSpc>
              <a:spcAft>
                <a:spcPts val="0"/>
              </a:spcAft>
              <a:buNone/>
            </a:pPr>
            <a:r>
              <a:rPr lang="en" sz="2000" dirty="0" smtClean="0">
                <a:solidFill>
                  <a:schemeClr val="accent4">
                    <a:lumMod val="75000"/>
                  </a:schemeClr>
                </a:solidFill>
                <a:latin typeface="Rubik ExtraBold"/>
                <a:ea typeface="Rubik ExtraBold"/>
                <a:cs typeface="Rubik ExtraBold"/>
                <a:sym typeface="Rubik ExtraBold"/>
              </a:rPr>
              <a:t>B</a:t>
            </a:r>
            <a:r>
              <a:rPr lang="id-ID" sz="2000" dirty="0" smtClean="0">
                <a:solidFill>
                  <a:schemeClr val="accent4">
                    <a:lumMod val="75000"/>
                  </a:schemeClr>
                </a:solidFill>
                <a:latin typeface="Rubik ExtraBold"/>
                <a:ea typeface="Rubik ExtraBold"/>
                <a:cs typeface="Rubik ExtraBold"/>
                <a:sym typeface="Rubik ExtraBold"/>
              </a:rPr>
              <a:t>ELANJA PERJALANAN DINAS</a:t>
            </a:r>
            <a:endParaRPr sz="2000" dirty="0">
              <a:solidFill>
                <a:schemeClr val="accent4">
                  <a:lumMod val="75000"/>
                </a:schemeClr>
              </a:solidFill>
              <a:latin typeface="Rubik ExtraBold"/>
              <a:ea typeface="Rubik ExtraBold"/>
              <a:cs typeface="Rubik ExtraBold"/>
              <a:sym typeface="Rubik ExtraBold"/>
            </a:endParaRPr>
          </a:p>
          <a:p>
            <a:pPr marL="457200" lvl="0" indent="-317500" algn="l" rtl="0">
              <a:spcBef>
                <a:spcPts val="1000"/>
              </a:spcBef>
              <a:spcAft>
                <a:spcPts val="0"/>
              </a:spcAft>
              <a:buClr>
                <a:schemeClr val="tx1"/>
              </a:buClr>
              <a:buSzPts val="1400"/>
              <a:buChar char="●"/>
            </a:pPr>
            <a:r>
              <a:rPr lang="id-ID" sz="1800" dirty="0" smtClean="0">
                <a:solidFill>
                  <a:schemeClr val="tx1"/>
                </a:solidFill>
                <a:uFill>
                  <a:noFill/>
                </a:uFill>
                <a:latin typeface="Assistant" panose="020B0604020202020204" charset="-79"/>
                <a:cs typeface="Assistant" panose="020B0604020202020204" charset="-79"/>
              </a:rPr>
              <a:t>Pembayaran transport</a:t>
            </a:r>
          </a:p>
          <a:p>
            <a:pPr marL="457200" lvl="0" indent="-317500" algn="l" rtl="0">
              <a:spcBef>
                <a:spcPts val="1000"/>
              </a:spcBef>
              <a:spcAft>
                <a:spcPts val="0"/>
              </a:spcAft>
              <a:buClr>
                <a:schemeClr val="tx1"/>
              </a:buClr>
              <a:buSzPts val="1400"/>
              <a:buChar char="●"/>
            </a:pPr>
            <a:r>
              <a:rPr lang="id-ID" sz="1800" dirty="0" smtClean="0">
                <a:solidFill>
                  <a:schemeClr val="tx1"/>
                </a:solidFill>
                <a:uFill>
                  <a:noFill/>
                </a:uFill>
                <a:latin typeface="Assistant" panose="020B0604020202020204" charset="-79"/>
                <a:cs typeface="Assistant" panose="020B0604020202020204" charset="-79"/>
              </a:rPr>
              <a:t>Pembayaran Penginapan</a:t>
            </a:r>
            <a:endParaRPr lang="id-ID" dirty="0" smtClean="0">
              <a:solidFill>
                <a:schemeClr val="tx1"/>
              </a:solidFill>
              <a:uFill>
                <a:noFill/>
              </a:uFill>
              <a:latin typeface="Assistant" panose="020B0604020202020204" charset="-79"/>
              <a:cs typeface="Assistant" panose="020B0604020202020204" charset="-79"/>
            </a:endParaRPr>
          </a:p>
        </p:txBody>
      </p:sp>
      <p:cxnSp>
        <p:nvCxnSpPr>
          <p:cNvPr id="6" name="Google Shape;2587;p79"/>
          <p:cNvCxnSpPr/>
          <p:nvPr/>
        </p:nvCxnSpPr>
        <p:spPr>
          <a:xfrm>
            <a:off x="4644008" y="1113700"/>
            <a:ext cx="0" cy="3127800"/>
          </a:xfrm>
          <a:prstGeom prst="straightConnector1">
            <a:avLst/>
          </a:prstGeom>
          <a:noFill/>
          <a:ln w="9525" cap="flat" cmpd="sng">
            <a:solidFill>
              <a:schemeClr val="tx1"/>
            </a:solidFill>
            <a:prstDash val="solid"/>
            <a:round/>
            <a:headEnd type="none" w="med" len="med"/>
            <a:tailEnd type="none" w="med" len="med"/>
          </a:ln>
        </p:spPr>
      </p:cxnSp>
      <p:sp>
        <p:nvSpPr>
          <p:cNvPr id="7" name="Google Shape;2584;p79"/>
          <p:cNvSpPr txBox="1">
            <a:spLocks noGrp="1"/>
          </p:cNvSpPr>
          <p:nvPr>
            <p:ph type="subTitle" idx="1"/>
          </p:nvPr>
        </p:nvSpPr>
        <p:spPr>
          <a:xfrm>
            <a:off x="5076056" y="1017700"/>
            <a:ext cx="3580800" cy="3319800"/>
          </a:xfrm>
          <a:prstGeom prst="rect">
            <a:avLst/>
          </a:prstGeom>
        </p:spPr>
        <p:txBody>
          <a:bodyPr spcFirstLastPara="1" wrap="square" lIns="91425" tIns="90000" rIns="91425" bIns="91425" anchor="t" anchorCtr="0">
            <a:noAutofit/>
          </a:bodyPr>
          <a:lstStyle/>
          <a:p>
            <a:pPr marL="0" lvl="0" indent="0" algn="l" rtl="0">
              <a:lnSpc>
                <a:spcPct val="150000"/>
              </a:lnSpc>
              <a:spcBef>
                <a:spcPts val="0"/>
              </a:spcBef>
              <a:spcAft>
                <a:spcPts val="0"/>
              </a:spcAft>
              <a:buNone/>
            </a:pPr>
            <a:r>
              <a:rPr lang="en" sz="2000" dirty="0" smtClean="0">
                <a:solidFill>
                  <a:schemeClr val="accent4">
                    <a:lumMod val="75000"/>
                  </a:schemeClr>
                </a:solidFill>
                <a:latin typeface="Rubik ExtraBold"/>
                <a:ea typeface="Rubik ExtraBold"/>
                <a:cs typeface="Rubik ExtraBold"/>
                <a:sym typeface="Rubik ExtraBold"/>
              </a:rPr>
              <a:t>B</a:t>
            </a:r>
            <a:r>
              <a:rPr lang="id-ID" sz="2000" dirty="0" smtClean="0">
                <a:solidFill>
                  <a:schemeClr val="accent4">
                    <a:lumMod val="75000"/>
                  </a:schemeClr>
                </a:solidFill>
                <a:latin typeface="Rubik ExtraBold"/>
                <a:ea typeface="Rubik ExtraBold"/>
                <a:cs typeface="Rubik ExtraBold"/>
                <a:sym typeface="Rubik ExtraBold"/>
              </a:rPr>
              <a:t>ELANJA BARANG/JASA</a:t>
            </a:r>
            <a:endParaRPr sz="2000" dirty="0">
              <a:solidFill>
                <a:schemeClr val="accent4">
                  <a:lumMod val="75000"/>
                </a:schemeClr>
              </a:solidFill>
              <a:latin typeface="Rubik ExtraBold"/>
              <a:ea typeface="Rubik ExtraBold"/>
              <a:cs typeface="Rubik ExtraBold"/>
              <a:sym typeface="Rubik ExtraBold"/>
            </a:endParaRPr>
          </a:p>
          <a:p>
            <a:pPr marL="457200" lvl="0" indent="-317500" algn="l" rtl="0">
              <a:spcAft>
                <a:spcPts val="0"/>
              </a:spcAft>
              <a:buSzPts val="1400"/>
              <a:buChar char="●"/>
            </a:pPr>
            <a:r>
              <a:rPr lang="en" sz="1600" dirty="0" smtClean="0">
                <a:solidFill>
                  <a:schemeClr val="tx1"/>
                </a:solidFill>
                <a:uFill>
                  <a:noFill/>
                </a:uFill>
              </a:rPr>
              <a:t>B</a:t>
            </a:r>
            <a:r>
              <a:rPr lang="id-ID" sz="1600" dirty="0" smtClean="0">
                <a:solidFill>
                  <a:schemeClr val="tx1"/>
                </a:solidFill>
                <a:uFill>
                  <a:noFill/>
                </a:uFill>
              </a:rPr>
              <a:t>elanja barang kebutuhan sehari-hari dan perkantoran;</a:t>
            </a:r>
          </a:p>
          <a:p>
            <a:pPr marL="457200" lvl="0" indent="-317500" algn="l" rtl="0">
              <a:spcAft>
                <a:spcPts val="0"/>
              </a:spcAft>
              <a:buSzPts val="1400"/>
              <a:buChar char="●"/>
            </a:pPr>
            <a:r>
              <a:rPr lang="id-ID" sz="1600" dirty="0" smtClean="0">
                <a:solidFill>
                  <a:schemeClr val="tx1"/>
                </a:solidFill>
                <a:uFill>
                  <a:noFill/>
                </a:uFill>
              </a:rPr>
              <a:t>Belanja pengadaan bahan makanan;</a:t>
            </a:r>
          </a:p>
          <a:p>
            <a:pPr marL="457200" lvl="0" indent="-317500" algn="l" rtl="0">
              <a:spcAft>
                <a:spcPts val="0"/>
              </a:spcAft>
              <a:buSzPts val="1400"/>
              <a:buChar char="●"/>
            </a:pPr>
            <a:r>
              <a:rPr lang="id-ID" sz="1600" dirty="0" smtClean="0">
                <a:solidFill>
                  <a:schemeClr val="tx1"/>
                </a:solidFill>
                <a:uFill>
                  <a:noFill/>
                </a:uFill>
              </a:rPr>
              <a:t>Belanja barang untuk persediaan;</a:t>
            </a:r>
          </a:p>
          <a:p>
            <a:pPr marL="457200" lvl="0" indent="-317500" algn="l" rtl="0">
              <a:spcAft>
                <a:spcPts val="0"/>
              </a:spcAft>
              <a:buSzPts val="1400"/>
              <a:buChar char="●"/>
            </a:pPr>
            <a:r>
              <a:rPr lang="id-ID" sz="1600" dirty="0" smtClean="0">
                <a:solidFill>
                  <a:schemeClr val="tx1"/>
                </a:solidFill>
                <a:uFill>
                  <a:noFill/>
                </a:uFill>
              </a:rPr>
              <a:t>Belanja sewa;</a:t>
            </a:r>
          </a:p>
          <a:p>
            <a:pPr marL="457200" lvl="0" indent="-317500" algn="l" rtl="0">
              <a:spcAft>
                <a:spcPts val="0"/>
              </a:spcAft>
              <a:buSzPts val="1400"/>
              <a:buChar char="●"/>
            </a:pPr>
            <a:r>
              <a:rPr lang="id-ID" sz="1600" dirty="0" smtClean="0">
                <a:solidFill>
                  <a:schemeClr val="tx1"/>
                </a:solidFill>
                <a:uFill>
                  <a:noFill/>
                </a:uFill>
              </a:rPr>
              <a:t>Belanja pemeliharaan</a:t>
            </a:r>
          </a:p>
          <a:p>
            <a:pPr marL="457200" lvl="0" indent="-317500" algn="l" rtl="0">
              <a:spcAft>
                <a:spcPts val="0"/>
              </a:spcAft>
              <a:buSzPts val="1400"/>
              <a:buChar char="●"/>
            </a:pPr>
            <a:r>
              <a:rPr lang="id-ID" sz="1600" dirty="0" smtClean="0">
                <a:solidFill>
                  <a:schemeClr val="tx1"/>
                </a:solidFill>
                <a:uFill>
                  <a:noFill/>
                </a:uFill>
              </a:rPr>
              <a:t>Belanja bahan bakar kendaraan dinas;</a:t>
            </a:r>
          </a:p>
          <a:p>
            <a:pPr marL="457200" lvl="0" indent="-317500" algn="l" rtl="0">
              <a:spcAft>
                <a:spcPts val="0"/>
              </a:spcAft>
              <a:buSzPts val="1400"/>
              <a:buChar char="●"/>
            </a:pPr>
            <a:r>
              <a:rPr lang="id-ID" sz="1600" dirty="0" smtClean="0">
                <a:solidFill>
                  <a:schemeClr val="tx1"/>
                </a:solidFill>
                <a:uFill>
                  <a:noFill/>
                </a:uFill>
              </a:rPr>
              <a:t>Belanja lainnya sesuai dengan ketentuan peraturan perundang-undangan.</a:t>
            </a:r>
            <a:endParaRPr sz="1600" dirty="0">
              <a:solidFill>
                <a:schemeClr val="tx1"/>
              </a:solidFill>
            </a:endParaRPr>
          </a:p>
        </p:txBody>
      </p:sp>
    </p:spTree>
    <p:extLst>
      <p:ext uri="{BB962C8B-B14F-4D97-AF65-F5344CB8AC3E}">
        <p14:creationId xmlns:p14="http://schemas.microsoft.com/office/powerpoint/2010/main" val="315011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0" name="Google Shape;2300;p72"/>
          <p:cNvSpPr/>
          <p:nvPr/>
        </p:nvSpPr>
        <p:spPr>
          <a:xfrm>
            <a:off x="539552" y="1419622"/>
            <a:ext cx="1518900" cy="364200"/>
          </a:xfrm>
          <a:prstGeom prst="roundRect">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2"/>
          <p:cNvSpPr txBox="1">
            <a:spLocks noGrp="1"/>
          </p:cNvSpPr>
          <p:nvPr>
            <p:ph type="title"/>
          </p:nvPr>
        </p:nvSpPr>
        <p:spPr>
          <a:xfrm>
            <a:off x="669059" y="195486"/>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MEKANISME PEMBAYARAN KKPD</a:t>
            </a:r>
            <a:endParaRPr dirty="0"/>
          </a:p>
        </p:txBody>
      </p:sp>
      <p:sp>
        <p:nvSpPr>
          <p:cNvPr id="2302" name="Google Shape;2302;p72"/>
          <p:cNvSpPr/>
          <p:nvPr/>
        </p:nvSpPr>
        <p:spPr>
          <a:xfrm>
            <a:off x="827584" y="2905325"/>
            <a:ext cx="7524000" cy="167700"/>
          </a:xfrm>
          <a:prstGeom prst="roundRect">
            <a:avLst>
              <a:gd name="adj" fmla="val 50000"/>
            </a:avLst>
          </a:prstGeom>
          <a:solidFill>
            <a:schemeClr val="tx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3" name="Google Shape;2303;p72"/>
          <p:cNvGrpSpPr/>
          <p:nvPr/>
        </p:nvGrpSpPr>
        <p:grpSpPr>
          <a:xfrm>
            <a:off x="1003652" y="2633325"/>
            <a:ext cx="590700" cy="590700"/>
            <a:chOff x="1485900" y="2676600"/>
            <a:chExt cx="590700" cy="590700"/>
          </a:xfrm>
        </p:grpSpPr>
        <p:sp>
          <p:nvSpPr>
            <p:cNvPr id="2304" name="Google Shape;2304;p72"/>
            <p:cNvSpPr/>
            <p:nvPr/>
          </p:nvSpPr>
          <p:spPr>
            <a:xfrm>
              <a:off x="1485900" y="2676600"/>
              <a:ext cx="590700" cy="590700"/>
            </a:xfrm>
            <a:prstGeom prst="ellipse">
              <a:avLst/>
            </a:prstGeom>
            <a:gradFill>
              <a:gsLst>
                <a:gs pos="0">
                  <a:schemeClr val="lt2"/>
                </a:gs>
                <a:gs pos="100000">
                  <a:schemeClr val="accent1"/>
                </a:gs>
              </a:gsLst>
              <a:lin ang="8099331" scaled="0"/>
            </a:gradFill>
            <a:ln>
              <a:noFill/>
            </a:ln>
            <a:effectLst>
              <a:outerShdw blurRad="185738" dist="123825" dir="522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2"/>
            <p:cNvSpPr txBox="1"/>
            <p:nvPr/>
          </p:nvSpPr>
          <p:spPr>
            <a:xfrm>
              <a:off x="1526850" y="2800200"/>
              <a:ext cx="508800" cy="343500"/>
            </a:xfrm>
            <a:prstGeom prst="rect">
              <a:avLst/>
            </a:prstGeom>
            <a:noFill/>
            <a:ln>
              <a:noFill/>
            </a:ln>
            <a:effectLst>
              <a:outerShdw blurRad="185738" dist="123825" dir="522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Rubik ExtraBold"/>
                  <a:ea typeface="Rubik ExtraBold"/>
                  <a:cs typeface="Rubik ExtraBold"/>
                  <a:sym typeface="Rubik ExtraBold"/>
                </a:rPr>
                <a:t>1 </a:t>
              </a:r>
              <a:endParaRPr sz="2000">
                <a:solidFill>
                  <a:schemeClr val="dk1"/>
                </a:solidFill>
                <a:latin typeface="Rubik ExtraBold"/>
                <a:ea typeface="Rubik ExtraBold"/>
                <a:cs typeface="Rubik ExtraBold"/>
                <a:sym typeface="Rubik ExtraBold"/>
              </a:endParaRPr>
            </a:p>
          </p:txBody>
        </p:sp>
      </p:grpSp>
      <p:grpSp>
        <p:nvGrpSpPr>
          <p:cNvPr id="2309" name="Google Shape;2309;p72"/>
          <p:cNvGrpSpPr/>
          <p:nvPr/>
        </p:nvGrpSpPr>
        <p:grpSpPr>
          <a:xfrm>
            <a:off x="3091884" y="2633325"/>
            <a:ext cx="590700" cy="590700"/>
            <a:chOff x="4576750" y="2633325"/>
            <a:chExt cx="590700" cy="590700"/>
          </a:xfrm>
        </p:grpSpPr>
        <p:sp>
          <p:nvSpPr>
            <p:cNvPr id="2310" name="Google Shape;2310;p72"/>
            <p:cNvSpPr/>
            <p:nvPr/>
          </p:nvSpPr>
          <p:spPr>
            <a:xfrm>
              <a:off x="4576750" y="2633325"/>
              <a:ext cx="590700" cy="590700"/>
            </a:xfrm>
            <a:prstGeom prst="ellipse">
              <a:avLst/>
            </a:prstGeom>
            <a:gradFill>
              <a:gsLst>
                <a:gs pos="0">
                  <a:schemeClr val="lt2"/>
                </a:gs>
                <a:gs pos="100000">
                  <a:schemeClr val="accent1"/>
                </a:gs>
              </a:gsLst>
              <a:lin ang="8099331" scaled="0"/>
            </a:gradFill>
            <a:ln>
              <a:noFill/>
            </a:ln>
            <a:effectLst>
              <a:outerShdw blurRad="214313" dist="133350" dir="52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2"/>
            <p:cNvSpPr txBox="1"/>
            <p:nvPr/>
          </p:nvSpPr>
          <p:spPr>
            <a:xfrm>
              <a:off x="4617700" y="2756925"/>
              <a:ext cx="508800" cy="343500"/>
            </a:xfrm>
            <a:prstGeom prst="rect">
              <a:avLst/>
            </a:prstGeom>
            <a:noFill/>
            <a:ln>
              <a:noFill/>
            </a:ln>
            <a:effectLst>
              <a:outerShdw blurRad="214313" dist="133350" dir="528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Rubik ExtraBold"/>
                  <a:ea typeface="Rubik ExtraBold"/>
                  <a:cs typeface="Rubik ExtraBold"/>
                  <a:sym typeface="Rubik ExtraBold"/>
                </a:rPr>
                <a:t>3 </a:t>
              </a:r>
              <a:endParaRPr sz="2000" dirty="0">
                <a:solidFill>
                  <a:schemeClr val="dk1"/>
                </a:solidFill>
                <a:latin typeface="Rubik ExtraBold"/>
                <a:ea typeface="Rubik ExtraBold"/>
                <a:cs typeface="Rubik ExtraBold"/>
                <a:sym typeface="Rubik ExtraBold"/>
              </a:endParaRPr>
            </a:p>
          </p:txBody>
        </p:sp>
      </p:grpSp>
      <p:grpSp>
        <p:nvGrpSpPr>
          <p:cNvPr id="2306" name="Google Shape;2306;p72"/>
          <p:cNvGrpSpPr/>
          <p:nvPr/>
        </p:nvGrpSpPr>
        <p:grpSpPr>
          <a:xfrm>
            <a:off x="2005032" y="2633325"/>
            <a:ext cx="590700" cy="590700"/>
            <a:chOff x="3231650" y="2633325"/>
            <a:chExt cx="590700" cy="590700"/>
          </a:xfrm>
        </p:grpSpPr>
        <p:sp>
          <p:nvSpPr>
            <p:cNvPr id="2307" name="Google Shape;2307;p72"/>
            <p:cNvSpPr/>
            <p:nvPr/>
          </p:nvSpPr>
          <p:spPr>
            <a:xfrm>
              <a:off x="3231650" y="2633325"/>
              <a:ext cx="590700" cy="590700"/>
            </a:xfrm>
            <a:prstGeom prst="ellipse">
              <a:avLst/>
            </a:prstGeom>
            <a:gradFill>
              <a:gsLst>
                <a:gs pos="0">
                  <a:schemeClr val="lt2"/>
                </a:gs>
                <a:gs pos="100000">
                  <a:schemeClr val="accent1"/>
                </a:gs>
              </a:gsLst>
              <a:lin ang="8099331" scaled="0"/>
            </a:gradFill>
            <a:ln>
              <a:noFill/>
            </a:ln>
            <a:effectLst>
              <a:outerShdw blurRad="185738" dist="133350" dir="522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2"/>
            <p:cNvSpPr txBox="1"/>
            <p:nvPr/>
          </p:nvSpPr>
          <p:spPr>
            <a:xfrm>
              <a:off x="3272600" y="2756925"/>
              <a:ext cx="508800" cy="343500"/>
            </a:xfrm>
            <a:prstGeom prst="rect">
              <a:avLst/>
            </a:prstGeom>
            <a:noFill/>
            <a:ln>
              <a:noFill/>
            </a:ln>
            <a:effectLst>
              <a:outerShdw blurRad="185738" dist="133350" dir="522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Rubik ExtraBold"/>
                  <a:ea typeface="Rubik ExtraBold"/>
                  <a:cs typeface="Rubik ExtraBold"/>
                  <a:sym typeface="Rubik ExtraBold"/>
                </a:rPr>
                <a:t>2 </a:t>
              </a:r>
              <a:endParaRPr sz="2000" dirty="0">
                <a:solidFill>
                  <a:schemeClr val="dk1"/>
                </a:solidFill>
                <a:latin typeface="Rubik ExtraBold"/>
                <a:ea typeface="Rubik ExtraBold"/>
                <a:cs typeface="Rubik ExtraBold"/>
                <a:sym typeface="Rubik ExtraBold"/>
              </a:endParaRPr>
            </a:p>
          </p:txBody>
        </p:sp>
      </p:grpSp>
      <p:sp>
        <p:nvSpPr>
          <p:cNvPr id="2315" name="Google Shape;2315;p72"/>
          <p:cNvSpPr txBox="1">
            <a:spLocks noGrp="1"/>
          </p:cNvSpPr>
          <p:nvPr>
            <p:ph type="title" idx="4294967295"/>
          </p:nvPr>
        </p:nvSpPr>
        <p:spPr>
          <a:xfrm>
            <a:off x="652052" y="1419622"/>
            <a:ext cx="1293900" cy="3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200" b="1" dirty="0" smtClean="0">
                <a:solidFill>
                  <a:schemeClr val="bg1"/>
                </a:solidFill>
              </a:rPr>
              <a:t>Transaksi dengan KKPD</a:t>
            </a:r>
            <a:endParaRPr sz="1200" b="1" dirty="0">
              <a:solidFill>
                <a:schemeClr val="bg1"/>
              </a:solidFill>
            </a:endParaRPr>
          </a:p>
        </p:txBody>
      </p:sp>
      <p:grpSp>
        <p:nvGrpSpPr>
          <p:cNvPr id="2312" name="Google Shape;2312;p72"/>
          <p:cNvGrpSpPr/>
          <p:nvPr/>
        </p:nvGrpSpPr>
        <p:grpSpPr>
          <a:xfrm>
            <a:off x="4172004" y="2633325"/>
            <a:ext cx="590700" cy="590700"/>
            <a:chOff x="5921850" y="2676600"/>
            <a:chExt cx="590700" cy="590700"/>
          </a:xfrm>
        </p:grpSpPr>
        <p:sp>
          <p:nvSpPr>
            <p:cNvPr id="2313" name="Google Shape;2313;p72"/>
            <p:cNvSpPr/>
            <p:nvPr/>
          </p:nvSpPr>
          <p:spPr>
            <a:xfrm>
              <a:off x="5921850" y="2676600"/>
              <a:ext cx="590700" cy="590700"/>
            </a:xfrm>
            <a:prstGeom prst="ellipse">
              <a:avLst/>
            </a:prstGeom>
            <a:gradFill>
              <a:gsLst>
                <a:gs pos="0">
                  <a:schemeClr val="lt2"/>
                </a:gs>
                <a:gs pos="100000">
                  <a:schemeClr val="accent1"/>
                </a:gs>
              </a:gsLst>
              <a:lin ang="8099331" scaled="0"/>
            </a:gradFill>
            <a:ln>
              <a:noFill/>
            </a:ln>
            <a:effectLst>
              <a:outerShdw blurRad="200025" dist="142875" dir="522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2"/>
            <p:cNvSpPr txBox="1"/>
            <p:nvPr/>
          </p:nvSpPr>
          <p:spPr>
            <a:xfrm>
              <a:off x="5962800" y="2800200"/>
              <a:ext cx="508800" cy="343500"/>
            </a:xfrm>
            <a:prstGeom prst="rect">
              <a:avLst/>
            </a:prstGeom>
            <a:noFill/>
            <a:ln>
              <a:noFill/>
            </a:ln>
            <a:effectLst>
              <a:outerShdw blurRad="200025" dist="142875" dir="522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Rubik ExtraBold"/>
                  <a:ea typeface="Rubik ExtraBold"/>
                  <a:cs typeface="Rubik ExtraBold"/>
                  <a:sym typeface="Rubik ExtraBold"/>
                </a:rPr>
                <a:t>4</a:t>
              </a:r>
              <a:endParaRPr sz="2000" dirty="0">
                <a:solidFill>
                  <a:schemeClr val="dk1"/>
                </a:solidFill>
                <a:latin typeface="Rubik ExtraBold"/>
                <a:ea typeface="Rubik ExtraBold"/>
                <a:cs typeface="Rubik ExtraBold"/>
                <a:sym typeface="Rubik ExtraBold"/>
              </a:endParaRPr>
            </a:p>
          </p:txBody>
        </p:sp>
      </p:grpSp>
      <p:sp>
        <p:nvSpPr>
          <p:cNvPr id="2316" name="Google Shape;2316;p72"/>
          <p:cNvSpPr txBox="1"/>
          <p:nvPr/>
        </p:nvSpPr>
        <p:spPr>
          <a:xfrm>
            <a:off x="589951" y="1829373"/>
            <a:ext cx="1418100" cy="54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smtClean="0">
                <a:solidFill>
                  <a:schemeClr val="tx1"/>
                </a:solidFill>
                <a:latin typeface="Assistant" panose="020B0604020202020204" charset="-79"/>
                <a:ea typeface="Rubik"/>
                <a:cs typeface="Assistant" panose="020B0604020202020204" charset="-79"/>
                <a:sym typeface="Rubik"/>
              </a:rPr>
              <a:t>Bukti Pengeluaran dan Daftar Pengeluaran Riil</a:t>
            </a:r>
            <a:endParaRPr sz="1200" dirty="0">
              <a:solidFill>
                <a:schemeClr val="tx1"/>
              </a:solidFill>
              <a:latin typeface="Assistant" panose="020B0604020202020204" charset="-79"/>
              <a:ea typeface="Rubik"/>
              <a:cs typeface="Assistant" panose="020B0604020202020204" charset="-79"/>
              <a:sym typeface="Rubik"/>
            </a:endParaRPr>
          </a:p>
        </p:txBody>
      </p:sp>
      <p:cxnSp>
        <p:nvCxnSpPr>
          <p:cNvPr id="2317" name="Google Shape;2317;p72"/>
          <p:cNvCxnSpPr>
            <a:stCxn id="2316" idx="2"/>
            <a:endCxn id="2304" idx="0"/>
          </p:cNvCxnSpPr>
          <p:nvPr/>
        </p:nvCxnSpPr>
        <p:spPr>
          <a:xfrm>
            <a:off x="1299001" y="2370873"/>
            <a:ext cx="1" cy="262452"/>
          </a:xfrm>
          <a:prstGeom prst="straightConnector1">
            <a:avLst/>
          </a:prstGeom>
          <a:noFill/>
          <a:ln w="9525" cap="flat" cmpd="sng">
            <a:solidFill>
              <a:schemeClr val="tx1"/>
            </a:solidFill>
            <a:prstDash val="solid"/>
            <a:round/>
            <a:headEnd type="oval" w="med" len="med"/>
            <a:tailEnd type="none" w="med" len="med"/>
          </a:ln>
        </p:spPr>
      </p:cxnSp>
      <p:sp>
        <p:nvSpPr>
          <p:cNvPr id="2318" name="Google Shape;2318;p72"/>
          <p:cNvSpPr/>
          <p:nvPr/>
        </p:nvSpPr>
        <p:spPr>
          <a:xfrm>
            <a:off x="1540932" y="3562157"/>
            <a:ext cx="1518900" cy="364200"/>
          </a:xfrm>
          <a:prstGeom prst="roundRect">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2"/>
          <p:cNvSpPr txBox="1">
            <a:spLocks noGrp="1"/>
          </p:cNvSpPr>
          <p:nvPr>
            <p:ph type="title" idx="4294967295"/>
          </p:nvPr>
        </p:nvSpPr>
        <p:spPr>
          <a:xfrm>
            <a:off x="1653432" y="3562157"/>
            <a:ext cx="1293900" cy="3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200" b="1" dirty="0" smtClean="0">
                <a:solidFill>
                  <a:schemeClr val="bg1"/>
                </a:solidFill>
              </a:rPr>
              <a:t>Pengujian oleh PPK SKPD </a:t>
            </a:r>
            <a:endParaRPr sz="1200" b="1" dirty="0">
              <a:solidFill>
                <a:schemeClr val="bg1"/>
              </a:solidFill>
            </a:endParaRPr>
          </a:p>
        </p:txBody>
      </p:sp>
      <p:sp>
        <p:nvSpPr>
          <p:cNvPr id="2320" name="Google Shape;2320;p72"/>
          <p:cNvSpPr txBox="1"/>
          <p:nvPr/>
        </p:nvSpPr>
        <p:spPr>
          <a:xfrm>
            <a:off x="1591331" y="3971908"/>
            <a:ext cx="1418100" cy="72559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smtClean="0">
                <a:solidFill>
                  <a:schemeClr val="tx1"/>
                </a:solidFill>
                <a:latin typeface="Assistant" panose="020B0604020202020204" charset="-79"/>
                <a:ea typeface="Rubik"/>
                <a:cs typeface="Assistant" panose="020B0604020202020204" charset="-79"/>
                <a:sym typeface="Rubik"/>
              </a:rPr>
              <a:t>Penerbitan Daftar Pembayaran Tagihan (DPT) dan NPD</a:t>
            </a:r>
            <a:endParaRPr sz="1200" dirty="0">
              <a:solidFill>
                <a:schemeClr val="tx1"/>
              </a:solidFill>
              <a:latin typeface="Assistant" panose="020B0604020202020204" charset="-79"/>
              <a:ea typeface="Rubik"/>
              <a:cs typeface="Assistant" panose="020B0604020202020204" charset="-79"/>
              <a:sym typeface="Rubik"/>
            </a:endParaRPr>
          </a:p>
        </p:txBody>
      </p:sp>
      <p:sp>
        <p:nvSpPr>
          <p:cNvPr id="2321" name="Google Shape;2321;p72"/>
          <p:cNvSpPr/>
          <p:nvPr/>
        </p:nvSpPr>
        <p:spPr>
          <a:xfrm>
            <a:off x="3707904" y="3562157"/>
            <a:ext cx="1518900" cy="576000"/>
          </a:xfrm>
          <a:prstGeom prst="roundRect">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2"/>
          <p:cNvSpPr txBox="1">
            <a:spLocks noGrp="1"/>
          </p:cNvSpPr>
          <p:nvPr>
            <p:ph type="title" idx="4294967295"/>
          </p:nvPr>
        </p:nvSpPr>
        <p:spPr>
          <a:xfrm>
            <a:off x="3820404" y="3562157"/>
            <a:ext cx="1293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200" b="1" dirty="0" smtClean="0">
                <a:solidFill>
                  <a:schemeClr val="bg1"/>
                </a:solidFill>
              </a:rPr>
              <a:t>Verifikasi SPP-GU KKPD oleh PPK SKPD</a:t>
            </a:r>
            <a:endParaRPr sz="1200" b="1" dirty="0">
              <a:solidFill>
                <a:schemeClr val="bg1"/>
              </a:solidFill>
            </a:endParaRPr>
          </a:p>
        </p:txBody>
      </p:sp>
      <p:sp>
        <p:nvSpPr>
          <p:cNvPr id="2323" name="Google Shape;2323;p72"/>
          <p:cNvSpPr txBox="1"/>
          <p:nvPr/>
        </p:nvSpPr>
        <p:spPr>
          <a:xfrm>
            <a:off x="3758303" y="4156006"/>
            <a:ext cx="1418100" cy="72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smtClean="0">
                <a:solidFill>
                  <a:schemeClr val="tx1"/>
                </a:solidFill>
                <a:latin typeface="Assistant" panose="020B0604020202020204" charset="-79"/>
                <a:ea typeface="Rubik"/>
                <a:cs typeface="Assistant" panose="020B0604020202020204" charset="-79"/>
                <a:sym typeface="Rubik"/>
              </a:rPr>
              <a:t>SPM-GU KKPD, Draft SPTJM dan Surat Pernyataan Verifikasi PPK</a:t>
            </a:r>
            <a:endParaRPr sz="1200" dirty="0">
              <a:solidFill>
                <a:schemeClr val="tx1"/>
              </a:solidFill>
              <a:latin typeface="Assistant" panose="020B0604020202020204" charset="-79"/>
              <a:ea typeface="Rubik"/>
              <a:cs typeface="Assistant" panose="020B0604020202020204" charset="-79"/>
              <a:sym typeface="Rubik"/>
            </a:endParaRPr>
          </a:p>
        </p:txBody>
      </p:sp>
      <p:sp>
        <p:nvSpPr>
          <p:cNvPr id="2324" name="Google Shape;2324;p72"/>
          <p:cNvSpPr/>
          <p:nvPr/>
        </p:nvSpPr>
        <p:spPr>
          <a:xfrm>
            <a:off x="2627784" y="1203598"/>
            <a:ext cx="1518900" cy="364200"/>
          </a:xfrm>
          <a:prstGeom prst="roundRect">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2"/>
          <p:cNvSpPr txBox="1">
            <a:spLocks noGrp="1"/>
          </p:cNvSpPr>
          <p:nvPr>
            <p:ph type="title" idx="4294967295"/>
          </p:nvPr>
        </p:nvSpPr>
        <p:spPr>
          <a:xfrm>
            <a:off x="2740284" y="1203598"/>
            <a:ext cx="1293900" cy="3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200" b="1" dirty="0" smtClean="0">
                <a:solidFill>
                  <a:schemeClr val="bg1"/>
                </a:solidFill>
              </a:rPr>
              <a:t>Verifikasi oleh BP/BPP</a:t>
            </a:r>
            <a:endParaRPr sz="1200" b="1" dirty="0">
              <a:solidFill>
                <a:schemeClr val="bg1"/>
              </a:solidFill>
            </a:endParaRPr>
          </a:p>
        </p:txBody>
      </p:sp>
      <p:sp>
        <p:nvSpPr>
          <p:cNvPr id="2326" name="Google Shape;2326;p72"/>
          <p:cNvSpPr txBox="1"/>
          <p:nvPr/>
        </p:nvSpPr>
        <p:spPr>
          <a:xfrm>
            <a:off x="2627784" y="1563638"/>
            <a:ext cx="1512000" cy="72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smtClean="0">
                <a:solidFill>
                  <a:schemeClr val="tx1"/>
                </a:solidFill>
                <a:latin typeface="Assistant" panose="020B0604020202020204" charset="-79"/>
                <a:ea typeface="Rubik"/>
                <a:cs typeface="Assistant" panose="020B0604020202020204" charset="-79"/>
                <a:sym typeface="Rubik"/>
              </a:rPr>
              <a:t>BP menyiapkan dan menyampaikan SPP-GU KKPD kpd PA</a:t>
            </a:r>
            <a:endParaRPr sz="1200" dirty="0">
              <a:solidFill>
                <a:schemeClr val="tx1"/>
              </a:solidFill>
              <a:latin typeface="Assistant" panose="020B0604020202020204" charset="-79"/>
              <a:ea typeface="Rubik"/>
              <a:cs typeface="Assistant" panose="020B0604020202020204" charset="-79"/>
              <a:sym typeface="Rubik"/>
            </a:endParaRPr>
          </a:p>
        </p:txBody>
      </p:sp>
      <p:cxnSp>
        <p:nvCxnSpPr>
          <p:cNvPr id="2327" name="Google Shape;2327;p72"/>
          <p:cNvCxnSpPr/>
          <p:nvPr/>
        </p:nvCxnSpPr>
        <p:spPr>
          <a:xfrm>
            <a:off x="2300382" y="3183854"/>
            <a:ext cx="0" cy="324000"/>
          </a:xfrm>
          <a:prstGeom prst="straightConnector1">
            <a:avLst/>
          </a:prstGeom>
          <a:noFill/>
          <a:ln w="9525" cap="flat" cmpd="sng">
            <a:solidFill>
              <a:schemeClr val="tx1"/>
            </a:solidFill>
            <a:prstDash val="solid"/>
            <a:round/>
            <a:headEnd type="none" w="med" len="med"/>
            <a:tailEnd type="oval" w="med" len="med"/>
          </a:ln>
        </p:spPr>
      </p:cxnSp>
      <p:cxnSp>
        <p:nvCxnSpPr>
          <p:cNvPr id="2328" name="Google Shape;2328;p72"/>
          <p:cNvCxnSpPr/>
          <p:nvPr/>
        </p:nvCxnSpPr>
        <p:spPr>
          <a:xfrm>
            <a:off x="4467354" y="3183854"/>
            <a:ext cx="0" cy="324000"/>
          </a:xfrm>
          <a:prstGeom prst="straightConnector1">
            <a:avLst/>
          </a:prstGeom>
          <a:noFill/>
          <a:ln w="9525" cap="flat" cmpd="sng">
            <a:solidFill>
              <a:schemeClr val="tx1"/>
            </a:solidFill>
            <a:prstDash val="solid"/>
            <a:round/>
            <a:headEnd type="none" w="med" len="med"/>
            <a:tailEnd type="oval" w="med" len="med"/>
          </a:ln>
        </p:spPr>
      </p:cxnSp>
      <p:cxnSp>
        <p:nvCxnSpPr>
          <p:cNvPr id="2329" name="Google Shape;2329;p72"/>
          <p:cNvCxnSpPr>
            <a:stCxn id="2310" idx="0"/>
            <a:endCxn id="2326" idx="2"/>
          </p:cNvCxnSpPr>
          <p:nvPr/>
        </p:nvCxnSpPr>
        <p:spPr>
          <a:xfrm flipH="1" flipV="1">
            <a:off x="3383784" y="2283638"/>
            <a:ext cx="3450" cy="349687"/>
          </a:xfrm>
          <a:prstGeom prst="straightConnector1">
            <a:avLst/>
          </a:prstGeom>
          <a:noFill/>
          <a:ln w="9525" cap="flat" cmpd="sng">
            <a:solidFill>
              <a:schemeClr val="tx1"/>
            </a:solidFill>
            <a:prstDash val="solid"/>
            <a:round/>
            <a:headEnd type="none" w="med" len="med"/>
            <a:tailEnd type="oval" w="med" len="med"/>
          </a:ln>
        </p:spPr>
      </p:cxnSp>
      <p:sp>
        <p:nvSpPr>
          <p:cNvPr id="32" name="Google Shape;2300;p72"/>
          <p:cNvSpPr/>
          <p:nvPr/>
        </p:nvSpPr>
        <p:spPr>
          <a:xfrm>
            <a:off x="4788024" y="1275606"/>
            <a:ext cx="1518900" cy="1008000"/>
          </a:xfrm>
          <a:prstGeom prst="roundRect">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2303;p72"/>
          <p:cNvGrpSpPr/>
          <p:nvPr/>
        </p:nvGrpSpPr>
        <p:grpSpPr>
          <a:xfrm>
            <a:off x="5252124" y="2599472"/>
            <a:ext cx="590700" cy="590700"/>
            <a:chOff x="1485900" y="2676600"/>
            <a:chExt cx="590700" cy="590700"/>
          </a:xfrm>
        </p:grpSpPr>
        <p:sp>
          <p:nvSpPr>
            <p:cNvPr id="34" name="Google Shape;2304;p72"/>
            <p:cNvSpPr/>
            <p:nvPr/>
          </p:nvSpPr>
          <p:spPr>
            <a:xfrm>
              <a:off x="1485900" y="2676600"/>
              <a:ext cx="590700" cy="590700"/>
            </a:xfrm>
            <a:prstGeom prst="ellipse">
              <a:avLst/>
            </a:prstGeom>
            <a:gradFill>
              <a:gsLst>
                <a:gs pos="0">
                  <a:schemeClr val="lt2"/>
                </a:gs>
                <a:gs pos="100000">
                  <a:schemeClr val="accent1"/>
                </a:gs>
              </a:gsLst>
              <a:lin ang="8099331" scaled="0"/>
            </a:gradFill>
            <a:ln>
              <a:noFill/>
            </a:ln>
            <a:effectLst>
              <a:outerShdw blurRad="185738" dist="123825" dir="522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05;p72"/>
            <p:cNvSpPr txBox="1"/>
            <p:nvPr/>
          </p:nvSpPr>
          <p:spPr>
            <a:xfrm>
              <a:off x="1526850" y="2800200"/>
              <a:ext cx="508800" cy="343500"/>
            </a:xfrm>
            <a:prstGeom prst="rect">
              <a:avLst/>
            </a:prstGeom>
            <a:noFill/>
            <a:ln>
              <a:noFill/>
            </a:ln>
            <a:effectLst>
              <a:outerShdw blurRad="185738" dist="123825" dir="522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dk1"/>
                  </a:solidFill>
                  <a:latin typeface="Rubik ExtraBold"/>
                  <a:ea typeface="Rubik ExtraBold"/>
                  <a:cs typeface="Rubik ExtraBold"/>
                  <a:sym typeface="Rubik ExtraBold"/>
                </a:rPr>
                <a:t>5</a:t>
              </a:r>
              <a:r>
                <a:rPr lang="en" sz="2000" dirty="0" smtClean="0">
                  <a:solidFill>
                    <a:schemeClr val="dk1"/>
                  </a:solidFill>
                  <a:latin typeface="Rubik ExtraBold"/>
                  <a:ea typeface="Rubik ExtraBold"/>
                  <a:cs typeface="Rubik ExtraBold"/>
                  <a:sym typeface="Rubik ExtraBold"/>
                </a:rPr>
                <a:t> </a:t>
              </a:r>
              <a:endParaRPr sz="2000" dirty="0">
                <a:solidFill>
                  <a:schemeClr val="dk1"/>
                </a:solidFill>
                <a:latin typeface="Rubik ExtraBold"/>
                <a:ea typeface="Rubik ExtraBold"/>
                <a:cs typeface="Rubik ExtraBold"/>
                <a:sym typeface="Rubik ExtraBold"/>
              </a:endParaRPr>
            </a:p>
          </p:txBody>
        </p:sp>
      </p:grpSp>
      <p:sp>
        <p:nvSpPr>
          <p:cNvPr id="45" name="Google Shape;2315;p72"/>
          <p:cNvSpPr txBox="1">
            <a:spLocks/>
          </p:cNvSpPr>
          <p:nvPr/>
        </p:nvSpPr>
        <p:spPr>
          <a:xfrm>
            <a:off x="4900524" y="1275606"/>
            <a:ext cx="1293900" cy="100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Rubik ExtraBold"/>
              <a:buNone/>
              <a:defRPr sz="2800" b="0" i="0" u="none" strike="noStrike" cap="none">
                <a:solidFill>
                  <a:schemeClr val="lt1"/>
                </a:solidFill>
                <a:latin typeface="Rubik ExtraBold"/>
                <a:ea typeface="Rubik ExtraBold"/>
                <a:cs typeface="Rubik ExtraBold"/>
                <a:sym typeface="Rubik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id-ID" sz="1200" b="1" dirty="0" smtClean="0">
                <a:solidFill>
                  <a:schemeClr val="bg1"/>
                </a:solidFill>
                <a:latin typeface="Big Shoulders Text" panose="020B0604020202020204" charset="0"/>
              </a:rPr>
              <a:t>PA menyampaikan berkas SPM GU KKP kpd Kuasa BUD</a:t>
            </a:r>
            <a:endParaRPr lang="id-ID" sz="1200" b="1" dirty="0">
              <a:solidFill>
                <a:schemeClr val="bg1"/>
              </a:solidFill>
              <a:latin typeface="Big Shoulders Text" panose="020B0604020202020204" charset="0"/>
            </a:endParaRPr>
          </a:p>
        </p:txBody>
      </p:sp>
      <p:grpSp>
        <p:nvGrpSpPr>
          <p:cNvPr id="36" name="Google Shape;2306;p72"/>
          <p:cNvGrpSpPr/>
          <p:nvPr/>
        </p:nvGrpSpPr>
        <p:grpSpPr>
          <a:xfrm>
            <a:off x="6332244" y="2599472"/>
            <a:ext cx="590700" cy="590700"/>
            <a:chOff x="3231650" y="2633325"/>
            <a:chExt cx="590700" cy="590700"/>
          </a:xfrm>
        </p:grpSpPr>
        <p:sp>
          <p:nvSpPr>
            <p:cNvPr id="37" name="Google Shape;2307;p72"/>
            <p:cNvSpPr/>
            <p:nvPr/>
          </p:nvSpPr>
          <p:spPr>
            <a:xfrm>
              <a:off x="3231650" y="2633325"/>
              <a:ext cx="590700" cy="590700"/>
            </a:xfrm>
            <a:prstGeom prst="ellipse">
              <a:avLst/>
            </a:prstGeom>
            <a:gradFill>
              <a:gsLst>
                <a:gs pos="0">
                  <a:schemeClr val="lt2"/>
                </a:gs>
                <a:gs pos="100000">
                  <a:schemeClr val="accent1"/>
                </a:gs>
              </a:gsLst>
              <a:lin ang="8099331" scaled="0"/>
            </a:gradFill>
            <a:ln>
              <a:noFill/>
            </a:ln>
            <a:effectLst>
              <a:outerShdw blurRad="185738" dist="133350" dir="522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08;p72"/>
            <p:cNvSpPr txBox="1"/>
            <p:nvPr/>
          </p:nvSpPr>
          <p:spPr>
            <a:xfrm>
              <a:off x="3272600" y="2756925"/>
              <a:ext cx="508800" cy="343500"/>
            </a:xfrm>
            <a:prstGeom prst="rect">
              <a:avLst/>
            </a:prstGeom>
            <a:noFill/>
            <a:ln>
              <a:noFill/>
            </a:ln>
            <a:effectLst>
              <a:outerShdw blurRad="185738" dist="133350" dir="522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dk1"/>
                  </a:solidFill>
                  <a:latin typeface="Rubik ExtraBold"/>
                  <a:ea typeface="Rubik ExtraBold"/>
                  <a:cs typeface="Rubik ExtraBold"/>
                  <a:sym typeface="Rubik ExtraBold"/>
                </a:rPr>
                <a:t>6</a:t>
              </a:r>
              <a:r>
                <a:rPr lang="en" sz="2000" dirty="0" smtClean="0">
                  <a:solidFill>
                    <a:schemeClr val="dk1"/>
                  </a:solidFill>
                  <a:latin typeface="Rubik ExtraBold"/>
                  <a:ea typeface="Rubik ExtraBold"/>
                  <a:cs typeface="Rubik ExtraBold"/>
                  <a:sym typeface="Rubik ExtraBold"/>
                </a:rPr>
                <a:t> </a:t>
              </a:r>
              <a:endParaRPr sz="2000" dirty="0">
                <a:solidFill>
                  <a:schemeClr val="dk1"/>
                </a:solidFill>
                <a:latin typeface="Rubik ExtraBold"/>
                <a:ea typeface="Rubik ExtraBold"/>
                <a:cs typeface="Rubik ExtraBold"/>
                <a:sym typeface="Rubik ExtraBold"/>
              </a:endParaRPr>
            </a:p>
          </p:txBody>
        </p:sp>
      </p:grpSp>
      <p:cxnSp>
        <p:nvCxnSpPr>
          <p:cNvPr id="47" name="Google Shape;2317;p72"/>
          <p:cNvCxnSpPr>
            <a:endCxn id="34" idx="0"/>
          </p:cNvCxnSpPr>
          <p:nvPr/>
        </p:nvCxnSpPr>
        <p:spPr>
          <a:xfrm>
            <a:off x="5547473" y="2370873"/>
            <a:ext cx="0" cy="228600"/>
          </a:xfrm>
          <a:prstGeom prst="straightConnector1">
            <a:avLst/>
          </a:prstGeom>
          <a:noFill/>
          <a:ln w="9525" cap="flat" cmpd="sng">
            <a:solidFill>
              <a:schemeClr val="tx1"/>
            </a:solidFill>
            <a:prstDash val="solid"/>
            <a:round/>
            <a:headEnd type="oval" w="med" len="med"/>
            <a:tailEnd type="none" w="med" len="med"/>
          </a:ln>
        </p:spPr>
      </p:cxnSp>
      <p:sp>
        <p:nvSpPr>
          <p:cNvPr id="48" name="Google Shape;2318;p72"/>
          <p:cNvSpPr/>
          <p:nvPr/>
        </p:nvSpPr>
        <p:spPr>
          <a:xfrm>
            <a:off x="5868144" y="3543950"/>
            <a:ext cx="1518900" cy="828000"/>
          </a:xfrm>
          <a:prstGeom prst="roundRect">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19;p72"/>
          <p:cNvSpPr txBox="1">
            <a:spLocks/>
          </p:cNvSpPr>
          <p:nvPr/>
        </p:nvSpPr>
        <p:spPr>
          <a:xfrm>
            <a:off x="5980644" y="3543950"/>
            <a:ext cx="1293900" cy="82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Rubik ExtraBold"/>
              <a:buNone/>
              <a:defRPr sz="2800" b="0" i="0" u="none" strike="noStrike" cap="none">
                <a:solidFill>
                  <a:schemeClr val="lt1"/>
                </a:solidFill>
                <a:latin typeface="Rubik ExtraBold"/>
                <a:ea typeface="Rubik ExtraBold"/>
                <a:cs typeface="Rubik ExtraBold"/>
                <a:sym typeface="Rubik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id-ID" sz="1200" b="1" dirty="0" smtClean="0">
                <a:solidFill>
                  <a:schemeClr val="bg1"/>
                </a:solidFill>
                <a:latin typeface="Big Shoulders Text" panose="020B0604020202020204" charset="0"/>
              </a:rPr>
              <a:t>BUD menerbitkan SP2D GU KKPD</a:t>
            </a:r>
            <a:endParaRPr lang="id-ID" sz="1200" b="1" dirty="0">
              <a:solidFill>
                <a:schemeClr val="bg1"/>
              </a:solidFill>
              <a:latin typeface="Big Shoulders Text" panose="020B0604020202020204" charset="0"/>
            </a:endParaRPr>
          </a:p>
        </p:txBody>
      </p:sp>
      <p:cxnSp>
        <p:nvCxnSpPr>
          <p:cNvPr id="57" name="Google Shape;2327;p72"/>
          <p:cNvCxnSpPr/>
          <p:nvPr/>
        </p:nvCxnSpPr>
        <p:spPr>
          <a:xfrm>
            <a:off x="6636024" y="3183854"/>
            <a:ext cx="0" cy="324000"/>
          </a:xfrm>
          <a:prstGeom prst="straightConnector1">
            <a:avLst/>
          </a:prstGeom>
          <a:noFill/>
          <a:ln w="9525" cap="flat" cmpd="sng">
            <a:solidFill>
              <a:schemeClr val="tx1"/>
            </a:solidFill>
            <a:prstDash val="solid"/>
            <a:round/>
            <a:headEnd type="none" w="med" len="med"/>
            <a:tailEnd type="oval" w="med" len="med"/>
          </a:ln>
        </p:spPr>
      </p:cxnSp>
      <p:grpSp>
        <p:nvGrpSpPr>
          <p:cNvPr id="68" name="Google Shape;2309;p72"/>
          <p:cNvGrpSpPr/>
          <p:nvPr/>
        </p:nvGrpSpPr>
        <p:grpSpPr>
          <a:xfrm>
            <a:off x="7484372" y="2633325"/>
            <a:ext cx="590700" cy="590700"/>
            <a:chOff x="4576750" y="2633325"/>
            <a:chExt cx="590700" cy="590700"/>
          </a:xfrm>
        </p:grpSpPr>
        <p:sp>
          <p:nvSpPr>
            <p:cNvPr id="69" name="Google Shape;2310;p72"/>
            <p:cNvSpPr/>
            <p:nvPr/>
          </p:nvSpPr>
          <p:spPr>
            <a:xfrm>
              <a:off x="4576750" y="2633325"/>
              <a:ext cx="590700" cy="590700"/>
            </a:xfrm>
            <a:prstGeom prst="ellipse">
              <a:avLst/>
            </a:prstGeom>
            <a:gradFill>
              <a:gsLst>
                <a:gs pos="0">
                  <a:schemeClr val="lt2"/>
                </a:gs>
                <a:gs pos="100000">
                  <a:schemeClr val="accent1"/>
                </a:gs>
              </a:gsLst>
              <a:lin ang="8099331" scaled="0"/>
            </a:gradFill>
            <a:ln>
              <a:noFill/>
            </a:ln>
            <a:effectLst>
              <a:outerShdw blurRad="214313" dist="133350" dir="528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11;p72"/>
            <p:cNvSpPr txBox="1"/>
            <p:nvPr/>
          </p:nvSpPr>
          <p:spPr>
            <a:xfrm>
              <a:off x="4617700" y="2756925"/>
              <a:ext cx="508800" cy="343500"/>
            </a:xfrm>
            <a:prstGeom prst="rect">
              <a:avLst/>
            </a:prstGeom>
            <a:noFill/>
            <a:ln>
              <a:noFill/>
            </a:ln>
            <a:effectLst>
              <a:outerShdw blurRad="214313" dist="133350" dir="5280000" algn="bl" rotWithShape="0">
                <a:srgbClr val="000000">
                  <a:alpha val="1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dk1"/>
                  </a:solidFill>
                  <a:latin typeface="Rubik ExtraBold"/>
                  <a:ea typeface="Rubik ExtraBold"/>
                  <a:cs typeface="Rubik ExtraBold"/>
                  <a:sym typeface="Rubik ExtraBold"/>
                </a:rPr>
                <a:t>7</a:t>
              </a:r>
              <a:r>
                <a:rPr lang="en" sz="2000" dirty="0" smtClean="0">
                  <a:solidFill>
                    <a:schemeClr val="dk1"/>
                  </a:solidFill>
                  <a:latin typeface="Rubik ExtraBold"/>
                  <a:ea typeface="Rubik ExtraBold"/>
                  <a:cs typeface="Rubik ExtraBold"/>
                  <a:sym typeface="Rubik ExtraBold"/>
                </a:rPr>
                <a:t> </a:t>
              </a:r>
              <a:endParaRPr sz="2000" dirty="0">
                <a:solidFill>
                  <a:schemeClr val="dk1"/>
                </a:solidFill>
                <a:latin typeface="Rubik ExtraBold"/>
                <a:ea typeface="Rubik ExtraBold"/>
                <a:cs typeface="Rubik ExtraBold"/>
                <a:sym typeface="Rubik ExtraBold"/>
              </a:endParaRPr>
            </a:p>
          </p:txBody>
        </p:sp>
      </p:grpSp>
      <p:sp>
        <p:nvSpPr>
          <p:cNvPr id="71" name="Google Shape;2324;p72"/>
          <p:cNvSpPr/>
          <p:nvPr/>
        </p:nvSpPr>
        <p:spPr>
          <a:xfrm>
            <a:off x="7020272" y="987574"/>
            <a:ext cx="1518900" cy="1008000"/>
          </a:xfrm>
          <a:prstGeom prst="roundRect">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25;p72"/>
          <p:cNvSpPr txBox="1">
            <a:spLocks/>
          </p:cNvSpPr>
          <p:nvPr/>
        </p:nvSpPr>
        <p:spPr>
          <a:xfrm>
            <a:off x="7132772" y="987574"/>
            <a:ext cx="1293900" cy="100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Rubik ExtraBold"/>
              <a:buNone/>
              <a:defRPr sz="2800" b="0" i="0" u="none" strike="noStrike" cap="none">
                <a:solidFill>
                  <a:schemeClr val="lt1"/>
                </a:solidFill>
                <a:latin typeface="Rubik ExtraBold"/>
                <a:ea typeface="Rubik ExtraBold"/>
                <a:cs typeface="Rubik ExtraBold"/>
                <a:sym typeface="Rubik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id-ID" sz="1200" b="1" dirty="0" smtClean="0">
                <a:solidFill>
                  <a:schemeClr val="bg1"/>
                </a:solidFill>
                <a:latin typeface="Big Shoulders Text" panose="020B0604020202020204" charset="0"/>
              </a:rPr>
              <a:t>BP/BPP transfer ke Bank Penerbit KKPD (Pembayaran Tagihan)</a:t>
            </a:r>
            <a:endParaRPr lang="id-ID" sz="1200" b="1" dirty="0">
              <a:solidFill>
                <a:schemeClr val="bg1"/>
              </a:solidFill>
              <a:latin typeface="Big Shoulders Text" panose="020B0604020202020204" charset="0"/>
            </a:endParaRPr>
          </a:p>
        </p:txBody>
      </p:sp>
      <p:sp>
        <p:nvSpPr>
          <p:cNvPr id="73" name="Google Shape;2326;p72"/>
          <p:cNvSpPr txBox="1"/>
          <p:nvPr/>
        </p:nvSpPr>
        <p:spPr>
          <a:xfrm>
            <a:off x="7070671" y="1995686"/>
            <a:ext cx="1418100" cy="43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100" dirty="0" smtClean="0">
                <a:solidFill>
                  <a:schemeClr val="tx1"/>
                </a:solidFill>
                <a:latin typeface="Assistant" panose="020B0604020202020204" charset="-79"/>
                <a:ea typeface="Rubik"/>
                <a:cs typeface="Assistant" panose="020B0604020202020204" charset="-79"/>
                <a:sym typeface="Rubik"/>
              </a:rPr>
              <a:t>Bukti Transfer dan Rekening Koran</a:t>
            </a:r>
            <a:endParaRPr sz="1100" dirty="0">
              <a:solidFill>
                <a:schemeClr val="tx1"/>
              </a:solidFill>
              <a:latin typeface="Assistant" panose="020B0604020202020204" charset="-79"/>
              <a:ea typeface="Rubik"/>
              <a:cs typeface="Assistant" panose="020B0604020202020204" charset="-79"/>
              <a:sym typeface="Rubik"/>
            </a:endParaRPr>
          </a:p>
        </p:txBody>
      </p:sp>
      <p:cxnSp>
        <p:nvCxnSpPr>
          <p:cNvPr id="74" name="Google Shape;2329;p72"/>
          <p:cNvCxnSpPr>
            <a:stCxn id="69" idx="0"/>
            <a:endCxn id="73" idx="2"/>
          </p:cNvCxnSpPr>
          <p:nvPr/>
        </p:nvCxnSpPr>
        <p:spPr>
          <a:xfrm flipH="1" flipV="1">
            <a:off x="7779721" y="2427686"/>
            <a:ext cx="1" cy="205639"/>
          </a:xfrm>
          <a:prstGeom prst="straightConnector1">
            <a:avLst/>
          </a:prstGeom>
          <a:noFill/>
          <a:ln w="9525" cap="flat" cmpd="sng">
            <a:solidFill>
              <a:schemeClr val="tx1"/>
            </a:solidFill>
            <a:prstDash val="solid"/>
            <a:round/>
            <a:headEnd type="none" w="med" len="med"/>
            <a:tailEnd type="oval" w="med" len="med"/>
          </a:ln>
        </p:spPr>
      </p:cxnSp>
    </p:spTree>
    <p:extLst>
      <p:ext uri="{BB962C8B-B14F-4D97-AF65-F5344CB8AC3E}">
        <p14:creationId xmlns:p14="http://schemas.microsoft.com/office/powerpoint/2010/main" val="339590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41"/>
          <p:cNvSpPr txBox="1">
            <a:spLocks noGrp="1"/>
          </p:cNvSpPr>
          <p:nvPr>
            <p:ph type="title"/>
          </p:nvPr>
        </p:nvSpPr>
        <p:spPr>
          <a:xfrm>
            <a:off x="720000" y="5483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500" b="0" dirty="0" smtClean="0">
                <a:latin typeface="Big Shoulders Text"/>
                <a:ea typeface="Big Shoulders Text"/>
                <a:cs typeface="Big Shoulders Text"/>
                <a:sym typeface="Big Shoulders Text"/>
              </a:rPr>
              <a:t>MEKANISME PEMBAYARAN KKPD</a:t>
            </a:r>
            <a:endParaRPr sz="3500" b="0" dirty="0">
              <a:latin typeface="Big Shoulders Text"/>
              <a:ea typeface="Big Shoulders Text"/>
              <a:cs typeface="Big Shoulders Text"/>
              <a:sym typeface="Big Shoulders Text"/>
            </a:endParaRPr>
          </a:p>
        </p:txBody>
      </p:sp>
      <p:sp>
        <p:nvSpPr>
          <p:cNvPr id="30" name="Google Shape;3568;p50"/>
          <p:cNvSpPr/>
          <p:nvPr/>
        </p:nvSpPr>
        <p:spPr>
          <a:xfrm flipH="1">
            <a:off x="6870814" y="1347615"/>
            <a:ext cx="2165674" cy="2315315"/>
          </a:xfrm>
          <a:prstGeom prst="roundRect">
            <a:avLst>
              <a:gd name="adj" fmla="val 16667"/>
            </a:avLst>
          </a:prstGeom>
          <a:solidFill>
            <a:schemeClr val="tx1">
              <a:lumMod val="95000"/>
            </a:schemeClr>
          </a:solidFill>
          <a:ln>
            <a:noFill/>
          </a:ln>
        </p:spPr>
        <p:txBody>
          <a:bodyPr spcFirstLastPara="1" wrap="square" lIns="91425" tIns="91425" rIns="91425" bIns="91425" anchor="ctr" anchorCtr="0">
            <a:noAutofit/>
          </a:bodyPr>
          <a:lstStyle/>
          <a:p>
            <a:endParaRPr/>
          </a:p>
        </p:txBody>
      </p:sp>
      <p:sp>
        <p:nvSpPr>
          <p:cNvPr id="33" name="Google Shape;3576;p50"/>
          <p:cNvSpPr/>
          <p:nvPr/>
        </p:nvSpPr>
        <p:spPr>
          <a:xfrm flipH="1">
            <a:off x="4330445" y="2467990"/>
            <a:ext cx="1033590" cy="1046269"/>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endParaRPr/>
          </a:p>
        </p:txBody>
      </p:sp>
      <p:sp>
        <p:nvSpPr>
          <p:cNvPr id="38" name="Google Shape;3584;p50"/>
          <p:cNvSpPr/>
          <p:nvPr/>
        </p:nvSpPr>
        <p:spPr>
          <a:xfrm rot="10800000">
            <a:off x="3923920" y="1774245"/>
            <a:ext cx="1800000" cy="84375"/>
          </a:xfrm>
          <a:prstGeom prst="rect">
            <a:avLst/>
          </a:prstGeom>
          <a:solidFill>
            <a:schemeClr val="lt2"/>
          </a:solidFill>
          <a:ln>
            <a:noFill/>
          </a:ln>
        </p:spPr>
        <p:txBody>
          <a:bodyPr spcFirstLastPara="1" wrap="square" lIns="68569" tIns="68569" rIns="68569" bIns="68569" anchor="ctr" anchorCtr="0">
            <a:noAutofit/>
          </a:bodyPr>
          <a:lstStyle/>
          <a:p>
            <a:pPr algn="ctr"/>
            <a:endParaRPr/>
          </a:p>
        </p:txBody>
      </p:sp>
      <p:sp>
        <p:nvSpPr>
          <p:cNvPr id="39" name="Google Shape;3585;p50"/>
          <p:cNvSpPr txBox="1">
            <a:spLocks/>
          </p:cNvSpPr>
          <p:nvPr/>
        </p:nvSpPr>
        <p:spPr>
          <a:xfrm flipH="1">
            <a:off x="3891224" y="1566283"/>
            <a:ext cx="1890000" cy="239400"/>
          </a:xfrm>
          <a:prstGeom prst="rect">
            <a:avLst/>
          </a:prstGeom>
          <a:noFill/>
          <a:ln>
            <a:noFill/>
          </a:ln>
        </p:spPr>
        <p:txBody>
          <a:bodyPr spcFirstLastPara="1" wrap="square" lIns="68569" tIns="68569" rIns="68569" bIns="68569" anchor="t" anchorCtr="0">
            <a:noAutofit/>
          </a:bodyPr>
          <a:lstStyle/>
          <a:p>
            <a:pPr algn="ctr" defTabSz="685800">
              <a:buClr>
                <a:schemeClr val="dk1"/>
              </a:buClr>
              <a:buSzPts val="2800"/>
              <a:defRPr/>
            </a:pPr>
            <a:r>
              <a:rPr lang="id-ID" dirty="0">
                <a:solidFill>
                  <a:schemeClr val="dk1"/>
                </a:solidFill>
                <a:latin typeface="Questrial"/>
                <a:ea typeface="Questrial"/>
                <a:cs typeface="Questrial"/>
                <a:sym typeface="Questrial"/>
              </a:rPr>
              <a:t>Uang Persediaan (UP)</a:t>
            </a:r>
            <a:endParaRPr lang="en-US" dirty="0">
              <a:solidFill>
                <a:schemeClr val="dk1"/>
              </a:solidFill>
              <a:latin typeface="Questrial"/>
              <a:ea typeface="Questrial"/>
              <a:cs typeface="Questrial"/>
              <a:sym typeface="Questrial"/>
            </a:endParaRPr>
          </a:p>
        </p:txBody>
      </p:sp>
      <p:grpSp>
        <p:nvGrpSpPr>
          <p:cNvPr id="40" name="Google Shape;3598;p50"/>
          <p:cNvGrpSpPr/>
          <p:nvPr/>
        </p:nvGrpSpPr>
        <p:grpSpPr>
          <a:xfrm flipH="1">
            <a:off x="1668374" y="2683662"/>
            <a:ext cx="1339463" cy="1875248"/>
            <a:chOff x="1298763" y="1882513"/>
            <a:chExt cx="792177" cy="784798"/>
          </a:xfrm>
          <a:solidFill>
            <a:schemeClr val="accent3">
              <a:lumMod val="20000"/>
              <a:lumOff val="80000"/>
            </a:schemeClr>
          </a:solidFill>
        </p:grpSpPr>
        <p:sp>
          <p:nvSpPr>
            <p:cNvPr id="41" name="Google Shape;3599;p50"/>
            <p:cNvSpPr/>
            <p:nvPr/>
          </p:nvSpPr>
          <p:spPr>
            <a:xfrm>
              <a:off x="1298763" y="1882513"/>
              <a:ext cx="764100" cy="762600"/>
            </a:xfrm>
            <a:prstGeom prst="roundRect">
              <a:avLst>
                <a:gd name="adj" fmla="val 16667"/>
              </a:avLst>
            </a:prstGeom>
            <a:grpFill/>
            <a:ln>
              <a:noFill/>
            </a:ln>
          </p:spPr>
          <p:txBody>
            <a:bodyPr spcFirstLastPara="1" wrap="square" lIns="91425" tIns="91425" rIns="91425" bIns="91425" anchor="ctr" anchorCtr="0">
              <a:noAutofit/>
            </a:bodyPr>
            <a:lstStyle/>
            <a:p>
              <a:endParaRPr/>
            </a:p>
          </p:txBody>
        </p:sp>
        <p:sp>
          <p:nvSpPr>
            <p:cNvPr id="42" name="Google Shape;3571;p50"/>
            <p:cNvSpPr/>
            <p:nvPr/>
          </p:nvSpPr>
          <p:spPr>
            <a:xfrm>
              <a:off x="1326840" y="1904711"/>
              <a:ext cx="764100" cy="762600"/>
            </a:xfrm>
            <a:prstGeom prst="roundRect">
              <a:avLst>
                <a:gd name="adj" fmla="val 16667"/>
              </a:avLst>
            </a:prstGeom>
            <a:grpFill/>
            <a:ln>
              <a:noFill/>
            </a:ln>
          </p:spPr>
          <p:txBody>
            <a:bodyPr spcFirstLastPara="1" wrap="square" lIns="91425" tIns="91425" rIns="91425" bIns="91425" anchor="ctr" anchorCtr="0">
              <a:noAutofit/>
            </a:bodyPr>
            <a:lstStyle/>
            <a:p>
              <a:endParaRPr/>
            </a:p>
          </p:txBody>
        </p:sp>
      </p:grpSp>
      <p:cxnSp>
        <p:nvCxnSpPr>
          <p:cNvPr id="43" name="Google Shape;3600;p50"/>
          <p:cNvCxnSpPr/>
          <p:nvPr/>
        </p:nvCxnSpPr>
        <p:spPr>
          <a:xfrm flipH="1">
            <a:off x="5904232" y="1741313"/>
            <a:ext cx="756000" cy="196"/>
          </a:xfrm>
          <a:prstGeom prst="straightConnector1">
            <a:avLst/>
          </a:prstGeom>
          <a:noFill/>
          <a:ln w="19050" cap="flat" cmpd="sng">
            <a:solidFill>
              <a:schemeClr val="accent4"/>
            </a:solidFill>
            <a:prstDash val="solid"/>
            <a:round/>
            <a:headEnd type="oval" w="med" len="med"/>
            <a:tailEnd type="none" w="med" len="med"/>
          </a:ln>
        </p:spPr>
      </p:cxnSp>
      <p:cxnSp>
        <p:nvCxnSpPr>
          <p:cNvPr id="44" name="Google Shape;3601;p50"/>
          <p:cNvCxnSpPr/>
          <p:nvPr/>
        </p:nvCxnSpPr>
        <p:spPr>
          <a:xfrm rot="10800000">
            <a:off x="3140954" y="2991124"/>
            <a:ext cx="1148628" cy="274472"/>
          </a:xfrm>
          <a:prstGeom prst="bentConnector3">
            <a:avLst>
              <a:gd name="adj1" fmla="val 50000"/>
            </a:avLst>
          </a:prstGeom>
          <a:noFill/>
          <a:ln w="19050" cap="flat" cmpd="sng">
            <a:solidFill>
              <a:schemeClr val="accent3"/>
            </a:solidFill>
            <a:prstDash val="solid"/>
            <a:round/>
            <a:headEnd type="none" w="med" len="med"/>
            <a:tailEnd type="oval" w="med" len="med"/>
          </a:ln>
        </p:spPr>
      </p:cxnSp>
      <p:cxnSp>
        <p:nvCxnSpPr>
          <p:cNvPr id="45" name="Google Shape;3602;p50"/>
          <p:cNvCxnSpPr/>
          <p:nvPr/>
        </p:nvCxnSpPr>
        <p:spPr>
          <a:xfrm rot="10800000" flipH="1">
            <a:off x="3365920" y="1768297"/>
            <a:ext cx="486000" cy="0"/>
          </a:xfrm>
          <a:prstGeom prst="straightConnector1">
            <a:avLst/>
          </a:prstGeom>
          <a:noFill/>
          <a:ln w="19050" cap="flat" cmpd="sng">
            <a:solidFill>
              <a:schemeClr val="accent5"/>
            </a:solidFill>
            <a:prstDash val="solid"/>
            <a:round/>
            <a:headEnd type="oval" w="med" len="med"/>
            <a:tailEnd type="none" w="med" len="med"/>
          </a:ln>
        </p:spPr>
      </p:cxnSp>
      <p:sp>
        <p:nvSpPr>
          <p:cNvPr id="46" name="Google Shape;3637;p50"/>
          <p:cNvSpPr txBox="1">
            <a:spLocks/>
          </p:cNvSpPr>
          <p:nvPr/>
        </p:nvSpPr>
        <p:spPr>
          <a:xfrm flipH="1">
            <a:off x="6948264" y="1491630"/>
            <a:ext cx="2146623" cy="1833510"/>
          </a:xfrm>
          <a:prstGeom prst="rect">
            <a:avLst/>
          </a:prstGeom>
          <a:noFill/>
          <a:ln>
            <a:noFill/>
          </a:ln>
        </p:spPr>
        <p:txBody>
          <a:bodyPr spcFirstLastPara="1" wrap="square" lIns="27000" tIns="27000" rIns="68569" bIns="68569" anchor="t" anchorCtr="0">
            <a:noAutofit/>
          </a:bodyPr>
          <a:lstStyle/>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Terdiri dari UP Tunai (60%) dan UP KKPD(40%) dari besaran UP SKPD</a:t>
            </a:r>
          </a:p>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Ditetapkan dalam Keputusan Kepala Daerah</a:t>
            </a:r>
          </a:p>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Proporsi UP KKPD dapat dilakukan perubahan sesuai dengan kebutuhan penggunaan UP KKPD pada SKPD</a:t>
            </a:r>
          </a:p>
          <a:p>
            <a:pPr marL="66675" indent="-66675" defTabSz="685800">
              <a:buClr>
                <a:schemeClr val="bg1"/>
              </a:buClr>
              <a:buSzPct val="100000"/>
              <a:buFont typeface="Arial" pitchFamily="34" charset="0"/>
              <a:buChar char="•"/>
              <a:defRPr/>
            </a:pPr>
            <a:r>
              <a:rPr lang="id-ID" sz="1000" dirty="0">
                <a:solidFill>
                  <a:schemeClr val="bg1"/>
                </a:solidFill>
                <a:latin typeface="Assistant" panose="020B0604020202020204" charset="-79"/>
                <a:ea typeface="Questrial"/>
                <a:cs typeface="Assistant" panose="020B0604020202020204" charset="-79"/>
                <a:sym typeface="Questrial"/>
              </a:rPr>
              <a:t>Perubahan proporsi UP KKPD dapat berupa kenaikan atau penurunan proporsi UP KKPD.(kenaikan tidak diperbolehkan lebih dari 70% dan penurunan tidak diperbolehkan kurang dari 30%).</a:t>
            </a:r>
          </a:p>
        </p:txBody>
      </p:sp>
      <p:sp>
        <p:nvSpPr>
          <p:cNvPr id="48" name="Google Shape;3585;p50"/>
          <p:cNvSpPr txBox="1">
            <a:spLocks/>
          </p:cNvSpPr>
          <p:nvPr/>
        </p:nvSpPr>
        <p:spPr>
          <a:xfrm flipH="1">
            <a:off x="4352395" y="2896617"/>
            <a:ext cx="910835" cy="406796"/>
          </a:xfrm>
          <a:prstGeom prst="rect">
            <a:avLst/>
          </a:prstGeom>
          <a:noFill/>
          <a:ln>
            <a:noFill/>
          </a:ln>
        </p:spPr>
        <p:txBody>
          <a:bodyPr spcFirstLastPara="1" wrap="square" lIns="68569" tIns="68569" rIns="68569" bIns="68569" anchor="t" anchorCtr="0">
            <a:noAutofit/>
          </a:bodyPr>
          <a:lstStyle/>
          <a:p>
            <a:pPr algn="ctr" defTabSz="685800">
              <a:buClr>
                <a:schemeClr val="dk1"/>
              </a:buClr>
              <a:buSzPts val="2800"/>
              <a:defRPr/>
            </a:pPr>
            <a:r>
              <a:rPr lang="id-ID" sz="900" dirty="0">
                <a:solidFill>
                  <a:schemeClr val="bg1"/>
                </a:solidFill>
                <a:latin typeface="Questrial"/>
                <a:ea typeface="Questrial"/>
                <a:cs typeface="Questrial"/>
                <a:sym typeface="Questrial"/>
              </a:rPr>
              <a:t>Bendahara Pengeluaran</a:t>
            </a:r>
            <a:endParaRPr lang="en-US" sz="900" dirty="0">
              <a:solidFill>
                <a:schemeClr val="bg1"/>
              </a:solidFill>
              <a:latin typeface="Questrial"/>
              <a:ea typeface="Questrial"/>
              <a:cs typeface="Questrial"/>
              <a:sym typeface="Questrial"/>
            </a:endParaRPr>
          </a:p>
        </p:txBody>
      </p:sp>
      <p:sp>
        <p:nvSpPr>
          <p:cNvPr id="49" name="Google Shape;717;p47"/>
          <p:cNvSpPr/>
          <p:nvPr/>
        </p:nvSpPr>
        <p:spPr>
          <a:xfrm>
            <a:off x="1973572" y="2892517"/>
            <a:ext cx="208953" cy="167003"/>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chemeClr val="bg1"/>
          </a:solidFill>
          <a:ln>
            <a:noFill/>
          </a:ln>
        </p:spPr>
        <p:txBody>
          <a:bodyPr spcFirstLastPara="1" wrap="square" lIns="68569" tIns="68569" rIns="68569" bIns="68569" anchor="ctr" anchorCtr="0">
            <a:noAutofit/>
          </a:bodyPr>
          <a:lstStyle/>
          <a:p>
            <a:endParaRPr/>
          </a:p>
        </p:txBody>
      </p:sp>
      <p:sp>
        <p:nvSpPr>
          <p:cNvPr id="50" name="Google Shape;718;p47"/>
          <p:cNvSpPr/>
          <p:nvPr/>
        </p:nvSpPr>
        <p:spPr>
          <a:xfrm>
            <a:off x="2208167" y="2886946"/>
            <a:ext cx="190266" cy="177701"/>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bg1"/>
          </a:solidFill>
          <a:ln>
            <a:noFill/>
          </a:ln>
        </p:spPr>
        <p:txBody>
          <a:bodyPr spcFirstLastPara="1" wrap="square" lIns="68569" tIns="68569" rIns="68569" bIns="68569" anchor="ctr" anchorCtr="0">
            <a:noAutofit/>
          </a:bodyPr>
          <a:lstStyle/>
          <a:p>
            <a:endParaRPr/>
          </a:p>
        </p:txBody>
      </p:sp>
      <p:sp>
        <p:nvSpPr>
          <p:cNvPr id="51" name="Google Shape;719;p47"/>
          <p:cNvSpPr/>
          <p:nvPr/>
        </p:nvSpPr>
        <p:spPr>
          <a:xfrm>
            <a:off x="2418475" y="2873373"/>
            <a:ext cx="182371" cy="192890"/>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chemeClr val="bg1"/>
          </a:solidFill>
          <a:ln>
            <a:noFill/>
          </a:ln>
        </p:spPr>
        <p:txBody>
          <a:bodyPr spcFirstLastPara="1" wrap="square" lIns="68569" tIns="68569" rIns="68569" bIns="68569" anchor="ctr" anchorCtr="0">
            <a:noAutofit/>
          </a:bodyPr>
          <a:lstStyle/>
          <a:p>
            <a:endParaRPr/>
          </a:p>
        </p:txBody>
      </p:sp>
      <p:sp>
        <p:nvSpPr>
          <p:cNvPr id="52" name="Google Shape;3585;p50"/>
          <p:cNvSpPr txBox="1">
            <a:spLocks/>
          </p:cNvSpPr>
          <p:nvPr/>
        </p:nvSpPr>
        <p:spPr>
          <a:xfrm flipH="1">
            <a:off x="1775532" y="3087687"/>
            <a:ext cx="1026000" cy="160736"/>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a:solidFill>
                  <a:schemeClr val="bg1"/>
                </a:solidFill>
                <a:latin typeface="Assistant" panose="020B0604020202020204" charset="-79"/>
                <a:ea typeface="Questrial"/>
                <a:cs typeface="Assistant" panose="020B0604020202020204" charset="-79"/>
                <a:sym typeface="Questrial"/>
              </a:rPr>
              <a:t>Perjalanan Dinas</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53" name="Google Shape;3585;p50"/>
          <p:cNvSpPr txBox="1">
            <a:spLocks/>
          </p:cNvSpPr>
          <p:nvPr/>
        </p:nvSpPr>
        <p:spPr>
          <a:xfrm flipH="1">
            <a:off x="1775532" y="3706822"/>
            <a:ext cx="1113653" cy="160736"/>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a:solidFill>
                  <a:schemeClr val="bg1"/>
                </a:solidFill>
                <a:latin typeface="Assistant" panose="020B0604020202020204" charset="-79"/>
                <a:ea typeface="Questrial"/>
                <a:cs typeface="Assistant" panose="020B0604020202020204" charset="-79"/>
                <a:sym typeface="Questrial"/>
              </a:rPr>
              <a:t>Belanja Barang/Jasa</a:t>
            </a:r>
            <a:endParaRPr lang="en-US" sz="900" dirty="0">
              <a:solidFill>
                <a:schemeClr val="bg1"/>
              </a:solidFill>
              <a:latin typeface="Assistant" panose="020B0604020202020204" charset="-79"/>
              <a:ea typeface="Questrial"/>
              <a:cs typeface="Assistant" panose="020B0604020202020204" charset="-79"/>
              <a:sym typeface="Questrial"/>
            </a:endParaRPr>
          </a:p>
        </p:txBody>
      </p:sp>
      <p:sp>
        <p:nvSpPr>
          <p:cNvPr id="54" name="Google Shape;3585;p50"/>
          <p:cNvSpPr txBox="1">
            <a:spLocks/>
          </p:cNvSpPr>
          <p:nvPr/>
        </p:nvSpPr>
        <p:spPr>
          <a:xfrm flipH="1">
            <a:off x="1775532" y="4239831"/>
            <a:ext cx="1026000" cy="160736"/>
          </a:xfrm>
          <a:prstGeom prst="rect">
            <a:avLst/>
          </a:prstGeom>
          <a:noFill/>
          <a:ln>
            <a:noFill/>
          </a:ln>
        </p:spPr>
        <p:txBody>
          <a:bodyPr spcFirstLastPara="1" wrap="square" lIns="68569" tIns="27000" rIns="68569" bIns="27000" anchor="t" anchorCtr="0">
            <a:noAutofit/>
          </a:bodyPr>
          <a:lstStyle/>
          <a:p>
            <a:pPr algn="ctr" defTabSz="685800">
              <a:buClr>
                <a:schemeClr val="dk1"/>
              </a:buClr>
              <a:buSzPts val="2800"/>
              <a:defRPr/>
            </a:pPr>
            <a:r>
              <a:rPr lang="id-ID" sz="900" dirty="0">
                <a:solidFill>
                  <a:schemeClr val="bg1"/>
                </a:solidFill>
                <a:latin typeface="Assistant" panose="020B0604020202020204" charset="-79"/>
                <a:ea typeface="Questrial"/>
                <a:cs typeface="Assistant" panose="020B0604020202020204" charset="-79"/>
                <a:sym typeface="Questrial"/>
              </a:rPr>
              <a:t>Belanja Modal</a:t>
            </a:r>
            <a:endParaRPr lang="en-US" sz="900" dirty="0">
              <a:solidFill>
                <a:schemeClr val="bg1"/>
              </a:solidFill>
              <a:latin typeface="Assistant" panose="020B0604020202020204" charset="-79"/>
              <a:ea typeface="Questrial"/>
              <a:cs typeface="Assistant" panose="020B0604020202020204" charset="-79"/>
              <a:sym typeface="Questrial"/>
            </a:endParaRPr>
          </a:p>
        </p:txBody>
      </p:sp>
      <p:grpSp>
        <p:nvGrpSpPr>
          <p:cNvPr id="55" name="Google Shape;12832;p71"/>
          <p:cNvGrpSpPr/>
          <p:nvPr/>
        </p:nvGrpSpPr>
        <p:grpSpPr>
          <a:xfrm>
            <a:off x="4843711" y="2682711"/>
            <a:ext cx="108000" cy="108000"/>
            <a:chOff x="7390435" y="3680868"/>
            <a:chExt cx="372073" cy="355243"/>
          </a:xfrm>
          <a:solidFill>
            <a:schemeClr val="tx1"/>
          </a:solidFill>
        </p:grpSpPr>
        <p:sp>
          <p:nvSpPr>
            <p:cNvPr id="56" name="Google Shape;12833;p71"/>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57" name="Google Shape;12834;p71"/>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58" name="Google Shape;12835;p71"/>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59" name="Google Shape;12836;p71"/>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60" name="Google Shape;12837;p71"/>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61" name="Google Shape;12838;p71"/>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grpFill/>
            <a:ln>
              <a:solidFill>
                <a:schemeClr val="bg1"/>
              </a:solidFill>
            </a:ln>
          </p:spPr>
          <p:txBody>
            <a:bodyPr spcFirstLastPara="1" wrap="square" lIns="91425" tIns="91425" rIns="91425" bIns="91425" anchor="ctr" anchorCtr="0">
              <a:noAutofit/>
            </a:bodyPr>
            <a:lstStyle/>
            <a:p>
              <a:endParaRPr/>
            </a:p>
          </p:txBody>
        </p:sp>
      </p:grpSp>
      <p:cxnSp>
        <p:nvCxnSpPr>
          <p:cNvPr id="70" name="Google Shape;3602;p50"/>
          <p:cNvCxnSpPr/>
          <p:nvPr/>
        </p:nvCxnSpPr>
        <p:spPr>
          <a:xfrm rot="10800000" flipH="1">
            <a:off x="1475657" y="1780998"/>
            <a:ext cx="486000" cy="0"/>
          </a:xfrm>
          <a:prstGeom prst="straightConnector1">
            <a:avLst/>
          </a:prstGeom>
          <a:noFill/>
          <a:ln w="19050" cap="flat" cmpd="sng">
            <a:solidFill>
              <a:schemeClr val="accent5"/>
            </a:solidFill>
            <a:prstDash val="solid"/>
            <a:round/>
            <a:headEnd type="oval" w="med" len="med"/>
            <a:tailEnd type="none" w="med" len="med"/>
          </a:ln>
        </p:spPr>
      </p:cxnSp>
      <p:grpSp>
        <p:nvGrpSpPr>
          <p:cNvPr id="67" name="Google Shape;3577;p50"/>
          <p:cNvGrpSpPr/>
          <p:nvPr/>
        </p:nvGrpSpPr>
        <p:grpSpPr>
          <a:xfrm flipH="1">
            <a:off x="1907704" y="1419622"/>
            <a:ext cx="1355574" cy="784507"/>
            <a:chOff x="3501675" y="1201012"/>
            <a:chExt cx="629196" cy="623027"/>
          </a:xfrm>
          <a:solidFill>
            <a:schemeClr val="accent1"/>
          </a:solidFill>
        </p:grpSpPr>
        <p:sp>
          <p:nvSpPr>
            <p:cNvPr id="68" name="Google Shape;3578;p50"/>
            <p:cNvSpPr/>
            <p:nvPr/>
          </p:nvSpPr>
          <p:spPr>
            <a:xfrm>
              <a:off x="3501675" y="1201012"/>
              <a:ext cx="606900" cy="605400"/>
            </a:xfrm>
            <a:prstGeom prst="roundRect">
              <a:avLst>
                <a:gd name="adj" fmla="val 16667"/>
              </a:avLst>
            </a:prstGeom>
            <a:grpFill/>
            <a:ln>
              <a:noFill/>
            </a:ln>
          </p:spPr>
          <p:txBody>
            <a:bodyPr spcFirstLastPara="1" wrap="square" lIns="91425" tIns="91425" rIns="91425" bIns="91425" anchor="ctr" anchorCtr="0">
              <a:noAutofit/>
            </a:bodyPr>
            <a:lstStyle/>
            <a:p>
              <a:endParaRPr/>
            </a:p>
          </p:txBody>
        </p:sp>
        <p:sp>
          <p:nvSpPr>
            <p:cNvPr id="69" name="Google Shape;3572;p50"/>
            <p:cNvSpPr/>
            <p:nvPr/>
          </p:nvSpPr>
          <p:spPr>
            <a:xfrm>
              <a:off x="3523971" y="1218639"/>
              <a:ext cx="606900" cy="605400"/>
            </a:xfrm>
            <a:prstGeom prst="roundRect">
              <a:avLst>
                <a:gd name="adj" fmla="val 16667"/>
              </a:avLst>
            </a:prstGeom>
            <a:grpFill/>
            <a:ln>
              <a:noFill/>
            </a:ln>
          </p:spPr>
          <p:txBody>
            <a:bodyPr spcFirstLastPara="1" wrap="square" lIns="91425" tIns="91425" rIns="91425" bIns="91425" anchor="ctr" anchorCtr="0">
              <a:noAutofit/>
            </a:bodyPr>
            <a:lstStyle/>
            <a:p>
              <a:endParaRPr/>
            </a:p>
          </p:txBody>
        </p:sp>
      </p:grpSp>
      <p:sp>
        <p:nvSpPr>
          <p:cNvPr id="71" name="Google Shape;3585;p50"/>
          <p:cNvSpPr txBox="1">
            <a:spLocks/>
          </p:cNvSpPr>
          <p:nvPr/>
        </p:nvSpPr>
        <p:spPr>
          <a:xfrm flipH="1">
            <a:off x="1961934" y="1576605"/>
            <a:ext cx="1212883" cy="479142"/>
          </a:xfrm>
          <a:prstGeom prst="rect">
            <a:avLst/>
          </a:prstGeom>
          <a:noFill/>
          <a:ln>
            <a:noFill/>
          </a:ln>
        </p:spPr>
        <p:txBody>
          <a:bodyPr spcFirstLastPara="1" wrap="square" lIns="68569" tIns="68569" rIns="68569" bIns="68569" anchor="t" anchorCtr="0">
            <a:noAutofit/>
          </a:bodyPr>
          <a:lstStyle/>
          <a:p>
            <a:pPr algn="ctr" defTabSz="685800">
              <a:buClr>
                <a:schemeClr val="dk1"/>
              </a:buClr>
              <a:buSzPts val="2800"/>
              <a:defRPr/>
            </a:pPr>
            <a:r>
              <a:rPr lang="id-ID" sz="1200" dirty="0">
                <a:solidFill>
                  <a:schemeClr val="bg1"/>
                </a:solidFill>
                <a:latin typeface="Assistant" panose="020B0604020202020204" charset="-79"/>
                <a:ea typeface="Questrial"/>
                <a:cs typeface="Assistant" panose="020B0604020202020204" charset="-79"/>
                <a:sym typeface="Questrial"/>
              </a:rPr>
              <a:t>Pembayaran Langsung (LS)</a:t>
            </a:r>
            <a:endParaRPr lang="en-US" sz="1200" dirty="0">
              <a:solidFill>
                <a:schemeClr val="bg1"/>
              </a:solidFill>
              <a:latin typeface="Assistant" panose="020B0604020202020204" charset="-79"/>
              <a:ea typeface="Questrial"/>
              <a:cs typeface="Assistant" panose="020B0604020202020204" charset="-79"/>
              <a:sym typeface="Questrial"/>
            </a:endParaRPr>
          </a:p>
        </p:txBody>
      </p:sp>
      <p:cxnSp>
        <p:nvCxnSpPr>
          <p:cNvPr id="72" name="Google Shape;3602;p50"/>
          <p:cNvCxnSpPr/>
          <p:nvPr/>
        </p:nvCxnSpPr>
        <p:spPr>
          <a:xfrm rot="16200000" flipV="1">
            <a:off x="4561493" y="2156354"/>
            <a:ext cx="541517" cy="0"/>
          </a:xfrm>
          <a:prstGeom prst="straightConnector1">
            <a:avLst/>
          </a:prstGeom>
          <a:noFill/>
          <a:ln w="19050" cap="flat" cmpd="sng">
            <a:solidFill>
              <a:schemeClr val="accent2"/>
            </a:solidFill>
            <a:prstDash val="solid"/>
            <a:round/>
            <a:headEnd type="oval" w="med" len="med"/>
            <a:tailEnd type="none" w="med" len="med"/>
          </a:ln>
        </p:spPr>
      </p:cxnSp>
      <p:grpSp>
        <p:nvGrpSpPr>
          <p:cNvPr id="73" name="Google Shape;13468;p73"/>
          <p:cNvGrpSpPr/>
          <p:nvPr/>
        </p:nvGrpSpPr>
        <p:grpSpPr>
          <a:xfrm>
            <a:off x="4681454" y="2673434"/>
            <a:ext cx="277389" cy="243287"/>
            <a:chOff x="4880566" y="1552546"/>
            <a:chExt cx="369852" cy="324382"/>
          </a:xfrm>
          <a:solidFill>
            <a:schemeClr val="bg1"/>
          </a:solidFill>
        </p:grpSpPr>
        <p:sp>
          <p:nvSpPr>
            <p:cNvPr id="74" name="Google Shape;13470;p73"/>
            <p:cNvSpPr/>
            <p:nvPr/>
          </p:nvSpPr>
          <p:spPr>
            <a:xfrm>
              <a:off x="4880566" y="1552928"/>
              <a:ext cx="216000" cy="324000"/>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75" name="Google Shape;13471;p73"/>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76" name="Google Shape;13472;p73"/>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solidFill>
                <a:schemeClr val="bg1"/>
              </a:solidFill>
            </a:ln>
          </p:spPr>
          <p:txBody>
            <a:bodyPr spcFirstLastPara="1" wrap="square" lIns="91425" tIns="91425" rIns="91425" bIns="91425" anchor="ctr" anchorCtr="0">
              <a:noAutofit/>
            </a:bodyPr>
            <a:lstStyle/>
            <a:p>
              <a:endParaRPr/>
            </a:p>
          </p:txBody>
        </p:sp>
        <p:sp>
          <p:nvSpPr>
            <p:cNvPr id="77" name="Google Shape;13473;p73"/>
            <p:cNvSpPr/>
            <p:nvPr/>
          </p:nvSpPr>
          <p:spPr>
            <a:xfrm>
              <a:off x="5070418" y="1552546"/>
              <a:ext cx="180000" cy="216000"/>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solidFill>
                <a:schemeClr val="bg1"/>
              </a:solidFill>
            </a:ln>
          </p:spPr>
          <p:txBody>
            <a:bodyPr spcFirstLastPara="1" wrap="square" lIns="91425" tIns="91425" rIns="91425" bIns="91425" anchor="ctr" anchorCtr="0">
              <a:noAutofit/>
            </a:bodyPr>
            <a:lstStyle/>
            <a:p>
              <a:endParaRPr/>
            </a:p>
          </p:txBody>
        </p:sp>
      </p:grpSp>
      <p:sp>
        <p:nvSpPr>
          <p:cNvPr id="78" name="Google Shape;14571;p74"/>
          <p:cNvSpPr/>
          <p:nvPr/>
        </p:nvSpPr>
        <p:spPr>
          <a:xfrm>
            <a:off x="2403014" y="3439208"/>
            <a:ext cx="271316" cy="271886"/>
          </a:xfrm>
          <a:custGeom>
            <a:avLst/>
            <a:gdLst/>
            <a:ahLst/>
            <a:cxnLst/>
            <a:rect l="l" t="t" r="r" b="b"/>
            <a:pathLst>
              <a:path w="11419" h="11443" extrusionOk="0">
                <a:moveTo>
                  <a:pt x="4644" y="3560"/>
                </a:moveTo>
                <a:lnTo>
                  <a:pt x="4727" y="3655"/>
                </a:lnTo>
                <a:lnTo>
                  <a:pt x="4132" y="4263"/>
                </a:lnTo>
                <a:cubicBezTo>
                  <a:pt x="3989" y="4084"/>
                  <a:pt x="3965" y="3834"/>
                  <a:pt x="4108" y="3655"/>
                </a:cubicBezTo>
                <a:lnTo>
                  <a:pt x="4120" y="3655"/>
                </a:lnTo>
                <a:cubicBezTo>
                  <a:pt x="4298" y="3655"/>
                  <a:pt x="4465" y="3620"/>
                  <a:pt x="4644" y="3560"/>
                </a:cubicBezTo>
                <a:close/>
                <a:moveTo>
                  <a:pt x="8751" y="5739"/>
                </a:moveTo>
                <a:lnTo>
                  <a:pt x="8918" y="5906"/>
                </a:lnTo>
                <a:cubicBezTo>
                  <a:pt x="8944" y="5932"/>
                  <a:pt x="8994" y="5951"/>
                  <a:pt x="9043" y="5951"/>
                </a:cubicBezTo>
                <a:cubicBezTo>
                  <a:pt x="9061" y="5951"/>
                  <a:pt x="9080" y="5948"/>
                  <a:pt x="9097" y="5941"/>
                </a:cubicBezTo>
                <a:cubicBezTo>
                  <a:pt x="9275" y="5894"/>
                  <a:pt x="9430" y="5858"/>
                  <a:pt x="9597" y="5846"/>
                </a:cubicBezTo>
                <a:lnTo>
                  <a:pt x="9704" y="5858"/>
                </a:lnTo>
                <a:cubicBezTo>
                  <a:pt x="10478" y="5918"/>
                  <a:pt x="11073" y="6561"/>
                  <a:pt x="11073" y="7335"/>
                </a:cubicBezTo>
                <a:cubicBezTo>
                  <a:pt x="11085" y="7454"/>
                  <a:pt x="11073" y="7585"/>
                  <a:pt x="11025" y="7716"/>
                </a:cubicBezTo>
                <a:lnTo>
                  <a:pt x="10121" y="6811"/>
                </a:lnTo>
                <a:cubicBezTo>
                  <a:pt x="10061" y="6739"/>
                  <a:pt x="9966" y="6692"/>
                  <a:pt x="9870" y="6644"/>
                </a:cubicBezTo>
                <a:cubicBezTo>
                  <a:pt x="9787" y="6620"/>
                  <a:pt x="9704" y="6608"/>
                  <a:pt x="9609" y="6608"/>
                </a:cubicBezTo>
                <a:cubicBezTo>
                  <a:pt x="9418" y="6608"/>
                  <a:pt x="9239" y="6680"/>
                  <a:pt x="9108" y="6811"/>
                </a:cubicBezTo>
                <a:cubicBezTo>
                  <a:pt x="8918" y="7001"/>
                  <a:pt x="8858" y="7299"/>
                  <a:pt x="8942" y="7573"/>
                </a:cubicBezTo>
                <a:cubicBezTo>
                  <a:pt x="8978" y="7680"/>
                  <a:pt x="9037" y="7763"/>
                  <a:pt x="9108" y="7823"/>
                </a:cubicBezTo>
                <a:lnTo>
                  <a:pt x="10013" y="8728"/>
                </a:lnTo>
                <a:cubicBezTo>
                  <a:pt x="9882" y="8775"/>
                  <a:pt x="9751" y="8787"/>
                  <a:pt x="9609" y="8787"/>
                </a:cubicBezTo>
                <a:cubicBezTo>
                  <a:pt x="8835" y="8787"/>
                  <a:pt x="8204" y="8180"/>
                  <a:pt x="8156" y="7418"/>
                </a:cubicBezTo>
                <a:lnTo>
                  <a:pt x="8144" y="7323"/>
                </a:lnTo>
                <a:cubicBezTo>
                  <a:pt x="8144" y="7156"/>
                  <a:pt x="8168" y="6977"/>
                  <a:pt x="8227" y="6811"/>
                </a:cubicBezTo>
                <a:cubicBezTo>
                  <a:pt x="8263" y="6751"/>
                  <a:pt x="8239" y="6680"/>
                  <a:pt x="8180" y="6632"/>
                </a:cubicBezTo>
                <a:lnTo>
                  <a:pt x="8025" y="6465"/>
                </a:lnTo>
                <a:lnTo>
                  <a:pt x="8751" y="5739"/>
                </a:lnTo>
                <a:close/>
                <a:moveTo>
                  <a:pt x="2393" y="6537"/>
                </a:moveTo>
                <a:lnTo>
                  <a:pt x="2751" y="6894"/>
                </a:lnTo>
                <a:lnTo>
                  <a:pt x="4632" y="8775"/>
                </a:lnTo>
                <a:lnTo>
                  <a:pt x="4894" y="9037"/>
                </a:lnTo>
                <a:lnTo>
                  <a:pt x="4358" y="9573"/>
                </a:lnTo>
                <a:lnTo>
                  <a:pt x="1858" y="7084"/>
                </a:lnTo>
                <a:lnTo>
                  <a:pt x="2393" y="6537"/>
                </a:lnTo>
                <a:close/>
                <a:moveTo>
                  <a:pt x="4155" y="0"/>
                </a:moveTo>
                <a:cubicBezTo>
                  <a:pt x="3882" y="0"/>
                  <a:pt x="3632" y="60"/>
                  <a:pt x="3382" y="179"/>
                </a:cubicBezTo>
                <a:cubicBezTo>
                  <a:pt x="3334" y="203"/>
                  <a:pt x="3286" y="250"/>
                  <a:pt x="3286" y="298"/>
                </a:cubicBezTo>
                <a:cubicBezTo>
                  <a:pt x="3274" y="357"/>
                  <a:pt x="3298" y="393"/>
                  <a:pt x="3334" y="441"/>
                </a:cubicBezTo>
                <a:lnTo>
                  <a:pt x="4417" y="1524"/>
                </a:lnTo>
                <a:cubicBezTo>
                  <a:pt x="4453" y="1560"/>
                  <a:pt x="4477" y="1608"/>
                  <a:pt x="4513" y="1667"/>
                </a:cubicBezTo>
                <a:cubicBezTo>
                  <a:pt x="4548" y="1810"/>
                  <a:pt x="4525" y="1965"/>
                  <a:pt x="4417" y="2060"/>
                </a:cubicBezTo>
                <a:cubicBezTo>
                  <a:pt x="4346" y="2143"/>
                  <a:pt x="4251" y="2167"/>
                  <a:pt x="4155" y="2167"/>
                </a:cubicBezTo>
                <a:cubicBezTo>
                  <a:pt x="4108" y="2167"/>
                  <a:pt x="4060" y="2155"/>
                  <a:pt x="4013" y="2143"/>
                </a:cubicBezTo>
                <a:cubicBezTo>
                  <a:pt x="3953" y="2108"/>
                  <a:pt x="3917" y="2096"/>
                  <a:pt x="3882" y="2048"/>
                </a:cubicBezTo>
                <a:lnTo>
                  <a:pt x="2798" y="965"/>
                </a:lnTo>
                <a:cubicBezTo>
                  <a:pt x="2762" y="928"/>
                  <a:pt x="2725" y="913"/>
                  <a:pt x="2684" y="913"/>
                </a:cubicBezTo>
                <a:cubicBezTo>
                  <a:pt x="2671" y="913"/>
                  <a:pt x="2657" y="914"/>
                  <a:pt x="2643" y="917"/>
                </a:cubicBezTo>
                <a:cubicBezTo>
                  <a:pt x="2584" y="929"/>
                  <a:pt x="2548" y="965"/>
                  <a:pt x="2524" y="1012"/>
                </a:cubicBezTo>
                <a:cubicBezTo>
                  <a:pt x="2405" y="1262"/>
                  <a:pt x="2346" y="1512"/>
                  <a:pt x="2346" y="1786"/>
                </a:cubicBezTo>
                <a:cubicBezTo>
                  <a:pt x="2346" y="2239"/>
                  <a:pt x="2524" y="2679"/>
                  <a:pt x="2846" y="3013"/>
                </a:cubicBezTo>
                <a:cubicBezTo>
                  <a:pt x="3096" y="3286"/>
                  <a:pt x="3417" y="3465"/>
                  <a:pt x="3798" y="3548"/>
                </a:cubicBezTo>
                <a:cubicBezTo>
                  <a:pt x="3655" y="3846"/>
                  <a:pt x="3715" y="4203"/>
                  <a:pt x="3941" y="4465"/>
                </a:cubicBezTo>
                <a:lnTo>
                  <a:pt x="3560" y="4846"/>
                </a:lnTo>
                <a:cubicBezTo>
                  <a:pt x="3405" y="5001"/>
                  <a:pt x="3334" y="5191"/>
                  <a:pt x="3334" y="5394"/>
                </a:cubicBezTo>
                <a:cubicBezTo>
                  <a:pt x="3334" y="5596"/>
                  <a:pt x="3405" y="5775"/>
                  <a:pt x="3524" y="5906"/>
                </a:cubicBezTo>
                <a:lnTo>
                  <a:pt x="2917" y="6513"/>
                </a:lnTo>
                <a:lnTo>
                  <a:pt x="2560" y="6156"/>
                </a:lnTo>
                <a:cubicBezTo>
                  <a:pt x="2530" y="6126"/>
                  <a:pt x="2486" y="6111"/>
                  <a:pt x="2441" y="6111"/>
                </a:cubicBezTo>
                <a:cubicBezTo>
                  <a:pt x="2396" y="6111"/>
                  <a:pt x="2352" y="6126"/>
                  <a:pt x="2322" y="6156"/>
                </a:cubicBezTo>
                <a:lnTo>
                  <a:pt x="1417" y="7061"/>
                </a:lnTo>
                <a:lnTo>
                  <a:pt x="60" y="8418"/>
                </a:lnTo>
                <a:cubicBezTo>
                  <a:pt x="0" y="8478"/>
                  <a:pt x="0" y="8597"/>
                  <a:pt x="60" y="8656"/>
                </a:cubicBezTo>
                <a:lnTo>
                  <a:pt x="1096" y="9704"/>
                </a:lnTo>
                <a:cubicBezTo>
                  <a:pt x="1125" y="9734"/>
                  <a:pt x="1170" y="9748"/>
                  <a:pt x="1215" y="9748"/>
                </a:cubicBezTo>
                <a:cubicBezTo>
                  <a:pt x="1259" y="9748"/>
                  <a:pt x="1304" y="9734"/>
                  <a:pt x="1334" y="9704"/>
                </a:cubicBezTo>
                <a:cubicBezTo>
                  <a:pt x="1393" y="9644"/>
                  <a:pt x="1393" y="9525"/>
                  <a:pt x="1334" y="9466"/>
                </a:cubicBezTo>
                <a:lnTo>
                  <a:pt x="417" y="8537"/>
                </a:lnTo>
                <a:lnTo>
                  <a:pt x="1667" y="7287"/>
                </a:lnTo>
                <a:lnTo>
                  <a:pt x="4167" y="9787"/>
                </a:lnTo>
                <a:lnTo>
                  <a:pt x="2917" y="11037"/>
                </a:lnTo>
                <a:lnTo>
                  <a:pt x="1810" y="9942"/>
                </a:lnTo>
                <a:cubicBezTo>
                  <a:pt x="1780" y="9912"/>
                  <a:pt x="1736" y="9897"/>
                  <a:pt x="1691" y="9897"/>
                </a:cubicBezTo>
                <a:cubicBezTo>
                  <a:pt x="1646" y="9897"/>
                  <a:pt x="1602" y="9912"/>
                  <a:pt x="1572" y="9942"/>
                </a:cubicBezTo>
                <a:cubicBezTo>
                  <a:pt x="1512" y="10002"/>
                  <a:pt x="1512" y="10121"/>
                  <a:pt x="1572" y="10180"/>
                </a:cubicBezTo>
                <a:lnTo>
                  <a:pt x="2798" y="11395"/>
                </a:lnTo>
                <a:cubicBezTo>
                  <a:pt x="2822" y="11430"/>
                  <a:pt x="2870" y="11442"/>
                  <a:pt x="2917" y="11442"/>
                </a:cubicBezTo>
                <a:cubicBezTo>
                  <a:pt x="2965" y="11442"/>
                  <a:pt x="3001" y="11430"/>
                  <a:pt x="3036" y="11395"/>
                </a:cubicBezTo>
                <a:lnTo>
                  <a:pt x="4394" y="10037"/>
                </a:lnTo>
                <a:lnTo>
                  <a:pt x="5298" y="9132"/>
                </a:lnTo>
                <a:cubicBezTo>
                  <a:pt x="5322" y="9109"/>
                  <a:pt x="5346" y="9061"/>
                  <a:pt x="5346" y="9013"/>
                </a:cubicBezTo>
                <a:cubicBezTo>
                  <a:pt x="5346" y="8966"/>
                  <a:pt x="5322" y="8930"/>
                  <a:pt x="5298" y="8894"/>
                </a:cubicBezTo>
                <a:lnTo>
                  <a:pt x="5025" y="8632"/>
                </a:lnTo>
                <a:lnTo>
                  <a:pt x="5644" y="8013"/>
                </a:lnTo>
                <a:cubicBezTo>
                  <a:pt x="5770" y="8094"/>
                  <a:pt x="5916" y="8135"/>
                  <a:pt x="6062" y="8135"/>
                </a:cubicBezTo>
                <a:cubicBezTo>
                  <a:pt x="6217" y="8135"/>
                  <a:pt x="6372" y="8088"/>
                  <a:pt x="6501" y="7989"/>
                </a:cubicBezTo>
                <a:cubicBezTo>
                  <a:pt x="6572" y="7930"/>
                  <a:pt x="6596" y="7823"/>
                  <a:pt x="6537" y="7751"/>
                </a:cubicBezTo>
                <a:cubicBezTo>
                  <a:pt x="6500" y="7708"/>
                  <a:pt x="6446" y="7682"/>
                  <a:pt x="6393" y="7682"/>
                </a:cubicBezTo>
                <a:cubicBezTo>
                  <a:pt x="6360" y="7682"/>
                  <a:pt x="6326" y="7692"/>
                  <a:pt x="6299" y="7716"/>
                </a:cubicBezTo>
                <a:cubicBezTo>
                  <a:pt x="6220" y="7778"/>
                  <a:pt x="6131" y="7806"/>
                  <a:pt x="6041" y="7806"/>
                </a:cubicBezTo>
                <a:cubicBezTo>
                  <a:pt x="5927" y="7806"/>
                  <a:pt x="5814" y="7760"/>
                  <a:pt x="5727" y="7680"/>
                </a:cubicBezTo>
                <a:cubicBezTo>
                  <a:pt x="5703" y="7644"/>
                  <a:pt x="5656" y="7632"/>
                  <a:pt x="5608" y="7632"/>
                </a:cubicBezTo>
                <a:cubicBezTo>
                  <a:pt x="5560" y="7632"/>
                  <a:pt x="5525" y="7644"/>
                  <a:pt x="5489" y="7680"/>
                </a:cubicBezTo>
                <a:lnTo>
                  <a:pt x="4763" y="8406"/>
                </a:lnTo>
                <a:lnTo>
                  <a:pt x="3108" y="6799"/>
                </a:lnTo>
                <a:lnTo>
                  <a:pt x="3834" y="6072"/>
                </a:lnTo>
                <a:cubicBezTo>
                  <a:pt x="3894" y="6013"/>
                  <a:pt x="3894" y="5894"/>
                  <a:pt x="3834" y="5834"/>
                </a:cubicBezTo>
                <a:lnTo>
                  <a:pt x="3751" y="5739"/>
                </a:lnTo>
                <a:cubicBezTo>
                  <a:pt x="3655" y="5644"/>
                  <a:pt x="3620" y="5549"/>
                  <a:pt x="3620" y="5430"/>
                </a:cubicBezTo>
                <a:cubicBezTo>
                  <a:pt x="3620" y="5310"/>
                  <a:pt x="3655" y="5203"/>
                  <a:pt x="3751" y="5108"/>
                </a:cubicBezTo>
                <a:lnTo>
                  <a:pt x="4251" y="4608"/>
                </a:lnTo>
                <a:lnTo>
                  <a:pt x="5096" y="3763"/>
                </a:lnTo>
                <a:lnTo>
                  <a:pt x="6013" y="2846"/>
                </a:lnTo>
                <a:cubicBezTo>
                  <a:pt x="6025" y="2834"/>
                  <a:pt x="6037" y="2822"/>
                  <a:pt x="6049" y="2822"/>
                </a:cubicBezTo>
                <a:cubicBezTo>
                  <a:pt x="6106" y="2780"/>
                  <a:pt x="6170" y="2761"/>
                  <a:pt x="6233" y="2761"/>
                </a:cubicBezTo>
                <a:cubicBezTo>
                  <a:pt x="6314" y="2761"/>
                  <a:pt x="6393" y="2792"/>
                  <a:pt x="6453" y="2846"/>
                </a:cubicBezTo>
                <a:lnTo>
                  <a:pt x="6477" y="2870"/>
                </a:lnTo>
                <a:cubicBezTo>
                  <a:pt x="6572" y="2965"/>
                  <a:pt x="6596" y="3132"/>
                  <a:pt x="6501" y="3263"/>
                </a:cubicBezTo>
                <a:cubicBezTo>
                  <a:pt x="6489" y="3286"/>
                  <a:pt x="6477" y="3298"/>
                  <a:pt x="6477" y="3310"/>
                </a:cubicBezTo>
                <a:lnTo>
                  <a:pt x="5477" y="4310"/>
                </a:lnTo>
                <a:cubicBezTo>
                  <a:pt x="5418" y="4370"/>
                  <a:pt x="5418" y="4489"/>
                  <a:pt x="5477" y="4548"/>
                </a:cubicBezTo>
                <a:cubicBezTo>
                  <a:pt x="5501" y="4584"/>
                  <a:pt x="5549" y="4596"/>
                  <a:pt x="5596" y="4596"/>
                </a:cubicBezTo>
                <a:cubicBezTo>
                  <a:pt x="5644" y="4596"/>
                  <a:pt x="5679" y="4572"/>
                  <a:pt x="5715" y="4548"/>
                </a:cubicBezTo>
                <a:lnTo>
                  <a:pt x="6715" y="3548"/>
                </a:lnTo>
                <a:cubicBezTo>
                  <a:pt x="6727" y="3536"/>
                  <a:pt x="6739" y="3525"/>
                  <a:pt x="6751" y="3525"/>
                </a:cubicBezTo>
                <a:cubicBezTo>
                  <a:pt x="6805" y="3481"/>
                  <a:pt x="6872" y="3460"/>
                  <a:pt x="6939" y="3460"/>
                </a:cubicBezTo>
                <a:cubicBezTo>
                  <a:pt x="7018" y="3460"/>
                  <a:pt x="7098" y="3490"/>
                  <a:pt x="7156" y="3548"/>
                </a:cubicBezTo>
                <a:lnTo>
                  <a:pt x="7168" y="3560"/>
                </a:lnTo>
                <a:cubicBezTo>
                  <a:pt x="7275" y="3667"/>
                  <a:pt x="7287" y="3834"/>
                  <a:pt x="7203" y="3965"/>
                </a:cubicBezTo>
                <a:cubicBezTo>
                  <a:pt x="7192" y="3989"/>
                  <a:pt x="7192" y="4001"/>
                  <a:pt x="7168" y="4013"/>
                </a:cubicBezTo>
                <a:lnTo>
                  <a:pt x="6180" y="5013"/>
                </a:lnTo>
                <a:cubicBezTo>
                  <a:pt x="6120" y="5072"/>
                  <a:pt x="6120" y="5191"/>
                  <a:pt x="6180" y="5251"/>
                </a:cubicBezTo>
                <a:cubicBezTo>
                  <a:pt x="6203" y="5275"/>
                  <a:pt x="6251" y="5299"/>
                  <a:pt x="6299" y="5299"/>
                </a:cubicBezTo>
                <a:cubicBezTo>
                  <a:pt x="6334" y="5299"/>
                  <a:pt x="6382" y="5275"/>
                  <a:pt x="6418" y="5251"/>
                </a:cubicBezTo>
                <a:lnTo>
                  <a:pt x="7406" y="4251"/>
                </a:lnTo>
                <a:cubicBezTo>
                  <a:pt x="7430" y="4239"/>
                  <a:pt x="7442" y="4215"/>
                  <a:pt x="7454" y="4215"/>
                </a:cubicBezTo>
                <a:cubicBezTo>
                  <a:pt x="7506" y="4179"/>
                  <a:pt x="7569" y="4160"/>
                  <a:pt x="7633" y="4160"/>
                </a:cubicBezTo>
                <a:cubicBezTo>
                  <a:pt x="7715" y="4160"/>
                  <a:pt x="7798" y="4191"/>
                  <a:pt x="7858" y="4251"/>
                </a:cubicBezTo>
                <a:lnTo>
                  <a:pt x="7870" y="4263"/>
                </a:lnTo>
                <a:cubicBezTo>
                  <a:pt x="7977" y="4370"/>
                  <a:pt x="7989" y="4537"/>
                  <a:pt x="7906" y="4668"/>
                </a:cubicBezTo>
                <a:cubicBezTo>
                  <a:pt x="7882" y="4679"/>
                  <a:pt x="7882" y="4703"/>
                  <a:pt x="7870" y="4715"/>
                </a:cubicBezTo>
                <a:lnTo>
                  <a:pt x="6870" y="5715"/>
                </a:lnTo>
                <a:cubicBezTo>
                  <a:pt x="6811" y="5775"/>
                  <a:pt x="6811" y="5894"/>
                  <a:pt x="6870" y="5953"/>
                </a:cubicBezTo>
                <a:cubicBezTo>
                  <a:pt x="6906" y="5977"/>
                  <a:pt x="6953" y="5989"/>
                  <a:pt x="6989" y="5989"/>
                </a:cubicBezTo>
                <a:cubicBezTo>
                  <a:pt x="7037" y="5989"/>
                  <a:pt x="7084" y="5977"/>
                  <a:pt x="7108" y="5953"/>
                </a:cubicBezTo>
                <a:lnTo>
                  <a:pt x="8108" y="4953"/>
                </a:lnTo>
                <a:cubicBezTo>
                  <a:pt x="8120" y="4941"/>
                  <a:pt x="8144" y="4918"/>
                  <a:pt x="8156" y="4918"/>
                </a:cubicBezTo>
                <a:cubicBezTo>
                  <a:pt x="8208" y="4881"/>
                  <a:pt x="8272" y="4863"/>
                  <a:pt x="8335" y="4863"/>
                </a:cubicBezTo>
                <a:cubicBezTo>
                  <a:pt x="8418" y="4863"/>
                  <a:pt x="8501" y="4893"/>
                  <a:pt x="8561" y="4953"/>
                </a:cubicBezTo>
                <a:lnTo>
                  <a:pt x="8573" y="4965"/>
                </a:lnTo>
                <a:cubicBezTo>
                  <a:pt x="8680" y="5072"/>
                  <a:pt x="8692" y="5239"/>
                  <a:pt x="8597" y="5370"/>
                </a:cubicBezTo>
                <a:cubicBezTo>
                  <a:pt x="8585" y="5382"/>
                  <a:pt x="8573" y="5394"/>
                  <a:pt x="8573" y="5418"/>
                </a:cubicBezTo>
                <a:lnTo>
                  <a:pt x="6715" y="7275"/>
                </a:lnTo>
                <a:cubicBezTo>
                  <a:pt x="6656" y="7335"/>
                  <a:pt x="6656" y="7454"/>
                  <a:pt x="6715" y="7513"/>
                </a:cubicBezTo>
                <a:cubicBezTo>
                  <a:pt x="6739" y="7537"/>
                  <a:pt x="6787" y="7561"/>
                  <a:pt x="6834" y="7561"/>
                </a:cubicBezTo>
                <a:cubicBezTo>
                  <a:pt x="6870" y="7561"/>
                  <a:pt x="6918" y="7537"/>
                  <a:pt x="6953" y="7513"/>
                </a:cubicBezTo>
                <a:lnTo>
                  <a:pt x="7787" y="6680"/>
                </a:lnTo>
                <a:lnTo>
                  <a:pt x="7870" y="6763"/>
                </a:lnTo>
                <a:cubicBezTo>
                  <a:pt x="7811" y="6942"/>
                  <a:pt x="7787" y="7120"/>
                  <a:pt x="7787" y="7287"/>
                </a:cubicBezTo>
                <a:lnTo>
                  <a:pt x="7787" y="7299"/>
                </a:lnTo>
                <a:lnTo>
                  <a:pt x="7799" y="7406"/>
                </a:lnTo>
                <a:cubicBezTo>
                  <a:pt x="7823" y="7870"/>
                  <a:pt x="8037" y="8287"/>
                  <a:pt x="8358" y="8597"/>
                </a:cubicBezTo>
                <a:cubicBezTo>
                  <a:pt x="8692" y="8906"/>
                  <a:pt x="9132" y="9085"/>
                  <a:pt x="9597" y="9085"/>
                </a:cubicBezTo>
                <a:cubicBezTo>
                  <a:pt x="9870" y="9085"/>
                  <a:pt x="10121" y="9025"/>
                  <a:pt x="10371" y="8906"/>
                </a:cubicBezTo>
                <a:cubicBezTo>
                  <a:pt x="10418" y="8882"/>
                  <a:pt x="10466" y="8835"/>
                  <a:pt x="10466" y="8787"/>
                </a:cubicBezTo>
                <a:cubicBezTo>
                  <a:pt x="10478" y="8728"/>
                  <a:pt x="10442" y="8692"/>
                  <a:pt x="10418" y="8644"/>
                </a:cubicBezTo>
                <a:lnTo>
                  <a:pt x="9335" y="7537"/>
                </a:lnTo>
                <a:cubicBezTo>
                  <a:pt x="9287" y="7501"/>
                  <a:pt x="9251" y="7454"/>
                  <a:pt x="9251" y="7406"/>
                </a:cubicBezTo>
                <a:cubicBezTo>
                  <a:pt x="9192" y="7263"/>
                  <a:pt x="9239" y="7108"/>
                  <a:pt x="9347" y="7001"/>
                </a:cubicBezTo>
                <a:cubicBezTo>
                  <a:pt x="9418" y="6930"/>
                  <a:pt x="9513" y="6882"/>
                  <a:pt x="9609" y="6882"/>
                </a:cubicBezTo>
                <a:cubicBezTo>
                  <a:pt x="9656" y="6882"/>
                  <a:pt x="9704" y="6906"/>
                  <a:pt x="9751" y="6918"/>
                </a:cubicBezTo>
                <a:cubicBezTo>
                  <a:pt x="9811" y="6942"/>
                  <a:pt x="9847" y="6965"/>
                  <a:pt x="9882" y="7001"/>
                </a:cubicBezTo>
                <a:lnTo>
                  <a:pt x="10966" y="8097"/>
                </a:lnTo>
                <a:cubicBezTo>
                  <a:pt x="11000" y="8122"/>
                  <a:pt x="11034" y="8142"/>
                  <a:pt x="11073" y="8142"/>
                </a:cubicBezTo>
                <a:cubicBezTo>
                  <a:pt x="11088" y="8142"/>
                  <a:pt x="11104" y="8139"/>
                  <a:pt x="11121" y="8132"/>
                </a:cubicBezTo>
                <a:cubicBezTo>
                  <a:pt x="11180" y="8120"/>
                  <a:pt x="11216" y="8097"/>
                  <a:pt x="11240" y="8049"/>
                </a:cubicBezTo>
                <a:cubicBezTo>
                  <a:pt x="11359" y="7799"/>
                  <a:pt x="11418" y="7537"/>
                  <a:pt x="11418" y="7275"/>
                </a:cubicBezTo>
                <a:cubicBezTo>
                  <a:pt x="11418" y="6858"/>
                  <a:pt x="11252" y="6430"/>
                  <a:pt x="10918" y="6084"/>
                </a:cubicBezTo>
                <a:cubicBezTo>
                  <a:pt x="10609" y="5751"/>
                  <a:pt x="10180" y="5549"/>
                  <a:pt x="9728" y="5513"/>
                </a:cubicBezTo>
                <a:lnTo>
                  <a:pt x="9632" y="5501"/>
                </a:lnTo>
                <a:lnTo>
                  <a:pt x="9609" y="5501"/>
                </a:lnTo>
                <a:cubicBezTo>
                  <a:pt x="9454" y="5501"/>
                  <a:pt x="9275" y="5537"/>
                  <a:pt x="9097" y="5596"/>
                </a:cubicBezTo>
                <a:lnTo>
                  <a:pt x="8954" y="5453"/>
                </a:lnTo>
                <a:cubicBezTo>
                  <a:pt x="9049" y="5215"/>
                  <a:pt x="9001" y="4953"/>
                  <a:pt x="8811" y="4763"/>
                </a:cubicBezTo>
                <a:lnTo>
                  <a:pt x="8799" y="4739"/>
                </a:lnTo>
                <a:cubicBezTo>
                  <a:pt x="8656" y="4608"/>
                  <a:pt x="8477" y="4548"/>
                  <a:pt x="8299" y="4548"/>
                </a:cubicBezTo>
                <a:cubicBezTo>
                  <a:pt x="8323" y="4370"/>
                  <a:pt x="8239" y="4191"/>
                  <a:pt x="8108" y="4060"/>
                </a:cubicBezTo>
                <a:lnTo>
                  <a:pt x="8096" y="4048"/>
                </a:lnTo>
                <a:cubicBezTo>
                  <a:pt x="7965" y="3906"/>
                  <a:pt x="7775" y="3846"/>
                  <a:pt x="7596" y="3846"/>
                </a:cubicBezTo>
                <a:cubicBezTo>
                  <a:pt x="7620" y="3667"/>
                  <a:pt x="7537" y="3489"/>
                  <a:pt x="7406" y="3358"/>
                </a:cubicBezTo>
                <a:lnTo>
                  <a:pt x="7394" y="3346"/>
                </a:lnTo>
                <a:cubicBezTo>
                  <a:pt x="7263" y="3215"/>
                  <a:pt x="7084" y="3155"/>
                  <a:pt x="6906" y="3155"/>
                </a:cubicBezTo>
                <a:cubicBezTo>
                  <a:pt x="6918" y="2977"/>
                  <a:pt x="6846" y="2798"/>
                  <a:pt x="6703" y="2655"/>
                </a:cubicBezTo>
                <a:lnTo>
                  <a:pt x="6692" y="2643"/>
                </a:lnTo>
                <a:cubicBezTo>
                  <a:pt x="6565" y="2516"/>
                  <a:pt x="6400" y="2453"/>
                  <a:pt x="6235" y="2453"/>
                </a:cubicBezTo>
                <a:cubicBezTo>
                  <a:pt x="6152" y="2453"/>
                  <a:pt x="6068" y="2469"/>
                  <a:pt x="5989" y="2501"/>
                </a:cubicBezTo>
                <a:lnTo>
                  <a:pt x="5858" y="2358"/>
                </a:lnTo>
                <a:cubicBezTo>
                  <a:pt x="5918" y="2179"/>
                  <a:pt x="5953" y="2001"/>
                  <a:pt x="5953" y="1846"/>
                </a:cubicBezTo>
                <a:lnTo>
                  <a:pt x="5953" y="1822"/>
                </a:lnTo>
                <a:lnTo>
                  <a:pt x="5930" y="1727"/>
                </a:lnTo>
                <a:cubicBezTo>
                  <a:pt x="5918" y="1465"/>
                  <a:pt x="5846" y="1215"/>
                  <a:pt x="5727" y="988"/>
                </a:cubicBezTo>
                <a:cubicBezTo>
                  <a:pt x="5693" y="937"/>
                  <a:pt x="5628" y="898"/>
                  <a:pt x="5567" y="898"/>
                </a:cubicBezTo>
                <a:cubicBezTo>
                  <a:pt x="5544" y="898"/>
                  <a:pt x="5521" y="904"/>
                  <a:pt x="5501" y="917"/>
                </a:cubicBezTo>
                <a:cubicBezTo>
                  <a:pt x="5429" y="965"/>
                  <a:pt x="5382" y="1072"/>
                  <a:pt x="5429" y="1143"/>
                </a:cubicBezTo>
                <a:cubicBezTo>
                  <a:pt x="5537" y="1334"/>
                  <a:pt x="5596" y="1524"/>
                  <a:pt x="5608" y="1739"/>
                </a:cubicBezTo>
                <a:lnTo>
                  <a:pt x="5620" y="1846"/>
                </a:lnTo>
                <a:cubicBezTo>
                  <a:pt x="5620" y="2001"/>
                  <a:pt x="5596" y="2167"/>
                  <a:pt x="5513" y="2346"/>
                </a:cubicBezTo>
                <a:cubicBezTo>
                  <a:pt x="5489" y="2405"/>
                  <a:pt x="5513" y="2477"/>
                  <a:pt x="5560" y="2524"/>
                </a:cubicBezTo>
                <a:lnTo>
                  <a:pt x="5727" y="2691"/>
                </a:lnTo>
                <a:lnTo>
                  <a:pt x="5001" y="3417"/>
                </a:lnTo>
                <a:lnTo>
                  <a:pt x="4834" y="3251"/>
                </a:lnTo>
                <a:cubicBezTo>
                  <a:pt x="4800" y="3225"/>
                  <a:pt x="4753" y="3205"/>
                  <a:pt x="4707" y="3205"/>
                </a:cubicBezTo>
                <a:cubicBezTo>
                  <a:pt x="4690" y="3205"/>
                  <a:pt x="4672" y="3208"/>
                  <a:pt x="4656" y="3215"/>
                </a:cubicBezTo>
                <a:cubicBezTo>
                  <a:pt x="4477" y="3274"/>
                  <a:pt x="4310" y="3298"/>
                  <a:pt x="4155" y="3298"/>
                </a:cubicBezTo>
                <a:lnTo>
                  <a:pt x="4048" y="3286"/>
                </a:lnTo>
                <a:cubicBezTo>
                  <a:pt x="3274" y="3227"/>
                  <a:pt x="2679" y="2584"/>
                  <a:pt x="2679" y="1822"/>
                </a:cubicBezTo>
                <a:cubicBezTo>
                  <a:pt x="2679" y="1691"/>
                  <a:pt x="2691" y="1560"/>
                  <a:pt x="2739" y="1429"/>
                </a:cubicBezTo>
                <a:lnTo>
                  <a:pt x="3644" y="2334"/>
                </a:lnTo>
                <a:cubicBezTo>
                  <a:pt x="3703" y="2405"/>
                  <a:pt x="3798" y="2453"/>
                  <a:pt x="3894" y="2501"/>
                </a:cubicBezTo>
                <a:cubicBezTo>
                  <a:pt x="3989" y="2524"/>
                  <a:pt x="4060" y="2536"/>
                  <a:pt x="4155" y="2536"/>
                </a:cubicBezTo>
                <a:cubicBezTo>
                  <a:pt x="4346" y="2536"/>
                  <a:pt x="4525" y="2465"/>
                  <a:pt x="4656" y="2334"/>
                </a:cubicBezTo>
                <a:cubicBezTo>
                  <a:pt x="4846" y="2143"/>
                  <a:pt x="4929" y="1846"/>
                  <a:pt x="4822" y="1572"/>
                </a:cubicBezTo>
                <a:lnTo>
                  <a:pt x="4822" y="1560"/>
                </a:lnTo>
                <a:cubicBezTo>
                  <a:pt x="4787" y="1489"/>
                  <a:pt x="4751" y="1393"/>
                  <a:pt x="4656" y="1310"/>
                </a:cubicBezTo>
                <a:lnTo>
                  <a:pt x="3751" y="393"/>
                </a:lnTo>
                <a:cubicBezTo>
                  <a:pt x="3882" y="357"/>
                  <a:pt x="4013" y="334"/>
                  <a:pt x="4144" y="334"/>
                </a:cubicBezTo>
                <a:cubicBezTo>
                  <a:pt x="4489" y="334"/>
                  <a:pt x="4798" y="441"/>
                  <a:pt x="5060" y="655"/>
                </a:cubicBezTo>
                <a:cubicBezTo>
                  <a:pt x="5088" y="678"/>
                  <a:pt x="5121" y="689"/>
                  <a:pt x="5155" y="689"/>
                </a:cubicBezTo>
                <a:cubicBezTo>
                  <a:pt x="5208" y="689"/>
                  <a:pt x="5262" y="663"/>
                  <a:pt x="5298" y="619"/>
                </a:cubicBezTo>
                <a:cubicBezTo>
                  <a:pt x="5358" y="548"/>
                  <a:pt x="5346" y="441"/>
                  <a:pt x="5263" y="381"/>
                </a:cubicBezTo>
                <a:cubicBezTo>
                  <a:pt x="4941" y="131"/>
                  <a:pt x="4548" y="0"/>
                  <a:pt x="4155" y="0"/>
                </a:cubicBezTo>
                <a:close/>
              </a:path>
            </a:pathLst>
          </a:custGeom>
          <a:solidFill>
            <a:schemeClr val="bg1"/>
          </a:solidFill>
          <a:ln>
            <a:noFill/>
          </a:ln>
        </p:spPr>
        <p:txBody>
          <a:bodyPr spcFirstLastPara="1" wrap="square" lIns="68569" tIns="68569" rIns="68569" bIns="68569" anchor="ctr" anchorCtr="0">
            <a:noAutofit/>
          </a:bodyPr>
          <a:lstStyle/>
          <a:p>
            <a:endParaRPr/>
          </a:p>
        </p:txBody>
      </p:sp>
      <p:grpSp>
        <p:nvGrpSpPr>
          <p:cNvPr id="79" name="Google Shape;4408;p58"/>
          <p:cNvGrpSpPr/>
          <p:nvPr/>
        </p:nvGrpSpPr>
        <p:grpSpPr>
          <a:xfrm>
            <a:off x="1994837" y="3432820"/>
            <a:ext cx="279751" cy="297521"/>
            <a:chOff x="2753004" y="1720405"/>
            <a:chExt cx="373001" cy="396694"/>
          </a:xfrm>
          <a:solidFill>
            <a:schemeClr val="bg1"/>
          </a:solidFill>
        </p:grpSpPr>
        <p:sp>
          <p:nvSpPr>
            <p:cNvPr id="80" name="Google Shape;4409;p58"/>
            <p:cNvSpPr/>
            <p:nvPr/>
          </p:nvSpPr>
          <p:spPr>
            <a:xfrm>
              <a:off x="2753004" y="1720405"/>
              <a:ext cx="373001" cy="396694"/>
            </a:xfrm>
            <a:custGeom>
              <a:avLst/>
              <a:gdLst/>
              <a:ahLst/>
              <a:cxnLst/>
              <a:rect l="l" t="t" r="r" b="b"/>
              <a:pathLst>
                <a:path w="11146" h="11854" extrusionOk="0">
                  <a:moveTo>
                    <a:pt x="5549" y="352"/>
                  </a:moveTo>
                  <a:lnTo>
                    <a:pt x="10550" y="2757"/>
                  </a:lnTo>
                  <a:lnTo>
                    <a:pt x="9097" y="3447"/>
                  </a:lnTo>
                  <a:cubicBezTo>
                    <a:pt x="9097" y="3447"/>
                    <a:pt x="9050" y="3447"/>
                    <a:pt x="9050" y="3424"/>
                  </a:cubicBezTo>
                  <a:lnTo>
                    <a:pt x="4096" y="1042"/>
                  </a:lnTo>
                  <a:lnTo>
                    <a:pt x="5549" y="352"/>
                  </a:lnTo>
                  <a:close/>
                  <a:moveTo>
                    <a:pt x="3691" y="1256"/>
                  </a:moveTo>
                  <a:lnTo>
                    <a:pt x="8669" y="3662"/>
                  </a:lnTo>
                  <a:lnTo>
                    <a:pt x="7668" y="4162"/>
                  </a:lnTo>
                  <a:lnTo>
                    <a:pt x="2691" y="1757"/>
                  </a:lnTo>
                  <a:lnTo>
                    <a:pt x="3691" y="1256"/>
                  </a:lnTo>
                  <a:close/>
                  <a:moveTo>
                    <a:pt x="8811" y="3995"/>
                  </a:moveTo>
                  <a:lnTo>
                    <a:pt x="8811" y="5805"/>
                  </a:lnTo>
                  <a:lnTo>
                    <a:pt x="7859" y="6257"/>
                  </a:lnTo>
                  <a:lnTo>
                    <a:pt x="7859" y="4471"/>
                  </a:lnTo>
                  <a:lnTo>
                    <a:pt x="8811" y="3995"/>
                  </a:lnTo>
                  <a:close/>
                  <a:moveTo>
                    <a:pt x="2262" y="1923"/>
                  </a:moveTo>
                  <a:lnTo>
                    <a:pt x="7502" y="4448"/>
                  </a:lnTo>
                  <a:lnTo>
                    <a:pt x="7502" y="6543"/>
                  </a:lnTo>
                  <a:cubicBezTo>
                    <a:pt x="7502" y="6591"/>
                    <a:pt x="7549" y="6662"/>
                    <a:pt x="7597" y="6686"/>
                  </a:cubicBezTo>
                  <a:cubicBezTo>
                    <a:pt x="7621" y="6710"/>
                    <a:pt x="7668" y="6710"/>
                    <a:pt x="7692" y="6710"/>
                  </a:cubicBezTo>
                  <a:cubicBezTo>
                    <a:pt x="7716" y="6710"/>
                    <a:pt x="7740" y="6710"/>
                    <a:pt x="7787" y="6686"/>
                  </a:cubicBezTo>
                  <a:lnTo>
                    <a:pt x="9097" y="6067"/>
                  </a:lnTo>
                  <a:cubicBezTo>
                    <a:pt x="9145" y="6043"/>
                    <a:pt x="9169" y="5972"/>
                    <a:pt x="9169" y="5924"/>
                  </a:cubicBezTo>
                  <a:lnTo>
                    <a:pt x="9169" y="3805"/>
                  </a:lnTo>
                  <a:lnTo>
                    <a:pt x="10788" y="3019"/>
                  </a:lnTo>
                  <a:lnTo>
                    <a:pt x="10788" y="8996"/>
                  </a:lnTo>
                  <a:lnTo>
                    <a:pt x="10764" y="8996"/>
                  </a:lnTo>
                  <a:lnTo>
                    <a:pt x="5716" y="11425"/>
                  </a:lnTo>
                  <a:lnTo>
                    <a:pt x="5716" y="5495"/>
                  </a:lnTo>
                  <a:lnTo>
                    <a:pt x="6906" y="4900"/>
                  </a:lnTo>
                  <a:cubicBezTo>
                    <a:pt x="7002" y="4876"/>
                    <a:pt x="7025" y="4757"/>
                    <a:pt x="7002" y="4662"/>
                  </a:cubicBezTo>
                  <a:cubicBezTo>
                    <a:pt x="6983" y="4589"/>
                    <a:pt x="6910" y="4558"/>
                    <a:pt x="6833" y="4558"/>
                  </a:cubicBezTo>
                  <a:cubicBezTo>
                    <a:pt x="6810" y="4558"/>
                    <a:pt x="6786" y="4561"/>
                    <a:pt x="6763" y="4567"/>
                  </a:cubicBezTo>
                  <a:lnTo>
                    <a:pt x="5549" y="5162"/>
                  </a:lnTo>
                  <a:lnTo>
                    <a:pt x="5073" y="4924"/>
                  </a:lnTo>
                  <a:cubicBezTo>
                    <a:pt x="5050" y="4918"/>
                    <a:pt x="5028" y="4915"/>
                    <a:pt x="5006" y="4915"/>
                  </a:cubicBezTo>
                  <a:cubicBezTo>
                    <a:pt x="4935" y="4915"/>
                    <a:pt x="4871" y="4946"/>
                    <a:pt x="4834" y="5019"/>
                  </a:cubicBezTo>
                  <a:cubicBezTo>
                    <a:pt x="4787" y="5114"/>
                    <a:pt x="4834" y="5210"/>
                    <a:pt x="4906" y="5257"/>
                  </a:cubicBezTo>
                  <a:lnTo>
                    <a:pt x="5358" y="5472"/>
                  </a:lnTo>
                  <a:lnTo>
                    <a:pt x="5358" y="11401"/>
                  </a:lnTo>
                  <a:lnTo>
                    <a:pt x="333" y="8949"/>
                  </a:lnTo>
                  <a:lnTo>
                    <a:pt x="333" y="3019"/>
                  </a:lnTo>
                  <a:lnTo>
                    <a:pt x="4168" y="4876"/>
                  </a:lnTo>
                  <a:cubicBezTo>
                    <a:pt x="4215" y="4876"/>
                    <a:pt x="4239" y="4900"/>
                    <a:pt x="4263" y="4900"/>
                  </a:cubicBezTo>
                  <a:cubicBezTo>
                    <a:pt x="4310" y="4900"/>
                    <a:pt x="4382" y="4876"/>
                    <a:pt x="4406" y="4805"/>
                  </a:cubicBezTo>
                  <a:cubicBezTo>
                    <a:pt x="4453" y="4733"/>
                    <a:pt x="4406" y="4638"/>
                    <a:pt x="4310" y="4567"/>
                  </a:cubicBezTo>
                  <a:lnTo>
                    <a:pt x="548" y="2757"/>
                  </a:lnTo>
                  <a:lnTo>
                    <a:pt x="2262" y="1923"/>
                  </a:lnTo>
                  <a:close/>
                  <a:moveTo>
                    <a:pt x="5561" y="0"/>
                  </a:moveTo>
                  <a:cubicBezTo>
                    <a:pt x="5537" y="0"/>
                    <a:pt x="5513" y="6"/>
                    <a:pt x="5477" y="18"/>
                  </a:cubicBezTo>
                  <a:lnTo>
                    <a:pt x="95" y="2614"/>
                  </a:lnTo>
                  <a:cubicBezTo>
                    <a:pt x="48" y="2638"/>
                    <a:pt x="0" y="2709"/>
                    <a:pt x="0" y="2757"/>
                  </a:cubicBezTo>
                  <a:lnTo>
                    <a:pt x="0" y="9068"/>
                  </a:lnTo>
                  <a:cubicBezTo>
                    <a:pt x="0" y="9139"/>
                    <a:pt x="48" y="9187"/>
                    <a:pt x="95" y="9234"/>
                  </a:cubicBezTo>
                  <a:lnTo>
                    <a:pt x="5477" y="11806"/>
                  </a:lnTo>
                  <a:cubicBezTo>
                    <a:pt x="5525" y="11806"/>
                    <a:pt x="5549" y="11854"/>
                    <a:pt x="5573" y="11854"/>
                  </a:cubicBezTo>
                  <a:cubicBezTo>
                    <a:pt x="5596" y="11854"/>
                    <a:pt x="5644" y="11854"/>
                    <a:pt x="5668" y="11806"/>
                  </a:cubicBezTo>
                  <a:lnTo>
                    <a:pt x="11050" y="9234"/>
                  </a:lnTo>
                  <a:cubicBezTo>
                    <a:pt x="11121" y="9187"/>
                    <a:pt x="11145" y="9139"/>
                    <a:pt x="11145" y="9068"/>
                  </a:cubicBezTo>
                  <a:lnTo>
                    <a:pt x="11145" y="2757"/>
                  </a:lnTo>
                  <a:cubicBezTo>
                    <a:pt x="11121" y="2709"/>
                    <a:pt x="11074" y="2638"/>
                    <a:pt x="11026" y="2614"/>
                  </a:cubicBezTo>
                  <a:lnTo>
                    <a:pt x="5644" y="18"/>
                  </a:lnTo>
                  <a:cubicBezTo>
                    <a:pt x="5608" y="6"/>
                    <a:pt x="5585" y="0"/>
                    <a:pt x="5561" y="0"/>
                  </a:cubicBezTo>
                  <a:close/>
                </a:path>
              </a:pathLst>
            </a:custGeom>
            <a:grpFill/>
            <a:ln>
              <a:noFill/>
            </a:ln>
          </p:spPr>
          <p:txBody>
            <a:bodyPr spcFirstLastPara="1" wrap="square" lIns="91425" tIns="91425" rIns="91425" bIns="91425" anchor="ctr" anchorCtr="0">
              <a:noAutofit/>
            </a:bodyPr>
            <a:lstStyle/>
            <a:p>
              <a:endParaRPr/>
            </a:p>
          </p:txBody>
        </p:sp>
        <p:sp>
          <p:nvSpPr>
            <p:cNvPr id="81" name="Google Shape;4410;p58"/>
            <p:cNvSpPr/>
            <p:nvPr/>
          </p:nvSpPr>
          <p:spPr>
            <a:xfrm>
              <a:off x="2776094" y="1984943"/>
              <a:ext cx="39890" cy="25366"/>
            </a:xfrm>
            <a:custGeom>
              <a:avLst/>
              <a:gdLst/>
              <a:ahLst/>
              <a:cxnLst/>
              <a:rect l="l" t="t" r="r" b="b"/>
              <a:pathLst>
                <a:path w="1192" h="758" extrusionOk="0">
                  <a:moveTo>
                    <a:pt x="198" y="0"/>
                  </a:moveTo>
                  <a:cubicBezTo>
                    <a:pt x="140" y="0"/>
                    <a:pt x="76" y="39"/>
                    <a:pt x="24" y="91"/>
                  </a:cubicBezTo>
                  <a:cubicBezTo>
                    <a:pt x="1" y="186"/>
                    <a:pt x="24" y="281"/>
                    <a:pt x="120" y="329"/>
                  </a:cubicBezTo>
                  <a:lnTo>
                    <a:pt x="929" y="734"/>
                  </a:lnTo>
                  <a:cubicBezTo>
                    <a:pt x="953" y="734"/>
                    <a:pt x="977" y="758"/>
                    <a:pt x="1025" y="758"/>
                  </a:cubicBezTo>
                  <a:cubicBezTo>
                    <a:pt x="1072" y="758"/>
                    <a:pt x="1144" y="734"/>
                    <a:pt x="1168" y="662"/>
                  </a:cubicBezTo>
                  <a:cubicBezTo>
                    <a:pt x="1191" y="543"/>
                    <a:pt x="1168" y="448"/>
                    <a:pt x="1072" y="401"/>
                  </a:cubicBezTo>
                  <a:lnTo>
                    <a:pt x="263" y="19"/>
                  </a:lnTo>
                  <a:cubicBezTo>
                    <a:pt x="243" y="6"/>
                    <a:pt x="221" y="0"/>
                    <a:pt x="198" y="0"/>
                  </a:cubicBezTo>
                  <a:close/>
                </a:path>
              </a:pathLst>
            </a:custGeom>
            <a:grpFill/>
            <a:ln>
              <a:noFill/>
            </a:ln>
          </p:spPr>
          <p:txBody>
            <a:bodyPr spcFirstLastPara="1" wrap="square" lIns="91425" tIns="91425" rIns="91425" bIns="91425" anchor="ctr" anchorCtr="0">
              <a:noAutofit/>
            </a:bodyPr>
            <a:lstStyle/>
            <a:p>
              <a:endParaRPr/>
            </a:p>
          </p:txBody>
        </p:sp>
        <p:sp>
          <p:nvSpPr>
            <p:cNvPr id="82" name="Google Shape;4411;p58"/>
            <p:cNvSpPr/>
            <p:nvPr/>
          </p:nvSpPr>
          <p:spPr>
            <a:xfrm>
              <a:off x="2776094" y="1957033"/>
              <a:ext cx="64587" cy="37347"/>
            </a:xfrm>
            <a:custGeom>
              <a:avLst/>
              <a:gdLst/>
              <a:ahLst/>
              <a:cxnLst/>
              <a:rect l="l" t="t" r="r" b="b"/>
              <a:pathLst>
                <a:path w="1930" h="1116" extrusionOk="0">
                  <a:moveTo>
                    <a:pt x="188" y="1"/>
                  </a:moveTo>
                  <a:cubicBezTo>
                    <a:pt x="127" y="1"/>
                    <a:pt x="76" y="40"/>
                    <a:pt x="24" y="91"/>
                  </a:cubicBezTo>
                  <a:cubicBezTo>
                    <a:pt x="1" y="187"/>
                    <a:pt x="24" y="282"/>
                    <a:pt x="120" y="330"/>
                  </a:cubicBezTo>
                  <a:lnTo>
                    <a:pt x="1644" y="1092"/>
                  </a:lnTo>
                  <a:cubicBezTo>
                    <a:pt x="1668" y="1092"/>
                    <a:pt x="1691" y="1115"/>
                    <a:pt x="1739" y="1115"/>
                  </a:cubicBezTo>
                  <a:cubicBezTo>
                    <a:pt x="1787" y="1115"/>
                    <a:pt x="1834" y="1092"/>
                    <a:pt x="1882" y="1020"/>
                  </a:cubicBezTo>
                  <a:cubicBezTo>
                    <a:pt x="1930" y="901"/>
                    <a:pt x="1882" y="806"/>
                    <a:pt x="1787" y="758"/>
                  </a:cubicBezTo>
                  <a:lnTo>
                    <a:pt x="263" y="20"/>
                  </a:lnTo>
                  <a:cubicBezTo>
                    <a:pt x="236" y="7"/>
                    <a:pt x="211" y="1"/>
                    <a:pt x="188" y="1"/>
                  </a:cubicBezTo>
                  <a:close/>
                </a:path>
              </a:pathLst>
            </a:custGeom>
            <a:grpFill/>
            <a:ln>
              <a:noFill/>
            </a:ln>
          </p:spPr>
          <p:txBody>
            <a:bodyPr spcFirstLastPara="1" wrap="square" lIns="91425" tIns="91425" rIns="91425" bIns="91425" anchor="ctr" anchorCtr="0">
              <a:noAutofit/>
            </a:bodyPr>
            <a:lstStyle/>
            <a:p>
              <a:endParaRPr/>
            </a:p>
          </p:txBody>
        </p:sp>
      </p:grpSp>
      <p:sp>
        <p:nvSpPr>
          <p:cNvPr id="83" name="Google Shape;12831;p71"/>
          <p:cNvSpPr/>
          <p:nvPr/>
        </p:nvSpPr>
        <p:spPr>
          <a:xfrm>
            <a:off x="2156615" y="3965830"/>
            <a:ext cx="267147" cy="246308"/>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bg1"/>
          </a:solidFill>
          <a:ln>
            <a:noFill/>
          </a:ln>
        </p:spPr>
        <p:txBody>
          <a:bodyPr spcFirstLastPara="1" wrap="square" lIns="68569" tIns="68569" rIns="68569" bIns="68569" anchor="ctr" anchorCtr="0">
            <a:noAutofit/>
          </a:bodyPr>
          <a:lstStyle/>
          <a:p>
            <a:endParaRPr/>
          </a:p>
        </p:txBody>
      </p:sp>
      <p:grpSp>
        <p:nvGrpSpPr>
          <p:cNvPr id="87" name="Google Shape;3577;p50"/>
          <p:cNvGrpSpPr/>
          <p:nvPr/>
        </p:nvGrpSpPr>
        <p:grpSpPr>
          <a:xfrm flipH="1">
            <a:off x="70475" y="1456432"/>
            <a:ext cx="1357322" cy="720000"/>
            <a:chOff x="3501675" y="1201012"/>
            <a:chExt cx="629196" cy="623027"/>
          </a:xfrm>
          <a:solidFill>
            <a:schemeClr val="tx2">
              <a:lumMod val="20000"/>
              <a:lumOff val="80000"/>
            </a:schemeClr>
          </a:solidFill>
        </p:grpSpPr>
        <p:sp>
          <p:nvSpPr>
            <p:cNvPr id="88" name="Google Shape;3578;p50"/>
            <p:cNvSpPr/>
            <p:nvPr/>
          </p:nvSpPr>
          <p:spPr>
            <a:xfrm>
              <a:off x="3501675" y="1201012"/>
              <a:ext cx="606900" cy="6054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72;p50"/>
            <p:cNvSpPr/>
            <p:nvPr/>
          </p:nvSpPr>
          <p:spPr>
            <a:xfrm>
              <a:off x="3523971" y="1218639"/>
              <a:ext cx="606900" cy="6054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3585;p50"/>
          <p:cNvSpPr txBox="1">
            <a:spLocks/>
          </p:cNvSpPr>
          <p:nvPr/>
        </p:nvSpPr>
        <p:spPr>
          <a:xfrm flipH="1">
            <a:off x="141913" y="1813624"/>
            <a:ext cx="1214446" cy="319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id-ID" sz="1050" b="0" i="0" u="none" strike="noStrike" kern="0" cap="none" spc="0" normalizeH="0" baseline="0" noProof="0" dirty="0" smtClean="0">
                <a:ln>
                  <a:noFill/>
                </a:ln>
                <a:solidFill>
                  <a:schemeClr val="bg1"/>
                </a:solidFill>
                <a:effectLst/>
                <a:uLnTx/>
                <a:uFillTx/>
                <a:latin typeface="Assistant" panose="020B0604020202020204" charset="-79"/>
                <a:ea typeface="Questrial"/>
                <a:cs typeface="Assistant" panose="020B0604020202020204" charset="-79"/>
                <a:sym typeface="Questrial"/>
              </a:rPr>
              <a:t>Pihak Ketiga</a:t>
            </a:r>
            <a:endParaRPr kumimoji="0" lang="en-US" sz="1050" b="0" i="0" u="none" strike="noStrike" kern="0" cap="none" spc="0" normalizeH="0" baseline="0" noProof="0" dirty="0">
              <a:ln>
                <a:noFill/>
              </a:ln>
              <a:solidFill>
                <a:schemeClr val="bg1"/>
              </a:solidFill>
              <a:effectLst/>
              <a:uLnTx/>
              <a:uFillTx/>
              <a:latin typeface="Assistant" panose="020B0604020202020204" charset="-79"/>
              <a:ea typeface="Questrial"/>
              <a:cs typeface="Assistant" panose="020B0604020202020204" charset="-79"/>
              <a:sym typeface="Questrial"/>
            </a:endParaRPr>
          </a:p>
        </p:txBody>
      </p:sp>
      <p:grpSp>
        <p:nvGrpSpPr>
          <p:cNvPr id="91" name="Google Shape;13631;p73"/>
          <p:cNvGrpSpPr/>
          <p:nvPr/>
        </p:nvGrpSpPr>
        <p:grpSpPr>
          <a:xfrm>
            <a:off x="570541" y="1599310"/>
            <a:ext cx="315170" cy="318451"/>
            <a:chOff x="2185128" y="2427549"/>
            <a:chExt cx="382758" cy="356595"/>
          </a:xfrm>
          <a:solidFill>
            <a:schemeClr val="bg1"/>
          </a:solidFill>
        </p:grpSpPr>
        <p:sp>
          <p:nvSpPr>
            <p:cNvPr id="92" name="Google Shape;13632;p73"/>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633;p73"/>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634;p73"/>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635;p73"/>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29240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Let's Celebrate International Banking Day! by Slidesgo">
  <a:themeElements>
    <a:clrScheme name="Simple Light">
      <a:dk1>
        <a:srgbClr val="FFFFFF"/>
      </a:dk1>
      <a:lt1>
        <a:srgbClr val="30343A"/>
      </a:lt1>
      <a:dk2>
        <a:srgbClr val="7F87A8"/>
      </a:dk2>
      <a:lt2>
        <a:srgbClr val="4563CD"/>
      </a:lt2>
      <a:accent1>
        <a:srgbClr val="FBC6E4"/>
      </a:accent1>
      <a:accent2>
        <a:srgbClr val="4A5671"/>
      </a:accent2>
      <a:accent3>
        <a:srgbClr val="ED683D"/>
      </a:accent3>
      <a:accent4>
        <a:srgbClr val="F6DF5C"/>
      </a:accent4>
      <a:accent5>
        <a:srgbClr val="EA8DC1"/>
      </a:accent5>
      <a:accent6>
        <a:srgbClr val="2E4BB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1130</Words>
  <Application>Microsoft Office PowerPoint</Application>
  <PresentationFormat>On-screen Show (16:9)</PresentationFormat>
  <Paragraphs>162</Paragraphs>
  <Slides>22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맑은 고딕</vt:lpstr>
      <vt:lpstr>Nunito Light</vt:lpstr>
      <vt:lpstr>Big Shoulders Text</vt:lpstr>
      <vt:lpstr>Wingdings</vt:lpstr>
      <vt:lpstr>Rubik ExtraBold</vt:lpstr>
      <vt:lpstr>Bebas Neue</vt:lpstr>
      <vt:lpstr>Questrial</vt:lpstr>
      <vt:lpstr>Assistant</vt:lpstr>
      <vt:lpstr>Courier New</vt:lpstr>
      <vt:lpstr>Rubik</vt:lpstr>
      <vt:lpstr>Let's Celebrate International Banking Day! by Slidesgo</vt:lpstr>
      <vt:lpstr>Kebijakan Penggunaan Kartu Kredit Pemerintah Daerah (KKPD) dalam Pelaksanaan APBD</vt:lpstr>
      <vt:lpstr>Dasar Hukum</vt:lpstr>
      <vt:lpstr>PowerPoint Presentation</vt:lpstr>
      <vt:lpstr>PENGELOLA KARTU KREDIT PEMERINTAH DAERAH</vt:lpstr>
      <vt:lpstr>UANG PERSEDIAAN (UP)</vt:lpstr>
      <vt:lpstr>BATASAN BELANJA KKPD</vt:lpstr>
      <vt:lpstr>PENGGUNAAN KKPD</vt:lpstr>
      <vt:lpstr>MEKANISME PEMBAYARAN KKPD</vt:lpstr>
      <vt:lpstr>MEKANISME PEMBAYARAN KKPD</vt:lpstr>
      <vt:lpstr>MEKANISME PEMBAYARAN KKPD</vt:lpstr>
      <vt:lpstr>BIAYA PENGGUNAAN KKPD</vt:lpstr>
      <vt:lpstr>MONITORING DAN EVALUASI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CELEBRATE INTERNATIONAL BANKING DAY!</dc:title>
  <dc:creator>Dody Imanullah</dc:creator>
  <cp:lastModifiedBy>ismail - [2010]</cp:lastModifiedBy>
  <cp:revision>38</cp:revision>
  <dcterms:modified xsi:type="dcterms:W3CDTF">2024-12-03T05:56:17Z</dcterms:modified>
</cp:coreProperties>
</file>