
<file path=[Content_Types].xml><?xml version="1.0" encoding="utf-8"?>
<Types xmlns="http://schemas.openxmlformats.org/package/2006/content-types">
  <Default Extension="jpeg" ContentType="image/jpeg"/>
  <Default Extension="JPG" ContentType="image/.jpg"/>
  <Default Extension="gif" ContentType="image/gif"/>
  <Default Extension="png" ContentType="image/png"/>
  <Default Extension="wmf" ContentType="image/x-wmf"/>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diagrams/colors1.xml" ContentType="application/vnd.openxmlformats-officedocument.drawingml.diagramColors+xml"/>
  <Override PartName="/ppt/diagrams/colors2.xml" ContentType="application/vnd.openxmlformats-officedocument.drawingml.diagramColors+xml"/>
  <Override PartName="/ppt/diagrams/colors3.xml" ContentType="application/vnd.openxmlformats-officedocument.drawingml.diagramColors+xml"/>
  <Override PartName="/ppt/diagrams/colors4.xml" ContentType="application/vnd.openxmlformats-officedocument.drawingml.diagramColors+xml"/>
  <Override PartName="/ppt/diagrams/data1.xml" ContentType="application/vnd.openxmlformats-officedocument.drawingml.diagramData+xml"/>
  <Override PartName="/ppt/diagrams/data2.xml" ContentType="application/vnd.openxmlformats-officedocument.drawingml.diagramData+xml"/>
  <Override PartName="/ppt/diagrams/data3.xml" ContentType="application/vnd.openxmlformats-officedocument.drawingml.diagramData+xml"/>
  <Override PartName="/ppt/diagrams/data4.xml" ContentType="application/vnd.openxmlformats-officedocument.drawingml.diagramData+xml"/>
  <Override PartName="/ppt/diagrams/drawing1.xml" ContentType="application/vnd.ms-office.drawingml.diagramDrawing+xml"/>
  <Override PartName="/ppt/diagrams/drawing2.xml" ContentType="application/vnd.ms-office.drawingml.diagramDrawing+xml"/>
  <Override PartName="/ppt/diagrams/drawing3.xml" ContentType="application/vnd.ms-office.drawingml.diagramDrawing+xml"/>
  <Override PartName="/ppt/diagrams/drawing4.xml" ContentType="application/vnd.ms-office.drawingml.diagramDrawing+xml"/>
  <Override PartName="/ppt/diagrams/layout1.xml" ContentType="application/vnd.openxmlformats-officedocument.drawingml.diagramLayout+xml"/>
  <Override PartName="/ppt/diagrams/layout2.xml" ContentType="application/vnd.openxmlformats-officedocument.drawingml.diagramLayout+xml"/>
  <Override PartName="/ppt/diagrams/layout3.xml" ContentType="application/vnd.openxmlformats-officedocument.drawingml.diagramLayout+xml"/>
  <Override PartName="/ppt/diagrams/layout4.xml" ContentType="application/vnd.openxmlformats-officedocument.drawingml.diagramLayout+xml"/>
  <Override PartName="/ppt/diagrams/quickStyle1.xml" ContentType="application/vnd.openxmlformats-officedocument.drawingml.diagramStyle+xml"/>
  <Override PartName="/ppt/diagrams/quickStyle2.xml" ContentType="application/vnd.openxmlformats-officedocument.drawingml.diagramStyle+xml"/>
  <Override PartName="/ppt/diagrams/quickStyle3.xml" ContentType="application/vnd.openxmlformats-officedocument.drawingml.diagramStyle+xml"/>
  <Override PartName="/ppt/diagrams/quickStyle4.xml" ContentType="application/vnd.openxmlformats-officedocument.drawingml.diagramStyl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Lst>
  <p:notesMasterIdLst>
    <p:notesMasterId r:id="rId14"/>
  </p:notesMasterIdLst>
  <p:sldIdLst>
    <p:sldId id="1224" r:id="rId4"/>
    <p:sldId id="403" r:id="rId5"/>
    <p:sldId id="1269" r:id="rId6"/>
    <p:sldId id="325" r:id="rId7"/>
    <p:sldId id="328" r:id="rId8"/>
    <p:sldId id="329" r:id="rId9"/>
    <p:sldId id="330" r:id="rId10"/>
    <p:sldId id="406" r:id="rId11"/>
    <p:sldId id="409" r:id="rId12"/>
    <p:sldId id="412" r:id="rId13"/>
    <p:sldId id="451" r:id="rId15"/>
    <p:sldId id="453" r:id="rId16"/>
    <p:sldId id="454" r:id="rId17"/>
    <p:sldId id="456" r:id="rId18"/>
    <p:sldId id="457" r:id="rId19"/>
    <p:sldId id="458" r:id="rId20"/>
    <p:sldId id="256" r:id="rId21"/>
    <p:sldId id="257" r:id="rId22"/>
    <p:sldId id="473" r:id="rId23"/>
    <p:sldId id="258" r:id="rId24"/>
    <p:sldId id="474" r:id="rId25"/>
    <p:sldId id="290" r:id="rId26"/>
    <p:sldId id="260" r:id="rId27"/>
    <p:sldId id="475" r:id="rId28"/>
    <p:sldId id="476" r:id="rId29"/>
    <p:sldId id="261" r:id="rId30"/>
    <p:sldId id="297" r:id="rId31"/>
    <p:sldId id="477" r:id="rId32"/>
    <p:sldId id="478" r:id="rId33"/>
    <p:sldId id="263" r:id="rId34"/>
    <p:sldId id="299" r:id="rId35"/>
    <p:sldId id="264" r:id="rId36"/>
    <p:sldId id="300" r:id="rId37"/>
    <p:sldId id="479" r:id="rId38"/>
    <p:sldId id="480" r:id="rId39"/>
    <p:sldId id="481" r:id="rId40"/>
    <p:sldId id="266" r:id="rId41"/>
    <p:sldId id="303" r:id="rId42"/>
    <p:sldId id="267" r:id="rId43"/>
    <p:sldId id="302" r:id="rId44"/>
    <p:sldId id="482" r:id="rId45"/>
    <p:sldId id="279" r:id="rId46"/>
    <p:sldId id="269" r:id="rId47"/>
    <p:sldId id="270" r:id="rId48"/>
    <p:sldId id="483" r:id="rId49"/>
    <p:sldId id="272" r:id="rId50"/>
    <p:sldId id="288" r:id="rId51"/>
    <p:sldId id="273" r:id="rId52"/>
    <p:sldId id="3725" r:id="rId53"/>
    <p:sldId id="3726" r:id="rId54"/>
    <p:sldId id="3727" r:id="rId55"/>
    <p:sldId id="312" r:id="rId56"/>
    <p:sldId id="3729" r:id="rId57"/>
    <p:sldId id="3730" r:id="rId58"/>
    <p:sldId id="3732" r:id="rId59"/>
    <p:sldId id="3733" r:id="rId60"/>
    <p:sldId id="3734" r:id="rId61"/>
    <p:sldId id="3735" r:id="rId62"/>
    <p:sldId id="3737" r:id="rId63"/>
    <p:sldId id="3738" r:id="rId64"/>
    <p:sldId id="306" r:id="rId65"/>
    <p:sldId id="3741" r:id="rId66"/>
    <p:sldId id="305" r:id="rId67"/>
    <p:sldId id="276" r:id="rId68"/>
    <p:sldId id="314" r:id="rId69"/>
    <p:sldId id="3743" r:id="rId70"/>
    <p:sldId id="3744" r:id="rId71"/>
    <p:sldId id="315" r:id="rId72"/>
    <p:sldId id="3745" r:id="rId73"/>
    <p:sldId id="3747" r:id="rId74"/>
    <p:sldId id="3748" r:id="rId75"/>
    <p:sldId id="3749" r:id="rId76"/>
    <p:sldId id="317" r:id="rId77"/>
    <p:sldId id="3750" r:id="rId78"/>
    <p:sldId id="318" r:id="rId79"/>
    <p:sldId id="3752" r:id="rId80"/>
    <p:sldId id="309" r:id="rId81"/>
    <p:sldId id="294" r:id="rId82"/>
    <p:sldId id="282" r:id="rId83"/>
    <p:sldId id="3754" r:id="rId84"/>
    <p:sldId id="3755" r:id="rId85"/>
    <p:sldId id="3757" r:id="rId86"/>
    <p:sldId id="308" r:id="rId87"/>
    <p:sldId id="3758" r:id="rId88"/>
    <p:sldId id="415" r:id="rId89"/>
    <p:sldId id="3712" r:id="rId90"/>
    <p:sldId id="3713" r:id="rId91"/>
    <p:sldId id="3714" r:id="rId92"/>
    <p:sldId id="522" r:id="rId93"/>
    <p:sldId id="523" r:id="rId94"/>
    <p:sldId id="3715" r:id="rId95"/>
    <p:sldId id="3716" r:id="rId96"/>
    <p:sldId id="3717" r:id="rId97"/>
    <p:sldId id="3718" r:id="rId98"/>
    <p:sldId id="527" r:id="rId99"/>
    <p:sldId id="3719" r:id="rId100"/>
    <p:sldId id="3720" r:id="rId101"/>
    <p:sldId id="530" r:id="rId102"/>
    <p:sldId id="531" r:id="rId103"/>
    <p:sldId id="532" r:id="rId104"/>
    <p:sldId id="533" r:id="rId105"/>
    <p:sldId id="534" r:id="rId106"/>
    <p:sldId id="563" r:id="rId107"/>
    <p:sldId id="564" r:id="rId108"/>
    <p:sldId id="565" r:id="rId109"/>
    <p:sldId id="566" r:id="rId110"/>
    <p:sldId id="567" r:id="rId111"/>
    <p:sldId id="568" r:id="rId112"/>
    <p:sldId id="569" r:id="rId113"/>
    <p:sldId id="570" r:id="rId114"/>
    <p:sldId id="577" r:id="rId115"/>
    <p:sldId id="578" r:id="rId116"/>
    <p:sldId id="579" r:id="rId117"/>
    <p:sldId id="580" r:id="rId118"/>
    <p:sldId id="581" r:id="rId119"/>
    <p:sldId id="582" r:id="rId120"/>
    <p:sldId id="583" r:id="rId121"/>
    <p:sldId id="584" r:id="rId122"/>
    <p:sldId id="585" r:id="rId123"/>
    <p:sldId id="586" r:id="rId124"/>
    <p:sldId id="587" r:id="rId125"/>
    <p:sldId id="588" r:id="rId126"/>
    <p:sldId id="589" r:id="rId127"/>
    <p:sldId id="590" r:id="rId128"/>
    <p:sldId id="591" r:id="rId129"/>
    <p:sldId id="3721" r:id="rId130"/>
  </p:sldIdLst>
  <p:sldSz cx="9144000" cy="6858000" type="screen4x3"/>
  <p:notesSz cx="6858000" cy="9144000"/>
  <p:custDataLst>
    <p:tags r:id="rId13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EFFC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28"/>
    <p:restoredTop sz="0"/>
  </p:normalViewPr>
  <p:slideViewPr>
    <p:cSldViewPr>
      <p:cViewPr varScale="1">
        <p:scale>
          <a:sx n="60" d="100"/>
          <a:sy n="60" d="100"/>
        </p:scale>
        <p:origin x="1372" y="44"/>
      </p:cViewPr>
      <p:guideLst/>
    </p:cSldViewPr>
  </p:slideViewPr>
  <p:notesTextViewPr>
    <p:cViewPr>
      <p:scale>
        <a:sx n="1" d="1"/>
        <a:sy n="1" d="1"/>
      </p:scale>
      <p:origin x="0" y="0"/>
    </p:cViewPr>
  </p:notesTextViewPr>
  <p:notesViewPr>
    <p:cSldViewPr>
      <p:cViewPr>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99" Type="http://schemas.openxmlformats.org/officeDocument/2006/relationships/slide" Target="slides/slide95.xml"/><Relationship Id="rId98" Type="http://schemas.openxmlformats.org/officeDocument/2006/relationships/slide" Target="slides/slide94.xml"/><Relationship Id="rId97" Type="http://schemas.openxmlformats.org/officeDocument/2006/relationships/slide" Target="slides/slide93.xml"/><Relationship Id="rId96" Type="http://schemas.openxmlformats.org/officeDocument/2006/relationships/slide" Target="slides/slide92.xml"/><Relationship Id="rId95" Type="http://schemas.openxmlformats.org/officeDocument/2006/relationships/slide" Target="slides/slide91.xml"/><Relationship Id="rId94" Type="http://schemas.openxmlformats.org/officeDocument/2006/relationships/slide" Target="slides/slide90.xml"/><Relationship Id="rId93" Type="http://schemas.openxmlformats.org/officeDocument/2006/relationships/slide" Target="slides/slide89.xml"/><Relationship Id="rId92" Type="http://schemas.openxmlformats.org/officeDocument/2006/relationships/slide" Target="slides/slide88.xml"/><Relationship Id="rId91" Type="http://schemas.openxmlformats.org/officeDocument/2006/relationships/slide" Target="slides/slide87.xml"/><Relationship Id="rId90" Type="http://schemas.openxmlformats.org/officeDocument/2006/relationships/slide" Target="slides/slide86.xml"/><Relationship Id="rId9" Type="http://schemas.openxmlformats.org/officeDocument/2006/relationships/slide" Target="slides/slide6.xml"/><Relationship Id="rId89" Type="http://schemas.openxmlformats.org/officeDocument/2006/relationships/slide" Target="slides/slide85.xml"/><Relationship Id="rId88" Type="http://schemas.openxmlformats.org/officeDocument/2006/relationships/slide" Target="slides/slide84.xml"/><Relationship Id="rId87" Type="http://schemas.openxmlformats.org/officeDocument/2006/relationships/slide" Target="slides/slide83.xml"/><Relationship Id="rId86" Type="http://schemas.openxmlformats.org/officeDocument/2006/relationships/slide" Target="slides/slide82.xml"/><Relationship Id="rId85" Type="http://schemas.openxmlformats.org/officeDocument/2006/relationships/slide" Target="slides/slide81.xml"/><Relationship Id="rId84" Type="http://schemas.openxmlformats.org/officeDocument/2006/relationships/slide" Target="slides/slide80.xml"/><Relationship Id="rId83" Type="http://schemas.openxmlformats.org/officeDocument/2006/relationships/slide" Target="slides/slide79.xml"/><Relationship Id="rId82" Type="http://schemas.openxmlformats.org/officeDocument/2006/relationships/slide" Target="slides/slide78.xml"/><Relationship Id="rId81" Type="http://schemas.openxmlformats.org/officeDocument/2006/relationships/slide" Target="slides/slide77.xml"/><Relationship Id="rId80" Type="http://schemas.openxmlformats.org/officeDocument/2006/relationships/slide" Target="slides/slide76.xml"/><Relationship Id="rId8" Type="http://schemas.openxmlformats.org/officeDocument/2006/relationships/slide" Target="slides/slide5.xml"/><Relationship Id="rId79" Type="http://schemas.openxmlformats.org/officeDocument/2006/relationships/slide" Target="slides/slide75.xml"/><Relationship Id="rId78" Type="http://schemas.openxmlformats.org/officeDocument/2006/relationships/slide" Target="slides/slide74.xml"/><Relationship Id="rId77" Type="http://schemas.openxmlformats.org/officeDocument/2006/relationships/slide" Target="slides/slide73.xml"/><Relationship Id="rId76" Type="http://schemas.openxmlformats.org/officeDocument/2006/relationships/slide" Target="slides/slide72.xml"/><Relationship Id="rId75" Type="http://schemas.openxmlformats.org/officeDocument/2006/relationships/slide" Target="slides/slide71.xml"/><Relationship Id="rId74" Type="http://schemas.openxmlformats.org/officeDocument/2006/relationships/slide" Target="slides/slide70.xml"/><Relationship Id="rId73" Type="http://schemas.openxmlformats.org/officeDocument/2006/relationships/slide" Target="slides/slide69.xml"/><Relationship Id="rId72" Type="http://schemas.openxmlformats.org/officeDocument/2006/relationships/slide" Target="slides/slide68.xml"/><Relationship Id="rId71" Type="http://schemas.openxmlformats.org/officeDocument/2006/relationships/slide" Target="slides/slide67.xml"/><Relationship Id="rId70" Type="http://schemas.openxmlformats.org/officeDocument/2006/relationships/slide" Target="slides/slide66.xml"/><Relationship Id="rId7" Type="http://schemas.openxmlformats.org/officeDocument/2006/relationships/slide" Target="slides/slide4.xml"/><Relationship Id="rId69" Type="http://schemas.openxmlformats.org/officeDocument/2006/relationships/slide" Target="slides/slide65.xml"/><Relationship Id="rId68" Type="http://schemas.openxmlformats.org/officeDocument/2006/relationships/slide" Target="slides/slide64.xml"/><Relationship Id="rId67" Type="http://schemas.openxmlformats.org/officeDocument/2006/relationships/slide" Target="slides/slide63.xml"/><Relationship Id="rId66" Type="http://schemas.openxmlformats.org/officeDocument/2006/relationships/slide" Target="slides/slide62.xml"/><Relationship Id="rId65" Type="http://schemas.openxmlformats.org/officeDocument/2006/relationships/slide" Target="slides/slide61.xml"/><Relationship Id="rId64" Type="http://schemas.openxmlformats.org/officeDocument/2006/relationships/slide" Target="slides/slide60.xml"/><Relationship Id="rId63" Type="http://schemas.openxmlformats.org/officeDocument/2006/relationships/slide" Target="slides/slide59.xml"/><Relationship Id="rId62" Type="http://schemas.openxmlformats.org/officeDocument/2006/relationships/slide" Target="slides/slide58.xml"/><Relationship Id="rId61" Type="http://schemas.openxmlformats.org/officeDocument/2006/relationships/slide" Target="slides/slide57.xml"/><Relationship Id="rId60" Type="http://schemas.openxmlformats.org/officeDocument/2006/relationships/slide" Target="slides/slide56.xml"/><Relationship Id="rId6" Type="http://schemas.openxmlformats.org/officeDocument/2006/relationships/slide" Target="slides/slide3.xml"/><Relationship Id="rId59" Type="http://schemas.openxmlformats.org/officeDocument/2006/relationships/slide" Target="slides/slide55.xml"/><Relationship Id="rId58" Type="http://schemas.openxmlformats.org/officeDocument/2006/relationships/slide" Target="slides/slide54.xml"/><Relationship Id="rId57" Type="http://schemas.openxmlformats.org/officeDocument/2006/relationships/slide" Target="slides/slide53.xml"/><Relationship Id="rId56" Type="http://schemas.openxmlformats.org/officeDocument/2006/relationships/slide" Target="slides/slide52.xml"/><Relationship Id="rId55" Type="http://schemas.openxmlformats.org/officeDocument/2006/relationships/slide" Target="slides/slide51.xml"/><Relationship Id="rId54" Type="http://schemas.openxmlformats.org/officeDocument/2006/relationships/slide" Target="slides/slide50.xml"/><Relationship Id="rId53" Type="http://schemas.openxmlformats.org/officeDocument/2006/relationships/slide" Target="slides/slide49.xml"/><Relationship Id="rId52" Type="http://schemas.openxmlformats.org/officeDocument/2006/relationships/slide" Target="slides/slide48.xml"/><Relationship Id="rId51" Type="http://schemas.openxmlformats.org/officeDocument/2006/relationships/slide" Target="slides/slide47.xml"/><Relationship Id="rId50" Type="http://schemas.openxmlformats.org/officeDocument/2006/relationships/slide" Target="slides/slide46.xml"/><Relationship Id="rId5" Type="http://schemas.openxmlformats.org/officeDocument/2006/relationships/slide" Target="slides/slide2.xml"/><Relationship Id="rId49" Type="http://schemas.openxmlformats.org/officeDocument/2006/relationships/slide" Target="slides/slide45.xml"/><Relationship Id="rId48" Type="http://schemas.openxmlformats.org/officeDocument/2006/relationships/slide" Target="slides/slide44.xml"/><Relationship Id="rId47" Type="http://schemas.openxmlformats.org/officeDocument/2006/relationships/slide" Target="slides/slide43.xml"/><Relationship Id="rId46" Type="http://schemas.openxmlformats.org/officeDocument/2006/relationships/slide" Target="slides/slide42.xml"/><Relationship Id="rId45" Type="http://schemas.openxmlformats.org/officeDocument/2006/relationships/slide" Target="slides/slide41.xml"/><Relationship Id="rId44" Type="http://schemas.openxmlformats.org/officeDocument/2006/relationships/slide" Target="slides/slide40.xml"/><Relationship Id="rId43" Type="http://schemas.openxmlformats.org/officeDocument/2006/relationships/slide" Target="slides/slide39.xml"/><Relationship Id="rId42" Type="http://schemas.openxmlformats.org/officeDocument/2006/relationships/slide" Target="slides/slide38.xml"/><Relationship Id="rId41" Type="http://schemas.openxmlformats.org/officeDocument/2006/relationships/slide" Target="slides/slide37.xml"/><Relationship Id="rId40" Type="http://schemas.openxmlformats.org/officeDocument/2006/relationships/slide" Target="slides/slide36.xml"/><Relationship Id="rId4" Type="http://schemas.openxmlformats.org/officeDocument/2006/relationships/slide" Target="slides/slide1.xml"/><Relationship Id="rId39" Type="http://schemas.openxmlformats.org/officeDocument/2006/relationships/slide" Target="slides/slide35.xml"/><Relationship Id="rId38" Type="http://schemas.openxmlformats.org/officeDocument/2006/relationships/slide" Target="slides/slide34.xml"/><Relationship Id="rId37" Type="http://schemas.openxmlformats.org/officeDocument/2006/relationships/slide" Target="slides/slide33.xml"/><Relationship Id="rId36" Type="http://schemas.openxmlformats.org/officeDocument/2006/relationships/slide" Target="slides/slide32.xml"/><Relationship Id="rId35" Type="http://schemas.openxmlformats.org/officeDocument/2006/relationships/slide" Target="slides/slide31.xml"/><Relationship Id="rId34" Type="http://schemas.openxmlformats.org/officeDocument/2006/relationships/slide" Target="slides/slide30.xml"/><Relationship Id="rId33" Type="http://schemas.openxmlformats.org/officeDocument/2006/relationships/slide" Target="slides/slide29.xml"/><Relationship Id="rId32" Type="http://schemas.openxmlformats.org/officeDocument/2006/relationships/slide" Target="slides/slide28.xml"/><Relationship Id="rId31" Type="http://schemas.openxmlformats.org/officeDocument/2006/relationships/slide" Target="slides/slide27.xml"/><Relationship Id="rId30" Type="http://schemas.openxmlformats.org/officeDocument/2006/relationships/slide" Target="slides/slide26.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notesMaster" Target="notesMasters/notesMaster1.xml"/><Relationship Id="rId134" Type="http://schemas.openxmlformats.org/officeDocument/2006/relationships/tags" Target="tags/tag1.xml"/><Relationship Id="rId133" Type="http://schemas.openxmlformats.org/officeDocument/2006/relationships/tableStyles" Target="tableStyles.xml"/><Relationship Id="rId132" Type="http://schemas.openxmlformats.org/officeDocument/2006/relationships/viewProps" Target="viewProps.xml"/><Relationship Id="rId131" Type="http://schemas.openxmlformats.org/officeDocument/2006/relationships/presProps" Target="presProps.xml"/><Relationship Id="rId130" Type="http://schemas.openxmlformats.org/officeDocument/2006/relationships/slide" Target="slides/slide126.xml"/><Relationship Id="rId13" Type="http://schemas.openxmlformats.org/officeDocument/2006/relationships/slide" Target="slides/slide10.xml"/><Relationship Id="rId129" Type="http://schemas.openxmlformats.org/officeDocument/2006/relationships/slide" Target="slides/slide125.xml"/><Relationship Id="rId128" Type="http://schemas.openxmlformats.org/officeDocument/2006/relationships/slide" Target="slides/slide124.xml"/><Relationship Id="rId127" Type="http://schemas.openxmlformats.org/officeDocument/2006/relationships/slide" Target="slides/slide123.xml"/><Relationship Id="rId126" Type="http://schemas.openxmlformats.org/officeDocument/2006/relationships/slide" Target="slides/slide122.xml"/><Relationship Id="rId125" Type="http://schemas.openxmlformats.org/officeDocument/2006/relationships/slide" Target="slides/slide121.xml"/><Relationship Id="rId124" Type="http://schemas.openxmlformats.org/officeDocument/2006/relationships/slide" Target="slides/slide120.xml"/><Relationship Id="rId123" Type="http://schemas.openxmlformats.org/officeDocument/2006/relationships/slide" Target="slides/slide119.xml"/><Relationship Id="rId122" Type="http://schemas.openxmlformats.org/officeDocument/2006/relationships/slide" Target="slides/slide118.xml"/><Relationship Id="rId121" Type="http://schemas.openxmlformats.org/officeDocument/2006/relationships/slide" Target="slides/slide117.xml"/><Relationship Id="rId120" Type="http://schemas.openxmlformats.org/officeDocument/2006/relationships/slide" Target="slides/slide116.xml"/><Relationship Id="rId12" Type="http://schemas.openxmlformats.org/officeDocument/2006/relationships/slide" Target="slides/slide9.xml"/><Relationship Id="rId119" Type="http://schemas.openxmlformats.org/officeDocument/2006/relationships/slide" Target="slides/slide115.xml"/><Relationship Id="rId118" Type="http://schemas.openxmlformats.org/officeDocument/2006/relationships/slide" Target="slides/slide114.xml"/><Relationship Id="rId117" Type="http://schemas.openxmlformats.org/officeDocument/2006/relationships/slide" Target="slides/slide113.xml"/><Relationship Id="rId116" Type="http://schemas.openxmlformats.org/officeDocument/2006/relationships/slide" Target="slides/slide112.xml"/><Relationship Id="rId115" Type="http://schemas.openxmlformats.org/officeDocument/2006/relationships/slide" Target="slides/slide111.xml"/><Relationship Id="rId114" Type="http://schemas.openxmlformats.org/officeDocument/2006/relationships/slide" Target="slides/slide110.xml"/><Relationship Id="rId113" Type="http://schemas.openxmlformats.org/officeDocument/2006/relationships/slide" Target="slides/slide109.xml"/><Relationship Id="rId112" Type="http://schemas.openxmlformats.org/officeDocument/2006/relationships/slide" Target="slides/slide108.xml"/><Relationship Id="rId111" Type="http://schemas.openxmlformats.org/officeDocument/2006/relationships/slide" Target="slides/slide107.xml"/><Relationship Id="rId110" Type="http://schemas.openxmlformats.org/officeDocument/2006/relationships/slide" Target="slides/slide106.xml"/><Relationship Id="rId11" Type="http://schemas.openxmlformats.org/officeDocument/2006/relationships/slide" Target="slides/slide8.xml"/><Relationship Id="rId109" Type="http://schemas.openxmlformats.org/officeDocument/2006/relationships/slide" Target="slides/slide105.xml"/><Relationship Id="rId108" Type="http://schemas.openxmlformats.org/officeDocument/2006/relationships/slide" Target="slides/slide104.xml"/><Relationship Id="rId107" Type="http://schemas.openxmlformats.org/officeDocument/2006/relationships/slide" Target="slides/slide103.xml"/><Relationship Id="rId106" Type="http://schemas.openxmlformats.org/officeDocument/2006/relationships/slide" Target="slides/slide102.xml"/><Relationship Id="rId105" Type="http://schemas.openxmlformats.org/officeDocument/2006/relationships/slide" Target="slides/slide101.xml"/><Relationship Id="rId104" Type="http://schemas.openxmlformats.org/officeDocument/2006/relationships/slide" Target="slides/slide100.xml"/><Relationship Id="rId103" Type="http://schemas.openxmlformats.org/officeDocument/2006/relationships/slide" Target="slides/slide99.xml"/><Relationship Id="rId102" Type="http://schemas.openxmlformats.org/officeDocument/2006/relationships/slide" Target="slides/slide98.xml"/><Relationship Id="rId101" Type="http://schemas.openxmlformats.org/officeDocument/2006/relationships/slide" Target="slides/slide97.xml"/><Relationship Id="rId100" Type="http://schemas.openxmlformats.org/officeDocument/2006/relationships/slide" Target="slides/slide96.xml"/><Relationship Id="rId10" Type="http://schemas.openxmlformats.org/officeDocument/2006/relationships/slide" Target="slides/slide7.xml"/><Relationship Id="rId1" Type="http://schemas.openxmlformats.org/officeDocument/2006/relationships/slideMaster" Target="slideMasters/slideMaster1.xml"/></Relationships>
</file>

<file path=ppt/diagrams/_rels/data1.xml.rels><?xml version="1.0" encoding="UTF-8" standalone="yes"?>
<Relationships xmlns="http://schemas.openxmlformats.org/package/2006/relationships"><Relationship Id="rId1" Type="http://schemas.openxmlformats.org/officeDocument/2006/relationships/hyperlink" Target="Format%20Buku%20Bendahara.pdf" TargetMode="External"/></Relationships>
</file>

<file path=ppt/diagrams/_rels/drawing1.xml.rels><?xml version="1.0" encoding="UTF-8" standalone="yes"?>
<Relationships xmlns="http://schemas.openxmlformats.org/package/2006/relationships"><Relationship Id="rId1" Type="http://schemas.openxmlformats.org/officeDocument/2006/relationships/hyperlink" Target="Format%20Buku%20Bendahara.pdf"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1F5B42DE-5CE2-47FC-A634-E35681017767}" type="doc">
      <dgm:prSet loTypeId="urn:microsoft.com/office/officeart/2005/8/layout/hierarchy3" loCatId="hierarchy" qsTypeId="urn:microsoft.com/office/officeart/2005/8/quickstyle/simple1" qsCatId="simple" csTypeId="urn:microsoft.com/office/officeart/2005/8/colors/accent1_2" csCatId="accent1" phldr="1"/>
      <dgm:spPr/>
      <dgm:t>
        <a:bodyPr/>
        <a:lstStyle/>
        <a:p>
          <a:endParaRPr lang="en-US"/>
        </a:p>
      </dgm:t>
    </dgm:pt>
    <dgm:pt modelId="{FF1D6821-B2E2-4813-A5CA-F035C60CF14A}">
      <dgm:prSet custT="1"/>
      <dgm:spPr>
        <a:solidFill>
          <a:srgbClr val="4472C4">
            <a:hueOff val="0"/>
            <a:satOff val="0"/>
            <a:lumOff val="0"/>
            <a:alphaOff val="0"/>
          </a:srgbClr>
        </a:solidFill>
        <a:ln w="12700" cap="flat" cmpd="sng" algn="ctr">
          <a:solidFill>
            <a:prstClr val="white">
              <a:hueOff val="0"/>
              <a:satOff val="0"/>
              <a:lumOff val="0"/>
              <a:alphaOff val="0"/>
            </a:prstClr>
          </a:solidFill>
          <a:prstDash val="solid"/>
          <a:miter lim="800000"/>
        </a:ln>
        <a:effectLst/>
      </dgm:spPr>
      <dgm:t>
        <a:bodyPr spcFirstLastPara="0" vert="horz" wrap="square" lIns="34290" tIns="22860" rIns="34290" bIns="22860" numCol="1" spcCol="1270" anchor="ctr" anchorCtr="0"/>
        <a:lstStyle/>
        <a:p>
          <a:pPr marL="0" lvl="0" indent="0" algn="ctr" defTabSz="800100" rtl="0">
            <a:lnSpc>
              <a:spcPct val="90000"/>
            </a:lnSpc>
            <a:spcBef>
              <a:spcPct val="0"/>
            </a:spcBef>
            <a:spcAft>
              <a:spcPct val="35000"/>
            </a:spcAft>
            <a:buNone/>
          </a:pPr>
          <a:r>
            <a:rPr lang="it-IT" sz="1800" kern="1200" dirty="0">
              <a:solidFill>
                <a:srgbClr val="000000"/>
              </a:solidFill>
              <a:latin typeface="Calibri" panose="020F0502020204030204"/>
              <a:ea typeface="Calibri" panose="020F0502020204030204"/>
              <a:cs typeface="Arial" panose="020B0604020202020204"/>
              <a:hlinkClick xmlns:r="http://schemas.openxmlformats.org/officeDocument/2006/relationships" r:id="rId1" action="ppaction://hlinkfile"/>
            </a:rPr>
            <a:t>Buku Kas Umum (BKU) </a:t>
          </a:r>
          <a:endParaRPr lang="en-US" sz="1800" kern="1200" dirty="0">
            <a:solidFill>
              <a:srgbClr val="000000"/>
            </a:solidFill>
            <a:latin typeface="Calibri" panose="020F0502020204030204"/>
            <a:ea typeface="Calibri" panose="020F0502020204030204"/>
            <a:cs typeface="Arial" panose="020B0604020202020204"/>
          </a:endParaRPr>
        </a:p>
      </dgm:t>
    </dgm:pt>
    <dgm:pt modelId="{564761A1-8D62-40F8-A325-027D54D321BF}" cxnId="{68B2CA02-F57E-41FC-8F94-E6B7D57363A8}" type="parTrans">
      <dgm:prSet/>
      <dgm:spPr/>
      <dgm:t>
        <a:bodyPr/>
        <a:lstStyle/>
        <a:p>
          <a:endParaRPr lang="en-US" sz="2400">
            <a:solidFill>
              <a:schemeClr val="tx1"/>
            </a:solidFill>
          </a:endParaRPr>
        </a:p>
      </dgm:t>
    </dgm:pt>
    <dgm:pt modelId="{A85B3D8C-0EF3-4BE7-B4EA-B72D51A1B3E8}" cxnId="{68B2CA02-F57E-41FC-8F94-E6B7D57363A8}" type="sibTrans">
      <dgm:prSet/>
      <dgm:spPr/>
      <dgm:t>
        <a:bodyPr/>
        <a:lstStyle/>
        <a:p>
          <a:endParaRPr lang="en-US" sz="2400">
            <a:solidFill>
              <a:schemeClr val="tx1"/>
            </a:solidFill>
          </a:endParaRPr>
        </a:p>
      </dgm:t>
    </dgm:pt>
    <dgm:pt modelId="{300D3057-B945-470A-B7EB-CF2011FA1C2F}">
      <dgm:prSet custT="1"/>
      <dgm:spPr/>
      <dgm:t>
        <a:bodyPr/>
        <a:lstStyle/>
        <a:p>
          <a:pPr rtl="0"/>
          <a:r>
            <a:rPr lang="it-IT" sz="1800" dirty="0">
              <a:solidFill>
                <a:srgbClr val="000000"/>
              </a:solidFill>
            </a:rPr>
            <a:t>Buku Pembantu BKU - yang terdiri dari :</a:t>
          </a:r>
          <a:endParaRPr lang="en-US" sz="1800" dirty="0">
            <a:solidFill>
              <a:srgbClr val="000000"/>
            </a:solidFill>
          </a:endParaRPr>
        </a:p>
      </dgm:t>
    </dgm:pt>
    <dgm:pt modelId="{7AEA78AD-B2E6-4947-AA02-5F730937627B}" cxnId="{15F5423B-72A2-4B92-89CD-9FB0F97E1789}" type="parTrans">
      <dgm:prSet/>
      <dgm:spPr/>
      <dgm:t>
        <a:bodyPr/>
        <a:lstStyle/>
        <a:p>
          <a:endParaRPr lang="en-US" sz="2400">
            <a:solidFill>
              <a:schemeClr val="tx1"/>
            </a:solidFill>
          </a:endParaRPr>
        </a:p>
      </dgm:t>
    </dgm:pt>
    <dgm:pt modelId="{A592FA0E-1A06-4EDC-9259-F5BE0EEDD806}" cxnId="{15F5423B-72A2-4B92-89CD-9FB0F97E1789}" type="sibTrans">
      <dgm:prSet/>
      <dgm:spPr/>
      <dgm:t>
        <a:bodyPr/>
        <a:lstStyle/>
        <a:p>
          <a:endParaRPr lang="en-US" sz="2400">
            <a:solidFill>
              <a:schemeClr val="tx1"/>
            </a:solidFill>
          </a:endParaRPr>
        </a:p>
      </dgm:t>
    </dgm:pt>
    <dgm:pt modelId="{95FC4255-A471-42C2-B284-C983C2E99FFA}">
      <dgm:prSet custT="1"/>
      <dgm:spPr/>
      <dgm:t>
        <a:bodyPr/>
        <a:lstStyle/>
        <a:p>
          <a:pPr rtl="0"/>
          <a:r>
            <a:rPr lang="fi-FI" sz="1600" dirty="0">
              <a:solidFill>
                <a:srgbClr val="000000"/>
              </a:solidFill>
            </a:rPr>
            <a:t>Buku Pembantu Kas Tunai</a:t>
          </a:r>
          <a:endParaRPr lang="en-US" sz="1600" dirty="0">
            <a:solidFill>
              <a:srgbClr val="000000"/>
            </a:solidFill>
          </a:endParaRPr>
        </a:p>
      </dgm:t>
    </dgm:pt>
    <dgm:pt modelId="{37088F9C-B43B-4E48-B6A3-DD51E7EE3A4C}" cxnId="{87833033-D412-40A8-9530-AF9CD038806A}" type="parTrans">
      <dgm:prSet/>
      <dgm:spPr/>
      <dgm:t>
        <a:bodyPr/>
        <a:lstStyle/>
        <a:p>
          <a:endParaRPr lang="en-US" sz="2400">
            <a:solidFill>
              <a:schemeClr val="tx1"/>
            </a:solidFill>
          </a:endParaRPr>
        </a:p>
      </dgm:t>
    </dgm:pt>
    <dgm:pt modelId="{B89AF839-8592-483A-B1E6-D23F7213B2FA}" cxnId="{87833033-D412-40A8-9530-AF9CD038806A}" type="sibTrans">
      <dgm:prSet/>
      <dgm:spPr/>
      <dgm:t>
        <a:bodyPr/>
        <a:lstStyle/>
        <a:p>
          <a:endParaRPr lang="en-US" sz="2400">
            <a:solidFill>
              <a:schemeClr val="tx1"/>
            </a:solidFill>
          </a:endParaRPr>
        </a:p>
      </dgm:t>
    </dgm:pt>
    <dgm:pt modelId="{9A7C1D10-DF22-4231-9B88-37916FF0BDAB}">
      <dgm:prSet custT="1"/>
      <dgm:spPr/>
      <dgm:t>
        <a:bodyPr/>
        <a:lstStyle/>
        <a:p>
          <a:pPr rtl="0"/>
          <a:r>
            <a:rPr lang="fi-FI" sz="1600" dirty="0">
              <a:solidFill>
                <a:srgbClr val="000000"/>
              </a:solidFill>
            </a:rPr>
            <a:t>Buku Pembantu Simpanan/Bank </a:t>
          </a:r>
          <a:endParaRPr lang="en-US" sz="1600" dirty="0">
            <a:solidFill>
              <a:srgbClr val="000000"/>
            </a:solidFill>
          </a:endParaRPr>
        </a:p>
      </dgm:t>
    </dgm:pt>
    <dgm:pt modelId="{239E98C3-E30A-48DA-B97F-69EDD719CEA4}" cxnId="{84D0DE04-CD16-40EE-9C0C-CDC6C752DE90}" type="parTrans">
      <dgm:prSet/>
      <dgm:spPr/>
      <dgm:t>
        <a:bodyPr/>
        <a:lstStyle/>
        <a:p>
          <a:endParaRPr lang="en-US" sz="2400">
            <a:solidFill>
              <a:schemeClr val="tx1"/>
            </a:solidFill>
          </a:endParaRPr>
        </a:p>
      </dgm:t>
    </dgm:pt>
    <dgm:pt modelId="{159BDFC4-E676-43AA-BDFC-7A609810FAB4}" cxnId="{84D0DE04-CD16-40EE-9C0C-CDC6C752DE90}" type="sibTrans">
      <dgm:prSet/>
      <dgm:spPr/>
      <dgm:t>
        <a:bodyPr/>
        <a:lstStyle/>
        <a:p>
          <a:endParaRPr lang="en-US" sz="2400">
            <a:solidFill>
              <a:schemeClr val="tx1"/>
            </a:solidFill>
          </a:endParaRPr>
        </a:p>
      </dgm:t>
    </dgm:pt>
    <dgm:pt modelId="{755E53F3-C708-487B-8A38-26A918BA7761}">
      <dgm:prSet custT="1"/>
      <dgm:spPr/>
      <dgm:t>
        <a:bodyPr/>
        <a:lstStyle/>
        <a:p>
          <a:pPr rtl="0"/>
          <a:r>
            <a:rPr lang="fi-FI" sz="1600" dirty="0">
              <a:solidFill>
                <a:srgbClr val="000000"/>
              </a:solidFill>
            </a:rPr>
            <a:t>Buku Pembantu Pajak </a:t>
          </a:r>
          <a:endParaRPr lang="en-US" sz="1600" dirty="0">
            <a:solidFill>
              <a:srgbClr val="000000"/>
            </a:solidFill>
          </a:endParaRPr>
        </a:p>
      </dgm:t>
    </dgm:pt>
    <dgm:pt modelId="{7CF40AD8-5DAF-4AA6-8012-2D876F5DBAF9}" cxnId="{E8ECBC34-3D39-4577-9D05-7F24238AB6CF}" type="parTrans">
      <dgm:prSet/>
      <dgm:spPr/>
      <dgm:t>
        <a:bodyPr/>
        <a:lstStyle/>
        <a:p>
          <a:endParaRPr lang="en-US" sz="2400">
            <a:solidFill>
              <a:schemeClr val="tx1"/>
            </a:solidFill>
          </a:endParaRPr>
        </a:p>
      </dgm:t>
    </dgm:pt>
    <dgm:pt modelId="{7D547F99-1A3B-4436-AD3C-8E6254FA330A}" cxnId="{E8ECBC34-3D39-4577-9D05-7F24238AB6CF}" type="sibTrans">
      <dgm:prSet/>
      <dgm:spPr/>
      <dgm:t>
        <a:bodyPr/>
        <a:lstStyle/>
        <a:p>
          <a:endParaRPr lang="en-US" sz="2400">
            <a:solidFill>
              <a:schemeClr val="tx1"/>
            </a:solidFill>
          </a:endParaRPr>
        </a:p>
      </dgm:t>
    </dgm:pt>
    <dgm:pt modelId="{4B04881F-CE6F-4D5E-8D8C-D4028D3AC57C}">
      <dgm:prSet custT="1"/>
      <dgm:spPr/>
      <dgm:t>
        <a:bodyPr/>
        <a:lstStyle/>
        <a:p>
          <a:pPr rtl="0"/>
          <a:r>
            <a:rPr lang="es-ES" sz="1600" dirty="0" err="1">
              <a:solidFill>
                <a:srgbClr val="000000"/>
              </a:solidFill>
            </a:rPr>
            <a:t>Buku</a:t>
          </a:r>
          <a:r>
            <a:rPr lang="es-ES" sz="1600" dirty="0">
              <a:solidFill>
                <a:srgbClr val="000000"/>
              </a:solidFill>
            </a:rPr>
            <a:t> </a:t>
          </a:r>
          <a:r>
            <a:rPr lang="es-ES" sz="1600" dirty="0" err="1">
              <a:solidFill>
                <a:srgbClr val="000000"/>
              </a:solidFill>
            </a:rPr>
            <a:t>Pembantu</a:t>
          </a:r>
          <a:r>
            <a:rPr lang="es-ES" sz="1600" dirty="0">
              <a:solidFill>
                <a:srgbClr val="000000"/>
              </a:solidFill>
            </a:rPr>
            <a:t> </a:t>
          </a:r>
          <a:r>
            <a:rPr lang="es-ES" sz="1600" dirty="0" err="1">
              <a:solidFill>
                <a:srgbClr val="000000"/>
              </a:solidFill>
            </a:rPr>
            <a:t>Panjar</a:t>
          </a:r>
          <a:r>
            <a:rPr lang="es-ES" sz="1600" dirty="0">
              <a:solidFill>
                <a:srgbClr val="000000"/>
              </a:solidFill>
            </a:rPr>
            <a:t> </a:t>
          </a:r>
          <a:endParaRPr lang="en-US" sz="1600" dirty="0">
            <a:solidFill>
              <a:srgbClr val="000000"/>
            </a:solidFill>
          </a:endParaRPr>
        </a:p>
      </dgm:t>
    </dgm:pt>
    <dgm:pt modelId="{5182DD7C-8D7E-41D2-AA5C-FB7F01AE541F}" cxnId="{79E1C173-0313-4F8F-AF0A-BCDBFFA8282F}" type="parTrans">
      <dgm:prSet/>
      <dgm:spPr/>
      <dgm:t>
        <a:bodyPr/>
        <a:lstStyle/>
        <a:p>
          <a:endParaRPr lang="en-US" sz="2400">
            <a:solidFill>
              <a:schemeClr val="tx1"/>
            </a:solidFill>
          </a:endParaRPr>
        </a:p>
      </dgm:t>
    </dgm:pt>
    <dgm:pt modelId="{E3A833D8-2DFA-45EB-8C9D-1F63FF096F20}" cxnId="{79E1C173-0313-4F8F-AF0A-BCDBFFA8282F}" type="sibTrans">
      <dgm:prSet/>
      <dgm:spPr/>
      <dgm:t>
        <a:bodyPr/>
        <a:lstStyle/>
        <a:p>
          <a:endParaRPr lang="en-US" sz="2400">
            <a:solidFill>
              <a:schemeClr val="tx1"/>
            </a:solidFill>
          </a:endParaRPr>
        </a:p>
      </dgm:t>
    </dgm:pt>
    <dgm:pt modelId="{A05828E6-89BF-427E-985D-FB8542F88F66}">
      <dgm:prSet custT="1"/>
      <dgm:spPr/>
      <dgm:t>
        <a:bodyPr/>
        <a:lstStyle/>
        <a:p>
          <a:pPr rtl="0"/>
          <a:r>
            <a:rPr lang="es-ES" sz="1600" dirty="0" err="1">
              <a:solidFill>
                <a:srgbClr val="000000"/>
              </a:solidFill>
            </a:rPr>
            <a:t>Buku</a:t>
          </a:r>
          <a:r>
            <a:rPr lang="es-ES" sz="1600" dirty="0">
              <a:solidFill>
                <a:srgbClr val="000000"/>
              </a:solidFill>
            </a:rPr>
            <a:t> </a:t>
          </a:r>
          <a:r>
            <a:rPr lang="es-ES" sz="1600" dirty="0" err="1">
              <a:solidFill>
                <a:srgbClr val="000000"/>
              </a:solidFill>
            </a:rPr>
            <a:t>rekapitulasi</a:t>
          </a:r>
          <a:r>
            <a:rPr lang="es-ES" sz="1600" dirty="0">
              <a:solidFill>
                <a:srgbClr val="000000"/>
              </a:solidFill>
            </a:rPr>
            <a:t> </a:t>
          </a:r>
          <a:r>
            <a:rPr lang="es-ES" sz="1600" dirty="0" err="1">
              <a:solidFill>
                <a:srgbClr val="000000"/>
              </a:solidFill>
            </a:rPr>
            <a:t>pengeluaran</a:t>
          </a:r>
          <a:r>
            <a:rPr lang="es-ES" sz="1600" dirty="0">
              <a:solidFill>
                <a:srgbClr val="000000"/>
              </a:solidFill>
            </a:rPr>
            <a:t> per sub </a:t>
          </a:r>
          <a:r>
            <a:rPr lang="es-ES" sz="1600" dirty="0" err="1">
              <a:solidFill>
                <a:srgbClr val="000000"/>
              </a:solidFill>
            </a:rPr>
            <a:t>rincian</a:t>
          </a:r>
          <a:r>
            <a:rPr lang="es-ES" sz="1600" dirty="0">
              <a:solidFill>
                <a:srgbClr val="000000"/>
              </a:solidFill>
            </a:rPr>
            <a:t> </a:t>
          </a:r>
          <a:r>
            <a:rPr lang="es-ES" sz="1600" dirty="0" err="1">
              <a:solidFill>
                <a:srgbClr val="000000"/>
              </a:solidFill>
            </a:rPr>
            <a:t>obyek</a:t>
          </a:r>
          <a:endParaRPr lang="es-ES" sz="1600" dirty="0">
            <a:solidFill>
              <a:srgbClr val="000000"/>
            </a:solidFill>
          </a:endParaRPr>
        </a:p>
      </dgm:t>
    </dgm:pt>
    <dgm:pt modelId="{F7AB4B41-C598-4A22-A0CF-AE81FAB2A46D}" cxnId="{3385FFA3-5905-43E5-9701-827486049400}" type="parTrans">
      <dgm:prSet/>
      <dgm:spPr/>
      <dgm:t>
        <a:bodyPr/>
        <a:lstStyle/>
        <a:p>
          <a:endParaRPr lang="en-US" sz="2400">
            <a:solidFill>
              <a:schemeClr val="tx1"/>
            </a:solidFill>
          </a:endParaRPr>
        </a:p>
      </dgm:t>
    </dgm:pt>
    <dgm:pt modelId="{6086DE2C-C4FB-4B64-8F8E-DA0FCFEB616F}" cxnId="{3385FFA3-5905-43E5-9701-827486049400}" type="sibTrans">
      <dgm:prSet/>
      <dgm:spPr/>
      <dgm:t>
        <a:bodyPr/>
        <a:lstStyle/>
        <a:p>
          <a:endParaRPr lang="en-US" sz="2400">
            <a:solidFill>
              <a:schemeClr val="tx1"/>
            </a:solidFill>
          </a:endParaRPr>
        </a:p>
      </dgm:t>
    </dgm:pt>
    <dgm:pt modelId="{DDBD3BE0-2843-4419-98A7-B0D88AF92069}">
      <dgm:prSet custT="1"/>
      <dgm:spPr/>
      <dgm:t>
        <a:bodyPr/>
        <a:lstStyle/>
        <a:p>
          <a:pPr rtl="0"/>
          <a:r>
            <a:rPr lang="it-IT" sz="1800" dirty="0">
              <a:solidFill>
                <a:srgbClr val="000000"/>
              </a:solidFill>
            </a:rPr>
            <a:t>Dokumen yang menjadi dasar pembukuan :</a:t>
          </a:r>
          <a:endParaRPr lang="en-US" sz="1800" dirty="0">
            <a:solidFill>
              <a:srgbClr val="000000"/>
            </a:solidFill>
          </a:endParaRPr>
        </a:p>
      </dgm:t>
    </dgm:pt>
    <dgm:pt modelId="{58F0BB6A-EEA9-4F58-87D7-4AB4AE17C3E1}" cxnId="{966CEF2F-4494-49F4-8008-E16A04598A4D}" type="parTrans">
      <dgm:prSet/>
      <dgm:spPr/>
      <dgm:t>
        <a:bodyPr/>
        <a:lstStyle/>
        <a:p>
          <a:endParaRPr lang="en-US" sz="2400">
            <a:solidFill>
              <a:schemeClr val="tx1"/>
            </a:solidFill>
          </a:endParaRPr>
        </a:p>
      </dgm:t>
    </dgm:pt>
    <dgm:pt modelId="{CBFD137C-0AB7-40CE-9606-3A40296C126F}" cxnId="{966CEF2F-4494-49F4-8008-E16A04598A4D}" type="sibTrans">
      <dgm:prSet/>
      <dgm:spPr/>
      <dgm:t>
        <a:bodyPr/>
        <a:lstStyle/>
        <a:p>
          <a:endParaRPr lang="en-US" sz="2400">
            <a:solidFill>
              <a:schemeClr val="tx1"/>
            </a:solidFill>
          </a:endParaRPr>
        </a:p>
      </dgm:t>
    </dgm:pt>
    <dgm:pt modelId="{F4E2E8D0-FF5D-461C-BAC9-571C36006536}">
      <dgm:prSet custT="1"/>
      <dgm:spPr/>
      <dgm:t>
        <a:bodyPr/>
        <a:lstStyle/>
        <a:p>
          <a:pPr rtl="0"/>
          <a:r>
            <a:rPr lang="en-US" sz="1600" dirty="0">
              <a:solidFill>
                <a:srgbClr val="000000"/>
              </a:solidFill>
            </a:rPr>
            <a:t>SP2D</a:t>
          </a:r>
        </a:p>
      </dgm:t>
    </dgm:pt>
    <dgm:pt modelId="{D8721AAB-F4AD-4CA6-8DC6-25E8593C3D24}" cxnId="{CD2999AD-080E-44D8-95FA-4285FBF246EA}" type="parTrans">
      <dgm:prSet/>
      <dgm:spPr/>
      <dgm:t>
        <a:bodyPr/>
        <a:lstStyle/>
        <a:p>
          <a:endParaRPr lang="en-US" sz="2400">
            <a:solidFill>
              <a:schemeClr val="tx1"/>
            </a:solidFill>
          </a:endParaRPr>
        </a:p>
      </dgm:t>
    </dgm:pt>
    <dgm:pt modelId="{D05B09C3-97E2-47B4-AA15-A28504DE93DA}" cxnId="{CD2999AD-080E-44D8-95FA-4285FBF246EA}" type="sibTrans">
      <dgm:prSet/>
      <dgm:spPr/>
      <dgm:t>
        <a:bodyPr/>
        <a:lstStyle/>
        <a:p>
          <a:endParaRPr lang="en-US" sz="2400">
            <a:solidFill>
              <a:schemeClr val="tx1"/>
            </a:solidFill>
          </a:endParaRPr>
        </a:p>
      </dgm:t>
    </dgm:pt>
    <dgm:pt modelId="{525DC715-2554-46FD-8946-D60D80926C8F}">
      <dgm:prSet custT="1"/>
      <dgm:spPr/>
      <dgm:t>
        <a:bodyPr/>
        <a:lstStyle/>
        <a:p>
          <a:pPr rtl="0"/>
          <a:r>
            <a:rPr lang="en-US" sz="1600" dirty="0" err="1">
              <a:solidFill>
                <a:srgbClr val="000000"/>
              </a:solidFill>
            </a:rPr>
            <a:t>Bukti</a:t>
          </a:r>
          <a:r>
            <a:rPr lang="en-US" sz="1600" dirty="0">
              <a:solidFill>
                <a:srgbClr val="000000"/>
              </a:solidFill>
            </a:rPr>
            <a:t> </a:t>
          </a:r>
          <a:r>
            <a:rPr lang="en-US" sz="1600" dirty="0" err="1">
              <a:solidFill>
                <a:srgbClr val="000000"/>
              </a:solidFill>
            </a:rPr>
            <a:t>transaksi</a:t>
          </a:r>
          <a:r>
            <a:rPr lang="en-US" sz="1600" dirty="0">
              <a:solidFill>
                <a:srgbClr val="000000"/>
              </a:solidFill>
            </a:rPr>
            <a:t> yang </a:t>
          </a:r>
          <a:r>
            <a:rPr lang="en-US" sz="1600" dirty="0" err="1">
              <a:solidFill>
                <a:srgbClr val="000000"/>
              </a:solidFill>
            </a:rPr>
            <a:t>sah</a:t>
          </a:r>
          <a:endParaRPr lang="en-US" sz="1600" dirty="0">
            <a:solidFill>
              <a:srgbClr val="000000"/>
            </a:solidFill>
          </a:endParaRPr>
        </a:p>
      </dgm:t>
    </dgm:pt>
    <dgm:pt modelId="{8EAA3C41-898F-44DE-8543-484E533C7D13}" cxnId="{79837A90-CF85-4C39-8AF7-D0563A351F94}" type="parTrans">
      <dgm:prSet/>
      <dgm:spPr/>
      <dgm:t>
        <a:bodyPr/>
        <a:lstStyle/>
        <a:p>
          <a:endParaRPr lang="en-US" sz="2400">
            <a:solidFill>
              <a:schemeClr val="tx1"/>
            </a:solidFill>
          </a:endParaRPr>
        </a:p>
      </dgm:t>
    </dgm:pt>
    <dgm:pt modelId="{5510DFEA-896E-4D87-B2CB-2918BE0927DB}" cxnId="{79837A90-CF85-4C39-8AF7-D0563A351F94}" type="sibTrans">
      <dgm:prSet/>
      <dgm:spPr/>
      <dgm:t>
        <a:bodyPr/>
        <a:lstStyle/>
        <a:p>
          <a:endParaRPr lang="en-US" sz="2400">
            <a:solidFill>
              <a:schemeClr val="tx1"/>
            </a:solidFill>
          </a:endParaRPr>
        </a:p>
      </dgm:t>
    </dgm:pt>
    <dgm:pt modelId="{56B39688-3F13-436A-9BBB-A9C3B1EA1608}">
      <dgm:prSet custT="1"/>
      <dgm:spPr/>
      <dgm:t>
        <a:bodyPr/>
        <a:lstStyle/>
        <a:p>
          <a:pPr rtl="0"/>
          <a:r>
            <a:rPr lang="en-US" sz="1600" dirty="0" err="1">
              <a:solidFill>
                <a:srgbClr val="000000"/>
              </a:solidFill>
            </a:rPr>
            <a:t>Dokumen-dokumen</a:t>
          </a:r>
          <a:r>
            <a:rPr lang="en-US" sz="1600" dirty="0">
              <a:solidFill>
                <a:srgbClr val="000000"/>
              </a:solidFill>
            </a:rPr>
            <a:t> </a:t>
          </a:r>
          <a:r>
            <a:rPr lang="en-US" sz="1600" dirty="0" err="1">
              <a:solidFill>
                <a:srgbClr val="000000"/>
              </a:solidFill>
            </a:rPr>
            <a:t>pendukung</a:t>
          </a:r>
          <a:r>
            <a:rPr lang="en-US" sz="1600" dirty="0">
              <a:solidFill>
                <a:srgbClr val="000000"/>
              </a:solidFill>
            </a:rPr>
            <a:t> </a:t>
          </a:r>
          <a:r>
            <a:rPr lang="en-US" sz="1600" dirty="0" err="1">
              <a:solidFill>
                <a:srgbClr val="000000"/>
              </a:solidFill>
            </a:rPr>
            <a:t>lainnya</a:t>
          </a:r>
          <a:endParaRPr lang="en-US" sz="1600" dirty="0">
            <a:solidFill>
              <a:srgbClr val="000000"/>
            </a:solidFill>
          </a:endParaRPr>
        </a:p>
      </dgm:t>
    </dgm:pt>
    <dgm:pt modelId="{0636AA15-79EC-40FA-B7F2-662ECEC11CCD}" cxnId="{696A1491-50C5-4D50-85CD-7694C8C5E5FB}" type="parTrans">
      <dgm:prSet/>
      <dgm:spPr/>
      <dgm:t>
        <a:bodyPr/>
        <a:lstStyle/>
        <a:p>
          <a:endParaRPr lang="en-US" sz="2400">
            <a:solidFill>
              <a:schemeClr val="tx1"/>
            </a:solidFill>
          </a:endParaRPr>
        </a:p>
      </dgm:t>
    </dgm:pt>
    <dgm:pt modelId="{4CA09FF6-FA98-45E4-9414-544E7717C82E}" cxnId="{696A1491-50C5-4D50-85CD-7694C8C5E5FB}" type="sibTrans">
      <dgm:prSet/>
      <dgm:spPr/>
      <dgm:t>
        <a:bodyPr/>
        <a:lstStyle/>
        <a:p>
          <a:endParaRPr lang="en-US" sz="2400">
            <a:solidFill>
              <a:schemeClr val="tx1"/>
            </a:solidFill>
          </a:endParaRPr>
        </a:p>
      </dgm:t>
    </dgm:pt>
    <dgm:pt modelId="{F0379B14-C5E4-4B36-A8F4-58BFC9B7259D}" type="pres">
      <dgm:prSet presAssocID="{1F5B42DE-5CE2-47FC-A634-E35681017767}" presName="diagram" presStyleCnt="0">
        <dgm:presLayoutVars>
          <dgm:chPref val="1"/>
          <dgm:dir/>
          <dgm:animOne val="branch"/>
          <dgm:animLvl val="lvl"/>
          <dgm:resizeHandles/>
        </dgm:presLayoutVars>
      </dgm:prSet>
      <dgm:spPr/>
    </dgm:pt>
    <dgm:pt modelId="{55898DE9-23A3-4461-A1AA-0FBD07E542D2}" type="pres">
      <dgm:prSet presAssocID="{FF1D6821-B2E2-4813-A5CA-F035C60CF14A}" presName="root" presStyleCnt="0"/>
      <dgm:spPr/>
    </dgm:pt>
    <dgm:pt modelId="{B005E8C6-B108-41B6-A441-07072ADCAF2F}" type="pres">
      <dgm:prSet presAssocID="{FF1D6821-B2E2-4813-A5CA-F035C60CF14A}" presName="rootComposite" presStyleCnt="0"/>
      <dgm:spPr/>
    </dgm:pt>
    <dgm:pt modelId="{381ED2B5-41E7-4BD1-A5FB-2FFA977BC59A}" type="pres">
      <dgm:prSet presAssocID="{FF1D6821-B2E2-4813-A5CA-F035C60CF14A}" presName="rootText" presStyleLbl="node1" presStyleIdx="0" presStyleCnt="3" custScaleX="205086" custScaleY="205872"/>
      <dgm:spPr>
        <a:xfrm>
          <a:off x="782" y="89143"/>
          <a:ext cx="2349768" cy="1179386"/>
        </a:xfrm>
        <a:prstGeom prst="roundRect">
          <a:avLst>
            <a:gd name="adj" fmla="val 10000"/>
          </a:avLst>
        </a:prstGeom>
      </dgm:spPr>
    </dgm:pt>
    <dgm:pt modelId="{7C04EAB0-ADC9-4AE5-9EAA-0B984B647020}" type="pres">
      <dgm:prSet presAssocID="{FF1D6821-B2E2-4813-A5CA-F035C60CF14A}" presName="rootConnector" presStyleLbl="node1" presStyleIdx="0" presStyleCnt="3"/>
      <dgm:spPr/>
    </dgm:pt>
    <dgm:pt modelId="{FB2DB0A8-45F8-4CEE-8503-F6E9EBC5CB0E}" type="pres">
      <dgm:prSet presAssocID="{FF1D6821-B2E2-4813-A5CA-F035C60CF14A}" presName="childShape" presStyleCnt="0"/>
      <dgm:spPr/>
    </dgm:pt>
    <dgm:pt modelId="{CFB2321F-6284-46D3-A86C-0403EFACAB45}" type="pres">
      <dgm:prSet presAssocID="{300D3057-B945-470A-B7EB-CF2011FA1C2F}" presName="root" presStyleCnt="0"/>
      <dgm:spPr/>
    </dgm:pt>
    <dgm:pt modelId="{A1E2B8C0-1BDA-4B45-8498-BDE3FD016498}" type="pres">
      <dgm:prSet presAssocID="{300D3057-B945-470A-B7EB-CF2011FA1C2F}" presName="rootComposite" presStyleCnt="0"/>
      <dgm:spPr/>
    </dgm:pt>
    <dgm:pt modelId="{9B40F4C4-E643-4F1A-9DB6-808905E7DBE4}" type="pres">
      <dgm:prSet presAssocID="{300D3057-B945-470A-B7EB-CF2011FA1C2F}" presName="rootText" presStyleLbl="node1" presStyleIdx="1" presStyleCnt="3" custScaleX="205086" custScaleY="205872" custLinFactNeighborX="-10672"/>
      <dgm:spPr/>
    </dgm:pt>
    <dgm:pt modelId="{F877D1DC-7702-4813-A776-19542D5030F0}" type="pres">
      <dgm:prSet presAssocID="{300D3057-B945-470A-B7EB-CF2011FA1C2F}" presName="rootConnector" presStyleLbl="node1" presStyleIdx="1" presStyleCnt="3"/>
      <dgm:spPr/>
    </dgm:pt>
    <dgm:pt modelId="{736317B4-A099-4142-A495-C53B3D997101}" type="pres">
      <dgm:prSet presAssocID="{300D3057-B945-470A-B7EB-CF2011FA1C2F}" presName="childShape" presStyleCnt="0"/>
      <dgm:spPr/>
    </dgm:pt>
    <dgm:pt modelId="{15D67CEE-D2AB-4955-8C3C-771FF16CD4B0}" type="pres">
      <dgm:prSet presAssocID="{37088F9C-B43B-4E48-B6A3-DD51E7EE3A4C}" presName="Name13" presStyleLbl="parChTrans1D2" presStyleIdx="0" presStyleCnt="8"/>
      <dgm:spPr/>
    </dgm:pt>
    <dgm:pt modelId="{8642984B-22F5-4F9A-ACDA-98B579AD2E59}" type="pres">
      <dgm:prSet presAssocID="{95FC4255-A471-42C2-B284-C983C2E99FFA}" presName="childText" presStyleLbl="bgAcc1" presStyleIdx="0" presStyleCnt="8" custScaleX="293829" custLinFactNeighborX="-24226">
        <dgm:presLayoutVars>
          <dgm:bulletEnabled val="1"/>
        </dgm:presLayoutVars>
      </dgm:prSet>
      <dgm:spPr/>
    </dgm:pt>
    <dgm:pt modelId="{E61F452D-7E8F-4FA2-B40C-919BE9BE8C1F}" type="pres">
      <dgm:prSet presAssocID="{239E98C3-E30A-48DA-B97F-69EDD719CEA4}" presName="Name13" presStyleLbl="parChTrans1D2" presStyleIdx="1" presStyleCnt="8"/>
      <dgm:spPr/>
    </dgm:pt>
    <dgm:pt modelId="{74FE5E8F-1345-4AA7-8F34-BB3F81198BFE}" type="pres">
      <dgm:prSet presAssocID="{9A7C1D10-DF22-4231-9B88-37916FF0BDAB}" presName="childText" presStyleLbl="bgAcc1" presStyleIdx="1" presStyleCnt="8" custScaleX="293829" custLinFactNeighborX="-23140" custLinFactNeighborY="589">
        <dgm:presLayoutVars>
          <dgm:bulletEnabled val="1"/>
        </dgm:presLayoutVars>
      </dgm:prSet>
      <dgm:spPr/>
    </dgm:pt>
    <dgm:pt modelId="{CE952165-F24F-48FF-95D3-5CA6979E65AE}" type="pres">
      <dgm:prSet presAssocID="{7CF40AD8-5DAF-4AA6-8012-2D876F5DBAF9}" presName="Name13" presStyleLbl="parChTrans1D2" presStyleIdx="2" presStyleCnt="8"/>
      <dgm:spPr/>
    </dgm:pt>
    <dgm:pt modelId="{0047D111-097F-497E-A56B-0B5D123D28F0}" type="pres">
      <dgm:prSet presAssocID="{755E53F3-C708-487B-8A38-26A918BA7761}" presName="childText" presStyleLbl="bgAcc1" presStyleIdx="2" presStyleCnt="8" custScaleX="293829" custLinFactNeighborX="-24226">
        <dgm:presLayoutVars>
          <dgm:bulletEnabled val="1"/>
        </dgm:presLayoutVars>
      </dgm:prSet>
      <dgm:spPr/>
    </dgm:pt>
    <dgm:pt modelId="{B400C5B2-FF31-498F-A662-4BEFE3B68AEE}" type="pres">
      <dgm:prSet presAssocID="{5182DD7C-8D7E-41D2-AA5C-FB7F01AE541F}" presName="Name13" presStyleLbl="parChTrans1D2" presStyleIdx="3" presStyleCnt="8"/>
      <dgm:spPr/>
    </dgm:pt>
    <dgm:pt modelId="{8E264A8D-1075-499C-A897-1EF2C12B0D24}" type="pres">
      <dgm:prSet presAssocID="{4B04881F-CE6F-4D5E-8D8C-D4028D3AC57C}" presName="childText" presStyleLbl="bgAcc1" presStyleIdx="3" presStyleCnt="8" custScaleX="293829" custLinFactNeighborX="-24226">
        <dgm:presLayoutVars>
          <dgm:bulletEnabled val="1"/>
        </dgm:presLayoutVars>
      </dgm:prSet>
      <dgm:spPr/>
    </dgm:pt>
    <dgm:pt modelId="{DCB468C1-1412-423D-ADDC-B1C230A3A003}" type="pres">
      <dgm:prSet presAssocID="{F7AB4B41-C598-4A22-A0CF-AE81FAB2A46D}" presName="Name13" presStyleLbl="parChTrans1D2" presStyleIdx="4" presStyleCnt="8"/>
      <dgm:spPr/>
    </dgm:pt>
    <dgm:pt modelId="{02E4147E-EF9C-491F-87AE-F0FDC0F02B21}" type="pres">
      <dgm:prSet presAssocID="{A05828E6-89BF-427E-985D-FB8542F88F66}" presName="childText" presStyleLbl="bgAcc1" presStyleIdx="4" presStyleCnt="8" custScaleX="293829" custScaleY="155800" custLinFactNeighborX="-24226">
        <dgm:presLayoutVars>
          <dgm:bulletEnabled val="1"/>
        </dgm:presLayoutVars>
      </dgm:prSet>
      <dgm:spPr/>
    </dgm:pt>
    <dgm:pt modelId="{17A543F3-EAE4-4EBC-8499-AC9F91E6B39A}" type="pres">
      <dgm:prSet presAssocID="{DDBD3BE0-2843-4419-98A7-B0D88AF92069}" presName="root" presStyleCnt="0"/>
      <dgm:spPr/>
    </dgm:pt>
    <dgm:pt modelId="{295B7E07-8981-4FE9-B1AC-4E254B25A02C}" type="pres">
      <dgm:prSet presAssocID="{DDBD3BE0-2843-4419-98A7-B0D88AF92069}" presName="rootComposite" presStyleCnt="0"/>
      <dgm:spPr/>
    </dgm:pt>
    <dgm:pt modelId="{C470C14B-E860-4B64-8282-BFF05E975430}" type="pres">
      <dgm:prSet presAssocID="{DDBD3BE0-2843-4419-98A7-B0D88AF92069}" presName="rootText" presStyleLbl="node1" presStyleIdx="2" presStyleCnt="3" custScaleX="205086" custScaleY="205872"/>
      <dgm:spPr/>
    </dgm:pt>
    <dgm:pt modelId="{5B778EBC-7C85-484B-80A0-E8AB494460A5}" type="pres">
      <dgm:prSet presAssocID="{DDBD3BE0-2843-4419-98A7-B0D88AF92069}" presName="rootConnector" presStyleLbl="node1" presStyleIdx="2" presStyleCnt="3"/>
      <dgm:spPr/>
    </dgm:pt>
    <dgm:pt modelId="{EB1C7A67-D3AF-46CC-A597-511AAEDEC062}" type="pres">
      <dgm:prSet presAssocID="{DDBD3BE0-2843-4419-98A7-B0D88AF92069}" presName="childShape" presStyleCnt="0"/>
      <dgm:spPr/>
    </dgm:pt>
    <dgm:pt modelId="{53614AF3-A1C3-4355-BC4C-C0830365E4EE}" type="pres">
      <dgm:prSet presAssocID="{D8721AAB-F4AD-4CA6-8DC6-25E8593C3D24}" presName="Name13" presStyleLbl="parChTrans1D2" presStyleIdx="5" presStyleCnt="8"/>
      <dgm:spPr/>
    </dgm:pt>
    <dgm:pt modelId="{87771919-B372-451E-A9C7-EC50DC139697}" type="pres">
      <dgm:prSet presAssocID="{F4E2E8D0-FF5D-461C-BAC9-571C36006536}" presName="childText" presStyleLbl="bgAcc1" presStyleIdx="5" presStyleCnt="8" custScaleX="242065" custScaleY="117311">
        <dgm:presLayoutVars>
          <dgm:bulletEnabled val="1"/>
        </dgm:presLayoutVars>
      </dgm:prSet>
      <dgm:spPr/>
    </dgm:pt>
    <dgm:pt modelId="{301D0535-D5A7-4088-8AD5-878A13562441}" type="pres">
      <dgm:prSet presAssocID="{8EAA3C41-898F-44DE-8543-484E533C7D13}" presName="Name13" presStyleLbl="parChTrans1D2" presStyleIdx="6" presStyleCnt="8"/>
      <dgm:spPr/>
    </dgm:pt>
    <dgm:pt modelId="{A051E474-0E44-4459-A10C-1CE9D39CA724}" type="pres">
      <dgm:prSet presAssocID="{525DC715-2554-46FD-8946-D60D80926C8F}" presName="childText" presStyleLbl="bgAcc1" presStyleIdx="6" presStyleCnt="8" custScaleX="242065" custScaleY="117311">
        <dgm:presLayoutVars>
          <dgm:bulletEnabled val="1"/>
        </dgm:presLayoutVars>
      </dgm:prSet>
      <dgm:spPr/>
    </dgm:pt>
    <dgm:pt modelId="{E9C1BD0F-0CF7-4162-BA8D-17AF2BC8C22B}" type="pres">
      <dgm:prSet presAssocID="{0636AA15-79EC-40FA-B7F2-662ECEC11CCD}" presName="Name13" presStyleLbl="parChTrans1D2" presStyleIdx="7" presStyleCnt="8"/>
      <dgm:spPr/>
    </dgm:pt>
    <dgm:pt modelId="{CE04F807-9350-4DBF-8013-D25821710109}" type="pres">
      <dgm:prSet presAssocID="{56B39688-3F13-436A-9BBB-A9C3B1EA1608}" presName="childText" presStyleLbl="bgAcc1" presStyleIdx="7" presStyleCnt="8" custScaleX="242065" custScaleY="117311" custLinFactNeighborX="6224" custLinFactNeighborY="9893">
        <dgm:presLayoutVars>
          <dgm:bulletEnabled val="1"/>
        </dgm:presLayoutVars>
      </dgm:prSet>
      <dgm:spPr/>
    </dgm:pt>
  </dgm:ptLst>
  <dgm:cxnLst>
    <dgm:cxn modelId="{68B2CA02-F57E-41FC-8F94-E6B7D57363A8}" srcId="{1F5B42DE-5CE2-47FC-A634-E35681017767}" destId="{FF1D6821-B2E2-4813-A5CA-F035C60CF14A}" srcOrd="0" destOrd="0" parTransId="{564761A1-8D62-40F8-A325-027D54D321BF}" sibTransId="{A85B3D8C-0EF3-4BE7-B4EA-B72D51A1B3E8}"/>
    <dgm:cxn modelId="{84D0DE04-CD16-40EE-9C0C-CDC6C752DE90}" srcId="{300D3057-B945-470A-B7EB-CF2011FA1C2F}" destId="{9A7C1D10-DF22-4231-9B88-37916FF0BDAB}" srcOrd="1" destOrd="0" parTransId="{239E98C3-E30A-48DA-B97F-69EDD719CEA4}" sibTransId="{159BDFC4-E676-43AA-BDFC-7A609810FAB4}"/>
    <dgm:cxn modelId="{9A58FB15-A6D2-C041-A7E1-99A55A0F6198}" type="presOf" srcId="{56B39688-3F13-436A-9BBB-A9C3B1EA1608}" destId="{CE04F807-9350-4DBF-8013-D25821710109}" srcOrd="0" destOrd="0" presId="urn:microsoft.com/office/officeart/2005/8/layout/hierarchy3"/>
    <dgm:cxn modelId="{7633A021-4CF0-E140-A1D4-FE6A19F29C96}" type="presOf" srcId="{FF1D6821-B2E2-4813-A5CA-F035C60CF14A}" destId="{7C04EAB0-ADC9-4AE5-9EAA-0B984B647020}" srcOrd="1" destOrd="0" presId="urn:microsoft.com/office/officeart/2005/8/layout/hierarchy3"/>
    <dgm:cxn modelId="{40BB0726-7AF6-9C47-9BA2-BF4D3BF40E29}" type="presOf" srcId="{F4E2E8D0-FF5D-461C-BAC9-571C36006536}" destId="{87771919-B372-451E-A9C7-EC50DC139697}" srcOrd="0" destOrd="0" presId="urn:microsoft.com/office/officeart/2005/8/layout/hierarchy3"/>
    <dgm:cxn modelId="{8F216828-43A6-D042-B76F-7384EB6BFD34}" type="presOf" srcId="{525DC715-2554-46FD-8946-D60D80926C8F}" destId="{A051E474-0E44-4459-A10C-1CE9D39CA724}" srcOrd="0" destOrd="0" presId="urn:microsoft.com/office/officeart/2005/8/layout/hierarchy3"/>
    <dgm:cxn modelId="{33D86A2C-D806-4B49-8662-AEC570D44094}" type="presOf" srcId="{5182DD7C-8D7E-41D2-AA5C-FB7F01AE541F}" destId="{B400C5B2-FF31-498F-A662-4BEFE3B68AEE}" srcOrd="0" destOrd="0" presId="urn:microsoft.com/office/officeart/2005/8/layout/hierarchy3"/>
    <dgm:cxn modelId="{364B4C2E-1D59-134D-A504-CDCFDE31D6D5}" type="presOf" srcId="{9A7C1D10-DF22-4231-9B88-37916FF0BDAB}" destId="{74FE5E8F-1345-4AA7-8F34-BB3F81198BFE}" srcOrd="0" destOrd="0" presId="urn:microsoft.com/office/officeart/2005/8/layout/hierarchy3"/>
    <dgm:cxn modelId="{E859C92F-A43C-EC40-9ABC-F63E26B77654}" type="presOf" srcId="{0636AA15-79EC-40FA-B7F2-662ECEC11CCD}" destId="{E9C1BD0F-0CF7-4162-BA8D-17AF2BC8C22B}" srcOrd="0" destOrd="0" presId="urn:microsoft.com/office/officeart/2005/8/layout/hierarchy3"/>
    <dgm:cxn modelId="{966CEF2F-4494-49F4-8008-E16A04598A4D}" srcId="{1F5B42DE-5CE2-47FC-A634-E35681017767}" destId="{DDBD3BE0-2843-4419-98A7-B0D88AF92069}" srcOrd="2" destOrd="0" parTransId="{58F0BB6A-EEA9-4F58-87D7-4AB4AE17C3E1}" sibTransId="{CBFD137C-0AB7-40CE-9606-3A40296C126F}"/>
    <dgm:cxn modelId="{87833033-D412-40A8-9530-AF9CD038806A}" srcId="{300D3057-B945-470A-B7EB-CF2011FA1C2F}" destId="{95FC4255-A471-42C2-B284-C983C2E99FFA}" srcOrd="0" destOrd="0" parTransId="{37088F9C-B43B-4E48-B6A3-DD51E7EE3A4C}" sibTransId="{B89AF839-8592-483A-B1E6-D23F7213B2FA}"/>
    <dgm:cxn modelId="{B1FDB834-555E-0540-A69C-7D53C6CED1E1}" type="presOf" srcId="{DDBD3BE0-2843-4419-98A7-B0D88AF92069}" destId="{5B778EBC-7C85-484B-80A0-E8AB494460A5}" srcOrd="1" destOrd="0" presId="urn:microsoft.com/office/officeart/2005/8/layout/hierarchy3"/>
    <dgm:cxn modelId="{E8ECBC34-3D39-4577-9D05-7F24238AB6CF}" srcId="{300D3057-B945-470A-B7EB-CF2011FA1C2F}" destId="{755E53F3-C708-487B-8A38-26A918BA7761}" srcOrd="2" destOrd="0" parTransId="{7CF40AD8-5DAF-4AA6-8012-2D876F5DBAF9}" sibTransId="{7D547F99-1A3B-4436-AD3C-8E6254FA330A}"/>
    <dgm:cxn modelId="{15F5423B-72A2-4B92-89CD-9FB0F97E1789}" srcId="{1F5B42DE-5CE2-47FC-A634-E35681017767}" destId="{300D3057-B945-470A-B7EB-CF2011FA1C2F}" srcOrd="1" destOrd="0" parTransId="{7AEA78AD-B2E6-4947-AA02-5F730937627B}" sibTransId="{A592FA0E-1A06-4EDC-9259-F5BE0EEDD806}"/>
    <dgm:cxn modelId="{24F24645-945E-3947-8828-E4FF49ADDB1F}" type="presOf" srcId="{8EAA3C41-898F-44DE-8543-484E533C7D13}" destId="{301D0535-D5A7-4088-8AD5-878A13562441}" srcOrd="0" destOrd="0" presId="urn:microsoft.com/office/officeart/2005/8/layout/hierarchy3"/>
    <dgm:cxn modelId="{71C8FE66-B85E-6342-8302-54B97C78E3DA}" type="presOf" srcId="{300D3057-B945-470A-B7EB-CF2011FA1C2F}" destId="{9B40F4C4-E643-4F1A-9DB6-808905E7DBE4}" srcOrd="0" destOrd="0" presId="urn:microsoft.com/office/officeart/2005/8/layout/hierarchy3"/>
    <dgm:cxn modelId="{79E1C173-0313-4F8F-AF0A-BCDBFFA8282F}" srcId="{300D3057-B945-470A-B7EB-CF2011FA1C2F}" destId="{4B04881F-CE6F-4D5E-8D8C-D4028D3AC57C}" srcOrd="3" destOrd="0" parTransId="{5182DD7C-8D7E-41D2-AA5C-FB7F01AE541F}" sibTransId="{E3A833D8-2DFA-45EB-8C9D-1F63FF096F20}"/>
    <dgm:cxn modelId="{2AB79987-0788-D949-89AE-3F71AA84AAB2}" type="presOf" srcId="{4B04881F-CE6F-4D5E-8D8C-D4028D3AC57C}" destId="{8E264A8D-1075-499C-A897-1EF2C12B0D24}" srcOrd="0" destOrd="0" presId="urn:microsoft.com/office/officeart/2005/8/layout/hierarchy3"/>
    <dgm:cxn modelId="{71628C8F-8820-9343-B7E7-5EA97908A8F6}" type="presOf" srcId="{A05828E6-89BF-427E-985D-FB8542F88F66}" destId="{02E4147E-EF9C-491F-87AE-F0FDC0F02B21}" srcOrd="0" destOrd="0" presId="urn:microsoft.com/office/officeart/2005/8/layout/hierarchy3"/>
    <dgm:cxn modelId="{79837A90-CF85-4C39-8AF7-D0563A351F94}" srcId="{DDBD3BE0-2843-4419-98A7-B0D88AF92069}" destId="{525DC715-2554-46FD-8946-D60D80926C8F}" srcOrd="1" destOrd="0" parTransId="{8EAA3C41-898F-44DE-8543-484E533C7D13}" sibTransId="{5510DFEA-896E-4D87-B2CB-2918BE0927DB}"/>
    <dgm:cxn modelId="{696A1491-50C5-4D50-85CD-7694C8C5E5FB}" srcId="{DDBD3BE0-2843-4419-98A7-B0D88AF92069}" destId="{56B39688-3F13-436A-9BBB-A9C3B1EA1608}" srcOrd="2" destOrd="0" parTransId="{0636AA15-79EC-40FA-B7F2-662ECEC11CCD}" sibTransId="{4CA09FF6-FA98-45E4-9414-544E7717C82E}"/>
    <dgm:cxn modelId="{63AEA591-0A01-EE42-8F16-AEC3341A6FF4}" type="presOf" srcId="{37088F9C-B43B-4E48-B6A3-DD51E7EE3A4C}" destId="{15D67CEE-D2AB-4955-8C3C-771FF16CD4B0}" srcOrd="0" destOrd="0" presId="urn:microsoft.com/office/officeart/2005/8/layout/hierarchy3"/>
    <dgm:cxn modelId="{E492A793-56A1-5446-B506-942D31383706}" type="presOf" srcId="{755E53F3-C708-487B-8A38-26A918BA7761}" destId="{0047D111-097F-497E-A56B-0B5D123D28F0}" srcOrd="0" destOrd="0" presId="urn:microsoft.com/office/officeart/2005/8/layout/hierarchy3"/>
    <dgm:cxn modelId="{AD1F9495-E9D4-AB4A-987C-5B774ED8C5D2}" type="presOf" srcId="{1F5B42DE-5CE2-47FC-A634-E35681017767}" destId="{F0379B14-C5E4-4B36-A8F4-58BFC9B7259D}" srcOrd="0" destOrd="0" presId="urn:microsoft.com/office/officeart/2005/8/layout/hierarchy3"/>
    <dgm:cxn modelId="{DB8D1198-A397-CC4B-BBBE-14DE1A65664E}" type="presOf" srcId="{D8721AAB-F4AD-4CA6-8DC6-25E8593C3D24}" destId="{53614AF3-A1C3-4355-BC4C-C0830365E4EE}" srcOrd="0" destOrd="0" presId="urn:microsoft.com/office/officeart/2005/8/layout/hierarchy3"/>
    <dgm:cxn modelId="{3385FFA3-5905-43E5-9701-827486049400}" srcId="{300D3057-B945-470A-B7EB-CF2011FA1C2F}" destId="{A05828E6-89BF-427E-985D-FB8542F88F66}" srcOrd="4" destOrd="0" parTransId="{F7AB4B41-C598-4A22-A0CF-AE81FAB2A46D}" sibTransId="{6086DE2C-C4FB-4B64-8F8E-DA0FCFEB616F}"/>
    <dgm:cxn modelId="{CD2999AD-080E-44D8-95FA-4285FBF246EA}" srcId="{DDBD3BE0-2843-4419-98A7-B0D88AF92069}" destId="{F4E2E8D0-FF5D-461C-BAC9-571C36006536}" srcOrd="0" destOrd="0" parTransId="{D8721AAB-F4AD-4CA6-8DC6-25E8593C3D24}" sibTransId="{D05B09C3-97E2-47B4-AA15-A28504DE93DA}"/>
    <dgm:cxn modelId="{2C2F02B3-FA6B-3046-A74F-CB1CE2A6AECB}" type="presOf" srcId="{7CF40AD8-5DAF-4AA6-8012-2D876F5DBAF9}" destId="{CE952165-F24F-48FF-95D3-5CA6979E65AE}" srcOrd="0" destOrd="0" presId="urn:microsoft.com/office/officeart/2005/8/layout/hierarchy3"/>
    <dgm:cxn modelId="{451CEDD1-B244-2046-84CD-184EC87CBDC1}" type="presOf" srcId="{F7AB4B41-C598-4A22-A0CF-AE81FAB2A46D}" destId="{DCB468C1-1412-423D-ADDC-B1C230A3A003}" srcOrd="0" destOrd="0" presId="urn:microsoft.com/office/officeart/2005/8/layout/hierarchy3"/>
    <dgm:cxn modelId="{D122B7D4-45BD-8F40-8B6C-75527AF3DE1E}" type="presOf" srcId="{300D3057-B945-470A-B7EB-CF2011FA1C2F}" destId="{F877D1DC-7702-4813-A776-19542D5030F0}" srcOrd="1" destOrd="0" presId="urn:microsoft.com/office/officeart/2005/8/layout/hierarchy3"/>
    <dgm:cxn modelId="{02CA06DF-B751-B441-AC0B-89B24DA74C4A}" type="presOf" srcId="{95FC4255-A471-42C2-B284-C983C2E99FFA}" destId="{8642984B-22F5-4F9A-ACDA-98B579AD2E59}" srcOrd="0" destOrd="0" presId="urn:microsoft.com/office/officeart/2005/8/layout/hierarchy3"/>
    <dgm:cxn modelId="{39B461E2-C3F5-0E44-9EBA-02F11272FADE}" type="presOf" srcId="{DDBD3BE0-2843-4419-98A7-B0D88AF92069}" destId="{C470C14B-E860-4B64-8282-BFF05E975430}" srcOrd="0" destOrd="0" presId="urn:microsoft.com/office/officeart/2005/8/layout/hierarchy3"/>
    <dgm:cxn modelId="{56F761E2-F05B-A541-B067-DA978E3B1D8F}" type="presOf" srcId="{FF1D6821-B2E2-4813-A5CA-F035C60CF14A}" destId="{381ED2B5-41E7-4BD1-A5FB-2FFA977BC59A}" srcOrd="0" destOrd="0" presId="urn:microsoft.com/office/officeart/2005/8/layout/hierarchy3"/>
    <dgm:cxn modelId="{D03CA8F4-1DCD-4F41-B80E-16AEC26EE545}" type="presOf" srcId="{239E98C3-E30A-48DA-B97F-69EDD719CEA4}" destId="{E61F452D-7E8F-4FA2-B40C-919BE9BE8C1F}" srcOrd="0" destOrd="0" presId="urn:microsoft.com/office/officeart/2005/8/layout/hierarchy3"/>
    <dgm:cxn modelId="{C066D7FA-D75A-8E4A-90F7-E667E13DADCE}" type="presParOf" srcId="{F0379B14-C5E4-4B36-A8F4-58BFC9B7259D}" destId="{55898DE9-23A3-4461-A1AA-0FBD07E542D2}" srcOrd="0" destOrd="0" presId="urn:microsoft.com/office/officeart/2005/8/layout/hierarchy3"/>
    <dgm:cxn modelId="{3226D1D5-FC51-684E-BB4C-C65DCE1A147E}" type="presParOf" srcId="{55898DE9-23A3-4461-A1AA-0FBD07E542D2}" destId="{B005E8C6-B108-41B6-A441-07072ADCAF2F}" srcOrd="0" destOrd="0" presId="urn:microsoft.com/office/officeart/2005/8/layout/hierarchy3"/>
    <dgm:cxn modelId="{2C04109C-00AE-414B-82DE-98C4E84DA3BA}" type="presParOf" srcId="{B005E8C6-B108-41B6-A441-07072ADCAF2F}" destId="{381ED2B5-41E7-4BD1-A5FB-2FFA977BC59A}" srcOrd="0" destOrd="0" presId="urn:microsoft.com/office/officeart/2005/8/layout/hierarchy3"/>
    <dgm:cxn modelId="{87EAD61F-2615-4449-B651-E0802D9CB5D7}" type="presParOf" srcId="{B005E8C6-B108-41B6-A441-07072ADCAF2F}" destId="{7C04EAB0-ADC9-4AE5-9EAA-0B984B647020}" srcOrd="1" destOrd="0" presId="urn:microsoft.com/office/officeart/2005/8/layout/hierarchy3"/>
    <dgm:cxn modelId="{43D7FF5E-D00E-1F4E-89B6-1F18A684BD40}" type="presParOf" srcId="{55898DE9-23A3-4461-A1AA-0FBD07E542D2}" destId="{FB2DB0A8-45F8-4CEE-8503-F6E9EBC5CB0E}" srcOrd="1" destOrd="0" presId="urn:microsoft.com/office/officeart/2005/8/layout/hierarchy3"/>
    <dgm:cxn modelId="{0A8945AE-3E06-AF41-936B-6D705C3477AC}" type="presParOf" srcId="{F0379B14-C5E4-4B36-A8F4-58BFC9B7259D}" destId="{CFB2321F-6284-46D3-A86C-0403EFACAB45}" srcOrd="1" destOrd="0" presId="urn:microsoft.com/office/officeart/2005/8/layout/hierarchy3"/>
    <dgm:cxn modelId="{C77699A2-3DFE-C649-8CA4-24E662EBBBA6}" type="presParOf" srcId="{CFB2321F-6284-46D3-A86C-0403EFACAB45}" destId="{A1E2B8C0-1BDA-4B45-8498-BDE3FD016498}" srcOrd="0" destOrd="0" presId="urn:microsoft.com/office/officeart/2005/8/layout/hierarchy3"/>
    <dgm:cxn modelId="{A16BDD03-82D8-5A4C-BB93-40C5FF6B1041}" type="presParOf" srcId="{A1E2B8C0-1BDA-4B45-8498-BDE3FD016498}" destId="{9B40F4C4-E643-4F1A-9DB6-808905E7DBE4}" srcOrd="0" destOrd="0" presId="urn:microsoft.com/office/officeart/2005/8/layout/hierarchy3"/>
    <dgm:cxn modelId="{ACB00EF9-8169-814E-B15F-F59682D5532C}" type="presParOf" srcId="{A1E2B8C0-1BDA-4B45-8498-BDE3FD016498}" destId="{F877D1DC-7702-4813-A776-19542D5030F0}" srcOrd="1" destOrd="0" presId="urn:microsoft.com/office/officeart/2005/8/layout/hierarchy3"/>
    <dgm:cxn modelId="{1DBEEBF7-101D-4547-9CDD-7BFBC55E8E56}" type="presParOf" srcId="{CFB2321F-6284-46D3-A86C-0403EFACAB45}" destId="{736317B4-A099-4142-A495-C53B3D997101}" srcOrd="1" destOrd="0" presId="urn:microsoft.com/office/officeart/2005/8/layout/hierarchy3"/>
    <dgm:cxn modelId="{2AB28E82-D3A0-484C-9842-F9E8D3CF5506}" type="presParOf" srcId="{736317B4-A099-4142-A495-C53B3D997101}" destId="{15D67CEE-D2AB-4955-8C3C-771FF16CD4B0}" srcOrd="0" destOrd="0" presId="urn:microsoft.com/office/officeart/2005/8/layout/hierarchy3"/>
    <dgm:cxn modelId="{3C96FA8D-32C1-F949-9E9D-D1D938F2AD13}" type="presParOf" srcId="{736317B4-A099-4142-A495-C53B3D997101}" destId="{8642984B-22F5-4F9A-ACDA-98B579AD2E59}" srcOrd="1" destOrd="0" presId="urn:microsoft.com/office/officeart/2005/8/layout/hierarchy3"/>
    <dgm:cxn modelId="{BC1BA311-3115-3048-AC9A-53ED682E637B}" type="presParOf" srcId="{736317B4-A099-4142-A495-C53B3D997101}" destId="{E61F452D-7E8F-4FA2-B40C-919BE9BE8C1F}" srcOrd="2" destOrd="0" presId="urn:microsoft.com/office/officeart/2005/8/layout/hierarchy3"/>
    <dgm:cxn modelId="{3E6493F4-2DB9-A345-97B4-2121FF373281}" type="presParOf" srcId="{736317B4-A099-4142-A495-C53B3D997101}" destId="{74FE5E8F-1345-4AA7-8F34-BB3F81198BFE}" srcOrd="3" destOrd="0" presId="urn:microsoft.com/office/officeart/2005/8/layout/hierarchy3"/>
    <dgm:cxn modelId="{DE02C3F9-B9A5-EB41-87AC-303DE8C9A060}" type="presParOf" srcId="{736317B4-A099-4142-A495-C53B3D997101}" destId="{CE952165-F24F-48FF-95D3-5CA6979E65AE}" srcOrd="4" destOrd="0" presId="urn:microsoft.com/office/officeart/2005/8/layout/hierarchy3"/>
    <dgm:cxn modelId="{562B97A8-EEDB-B343-B8C7-CB92A1189777}" type="presParOf" srcId="{736317B4-A099-4142-A495-C53B3D997101}" destId="{0047D111-097F-497E-A56B-0B5D123D28F0}" srcOrd="5" destOrd="0" presId="urn:microsoft.com/office/officeart/2005/8/layout/hierarchy3"/>
    <dgm:cxn modelId="{54C50829-01BC-0948-A3C9-24B1C74D2FFD}" type="presParOf" srcId="{736317B4-A099-4142-A495-C53B3D997101}" destId="{B400C5B2-FF31-498F-A662-4BEFE3B68AEE}" srcOrd="6" destOrd="0" presId="urn:microsoft.com/office/officeart/2005/8/layout/hierarchy3"/>
    <dgm:cxn modelId="{B5A8522B-56AB-1F45-9762-403067730885}" type="presParOf" srcId="{736317B4-A099-4142-A495-C53B3D997101}" destId="{8E264A8D-1075-499C-A897-1EF2C12B0D24}" srcOrd="7" destOrd="0" presId="urn:microsoft.com/office/officeart/2005/8/layout/hierarchy3"/>
    <dgm:cxn modelId="{F11537C0-2EC4-7A41-AE28-114A1FE02A32}" type="presParOf" srcId="{736317B4-A099-4142-A495-C53B3D997101}" destId="{DCB468C1-1412-423D-ADDC-B1C230A3A003}" srcOrd="8" destOrd="0" presId="urn:microsoft.com/office/officeart/2005/8/layout/hierarchy3"/>
    <dgm:cxn modelId="{9462D90B-567B-9D45-9E63-3A2A746EA14D}" type="presParOf" srcId="{736317B4-A099-4142-A495-C53B3D997101}" destId="{02E4147E-EF9C-491F-87AE-F0FDC0F02B21}" srcOrd="9" destOrd="0" presId="urn:microsoft.com/office/officeart/2005/8/layout/hierarchy3"/>
    <dgm:cxn modelId="{A61859D2-47EC-BE49-9C86-3E71F0E4DDA1}" type="presParOf" srcId="{F0379B14-C5E4-4B36-A8F4-58BFC9B7259D}" destId="{17A543F3-EAE4-4EBC-8499-AC9F91E6B39A}" srcOrd="2" destOrd="0" presId="urn:microsoft.com/office/officeart/2005/8/layout/hierarchy3"/>
    <dgm:cxn modelId="{40F028FA-65E4-4241-90D7-D8C6AE5D2D93}" type="presParOf" srcId="{17A543F3-EAE4-4EBC-8499-AC9F91E6B39A}" destId="{295B7E07-8981-4FE9-B1AC-4E254B25A02C}" srcOrd="0" destOrd="0" presId="urn:microsoft.com/office/officeart/2005/8/layout/hierarchy3"/>
    <dgm:cxn modelId="{5AA99350-17C4-AF41-9E05-DBE058A7507E}" type="presParOf" srcId="{295B7E07-8981-4FE9-B1AC-4E254B25A02C}" destId="{C470C14B-E860-4B64-8282-BFF05E975430}" srcOrd="0" destOrd="0" presId="urn:microsoft.com/office/officeart/2005/8/layout/hierarchy3"/>
    <dgm:cxn modelId="{FC9EC166-76C5-4445-BBCA-888538862967}" type="presParOf" srcId="{295B7E07-8981-4FE9-B1AC-4E254B25A02C}" destId="{5B778EBC-7C85-484B-80A0-E8AB494460A5}" srcOrd="1" destOrd="0" presId="urn:microsoft.com/office/officeart/2005/8/layout/hierarchy3"/>
    <dgm:cxn modelId="{F6C27D2E-C6E7-624C-9453-DC08211D4433}" type="presParOf" srcId="{17A543F3-EAE4-4EBC-8499-AC9F91E6B39A}" destId="{EB1C7A67-D3AF-46CC-A597-511AAEDEC062}" srcOrd="1" destOrd="0" presId="urn:microsoft.com/office/officeart/2005/8/layout/hierarchy3"/>
    <dgm:cxn modelId="{A2762681-84D7-D144-B323-CE20CDC89EB6}" type="presParOf" srcId="{EB1C7A67-D3AF-46CC-A597-511AAEDEC062}" destId="{53614AF3-A1C3-4355-BC4C-C0830365E4EE}" srcOrd="0" destOrd="0" presId="urn:microsoft.com/office/officeart/2005/8/layout/hierarchy3"/>
    <dgm:cxn modelId="{DD12F970-138F-AD40-AC1B-E8F723FF43B9}" type="presParOf" srcId="{EB1C7A67-D3AF-46CC-A597-511AAEDEC062}" destId="{87771919-B372-451E-A9C7-EC50DC139697}" srcOrd="1" destOrd="0" presId="urn:microsoft.com/office/officeart/2005/8/layout/hierarchy3"/>
    <dgm:cxn modelId="{C4F0B810-678B-6D43-B380-C89C31C38031}" type="presParOf" srcId="{EB1C7A67-D3AF-46CC-A597-511AAEDEC062}" destId="{301D0535-D5A7-4088-8AD5-878A13562441}" srcOrd="2" destOrd="0" presId="urn:microsoft.com/office/officeart/2005/8/layout/hierarchy3"/>
    <dgm:cxn modelId="{5EA33149-A5DB-7146-98EE-2739C3A2D5A8}" type="presParOf" srcId="{EB1C7A67-D3AF-46CC-A597-511AAEDEC062}" destId="{A051E474-0E44-4459-A10C-1CE9D39CA724}" srcOrd="3" destOrd="0" presId="urn:microsoft.com/office/officeart/2005/8/layout/hierarchy3"/>
    <dgm:cxn modelId="{5A9E4FC8-8512-FE47-8696-C1F08DF004C4}" type="presParOf" srcId="{EB1C7A67-D3AF-46CC-A597-511AAEDEC062}" destId="{E9C1BD0F-0CF7-4162-BA8D-17AF2BC8C22B}" srcOrd="4" destOrd="0" presId="urn:microsoft.com/office/officeart/2005/8/layout/hierarchy3"/>
    <dgm:cxn modelId="{66A1940E-462F-9E49-8552-D61D9F14D16B}" type="presParOf" srcId="{EB1C7A67-D3AF-46CC-A597-511AAEDEC062}" destId="{CE04F807-9350-4DBF-8013-D25821710109}" srcOrd="5" destOrd="0" presId="urn:microsoft.com/office/officeart/2005/8/layout/hierarchy3"/>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C4FAF35-56AB-4C08-A7F2-60D308F5DD16}"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55453104-B08A-4BC8-BA28-1268E97BD78F}">
      <dgm:prSet phldrT="[Text]" custT="1"/>
      <dgm:spPr>
        <a:solidFill>
          <a:srgbClr val="CCFFCC"/>
        </a:solidFill>
        <a:ln>
          <a:solidFill>
            <a:srgbClr val="5B9BD5"/>
          </a:solidFill>
        </a:ln>
      </dgm:spPr>
      <dgm:t>
        <a:bodyPr/>
        <a:lstStyle/>
        <a:p>
          <a:r>
            <a:rPr lang="en-US" sz="2400" dirty="0" err="1">
              <a:solidFill>
                <a:schemeClr val="tx1"/>
              </a:solidFill>
            </a:rPr>
            <a:t>Pertanggungjawaban</a:t>
          </a:r>
          <a:r>
            <a:rPr lang="en-US" sz="2400" dirty="0">
              <a:solidFill>
                <a:schemeClr val="tx1"/>
              </a:solidFill>
            </a:rPr>
            <a:t> </a:t>
          </a:r>
          <a:r>
            <a:rPr lang="en-US" sz="2400" dirty="0" err="1">
              <a:solidFill>
                <a:schemeClr val="tx1"/>
              </a:solidFill>
            </a:rPr>
            <a:t>Uang</a:t>
          </a:r>
          <a:r>
            <a:rPr lang="en-US" sz="2400" dirty="0">
              <a:solidFill>
                <a:schemeClr val="tx1"/>
              </a:solidFill>
            </a:rPr>
            <a:t> </a:t>
          </a:r>
          <a:r>
            <a:rPr lang="en-US" sz="2400" dirty="0" err="1">
              <a:solidFill>
                <a:schemeClr val="tx1"/>
              </a:solidFill>
            </a:rPr>
            <a:t>Persediaan</a:t>
          </a:r>
          <a:endParaRPr lang="en-US" sz="2400" dirty="0">
            <a:solidFill>
              <a:schemeClr val="tx1"/>
            </a:solidFill>
          </a:endParaRPr>
        </a:p>
      </dgm:t>
    </dgm:pt>
    <dgm:pt modelId="{B4C55A0D-249C-4CE8-A7C8-5F72F7D219AC}" cxnId="{01C2BC03-7A3C-4FF0-A6A5-5F816492169E}" type="parTrans">
      <dgm:prSet/>
      <dgm:spPr/>
      <dgm:t>
        <a:bodyPr/>
        <a:lstStyle/>
        <a:p>
          <a:endParaRPr lang="en-US">
            <a:solidFill>
              <a:schemeClr val="tx1"/>
            </a:solidFill>
          </a:endParaRPr>
        </a:p>
      </dgm:t>
    </dgm:pt>
    <dgm:pt modelId="{3F1066DF-E935-447B-830E-D494B2025745}" cxnId="{01C2BC03-7A3C-4FF0-A6A5-5F816492169E}" type="sibTrans">
      <dgm:prSet/>
      <dgm:spPr/>
      <dgm:t>
        <a:bodyPr/>
        <a:lstStyle/>
        <a:p>
          <a:endParaRPr lang="en-US">
            <a:solidFill>
              <a:schemeClr val="tx1"/>
            </a:solidFill>
          </a:endParaRPr>
        </a:p>
      </dgm:t>
    </dgm:pt>
    <dgm:pt modelId="{0E3FBB03-793E-4472-ACAC-C7D6EE58E2EE}">
      <dgm:prSet phldrT="[Text]" custT="1"/>
      <dgm:spPr/>
      <dgm:t>
        <a:bodyPr/>
        <a:lstStyle/>
        <a:p>
          <a:r>
            <a:rPr lang="en-US" sz="2400" dirty="0" err="1">
              <a:solidFill>
                <a:srgbClr val="000000"/>
              </a:solidFill>
            </a:rPr>
            <a:t>Disampaikan</a:t>
          </a:r>
          <a:r>
            <a:rPr lang="en-US" sz="2400" dirty="0">
              <a:solidFill>
                <a:srgbClr val="000000"/>
              </a:solidFill>
            </a:rPr>
            <a:t> </a:t>
          </a:r>
          <a:r>
            <a:rPr lang="en-US" sz="2400" dirty="0" err="1">
              <a:solidFill>
                <a:srgbClr val="000000"/>
              </a:solidFill>
            </a:rPr>
            <a:t>kepada</a:t>
          </a:r>
          <a:r>
            <a:rPr lang="en-US" sz="2400" dirty="0">
              <a:solidFill>
                <a:srgbClr val="000000"/>
              </a:solidFill>
            </a:rPr>
            <a:t> </a:t>
          </a:r>
          <a:r>
            <a:rPr lang="en-US" sz="2400" dirty="0" err="1">
              <a:solidFill>
                <a:srgbClr val="000000"/>
              </a:solidFill>
            </a:rPr>
            <a:t>Penggunaa</a:t>
          </a:r>
          <a:r>
            <a:rPr lang="en-US" sz="2400" dirty="0">
              <a:solidFill>
                <a:srgbClr val="000000"/>
              </a:solidFill>
            </a:rPr>
            <a:t> </a:t>
          </a:r>
          <a:r>
            <a:rPr lang="en-US" sz="2400" dirty="0" err="1">
              <a:solidFill>
                <a:srgbClr val="000000"/>
              </a:solidFill>
            </a:rPr>
            <a:t>Anggaran</a:t>
          </a:r>
          <a:endParaRPr lang="en-US" sz="2400" dirty="0">
            <a:solidFill>
              <a:srgbClr val="000000"/>
            </a:solidFill>
          </a:endParaRPr>
        </a:p>
      </dgm:t>
    </dgm:pt>
    <dgm:pt modelId="{47D65664-6109-48AE-BAE6-D08460074423}" cxnId="{1590A788-9B27-4F2B-AC66-4C9231546F65}" type="parTrans">
      <dgm:prSet/>
      <dgm:spPr/>
      <dgm:t>
        <a:bodyPr/>
        <a:lstStyle/>
        <a:p>
          <a:endParaRPr lang="en-US">
            <a:solidFill>
              <a:schemeClr val="tx1"/>
            </a:solidFill>
          </a:endParaRPr>
        </a:p>
      </dgm:t>
    </dgm:pt>
    <dgm:pt modelId="{30B81900-27B0-4EE4-8BEF-1A700EF667AA}" cxnId="{1590A788-9B27-4F2B-AC66-4C9231546F65}" type="sibTrans">
      <dgm:prSet/>
      <dgm:spPr/>
      <dgm:t>
        <a:bodyPr/>
        <a:lstStyle/>
        <a:p>
          <a:endParaRPr lang="en-US">
            <a:solidFill>
              <a:schemeClr val="tx1"/>
            </a:solidFill>
          </a:endParaRPr>
        </a:p>
      </dgm:t>
    </dgm:pt>
    <dgm:pt modelId="{25F30B3D-CF3A-4BBE-AAD3-E3FACC423F1F}">
      <dgm:prSet phldrT="[Text]" custT="1"/>
      <dgm:spPr/>
      <dgm:t>
        <a:bodyPr/>
        <a:lstStyle/>
        <a:p>
          <a:r>
            <a:rPr lang="en-US" sz="2400" dirty="0" err="1">
              <a:solidFill>
                <a:srgbClr val="000000"/>
              </a:solidFill>
            </a:rPr>
            <a:t>Pada</a:t>
          </a:r>
          <a:r>
            <a:rPr lang="en-US" sz="2400" dirty="0">
              <a:solidFill>
                <a:srgbClr val="000000"/>
              </a:solidFill>
            </a:rPr>
            <a:t> </a:t>
          </a:r>
          <a:r>
            <a:rPr lang="en-US" sz="2400" dirty="0" err="1">
              <a:solidFill>
                <a:srgbClr val="000000"/>
              </a:solidFill>
            </a:rPr>
            <a:t>saat</a:t>
          </a:r>
          <a:r>
            <a:rPr lang="en-US" sz="2400" dirty="0">
              <a:solidFill>
                <a:srgbClr val="000000"/>
              </a:solidFill>
            </a:rPr>
            <a:t> </a:t>
          </a:r>
          <a:r>
            <a:rPr lang="en-US" sz="2400" dirty="0" err="1">
              <a:solidFill>
                <a:srgbClr val="000000"/>
              </a:solidFill>
            </a:rPr>
            <a:t>Pengajuan</a:t>
          </a:r>
          <a:r>
            <a:rPr lang="en-US" sz="2400" dirty="0">
              <a:solidFill>
                <a:srgbClr val="000000"/>
              </a:solidFill>
            </a:rPr>
            <a:t> GU</a:t>
          </a:r>
        </a:p>
      </dgm:t>
    </dgm:pt>
    <dgm:pt modelId="{22CE913E-F819-4BF1-9C65-F75034E49F13}" cxnId="{9058860B-A31D-4355-AD08-9D464C4649A1}" type="parTrans">
      <dgm:prSet/>
      <dgm:spPr/>
      <dgm:t>
        <a:bodyPr/>
        <a:lstStyle/>
        <a:p>
          <a:endParaRPr lang="en-US">
            <a:solidFill>
              <a:schemeClr val="tx1"/>
            </a:solidFill>
          </a:endParaRPr>
        </a:p>
      </dgm:t>
    </dgm:pt>
    <dgm:pt modelId="{39D6C711-C441-4DE7-A552-B9C643E889DC}" cxnId="{9058860B-A31D-4355-AD08-9D464C4649A1}" type="sibTrans">
      <dgm:prSet/>
      <dgm:spPr/>
      <dgm:t>
        <a:bodyPr/>
        <a:lstStyle/>
        <a:p>
          <a:endParaRPr lang="en-US">
            <a:solidFill>
              <a:schemeClr val="tx1"/>
            </a:solidFill>
          </a:endParaRPr>
        </a:p>
      </dgm:t>
    </dgm:pt>
    <dgm:pt modelId="{AC9D53AA-1454-4299-B6FA-C6638B2089D3}">
      <dgm:prSet phldrT="[Text]" custT="1"/>
      <dgm:spPr/>
      <dgm:t>
        <a:bodyPr/>
        <a:lstStyle/>
        <a:p>
          <a:r>
            <a:rPr lang="en-US" sz="2400" dirty="0" err="1">
              <a:solidFill>
                <a:srgbClr val="000000"/>
              </a:solidFill>
            </a:rPr>
            <a:t>Pada</a:t>
          </a:r>
          <a:r>
            <a:rPr lang="en-US" sz="2400" dirty="0">
              <a:solidFill>
                <a:srgbClr val="000000"/>
              </a:solidFill>
            </a:rPr>
            <a:t> </a:t>
          </a:r>
          <a:r>
            <a:rPr lang="en-US" sz="2400" dirty="0" err="1">
              <a:solidFill>
                <a:srgbClr val="000000"/>
              </a:solidFill>
            </a:rPr>
            <a:t>saat</a:t>
          </a:r>
          <a:r>
            <a:rPr lang="en-US" sz="2400" dirty="0">
              <a:solidFill>
                <a:srgbClr val="000000"/>
              </a:solidFill>
            </a:rPr>
            <a:t> </a:t>
          </a:r>
          <a:r>
            <a:rPr lang="en-US" sz="2400" dirty="0" err="1">
              <a:solidFill>
                <a:srgbClr val="000000"/>
              </a:solidFill>
            </a:rPr>
            <a:t>Laporan</a:t>
          </a:r>
          <a:r>
            <a:rPr lang="en-US" sz="2400" dirty="0">
              <a:solidFill>
                <a:srgbClr val="000000"/>
              </a:solidFill>
            </a:rPr>
            <a:t> </a:t>
          </a:r>
          <a:r>
            <a:rPr lang="en-US" sz="2400" dirty="0" err="1">
              <a:solidFill>
                <a:srgbClr val="000000"/>
              </a:solidFill>
            </a:rPr>
            <a:t>Penggunaan</a:t>
          </a:r>
          <a:r>
            <a:rPr lang="en-US" sz="2400" dirty="0">
              <a:solidFill>
                <a:srgbClr val="000000"/>
              </a:solidFill>
            </a:rPr>
            <a:t> TU</a:t>
          </a:r>
        </a:p>
      </dgm:t>
    </dgm:pt>
    <dgm:pt modelId="{79E101FB-69DB-4DE8-8CEE-1546B1F84D77}">
      <dgm:prSet phldrT="[Text]" custT="1"/>
      <dgm:spPr/>
      <dgm:t>
        <a:bodyPr/>
        <a:lstStyle/>
        <a:p>
          <a:r>
            <a:rPr lang="en-US" sz="2400" dirty="0" err="1">
              <a:solidFill>
                <a:srgbClr val="000000"/>
              </a:solidFill>
            </a:rPr>
            <a:t>Disampaikan</a:t>
          </a:r>
          <a:r>
            <a:rPr lang="en-US" sz="2400" dirty="0">
              <a:solidFill>
                <a:srgbClr val="000000"/>
              </a:solidFill>
            </a:rPr>
            <a:t> </a:t>
          </a:r>
          <a:r>
            <a:rPr lang="en-US" sz="2400" dirty="0" err="1">
              <a:solidFill>
                <a:srgbClr val="000000"/>
              </a:solidFill>
            </a:rPr>
            <a:t>kepada</a:t>
          </a:r>
          <a:r>
            <a:rPr lang="en-US" sz="2400" dirty="0">
              <a:solidFill>
                <a:srgbClr val="000000"/>
              </a:solidFill>
            </a:rPr>
            <a:t> </a:t>
          </a:r>
          <a:r>
            <a:rPr lang="en-US" sz="2400" dirty="0" err="1">
              <a:solidFill>
                <a:srgbClr val="000000"/>
              </a:solidFill>
            </a:rPr>
            <a:t>Pengguna</a:t>
          </a:r>
          <a:r>
            <a:rPr lang="en-US" sz="2400" dirty="0">
              <a:solidFill>
                <a:srgbClr val="000000"/>
              </a:solidFill>
            </a:rPr>
            <a:t> </a:t>
          </a:r>
          <a:r>
            <a:rPr lang="en-US" sz="2400" dirty="0" err="1">
              <a:solidFill>
                <a:srgbClr val="000000"/>
              </a:solidFill>
            </a:rPr>
            <a:t>Anggara</a:t>
          </a:r>
          <a:endParaRPr lang="en-US" sz="2400" dirty="0">
            <a:solidFill>
              <a:srgbClr val="000000"/>
            </a:solidFill>
          </a:endParaRPr>
        </a:p>
      </dgm:t>
    </dgm:pt>
    <dgm:pt modelId="{7B30494F-E224-4395-BD41-B776334D4154}">
      <dgm:prSet phldrT="[Text]" custT="1"/>
      <dgm:spPr>
        <a:solidFill>
          <a:srgbClr val="CCFFCC"/>
        </a:solidFill>
        <a:ln>
          <a:solidFill>
            <a:srgbClr val="5B9BD5"/>
          </a:solidFill>
        </a:ln>
      </dgm:spPr>
      <dgm:t>
        <a:bodyPr/>
        <a:lstStyle/>
        <a:p>
          <a:r>
            <a:rPr lang="en-US" sz="2400" dirty="0" err="1">
              <a:solidFill>
                <a:schemeClr val="tx1"/>
              </a:solidFill>
            </a:rPr>
            <a:t>Pertanggungjawaban</a:t>
          </a:r>
          <a:r>
            <a:rPr lang="en-US" sz="2400" dirty="0">
              <a:solidFill>
                <a:schemeClr val="tx1"/>
              </a:solidFill>
            </a:rPr>
            <a:t> </a:t>
          </a:r>
          <a:r>
            <a:rPr lang="en-US" sz="2400" dirty="0" err="1">
              <a:solidFill>
                <a:schemeClr val="tx1"/>
              </a:solidFill>
            </a:rPr>
            <a:t>Tambahan</a:t>
          </a:r>
          <a:r>
            <a:rPr lang="en-US" sz="2400" dirty="0">
              <a:solidFill>
                <a:schemeClr val="tx1"/>
              </a:solidFill>
            </a:rPr>
            <a:t> </a:t>
          </a:r>
          <a:r>
            <a:rPr lang="en-US" sz="2400" dirty="0" err="1">
              <a:solidFill>
                <a:schemeClr val="tx1"/>
              </a:solidFill>
            </a:rPr>
            <a:t>Uang</a:t>
          </a:r>
          <a:r>
            <a:rPr lang="en-US" sz="2400" dirty="0">
              <a:solidFill>
                <a:schemeClr val="tx1"/>
              </a:solidFill>
            </a:rPr>
            <a:t> </a:t>
          </a:r>
          <a:r>
            <a:rPr lang="en-US" sz="2400" dirty="0" err="1">
              <a:solidFill>
                <a:schemeClr val="tx1"/>
              </a:solidFill>
            </a:rPr>
            <a:t>Persediaan</a:t>
          </a:r>
          <a:r>
            <a:rPr lang="en-US" sz="2400" dirty="0">
              <a:solidFill>
                <a:schemeClr val="tx1"/>
              </a:solidFill>
            </a:rPr>
            <a:t> </a:t>
          </a:r>
        </a:p>
      </dgm:t>
    </dgm:pt>
    <dgm:pt modelId="{8BE340D9-D5E7-4F33-8855-D7DB8DC2CABF}" cxnId="{4AF1942D-F4F0-4B39-87C1-960FEED6DB34}" type="sibTrans">
      <dgm:prSet/>
      <dgm:spPr/>
      <dgm:t>
        <a:bodyPr/>
        <a:lstStyle/>
        <a:p>
          <a:endParaRPr lang="en-US">
            <a:solidFill>
              <a:schemeClr val="tx1"/>
            </a:solidFill>
          </a:endParaRPr>
        </a:p>
      </dgm:t>
    </dgm:pt>
    <dgm:pt modelId="{D38503C0-1C97-4F36-B592-4D8BAB25A8DE}" cxnId="{4AF1942D-F4F0-4B39-87C1-960FEED6DB34}" type="parTrans">
      <dgm:prSet/>
      <dgm:spPr/>
      <dgm:t>
        <a:bodyPr/>
        <a:lstStyle/>
        <a:p>
          <a:endParaRPr lang="en-US">
            <a:solidFill>
              <a:schemeClr val="tx1"/>
            </a:solidFill>
          </a:endParaRPr>
        </a:p>
      </dgm:t>
    </dgm:pt>
    <dgm:pt modelId="{11AF6D7B-9024-44E2-832E-4043A6BDB6FC}" cxnId="{14716256-5072-47C0-A8EB-F18D27F13E8F}" type="sibTrans">
      <dgm:prSet/>
      <dgm:spPr/>
      <dgm:t>
        <a:bodyPr/>
        <a:lstStyle/>
        <a:p>
          <a:endParaRPr lang="en-US">
            <a:solidFill>
              <a:schemeClr val="tx1"/>
            </a:solidFill>
          </a:endParaRPr>
        </a:p>
      </dgm:t>
    </dgm:pt>
    <dgm:pt modelId="{064A4FC9-4D74-4139-9BF4-94832CBD3BFC}" cxnId="{14716256-5072-47C0-A8EB-F18D27F13E8F}" type="parTrans">
      <dgm:prSet/>
      <dgm:spPr/>
      <dgm:t>
        <a:bodyPr/>
        <a:lstStyle/>
        <a:p>
          <a:endParaRPr lang="en-US">
            <a:solidFill>
              <a:schemeClr val="tx1"/>
            </a:solidFill>
          </a:endParaRPr>
        </a:p>
      </dgm:t>
    </dgm:pt>
    <dgm:pt modelId="{2F698CAF-5656-4507-AEF4-6F09660BB866}" cxnId="{2AB6EBF0-5AAB-4366-8860-6EBFC2C8B914}" type="sibTrans">
      <dgm:prSet/>
      <dgm:spPr/>
      <dgm:t>
        <a:bodyPr/>
        <a:lstStyle/>
        <a:p>
          <a:endParaRPr lang="en-US">
            <a:solidFill>
              <a:schemeClr val="tx1"/>
            </a:solidFill>
          </a:endParaRPr>
        </a:p>
      </dgm:t>
    </dgm:pt>
    <dgm:pt modelId="{1F653D4B-3AC0-462D-B345-CCD686CB691C}" cxnId="{2AB6EBF0-5AAB-4366-8860-6EBFC2C8B914}" type="parTrans">
      <dgm:prSet/>
      <dgm:spPr/>
      <dgm:t>
        <a:bodyPr/>
        <a:lstStyle/>
        <a:p>
          <a:endParaRPr lang="en-US">
            <a:solidFill>
              <a:schemeClr val="tx1"/>
            </a:solidFill>
          </a:endParaRPr>
        </a:p>
      </dgm:t>
    </dgm:pt>
    <dgm:pt modelId="{A6DB3B4B-B8A5-4125-AFAE-54537B6667F9}" type="pres">
      <dgm:prSet presAssocID="{AC4FAF35-56AB-4C08-A7F2-60D308F5DD16}" presName="Name0" presStyleCnt="0">
        <dgm:presLayoutVars>
          <dgm:dir/>
          <dgm:animLvl val="lvl"/>
          <dgm:resizeHandles val="exact"/>
        </dgm:presLayoutVars>
      </dgm:prSet>
      <dgm:spPr/>
    </dgm:pt>
    <dgm:pt modelId="{552DE24F-0EC3-43EB-9003-3835FD5E3F3F}" type="pres">
      <dgm:prSet presAssocID="{55453104-B08A-4BC8-BA28-1268E97BD78F}" presName="linNode" presStyleCnt="0"/>
      <dgm:spPr/>
    </dgm:pt>
    <dgm:pt modelId="{49D82074-CD24-4F3E-B3F9-F23C16DA0D36}" type="pres">
      <dgm:prSet presAssocID="{55453104-B08A-4BC8-BA28-1268E97BD78F}" presName="parentText" presStyleLbl="node1" presStyleIdx="0" presStyleCnt="2" custScaleX="137466">
        <dgm:presLayoutVars>
          <dgm:chMax val="1"/>
          <dgm:bulletEnabled val="1"/>
        </dgm:presLayoutVars>
      </dgm:prSet>
      <dgm:spPr/>
    </dgm:pt>
    <dgm:pt modelId="{A8A0433F-172D-435E-8208-E2C109FFE55D}" type="pres">
      <dgm:prSet presAssocID="{55453104-B08A-4BC8-BA28-1268E97BD78F}" presName="descendantText" presStyleLbl="alignAccFollowNode1" presStyleIdx="0" presStyleCnt="2" custLinFactNeighborX="2948">
        <dgm:presLayoutVars>
          <dgm:bulletEnabled val="1"/>
        </dgm:presLayoutVars>
      </dgm:prSet>
      <dgm:spPr/>
    </dgm:pt>
    <dgm:pt modelId="{877EE7B5-9D24-4B49-B253-873E22A39D9D}" type="pres">
      <dgm:prSet presAssocID="{3F1066DF-E935-447B-830E-D494B2025745}" presName="sp" presStyleCnt="0"/>
      <dgm:spPr/>
    </dgm:pt>
    <dgm:pt modelId="{3ADA0AF3-CA56-4AAB-802E-3EFFE1BE1A51}" type="pres">
      <dgm:prSet presAssocID="{7B30494F-E224-4395-BD41-B776334D4154}" presName="linNode" presStyleCnt="0"/>
      <dgm:spPr/>
    </dgm:pt>
    <dgm:pt modelId="{0930BD20-3894-45F0-B4BE-CFB1AB0ECC3D}" type="pres">
      <dgm:prSet presAssocID="{7B30494F-E224-4395-BD41-B776334D4154}" presName="parentText" presStyleLbl="node1" presStyleIdx="1" presStyleCnt="2" custScaleX="137466">
        <dgm:presLayoutVars>
          <dgm:chMax val="1"/>
          <dgm:bulletEnabled val="1"/>
        </dgm:presLayoutVars>
      </dgm:prSet>
      <dgm:spPr/>
    </dgm:pt>
    <dgm:pt modelId="{A41BD624-1691-4412-91A8-1B336CE2EBFA}" type="pres">
      <dgm:prSet presAssocID="{7B30494F-E224-4395-BD41-B776334D4154}" presName="descendantText" presStyleLbl="alignAccFollowNode1" presStyleIdx="1" presStyleCnt="2">
        <dgm:presLayoutVars>
          <dgm:bulletEnabled val="1"/>
        </dgm:presLayoutVars>
      </dgm:prSet>
      <dgm:spPr/>
    </dgm:pt>
  </dgm:ptLst>
  <dgm:cxnLst>
    <dgm:cxn modelId="{01C2BC03-7A3C-4FF0-A6A5-5F816492169E}" srcId="{AC4FAF35-56AB-4C08-A7F2-60D308F5DD16}" destId="{55453104-B08A-4BC8-BA28-1268E97BD78F}" srcOrd="0" destOrd="0" parTransId="{B4C55A0D-249C-4CE8-A7C8-5F72F7D219AC}" sibTransId="{3F1066DF-E935-447B-830E-D494B2025745}"/>
    <dgm:cxn modelId="{9058860B-A31D-4355-AD08-9D464C4649A1}" srcId="{55453104-B08A-4BC8-BA28-1268E97BD78F}" destId="{25F30B3D-CF3A-4BBE-AAD3-E3FACC423F1F}" srcOrd="1" destOrd="0" parTransId="{22CE913E-F819-4BF1-9C65-F75034E49F13}" sibTransId="{39D6C711-C441-4DE7-A552-B9C643E889DC}"/>
    <dgm:cxn modelId="{4AF1942D-F4F0-4B39-87C1-960FEED6DB34}" srcId="{AC4FAF35-56AB-4C08-A7F2-60D308F5DD16}" destId="{7B30494F-E224-4395-BD41-B776334D4154}" srcOrd="1" destOrd="0" parTransId="{D38503C0-1C97-4F36-B592-4D8BAB25A8DE}" sibTransId="{8BE340D9-D5E7-4F33-8855-D7DB8DC2CABF}"/>
    <dgm:cxn modelId="{E112CE4B-7E8B-9441-AB65-7C5B1B33E483}" type="presOf" srcId="{55453104-B08A-4BC8-BA28-1268E97BD78F}" destId="{49D82074-CD24-4F3E-B3F9-F23C16DA0D36}" srcOrd="0" destOrd="0" presId="urn:microsoft.com/office/officeart/2005/8/layout/vList5"/>
    <dgm:cxn modelId="{14716256-5072-47C0-A8EB-F18D27F13E8F}" srcId="{7B30494F-E224-4395-BD41-B776334D4154}" destId="{AC9D53AA-1454-4299-B6FA-C6638B2089D3}" srcOrd="1" destOrd="0" parTransId="{064A4FC9-4D74-4139-9BF4-94832CBD3BFC}" sibTransId="{11AF6D7B-9024-44E2-832E-4043A6BDB6FC}"/>
    <dgm:cxn modelId="{BCC0D156-20EA-734B-A5CA-285F5877A0B0}" type="presOf" srcId="{79E101FB-69DB-4DE8-8CEE-1546B1F84D77}" destId="{A41BD624-1691-4412-91A8-1B336CE2EBFA}" srcOrd="0" destOrd="0" presId="urn:microsoft.com/office/officeart/2005/8/layout/vList5"/>
    <dgm:cxn modelId="{1590A788-9B27-4F2B-AC66-4C9231546F65}" srcId="{55453104-B08A-4BC8-BA28-1268E97BD78F}" destId="{0E3FBB03-793E-4472-ACAC-C7D6EE58E2EE}" srcOrd="0" destOrd="0" parTransId="{47D65664-6109-48AE-BAE6-D08460074423}" sibTransId="{30B81900-27B0-4EE4-8BEF-1A700EF667AA}"/>
    <dgm:cxn modelId="{405B9C97-F4D3-9D43-A4BD-97D10214C045}" type="presOf" srcId="{AC4FAF35-56AB-4C08-A7F2-60D308F5DD16}" destId="{A6DB3B4B-B8A5-4125-AFAE-54537B6667F9}" srcOrd="0" destOrd="0" presId="urn:microsoft.com/office/officeart/2005/8/layout/vList5"/>
    <dgm:cxn modelId="{506110AF-1573-4E4F-BDEE-B43895F6953F}" type="presOf" srcId="{AC9D53AA-1454-4299-B6FA-C6638B2089D3}" destId="{A41BD624-1691-4412-91A8-1B336CE2EBFA}" srcOrd="0" destOrd="1" presId="urn:microsoft.com/office/officeart/2005/8/layout/vList5"/>
    <dgm:cxn modelId="{26627AB4-84B9-824D-AB54-3BF49D690802}" type="presOf" srcId="{7B30494F-E224-4395-BD41-B776334D4154}" destId="{0930BD20-3894-45F0-B4BE-CFB1AB0ECC3D}" srcOrd="0" destOrd="0" presId="urn:microsoft.com/office/officeart/2005/8/layout/vList5"/>
    <dgm:cxn modelId="{0E92C6DC-029E-F845-B4EE-42F687E1CEB6}" type="presOf" srcId="{0E3FBB03-793E-4472-ACAC-C7D6EE58E2EE}" destId="{A8A0433F-172D-435E-8208-E2C109FFE55D}" srcOrd="0" destOrd="0" presId="urn:microsoft.com/office/officeart/2005/8/layout/vList5"/>
    <dgm:cxn modelId="{4EE5C7E5-D85B-2F44-BD96-C5ABFAE1510F}" type="presOf" srcId="{25F30B3D-CF3A-4BBE-AAD3-E3FACC423F1F}" destId="{A8A0433F-172D-435E-8208-E2C109FFE55D}" srcOrd="0" destOrd="1" presId="urn:microsoft.com/office/officeart/2005/8/layout/vList5"/>
    <dgm:cxn modelId="{2AB6EBF0-5AAB-4366-8860-6EBFC2C8B914}" srcId="{7B30494F-E224-4395-BD41-B776334D4154}" destId="{79E101FB-69DB-4DE8-8CEE-1546B1F84D77}" srcOrd="0" destOrd="0" parTransId="{1F653D4B-3AC0-462D-B345-CCD686CB691C}" sibTransId="{2F698CAF-5656-4507-AEF4-6F09660BB866}"/>
    <dgm:cxn modelId="{EBC94707-D7F0-5F4B-9D68-080C093B1C29}" type="presParOf" srcId="{A6DB3B4B-B8A5-4125-AFAE-54537B6667F9}" destId="{552DE24F-0EC3-43EB-9003-3835FD5E3F3F}" srcOrd="0" destOrd="0" presId="urn:microsoft.com/office/officeart/2005/8/layout/vList5"/>
    <dgm:cxn modelId="{D567CE77-13FF-9041-B2CC-28C930F66A0A}" type="presParOf" srcId="{552DE24F-0EC3-43EB-9003-3835FD5E3F3F}" destId="{49D82074-CD24-4F3E-B3F9-F23C16DA0D36}" srcOrd="0" destOrd="0" presId="urn:microsoft.com/office/officeart/2005/8/layout/vList5"/>
    <dgm:cxn modelId="{2010342A-19A7-5E4C-9CAD-E099494F6647}" type="presParOf" srcId="{552DE24F-0EC3-43EB-9003-3835FD5E3F3F}" destId="{A8A0433F-172D-435E-8208-E2C109FFE55D}" srcOrd="1" destOrd="0" presId="urn:microsoft.com/office/officeart/2005/8/layout/vList5"/>
    <dgm:cxn modelId="{E040F847-CFE8-7F45-A6AB-AA6C7B0FD19E}" type="presParOf" srcId="{A6DB3B4B-B8A5-4125-AFAE-54537B6667F9}" destId="{877EE7B5-9D24-4B49-B253-873E22A39D9D}" srcOrd="1" destOrd="0" presId="urn:microsoft.com/office/officeart/2005/8/layout/vList5"/>
    <dgm:cxn modelId="{096C99E3-9057-1140-81BF-24961C53C947}" type="presParOf" srcId="{A6DB3B4B-B8A5-4125-AFAE-54537B6667F9}" destId="{3ADA0AF3-CA56-4AAB-802E-3EFFE1BE1A51}" srcOrd="2" destOrd="0" presId="urn:microsoft.com/office/officeart/2005/8/layout/vList5"/>
    <dgm:cxn modelId="{3DE5C57A-C875-1042-89A6-B74487C9B166}" type="presParOf" srcId="{3ADA0AF3-CA56-4AAB-802E-3EFFE1BE1A51}" destId="{0930BD20-3894-45F0-B4BE-CFB1AB0ECC3D}" srcOrd="0" destOrd="0" presId="urn:microsoft.com/office/officeart/2005/8/layout/vList5"/>
    <dgm:cxn modelId="{5206F929-777F-C54A-91D9-FC8C65552657}" type="presParOf" srcId="{3ADA0AF3-CA56-4AAB-802E-3EFFE1BE1A51}" destId="{A41BD624-1691-4412-91A8-1B336CE2EBFA}" srcOrd="1" destOrd="0" presId="urn:microsoft.com/office/officeart/2005/8/layout/vList5"/>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C4FAF35-56AB-4C08-A7F2-60D308F5DD16}"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2DB638CC-E381-4CE3-BA5A-BA4B55F6A74C}">
      <dgm:prSet phldrT="[Text]" custT="1"/>
      <dgm:spPr>
        <a:solidFill>
          <a:srgbClr val="CCFFCC"/>
        </a:solidFill>
        <a:ln>
          <a:solidFill>
            <a:srgbClr val="5B9BD5"/>
          </a:solidFill>
        </a:ln>
      </dgm:spPr>
      <dgm:t>
        <a:bodyPr/>
        <a:lstStyle/>
        <a:p>
          <a:r>
            <a:rPr lang="en-US" sz="2000" dirty="0" err="1">
              <a:solidFill>
                <a:schemeClr val="tx1"/>
              </a:solidFill>
            </a:rPr>
            <a:t>Pertanggungjawaban</a:t>
          </a:r>
          <a:r>
            <a:rPr lang="en-US" sz="2000" dirty="0">
              <a:solidFill>
                <a:schemeClr val="tx1"/>
              </a:solidFill>
            </a:rPr>
            <a:t> </a:t>
          </a:r>
          <a:r>
            <a:rPr lang="en-US" sz="2000" dirty="0" err="1">
              <a:solidFill>
                <a:schemeClr val="tx1"/>
              </a:solidFill>
            </a:rPr>
            <a:t>Administratif</a:t>
          </a:r>
          <a:endParaRPr lang="en-US" sz="2000" dirty="0">
            <a:solidFill>
              <a:schemeClr val="tx1"/>
            </a:solidFill>
          </a:endParaRPr>
        </a:p>
      </dgm:t>
    </dgm:pt>
    <dgm:pt modelId="{743ACCA1-F22E-424E-B9E0-FE6B19AE08B2}" cxnId="{17FE0F91-8DDB-49E2-BF8F-B836141E7419}" type="parTrans">
      <dgm:prSet/>
      <dgm:spPr/>
      <dgm:t>
        <a:bodyPr/>
        <a:lstStyle/>
        <a:p>
          <a:endParaRPr lang="en-US" sz="2400">
            <a:solidFill>
              <a:schemeClr val="tx1"/>
            </a:solidFill>
          </a:endParaRPr>
        </a:p>
      </dgm:t>
    </dgm:pt>
    <dgm:pt modelId="{E1AE7554-9B6C-4A50-A9C8-96981A70F528}" cxnId="{17FE0F91-8DDB-49E2-BF8F-B836141E7419}" type="sibTrans">
      <dgm:prSet/>
      <dgm:spPr/>
      <dgm:t>
        <a:bodyPr/>
        <a:lstStyle/>
        <a:p>
          <a:endParaRPr lang="en-US" sz="2400">
            <a:solidFill>
              <a:schemeClr val="tx1"/>
            </a:solidFill>
          </a:endParaRPr>
        </a:p>
      </dgm:t>
    </dgm:pt>
    <dgm:pt modelId="{22881BAD-75CB-4CDB-870A-D9A0518C4328}">
      <dgm:prSet phldrT="[Text]" custT="1"/>
      <dgm:spPr/>
      <dgm:t>
        <a:bodyPr/>
        <a:lstStyle/>
        <a:p>
          <a:r>
            <a:rPr lang="en-US" sz="2400" dirty="0" err="1">
              <a:solidFill>
                <a:srgbClr val="000000"/>
              </a:solidFill>
            </a:rPr>
            <a:t>Disampaikan</a:t>
          </a:r>
          <a:r>
            <a:rPr lang="en-US" sz="2400" dirty="0">
              <a:solidFill>
                <a:srgbClr val="000000"/>
              </a:solidFill>
            </a:rPr>
            <a:t> </a:t>
          </a:r>
          <a:r>
            <a:rPr lang="en-US" sz="2400" dirty="0" err="1">
              <a:solidFill>
                <a:srgbClr val="000000"/>
              </a:solidFill>
            </a:rPr>
            <a:t>kepada</a:t>
          </a:r>
          <a:r>
            <a:rPr lang="en-US" sz="2400" dirty="0">
              <a:solidFill>
                <a:srgbClr val="000000"/>
              </a:solidFill>
            </a:rPr>
            <a:t> </a:t>
          </a:r>
          <a:r>
            <a:rPr lang="en-US" sz="2400" dirty="0" err="1">
              <a:solidFill>
                <a:srgbClr val="000000"/>
              </a:solidFill>
            </a:rPr>
            <a:t>Pengguna</a:t>
          </a:r>
          <a:r>
            <a:rPr lang="en-US" sz="2400" dirty="0">
              <a:solidFill>
                <a:srgbClr val="000000"/>
              </a:solidFill>
            </a:rPr>
            <a:t> </a:t>
          </a:r>
          <a:r>
            <a:rPr lang="en-US" sz="2400" dirty="0" err="1">
              <a:solidFill>
                <a:srgbClr val="000000"/>
              </a:solidFill>
            </a:rPr>
            <a:t>Anggaran</a:t>
          </a:r>
          <a:endParaRPr lang="en-US" sz="2400" dirty="0">
            <a:solidFill>
              <a:srgbClr val="000000"/>
            </a:solidFill>
          </a:endParaRPr>
        </a:p>
      </dgm:t>
    </dgm:pt>
    <dgm:pt modelId="{1056A5D5-8AE7-4A44-9CB8-416D49D020B9}" cxnId="{5693FA5F-0FE4-4F74-998C-A65224461E5F}" type="parTrans">
      <dgm:prSet/>
      <dgm:spPr/>
      <dgm:t>
        <a:bodyPr/>
        <a:lstStyle/>
        <a:p>
          <a:endParaRPr lang="en-US" sz="2400">
            <a:solidFill>
              <a:schemeClr val="tx1"/>
            </a:solidFill>
          </a:endParaRPr>
        </a:p>
      </dgm:t>
    </dgm:pt>
    <dgm:pt modelId="{BC090F74-B64F-4DDF-858C-C16DBE697F8C}" cxnId="{5693FA5F-0FE4-4F74-998C-A65224461E5F}" type="sibTrans">
      <dgm:prSet/>
      <dgm:spPr/>
      <dgm:t>
        <a:bodyPr/>
        <a:lstStyle/>
        <a:p>
          <a:endParaRPr lang="en-US" sz="2400">
            <a:solidFill>
              <a:schemeClr val="tx1"/>
            </a:solidFill>
          </a:endParaRPr>
        </a:p>
      </dgm:t>
    </dgm:pt>
    <dgm:pt modelId="{7F6A78D5-1BAB-4BBF-A2BD-99C9749A8DCD}">
      <dgm:prSet phldrT="[Text]" custT="1"/>
      <dgm:spPr/>
      <dgm:t>
        <a:bodyPr/>
        <a:lstStyle/>
        <a:p>
          <a:endParaRPr lang="en-US" sz="2400" dirty="0">
            <a:solidFill>
              <a:schemeClr val="tx1"/>
            </a:solidFill>
          </a:endParaRPr>
        </a:p>
      </dgm:t>
    </dgm:pt>
    <dgm:pt modelId="{29523F56-D3ED-4942-BA5F-00FFEF1C6E77}" cxnId="{D7BF7B1B-B661-47C0-A4ED-030B90BC493D}" type="parTrans">
      <dgm:prSet/>
      <dgm:spPr/>
      <dgm:t>
        <a:bodyPr/>
        <a:lstStyle/>
        <a:p>
          <a:endParaRPr lang="en-US" sz="2400">
            <a:solidFill>
              <a:schemeClr val="tx1"/>
            </a:solidFill>
          </a:endParaRPr>
        </a:p>
      </dgm:t>
    </dgm:pt>
    <dgm:pt modelId="{704BD613-9491-412E-B0DA-53973A87CCE9}" cxnId="{D7BF7B1B-B661-47C0-A4ED-030B90BC493D}" type="sibTrans">
      <dgm:prSet/>
      <dgm:spPr/>
      <dgm:t>
        <a:bodyPr/>
        <a:lstStyle/>
        <a:p>
          <a:endParaRPr lang="en-US" sz="2400">
            <a:solidFill>
              <a:schemeClr val="tx1"/>
            </a:solidFill>
          </a:endParaRPr>
        </a:p>
      </dgm:t>
    </dgm:pt>
    <dgm:pt modelId="{A0A9FAB2-334B-4238-9C72-6E621B0FFA68}">
      <dgm:prSet custT="1"/>
      <dgm:spPr>
        <a:solidFill>
          <a:srgbClr val="CCFFCC"/>
        </a:solidFill>
        <a:ln>
          <a:solidFill>
            <a:srgbClr val="5B9BD5"/>
          </a:solidFill>
        </a:ln>
      </dgm:spPr>
      <dgm:t>
        <a:bodyPr/>
        <a:lstStyle/>
        <a:p>
          <a:r>
            <a:rPr lang="en-US" sz="2000" dirty="0" err="1">
              <a:solidFill>
                <a:schemeClr val="tx1"/>
              </a:solidFill>
            </a:rPr>
            <a:t>Pertanggungjawaban</a:t>
          </a:r>
          <a:r>
            <a:rPr lang="en-US" sz="2000" dirty="0">
              <a:solidFill>
                <a:schemeClr val="tx1"/>
              </a:solidFill>
            </a:rPr>
            <a:t> </a:t>
          </a:r>
          <a:r>
            <a:rPr lang="en-US" sz="2000" dirty="0" err="1">
              <a:solidFill>
                <a:schemeClr val="tx1"/>
              </a:solidFill>
            </a:rPr>
            <a:t>Fungsional</a:t>
          </a:r>
          <a:endParaRPr lang="en-US" sz="2000" dirty="0">
            <a:solidFill>
              <a:schemeClr val="tx1"/>
            </a:solidFill>
          </a:endParaRPr>
        </a:p>
      </dgm:t>
    </dgm:pt>
    <dgm:pt modelId="{61B8FA65-3BCC-436C-BF39-E71FB098ED59}" cxnId="{71273FDC-1001-4227-A376-1641E474E638}" type="parTrans">
      <dgm:prSet/>
      <dgm:spPr/>
      <dgm:t>
        <a:bodyPr/>
        <a:lstStyle/>
        <a:p>
          <a:endParaRPr lang="en-US" sz="2400">
            <a:solidFill>
              <a:schemeClr val="tx1"/>
            </a:solidFill>
          </a:endParaRPr>
        </a:p>
      </dgm:t>
    </dgm:pt>
    <dgm:pt modelId="{7F836540-12B4-4E5D-9D2D-B0B2C7606409}" cxnId="{71273FDC-1001-4227-A376-1641E474E638}" type="sibTrans">
      <dgm:prSet/>
      <dgm:spPr/>
      <dgm:t>
        <a:bodyPr/>
        <a:lstStyle/>
        <a:p>
          <a:endParaRPr lang="en-US" sz="2400">
            <a:solidFill>
              <a:schemeClr val="tx1"/>
            </a:solidFill>
          </a:endParaRPr>
        </a:p>
      </dgm:t>
    </dgm:pt>
    <dgm:pt modelId="{8E96CF87-C163-4801-84BB-6BC0B240C827}">
      <dgm:prSet phldrT="[Text]" custT="1"/>
      <dgm:spPr/>
      <dgm:t>
        <a:bodyPr/>
        <a:lstStyle/>
        <a:p>
          <a:r>
            <a:rPr lang="en-US" sz="2400" dirty="0" err="1">
              <a:solidFill>
                <a:srgbClr val="000000"/>
              </a:solidFill>
            </a:rPr>
            <a:t>Disampaika</a:t>
          </a:r>
          <a:r>
            <a:rPr lang="en-US" sz="2400" dirty="0">
              <a:solidFill>
                <a:srgbClr val="000000"/>
              </a:solidFill>
            </a:rPr>
            <a:t> PPKD</a:t>
          </a:r>
        </a:p>
      </dgm:t>
    </dgm:pt>
    <dgm:pt modelId="{4921D97E-738B-459A-87BF-DF82D075E6E3}" cxnId="{335CA337-CE0B-48F3-869B-9A9CCCB7F421}" type="parTrans">
      <dgm:prSet/>
      <dgm:spPr/>
      <dgm:t>
        <a:bodyPr/>
        <a:lstStyle/>
        <a:p>
          <a:endParaRPr lang="en-US" sz="2400">
            <a:solidFill>
              <a:schemeClr val="tx1"/>
            </a:solidFill>
          </a:endParaRPr>
        </a:p>
      </dgm:t>
    </dgm:pt>
    <dgm:pt modelId="{2253A160-0940-40A3-8338-C7C78EAF28C5}" cxnId="{335CA337-CE0B-48F3-869B-9A9CCCB7F421}" type="sibTrans">
      <dgm:prSet/>
      <dgm:spPr/>
      <dgm:t>
        <a:bodyPr/>
        <a:lstStyle/>
        <a:p>
          <a:endParaRPr lang="en-US" sz="2400">
            <a:solidFill>
              <a:schemeClr val="tx1"/>
            </a:solidFill>
          </a:endParaRPr>
        </a:p>
      </dgm:t>
    </dgm:pt>
    <dgm:pt modelId="{E84049FE-00C9-4EF9-84F8-9F491609D057}">
      <dgm:prSet phldrT="[Text]" custT="1"/>
      <dgm:spPr/>
      <dgm:t>
        <a:bodyPr/>
        <a:lstStyle/>
        <a:p>
          <a:r>
            <a:rPr lang="en-US" sz="2400" dirty="0">
              <a:solidFill>
                <a:srgbClr val="000000"/>
              </a:solidFill>
            </a:rPr>
            <a:t>Paling </a:t>
          </a:r>
          <a:r>
            <a:rPr lang="en-US" sz="2400" dirty="0" err="1">
              <a:solidFill>
                <a:srgbClr val="000000"/>
              </a:solidFill>
            </a:rPr>
            <a:t>lambat</a:t>
          </a:r>
          <a:r>
            <a:rPr lang="en-US" sz="2400" dirty="0">
              <a:solidFill>
                <a:srgbClr val="000000"/>
              </a:solidFill>
            </a:rPr>
            <a:t> </a:t>
          </a:r>
          <a:r>
            <a:rPr lang="en-US" sz="2400" dirty="0" err="1">
              <a:solidFill>
                <a:srgbClr val="000000"/>
              </a:solidFill>
            </a:rPr>
            <a:t>tanggal</a:t>
          </a:r>
          <a:r>
            <a:rPr lang="en-US" sz="2400" dirty="0">
              <a:solidFill>
                <a:srgbClr val="000000"/>
              </a:solidFill>
            </a:rPr>
            <a:t> 10 </a:t>
          </a:r>
          <a:r>
            <a:rPr lang="en-US" sz="2400" dirty="0" err="1">
              <a:solidFill>
                <a:srgbClr val="000000"/>
              </a:solidFill>
            </a:rPr>
            <a:t>Bulan</a:t>
          </a:r>
          <a:r>
            <a:rPr lang="en-US" sz="2400" dirty="0">
              <a:solidFill>
                <a:srgbClr val="000000"/>
              </a:solidFill>
            </a:rPr>
            <a:t> </a:t>
          </a:r>
          <a:r>
            <a:rPr lang="en-US" sz="2400" dirty="0" err="1">
              <a:solidFill>
                <a:srgbClr val="000000"/>
              </a:solidFill>
            </a:rPr>
            <a:t>berikutnya</a:t>
          </a:r>
          <a:endParaRPr lang="en-US" sz="2400" dirty="0">
            <a:solidFill>
              <a:srgbClr val="000000"/>
            </a:solidFill>
          </a:endParaRPr>
        </a:p>
      </dgm:t>
    </dgm:pt>
    <dgm:pt modelId="{AA17060E-D13C-4D0B-8F7B-3E90D109EC09}" cxnId="{406D0F65-0857-4ED8-A2D4-2A8095429979}" type="parTrans">
      <dgm:prSet/>
      <dgm:spPr/>
      <dgm:t>
        <a:bodyPr/>
        <a:lstStyle/>
        <a:p>
          <a:endParaRPr lang="en-US" sz="2400">
            <a:solidFill>
              <a:schemeClr val="tx1"/>
            </a:solidFill>
          </a:endParaRPr>
        </a:p>
      </dgm:t>
    </dgm:pt>
    <dgm:pt modelId="{009B3FB7-56F7-49FB-BDD2-1E64294B5ED7}" cxnId="{406D0F65-0857-4ED8-A2D4-2A8095429979}" type="sibTrans">
      <dgm:prSet/>
      <dgm:spPr/>
      <dgm:t>
        <a:bodyPr/>
        <a:lstStyle/>
        <a:p>
          <a:endParaRPr lang="en-US" sz="2400">
            <a:solidFill>
              <a:schemeClr val="tx1"/>
            </a:solidFill>
          </a:endParaRPr>
        </a:p>
      </dgm:t>
    </dgm:pt>
    <dgm:pt modelId="{AE595690-BB5A-41F9-8BBB-80D23C9536FE}">
      <dgm:prSet phldrT="[Text]" custT="1"/>
      <dgm:spPr/>
      <dgm:t>
        <a:bodyPr/>
        <a:lstStyle/>
        <a:p>
          <a:r>
            <a:rPr lang="en-US" sz="2400" dirty="0">
              <a:solidFill>
                <a:srgbClr val="000000"/>
              </a:solidFill>
            </a:rPr>
            <a:t>Paling </a:t>
          </a:r>
          <a:r>
            <a:rPr lang="en-US" sz="2400" dirty="0" err="1">
              <a:solidFill>
                <a:srgbClr val="000000"/>
              </a:solidFill>
            </a:rPr>
            <a:t>lambat</a:t>
          </a:r>
          <a:r>
            <a:rPr lang="en-US" sz="2400" dirty="0">
              <a:solidFill>
                <a:srgbClr val="000000"/>
              </a:solidFill>
            </a:rPr>
            <a:t> </a:t>
          </a:r>
          <a:r>
            <a:rPr lang="en-US" sz="2400" dirty="0" err="1">
              <a:solidFill>
                <a:srgbClr val="000000"/>
              </a:solidFill>
            </a:rPr>
            <a:t>tanggal</a:t>
          </a:r>
          <a:r>
            <a:rPr lang="en-US" sz="2400" dirty="0">
              <a:solidFill>
                <a:srgbClr val="000000"/>
              </a:solidFill>
            </a:rPr>
            <a:t> 10 </a:t>
          </a:r>
          <a:r>
            <a:rPr lang="en-US" sz="2400" dirty="0" err="1">
              <a:solidFill>
                <a:srgbClr val="000000"/>
              </a:solidFill>
            </a:rPr>
            <a:t>Bulan</a:t>
          </a:r>
          <a:r>
            <a:rPr lang="en-US" sz="2400" dirty="0">
              <a:solidFill>
                <a:srgbClr val="000000"/>
              </a:solidFill>
            </a:rPr>
            <a:t> </a:t>
          </a:r>
          <a:r>
            <a:rPr lang="en-US" sz="2400" dirty="0" err="1">
              <a:solidFill>
                <a:srgbClr val="000000"/>
              </a:solidFill>
            </a:rPr>
            <a:t>berikutnya</a:t>
          </a:r>
          <a:endParaRPr lang="en-US" sz="2400" dirty="0">
            <a:solidFill>
              <a:srgbClr val="000000"/>
            </a:solidFill>
          </a:endParaRPr>
        </a:p>
      </dgm:t>
    </dgm:pt>
    <dgm:pt modelId="{7C03F3C0-F8E5-4D55-A596-BA39D67A9D19}" cxnId="{9B51E060-0FDA-4498-A25F-592CBCB0FD94}" type="parTrans">
      <dgm:prSet/>
      <dgm:spPr/>
      <dgm:t>
        <a:bodyPr/>
        <a:lstStyle/>
        <a:p>
          <a:endParaRPr lang="en-US" sz="2400">
            <a:solidFill>
              <a:schemeClr val="tx1"/>
            </a:solidFill>
          </a:endParaRPr>
        </a:p>
      </dgm:t>
    </dgm:pt>
    <dgm:pt modelId="{3483964B-087C-479F-B552-CE0F838FDB09}" cxnId="{9B51E060-0FDA-4498-A25F-592CBCB0FD94}" type="sibTrans">
      <dgm:prSet/>
      <dgm:spPr/>
      <dgm:t>
        <a:bodyPr/>
        <a:lstStyle/>
        <a:p>
          <a:endParaRPr lang="en-US" sz="2400">
            <a:solidFill>
              <a:schemeClr val="tx1"/>
            </a:solidFill>
          </a:endParaRPr>
        </a:p>
      </dgm:t>
    </dgm:pt>
    <dgm:pt modelId="{51BA9C1A-DC8A-4713-A65B-50219CDC92AE}">
      <dgm:prSet phldrT="[Text]" custT="1"/>
      <dgm:spPr/>
      <dgm:t>
        <a:bodyPr/>
        <a:lstStyle/>
        <a:p>
          <a:endParaRPr lang="en-US" sz="2400" dirty="0">
            <a:solidFill>
              <a:srgbClr val="000000"/>
            </a:solidFill>
          </a:endParaRPr>
        </a:p>
      </dgm:t>
    </dgm:pt>
    <dgm:pt modelId="{B1EEDAF3-86BF-4C83-AEFA-C7BBBC52726D}" cxnId="{0E78A333-4EC6-4E40-8452-08B5C7A3E0AD}" type="parTrans">
      <dgm:prSet/>
      <dgm:spPr/>
      <dgm:t>
        <a:bodyPr/>
        <a:lstStyle/>
        <a:p>
          <a:endParaRPr lang="en-US" sz="2400">
            <a:solidFill>
              <a:schemeClr val="tx1"/>
            </a:solidFill>
          </a:endParaRPr>
        </a:p>
      </dgm:t>
    </dgm:pt>
    <dgm:pt modelId="{4D940D9C-2574-42D5-905E-BA136A109983}" cxnId="{0E78A333-4EC6-4E40-8452-08B5C7A3E0AD}" type="sibTrans">
      <dgm:prSet/>
      <dgm:spPr/>
      <dgm:t>
        <a:bodyPr/>
        <a:lstStyle/>
        <a:p>
          <a:endParaRPr lang="en-US" sz="2400">
            <a:solidFill>
              <a:schemeClr val="tx1"/>
            </a:solidFill>
          </a:endParaRPr>
        </a:p>
      </dgm:t>
    </dgm:pt>
    <dgm:pt modelId="{A6DB3B4B-B8A5-4125-AFAE-54537B6667F9}" type="pres">
      <dgm:prSet presAssocID="{AC4FAF35-56AB-4C08-A7F2-60D308F5DD16}" presName="Name0" presStyleCnt="0">
        <dgm:presLayoutVars>
          <dgm:dir/>
          <dgm:animLvl val="lvl"/>
          <dgm:resizeHandles val="exact"/>
        </dgm:presLayoutVars>
      </dgm:prSet>
      <dgm:spPr/>
    </dgm:pt>
    <dgm:pt modelId="{BE67B2BD-A8A1-475E-82F5-3B35ABB0B438}" type="pres">
      <dgm:prSet presAssocID="{2DB638CC-E381-4CE3-BA5A-BA4B55F6A74C}" presName="linNode" presStyleCnt="0"/>
      <dgm:spPr/>
    </dgm:pt>
    <dgm:pt modelId="{A386D770-DE02-431B-90E8-D15B04F1C043}" type="pres">
      <dgm:prSet presAssocID="{2DB638CC-E381-4CE3-BA5A-BA4B55F6A74C}" presName="parentText" presStyleLbl="node1" presStyleIdx="0" presStyleCnt="2" custScaleX="126406">
        <dgm:presLayoutVars>
          <dgm:chMax val="1"/>
          <dgm:bulletEnabled val="1"/>
        </dgm:presLayoutVars>
      </dgm:prSet>
      <dgm:spPr/>
    </dgm:pt>
    <dgm:pt modelId="{2370DACC-CE6F-43CE-B2E3-C3A595E7CC2D}" type="pres">
      <dgm:prSet presAssocID="{2DB638CC-E381-4CE3-BA5A-BA4B55F6A74C}" presName="descendantText" presStyleLbl="alignAccFollowNode1" presStyleIdx="0" presStyleCnt="2">
        <dgm:presLayoutVars>
          <dgm:bulletEnabled val="1"/>
        </dgm:presLayoutVars>
      </dgm:prSet>
      <dgm:spPr/>
    </dgm:pt>
    <dgm:pt modelId="{5E179DD6-05DD-47B5-BC70-25AD8DA5CFAD}" type="pres">
      <dgm:prSet presAssocID="{E1AE7554-9B6C-4A50-A9C8-96981A70F528}" presName="sp" presStyleCnt="0"/>
      <dgm:spPr/>
    </dgm:pt>
    <dgm:pt modelId="{46A57CDE-F203-43B2-AEB3-586C824C88D1}" type="pres">
      <dgm:prSet presAssocID="{A0A9FAB2-334B-4238-9C72-6E621B0FFA68}" presName="linNode" presStyleCnt="0"/>
      <dgm:spPr/>
    </dgm:pt>
    <dgm:pt modelId="{82F3BEB8-1F3F-43A5-BCA9-D5074E40B6F2}" type="pres">
      <dgm:prSet presAssocID="{A0A9FAB2-334B-4238-9C72-6E621B0FFA68}" presName="parentText" presStyleLbl="node1" presStyleIdx="1" presStyleCnt="2" custScaleX="126406">
        <dgm:presLayoutVars>
          <dgm:chMax val="1"/>
          <dgm:bulletEnabled val="1"/>
        </dgm:presLayoutVars>
      </dgm:prSet>
      <dgm:spPr/>
    </dgm:pt>
    <dgm:pt modelId="{CE4F22EB-E311-4076-904A-CC6C5AEDF7CC}" type="pres">
      <dgm:prSet presAssocID="{A0A9FAB2-334B-4238-9C72-6E621B0FFA68}" presName="descendantText" presStyleLbl="alignAccFollowNode1" presStyleIdx="1" presStyleCnt="2">
        <dgm:presLayoutVars>
          <dgm:bulletEnabled val="1"/>
        </dgm:presLayoutVars>
      </dgm:prSet>
      <dgm:spPr/>
    </dgm:pt>
  </dgm:ptLst>
  <dgm:cxnLst>
    <dgm:cxn modelId="{D7BF7B1B-B661-47C0-A4ED-030B90BC493D}" srcId="{2DB638CC-E381-4CE3-BA5A-BA4B55F6A74C}" destId="{7F6A78D5-1BAB-4BBF-A2BD-99C9749A8DCD}" srcOrd="3" destOrd="0" parTransId="{29523F56-D3ED-4942-BA5F-00FFEF1C6E77}" sibTransId="{704BD613-9491-412E-B0DA-53973A87CCE9}"/>
    <dgm:cxn modelId="{3E636C20-8BB1-564B-9536-57F48EE0E7B5}" type="presOf" srcId="{A0A9FAB2-334B-4238-9C72-6E621B0FFA68}" destId="{82F3BEB8-1F3F-43A5-BCA9-D5074E40B6F2}" srcOrd="0" destOrd="0" presId="urn:microsoft.com/office/officeart/2005/8/layout/vList5"/>
    <dgm:cxn modelId="{ACD71721-3AC0-CD49-BD70-8D02BA5B973B}" type="presOf" srcId="{2DB638CC-E381-4CE3-BA5A-BA4B55F6A74C}" destId="{A386D770-DE02-431B-90E8-D15B04F1C043}" srcOrd="0" destOrd="0" presId="urn:microsoft.com/office/officeart/2005/8/layout/vList5"/>
    <dgm:cxn modelId="{EE2F802C-48CA-A646-B40F-90F3A95D0E3A}" type="presOf" srcId="{E84049FE-00C9-4EF9-84F8-9F491609D057}" destId="{CE4F22EB-E311-4076-904A-CC6C5AEDF7CC}" srcOrd="0" destOrd="1" presId="urn:microsoft.com/office/officeart/2005/8/layout/vList5"/>
    <dgm:cxn modelId="{0E78A333-4EC6-4E40-8452-08B5C7A3E0AD}" srcId="{2DB638CC-E381-4CE3-BA5A-BA4B55F6A74C}" destId="{51BA9C1A-DC8A-4713-A65B-50219CDC92AE}" srcOrd="0" destOrd="0" parTransId="{B1EEDAF3-86BF-4C83-AEFA-C7BBBC52726D}" sibTransId="{4D940D9C-2574-42D5-905E-BA136A109983}"/>
    <dgm:cxn modelId="{335CA337-CE0B-48F3-869B-9A9CCCB7F421}" srcId="{A0A9FAB2-334B-4238-9C72-6E621B0FFA68}" destId="{8E96CF87-C163-4801-84BB-6BC0B240C827}" srcOrd="0" destOrd="0" parTransId="{4921D97E-738B-459A-87BF-DF82D075E6E3}" sibTransId="{2253A160-0940-40A3-8338-C7C78EAF28C5}"/>
    <dgm:cxn modelId="{5693FA5F-0FE4-4F74-998C-A65224461E5F}" srcId="{2DB638CC-E381-4CE3-BA5A-BA4B55F6A74C}" destId="{22881BAD-75CB-4CDB-870A-D9A0518C4328}" srcOrd="1" destOrd="0" parTransId="{1056A5D5-8AE7-4A44-9CB8-416D49D020B9}" sibTransId="{BC090F74-B64F-4DDF-858C-C16DBE697F8C}"/>
    <dgm:cxn modelId="{9B51E060-0FDA-4498-A25F-592CBCB0FD94}" srcId="{2DB638CC-E381-4CE3-BA5A-BA4B55F6A74C}" destId="{AE595690-BB5A-41F9-8BBB-80D23C9536FE}" srcOrd="2" destOrd="0" parTransId="{7C03F3C0-F8E5-4D55-A596-BA39D67A9D19}" sibTransId="{3483964B-087C-479F-B552-CE0F838FDB09}"/>
    <dgm:cxn modelId="{406D0F65-0857-4ED8-A2D4-2A8095429979}" srcId="{A0A9FAB2-334B-4238-9C72-6E621B0FFA68}" destId="{E84049FE-00C9-4EF9-84F8-9F491609D057}" srcOrd="1" destOrd="0" parTransId="{AA17060E-D13C-4D0B-8F7B-3E90D109EC09}" sibTransId="{009B3FB7-56F7-49FB-BDD2-1E64294B5ED7}"/>
    <dgm:cxn modelId="{E791AC6A-60EA-7241-890E-1C7110FF600D}" type="presOf" srcId="{8E96CF87-C163-4801-84BB-6BC0B240C827}" destId="{CE4F22EB-E311-4076-904A-CC6C5AEDF7CC}" srcOrd="0" destOrd="0" presId="urn:microsoft.com/office/officeart/2005/8/layout/vList5"/>
    <dgm:cxn modelId="{17BD4A52-AE56-6049-A9B7-B83BDABF70A1}" type="presOf" srcId="{51BA9C1A-DC8A-4713-A65B-50219CDC92AE}" destId="{2370DACC-CE6F-43CE-B2E3-C3A595E7CC2D}" srcOrd="0" destOrd="0" presId="urn:microsoft.com/office/officeart/2005/8/layout/vList5"/>
    <dgm:cxn modelId="{FBD6A672-3331-D841-841C-9761CB280292}" type="presOf" srcId="{AC4FAF35-56AB-4C08-A7F2-60D308F5DD16}" destId="{A6DB3B4B-B8A5-4125-AFAE-54537B6667F9}" srcOrd="0" destOrd="0" presId="urn:microsoft.com/office/officeart/2005/8/layout/vList5"/>
    <dgm:cxn modelId="{122C218F-4BA4-654F-A7BE-A36381CF8720}" type="presOf" srcId="{AE595690-BB5A-41F9-8BBB-80D23C9536FE}" destId="{2370DACC-CE6F-43CE-B2E3-C3A595E7CC2D}" srcOrd="0" destOrd="2" presId="urn:microsoft.com/office/officeart/2005/8/layout/vList5"/>
    <dgm:cxn modelId="{17FE0F91-8DDB-49E2-BF8F-B836141E7419}" srcId="{AC4FAF35-56AB-4C08-A7F2-60D308F5DD16}" destId="{2DB638CC-E381-4CE3-BA5A-BA4B55F6A74C}" srcOrd="0" destOrd="0" parTransId="{743ACCA1-F22E-424E-B9E0-FE6B19AE08B2}" sibTransId="{E1AE7554-9B6C-4A50-A9C8-96981A70F528}"/>
    <dgm:cxn modelId="{BE0623CB-1509-B84C-AC93-6CD7B25534DB}" type="presOf" srcId="{7F6A78D5-1BAB-4BBF-A2BD-99C9749A8DCD}" destId="{2370DACC-CE6F-43CE-B2E3-C3A595E7CC2D}" srcOrd="0" destOrd="3" presId="urn:microsoft.com/office/officeart/2005/8/layout/vList5"/>
    <dgm:cxn modelId="{EA350CD5-C769-B246-8B30-DCD9FED081C6}" type="presOf" srcId="{22881BAD-75CB-4CDB-870A-D9A0518C4328}" destId="{2370DACC-CE6F-43CE-B2E3-C3A595E7CC2D}" srcOrd="0" destOrd="1" presId="urn:microsoft.com/office/officeart/2005/8/layout/vList5"/>
    <dgm:cxn modelId="{71273FDC-1001-4227-A376-1641E474E638}" srcId="{AC4FAF35-56AB-4C08-A7F2-60D308F5DD16}" destId="{A0A9FAB2-334B-4238-9C72-6E621B0FFA68}" srcOrd="1" destOrd="0" parTransId="{61B8FA65-3BCC-436C-BF39-E71FB098ED59}" sibTransId="{7F836540-12B4-4E5D-9D2D-B0B2C7606409}"/>
    <dgm:cxn modelId="{122174EA-936F-9A42-99F0-71F39F387F7C}" type="presParOf" srcId="{A6DB3B4B-B8A5-4125-AFAE-54537B6667F9}" destId="{BE67B2BD-A8A1-475E-82F5-3B35ABB0B438}" srcOrd="0" destOrd="0" presId="urn:microsoft.com/office/officeart/2005/8/layout/vList5"/>
    <dgm:cxn modelId="{57876440-C9F1-0146-AC5F-C3E166EF721A}" type="presParOf" srcId="{BE67B2BD-A8A1-475E-82F5-3B35ABB0B438}" destId="{A386D770-DE02-431B-90E8-D15B04F1C043}" srcOrd="0" destOrd="0" presId="urn:microsoft.com/office/officeart/2005/8/layout/vList5"/>
    <dgm:cxn modelId="{D80C6779-E7C0-864D-B6D9-37E323737FC3}" type="presParOf" srcId="{BE67B2BD-A8A1-475E-82F5-3B35ABB0B438}" destId="{2370DACC-CE6F-43CE-B2E3-C3A595E7CC2D}" srcOrd="1" destOrd="0" presId="urn:microsoft.com/office/officeart/2005/8/layout/vList5"/>
    <dgm:cxn modelId="{21498C0D-5C61-0341-B89E-76E445FFCBF2}" type="presParOf" srcId="{A6DB3B4B-B8A5-4125-AFAE-54537B6667F9}" destId="{5E179DD6-05DD-47B5-BC70-25AD8DA5CFAD}" srcOrd="1" destOrd="0" presId="urn:microsoft.com/office/officeart/2005/8/layout/vList5"/>
    <dgm:cxn modelId="{6C66DD88-B395-324D-816A-85860ED1B21D}" type="presParOf" srcId="{A6DB3B4B-B8A5-4125-AFAE-54537B6667F9}" destId="{46A57CDE-F203-43B2-AEB3-586C824C88D1}" srcOrd="2" destOrd="0" presId="urn:microsoft.com/office/officeart/2005/8/layout/vList5"/>
    <dgm:cxn modelId="{22D1C0A6-A203-F240-8711-EEC6DE778438}" type="presParOf" srcId="{46A57CDE-F203-43B2-AEB3-586C824C88D1}" destId="{82F3BEB8-1F3F-43A5-BCA9-D5074E40B6F2}" srcOrd="0" destOrd="0" presId="urn:microsoft.com/office/officeart/2005/8/layout/vList5"/>
    <dgm:cxn modelId="{F8767D55-16C0-9747-9DEF-F0BA3F8B3CB2}" type="presParOf" srcId="{46A57CDE-F203-43B2-AEB3-586C824C88D1}" destId="{CE4F22EB-E311-4076-904A-CC6C5AEDF7CC}" srcOrd="1" destOrd="0" presId="urn:microsoft.com/office/officeart/2005/8/layout/vList5"/>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C4FAF35-56AB-4C08-A7F2-60D308F5DD16}"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55453104-B08A-4BC8-BA28-1268E97BD78F}">
      <dgm:prSet phldrT="[Text]" custT="1"/>
      <dgm:spPr/>
      <dgm:t>
        <a:bodyPr/>
        <a:lstStyle/>
        <a:p>
          <a:r>
            <a:rPr lang="en-US" sz="2400" dirty="0" err="1">
              <a:solidFill>
                <a:schemeClr val="tx1"/>
              </a:solidFill>
            </a:rPr>
            <a:t>Pertanggungjawaban</a:t>
          </a:r>
          <a:r>
            <a:rPr lang="en-US" sz="2400" dirty="0">
              <a:solidFill>
                <a:schemeClr val="tx1"/>
              </a:solidFill>
            </a:rPr>
            <a:t> </a:t>
          </a:r>
          <a:r>
            <a:rPr lang="en-US" sz="2400" dirty="0" err="1">
              <a:solidFill>
                <a:schemeClr val="tx1"/>
              </a:solidFill>
            </a:rPr>
            <a:t>Tambahan</a:t>
          </a:r>
          <a:r>
            <a:rPr lang="en-US" sz="2400" dirty="0">
              <a:solidFill>
                <a:schemeClr val="tx1"/>
              </a:solidFill>
            </a:rPr>
            <a:t> </a:t>
          </a:r>
          <a:r>
            <a:rPr lang="en-US" sz="2400" dirty="0" err="1">
              <a:solidFill>
                <a:schemeClr val="tx1"/>
              </a:solidFill>
            </a:rPr>
            <a:t>Uang</a:t>
          </a:r>
          <a:r>
            <a:rPr lang="en-US" sz="2400" dirty="0">
              <a:solidFill>
                <a:schemeClr val="tx1"/>
              </a:solidFill>
            </a:rPr>
            <a:t> </a:t>
          </a:r>
          <a:r>
            <a:rPr lang="en-US" sz="2400" dirty="0" err="1">
              <a:solidFill>
                <a:schemeClr val="tx1"/>
              </a:solidFill>
            </a:rPr>
            <a:t>Persediaan</a:t>
          </a:r>
          <a:r>
            <a:rPr lang="en-US" sz="2400" dirty="0">
              <a:solidFill>
                <a:schemeClr val="tx1"/>
              </a:solidFill>
            </a:rPr>
            <a:t> </a:t>
          </a:r>
        </a:p>
      </dgm:t>
    </dgm:pt>
    <dgm:pt modelId="{B4C55A0D-249C-4CE8-A7C8-5F72F7D219AC}" cxnId="{01C2BC03-7A3C-4FF0-A6A5-5F816492169E}" type="parTrans">
      <dgm:prSet/>
      <dgm:spPr/>
      <dgm:t>
        <a:bodyPr/>
        <a:lstStyle/>
        <a:p>
          <a:endParaRPr lang="en-US" sz="2400">
            <a:solidFill>
              <a:schemeClr val="tx1"/>
            </a:solidFill>
          </a:endParaRPr>
        </a:p>
      </dgm:t>
    </dgm:pt>
    <dgm:pt modelId="{3F1066DF-E935-447B-830E-D494B2025745}" cxnId="{01C2BC03-7A3C-4FF0-A6A5-5F816492169E}" type="sibTrans">
      <dgm:prSet/>
      <dgm:spPr/>
      <dgm:t>
        <a:bodyPr/>
        <a:lstStyle/>
        <a:p>
          <a:endParaRPr lang="en-US" sz="2400">
            <a:solidFill>
              <a:schemeClr val="tx1"/>
            </a:solidFill>
          </a:endParaRPr>
        </a:p>
      </dgm:t>
    </dgm:pt>
    <dgm:pt modelId="{AC9D53AA-1454-4299-B6FA-C6638B2089D3}">
      <dgm:prSet phldrT="[Text]" custT="1"/>
      <dgm:spPr/>
      <dgm:t>
        <a:bodyPr/>
        <a:lstStyle/>
        <a:p>
          <a:r>
            <a:rPr lang="en-US" sz="2400" dirty="0">
              <a:solidFill>
                <a:srgbClr val="000000"/>
              </a:solidFill>
            </a:rPr>
            <a:t>Paling </a:t>
          </a:r>
          <a:r>
            <a:rPr lang="en-US" sz="2400" dirty="0" err="1">
              <a:solidFill>
                <a:srgbClr val="000000"/>
              </a:solidFill>
            </a:rPr>
            <a:t>lambat</a:t>
          </a:r>
          <a:r>
            <a:rPr lang="en-US" sz="2400" dirty="0">
              <a:solidFill>
                <a:srgbClr val="000000"/>
              </a:solidFill>
            </a:rPr>
            <a:t> </a:t>
          </a:r>
          <a:r>
            <a:rPr lang="en-US" sz="2400" dirty="0" err="1">
              <a:solidFill>
                <a:srgbClr val="000000"/>
              </a:solidFill>
            </a:rPr>
            <a:t>tanggal</a:t>
          </a:r>
          <a:r>
            <a:rPr lang="en-US" sz="2400" dirty="0">
              <a:solidFill>
                <a:srgbClr val="000000"/>
              </a:solidFill>
            </a:rPr>
            <a:t> 5 </a:t>
          </a:r>
          <a:r>
            <a:rPr lang="en-US" sz="2400" dirty="0" err="1">
              <a:solidFill>
                <a:srgbClr val="000000"/>
              </a:solidFill>
            </a:rPr>
            <a:t>bulan</a:t>
          </a:r>
          <a:r>
            <a:rPr lang="en-US" sz="2400" dirty="0">
              <a:solidFill>
                <a:srgbClr val="000000"/>
              </a:solidFill>
            </a:rPr>
            <a:t> </a:t>
          </a:r>
          <a:r>
            <a:rPr lang="en-US" sz="2400" dirty="0" err="1">
              <a:solidFill>
                <a:srgbClr val="000000"/>
              </a:solidFill>
            </a:rPr>
            <a:t>berikutnya</a:t>
          </a:r>
          <a:endParaRPr lang="en-US" sz="2400" dirty="0">
            <a:solidFill>
              <a:srgbClr val="000000"/>
            </a:solidFill>
          </a:endParaRPr>
        </a:p>
      </dgm:t>
    </dgm:pt>
    <dgm:pt modelId="{79E101FB-69DB-4DE8-8CEE-1546B1F84D77}">
      <dgm:prSet phldrT="[Text]" custT="1"/>
      <dgm:spPr/>
      <dgm:t>
        <a:bodyPr/>
        <a:lstStyle/>
        <a:p>
          <a:r>
            <a:rPr lang="en-US" sz="2400" dirty="0" err="1">
              <a:solidFill>
                <a:srgbClr val="000000"/>
              </a:solidFill>
            </a:rPr>
            <a:t>Disampaikan</a:t>
          </a:r>
          <a:r>
            <a:rPr lang="en-US" sz="2400" dirty="0">
              <a:solidFill>
                <a:srgbClr val="000000"/>
              </a:solidFill>
            </a:rPr>
            <a:t> </a:t>
          </a:r>
          <a:r>
            <a:rPr lang="en-US" sz="2400" dirty="0" err="1">
              <a:solidFill>
                <a:srgbClr val="000000"/>
              </a:solidFill>
            </a:rPr>
            <a:t>kepada</a:t>
          </a:r>
          <a:r>
            <a:rPr lang="en-US" sz="2400" dirty="0">
              <a:solidFill>
                <a:srgbClr val="000000"/>
              </a:solidFill>
            </a:rPr>
            <a:t> </a:t>
          </a:r>
          <a:r>
            <a:rPr lang="en-US" sz="2400" dirty="0" err="1">
              <a:solidFill>
                <a:srgbClr val="000000"/>
              </a:solidFill>
            </a:rPr>
            <a:t>Bendahara</a:t>
          </a:r>
          <a:r>
            <a:rPr lang="en-US" sz="2400" dirty="0">
              <a:solidFill>
                <a:srgbClr val="000000"/>
              </a:solidFill>
            </a:rPr>
            <a:t> </a:t>
          </a:r>
          <a:r>
            <a:rPr lang="en-US" sz="2400" dirty="0" err="1">
              <a:solidFill>
                <a:srgbClr val="000000"/>
              </a:solidFill>
            </a:rPr>
            <a:t>Pengeluaran</a:t>
          </a:r>
          <a:endParaRPr lang="en-US" sz="2400" dirty="0">
            <a:solidFill>
              <a:srgbClr val="000000"/>
            </a:solidFill>
          </a:endParaRPr>
        </a:p>
      </dgm:t>
    </dgm:pt>
    <dgm:pt modelId="{7B30494F-E224-4395-BD41-B776334D4154}">
      <dgm:prSet phldrT="[Text]" custT="1"/>
      <dgm:spPr/>
      <dgm:t>
        <a:bodyPr/>
        <a:lstStyle/>
        <a:p>
          <a:r>
            <a:rPr lang="en-US" sz="2400" dirty="0" err="1">
              <a:solidFill>
                <a:schemeClr val="tx1"/>
              </a:solidFill>
            </a:rPr>
            <a:t>Pertanggungjawaban</a:t>
          </a:r>
          <a:r>
            <a:rPr lang="en-US" sz="2400" dirty="0">
              <a:solidFill>
                <a:schemeClr val="tx1"/>
              </a:solidFill>
            </a:rPr>
            <a:t> </a:t>
          </a:r>
          <a:r>
            <a:rPr lang="en-US" sz="2400" dirty="0" err="1">
              <a:solidFill>
                <a:schemeClr val="tx1"/>
              </a:solidFill>
            </a:rPr>
            <a:t>Fungsional</a:t>
          </a:r>
          <a:endParaRPr lang="en-US" sz="2400" dirty="0">
            <a:solidFill>
              <a:schemeClr val="tx1"/>
            </a:solidFill>
          </a:endParaRPr>
        </a:p>
      </dgm:t>
    </dgm:pt>
    <dgm:pt modelId="{8BE340D9-D5E7-4F33-8855-D7DB8DC2CABF}" cxnId="{4AF1942D-F4F0-4B39-87C1-960FEED6DB34}" type="sibTrans">
      <dgm:prSet/>
      <dgm:spPr/>
      <dgm:t>
        <a:bodyPr/>
        <a:lstStyle/>
        <a:p>
          <a:endParaRPr lang="en-US" sz="2400">
            <a:solidFill>
              <a:schemeClr val="tx1"/>
            </a:solidFill>
          </a:endParaRPr>
        </a:p>
      </dgm:t>
    </dgm:pt>
    <dgm:pt modelId="{D38503C0-1C97-4F36-B592-4D8BAB25A8DE}" cxnId="{4AF1942D-F4F0-4B39-87C1-960FEED6DB34}" type="parTrans">
      <dgm:prSet/>
      <dgm:spPr/>
      <dgm:t>
        <a:bodyPr/>
        <a:lstStyle/>
        <a:p>
          <a:endParaRPr lang="en-US" sz="2400">
            <a:solidFill>
              <a:schemeClr val="tx1"/>
            </a:solidFill>
          </a:endParaRPr>
        </a:p>
      </dgm:t>
    </dgm:pt>
    <dgm:pt modelId="{11AF6D7B-9024-44E2-832E-4043A6BDB6FC}" cxnId="{14716256-5072-47C0-A8EB-F18D27F13E8F}" type="sibTrans">
      <dgm:prSet/>
      <dgm:spPr/>
      <dgm:t>
        <a:bodyPr/>
        <a:lstStyle/>
        <a:p>
          <a:endParaRPr lang="en-US" sz="2400">
            <a:solidFill>
              <a:schemeClr val="tx1"/>
            </a:solidFill>
          </a:endParaRPr>
        </a:p>
      </dgm:t>
    </dgm:pt>
    <dgm:pt modelId="{064A4FC9-4D74-4139-9BF4-94832CBD3BFC}" cxnId="{14716256-5072-47C0-A8EB-F18D27F13E8F}" type="parTrans">
      <dgm:prSet/>
      <dgm:spPr/>
      <dgm:t>
        <a:bodyPr/>
        <a:lstStyle/>
        <a:p>
          <a:endParaRPr lang="en-US" sz="2400">
            <a:solidFill>
              <a:schemeClr val="tx1"/>
            </a:solidFill>
          </a:endParaRPr>
        </a:p>
      </dgm:t>
    </dgm:pt>
    <dgm:pt modelId="{2F698CAF-5656-4507-AEF4-6F09660BB866}" cxnId="{2AB6EBF0-5AAB-4366-8860-6EBFC2C8B914}" type="sibTrans">
      <dgm:prSet/>
      <dgm:spPr/>
      <dgm:t>
        <a:bodyPr/>
        <a:lstStyle/>
        <a:p>
          <a:endParaRPr lang="en-US" sz="2400">
            <a:solidFill>
              <a:schemeClr val="tx1"/>
            </a:solidFill>
          </a:endParaRPr>
        </a:p>
      </dgm:t>
    </dgm:pt>
    <dgm:pt modelId="{1F653D4B-3AC0-462D-B345-CCD686CB691C}" cxnId="{2AB6EBF0-5AAB-4366-8860-6EBFC2C8B914}" type="parTrans">
      <dgm:prSet/>
      <dgm:spPr/>
      <dgm:t>
        <a:bodyPr/>
        <a:lstStyle/>
        <a:p>
          <a:endParaRPr lang="en-US" sz="2400">
            <a:solidFill>
              <a:schemeClr val="tx1"/>
            </a:solidFill>
          </a:endParaRPr>
        </a:p>
      </dgm:t>
    </dgm:pt>
    <dgm:pt modelId="{19A54C72-ECCA-461C-ACBC-EEFB7A9871DE}">
      <dgm:prSet phldrT="[Text]" custT="1"/>
      <dgm:spPr/>
      <dgm:t>
        <a:bodyPr/>
        <a:lstStyle/>
        <a:p>
          <a:r>
            <a:rPr lang="en-US" sz="2400" dirty="0" err="1">
              <a:solidFill>
                <a:srgbClr val="000000"/>
              </a:solidFill>
            </a:rPr>
            <a:t>Disampaikan</a:t>
          </a:r>
          <a:r>
            <a:rPr lang="en-US" sz="2400" dirty="0">
              <a:solidFill>
                <a:srgbClr val="000000"/>
              </a:solidFill>
            </a:rPr>
            <a:t> </a:t>
          </a:r>
          <a:r>
            <a:rPr lang="en-US" sz="2400" dirty="0" err="1">
              <a:solidFill>
                <a:srgbClr val="000000"/>
              </a:solidFill>
            </a:rPr>
            <a:t>kepada</a:t>
          </a:r>
          <a:r>
            <a:rPr lang="en-US" sz="2400" dirty="0">
              <a:solidFill>
                <a:srgbClr val="000000"/>
              </a:solidFill>
            </a:rPr>
            <a:t> </a:t>
          </a:r>
          <a:r>
            <a:rPr lang="en-US" sz="2400" dirty="0" err="1">
              <a:solidFill>
                <a:srgbClr val="000000"/>
              </a:solidFill>
            </a:rPr>
            <a:t>Pengguna</a:t>
          </a:r>
          <a:r>
            <a:rPr lang="en-US" sz="2400" dirty="0">
              <a:solidFill>
                <a:srgbClr val="000000"/>
              </a:solidFill>
            </a:rPr>
            <a:t> </a:t>
          </a:r>
          <a:r>
            <a:rPr lang="en-US" sz="2400" dirty="0" err="1">
              <a:solidFill>
                <a:srgbClr val="000000"/>
              </a:solidFill>
            </a:rPr>
            <a:t>Anggaran</a:t>
          </a:r>
          <a:endParaRPr lang="en-US" sz="2400" dirty="0">
            <a:solidFill>
              <a:srgbClr val="000000"/>
            </a:solidFill>
          </a:endParaRPr>
        </a:p>
      </dgm:t>
    </dgm:pt>
    <dgm:pt modelId="{8ACED99F-D9A3-48C8-901D-DEAFDE8307AC}" cxnId="{F481B6AE-E658-4BAE-A8C9-3C6F120F1FAB}" type="parTrans">
      <dgm:prSet/>
      <dgm:spPr/>
      <dgm:t>
        <a:bodyPr/>
        <a:lstStyle/>
        <a:p>
          <a:endParaRPr lang="en-US" sz="2400"/>
        </a:p>
      </dgm:t>
    </dgm:pt>
    <dgm:pt modelId="{819FE6F4-E0D1-4680-AA1D-C51D70510832}" cxnId="{F481B6AE-E658-4BAE-A8C9-3C6F120F1FAB}" type="sibTrans">
      <dgm:prSet/>
      <dgm:spPr/>
      <dgm:t>
        <a:bodyPr/>
        <a:lstStyle/>
        <a:p>
          <a:endParaRPr lang="en-US" sz="2400"/>
        </a:p>
      </dgm:t>
    </dgm:pt>
    <dgm:pt modelId="{196738A6-E344-4488-8BA7-64CDCFC26632}">
      <dgm:prSet phldrT="[Text]" custT="1"/>
      <dgm:spPr/>
      <dgm:t>
        <a:bodyPr/>
        <a:lstStyle/>
        <a:p>
          <a:r>
            <a:rPr lang="en-US" sz="2400" dirty="0" err="1">
              <a:solidFill>
                <a:srgbClr val="000000"/>
              </a:solidFill>
            </a:rPr>
            <a:t>Pada</a:t>
          </a:r>
          <a:r>
            <a:rPr lang="en-US" sz="2400" dirty="0">
              <a:solidFill>
                <a:srgbClr val="000000"/>
              </a:solidFill>
            </a:rPr>
            <a:t> </a:t>
          </a:r>
          <a:r>
            <a:rPr lang="en-US" sz="2400" dirty="0" err="1">
              <a:solidFill>
                <a:srgbClr val="000000"/>
              </a:solidFill>
            </a:rPr>
            <a:t>saat</a:t>
          </a:r>
          <a:r>
            <a:rPr lang="en-US" sz="2400" dirty="0">
              <a:solidFill>
                <a:srgbClr val="000000"/>
              </a:solidFill>
            </a:rPr>
            <a:t> </a:t>
          </a:r>
          <a:r>
            <a:rPr lang="en-US" sz="2400" dirty="0" err="1">
              <a:solidFill>
                <a:srgbClr val="000000"/>
              </a:solidFill>
            </a:rPr>
            <a:t>Laporan</a:t>
          </a:r>
          <a:r>
            <a:rPr lang="en-US" sz="2400" dirty="0">
              <a:solidFill>
                <a:srgbClr val="000000"/>
              </a:solidFill>
            </a:rPr>
            <a:t> </a:t>
          </a:r>
          <a:r>
            <a:rPr lang="en-US" sz="2400" dirty="0" err="1">
              <a:solidFill>
                <a:srgbClr val="000000"/>
              </a:solidFill>
            </a:rPr>
            <a:t>Penggunaan</a:t>
          </a:r>
          <a:r>
            <a:rPr lang="en-US" sz="2400" dirty="0">
              <a:solidFill>
                <a:srgbClr val="000000"/>
              </a:solidFill>
            </a:rPr>
            <a:t> TU</a:t>
          </a:r>
        </a:p>
      </dgm:t>
    </dgm:pt>
    <dgm:pt modelId="{2AAEB291-4445-4739-8C0B-040E06657575}" cxnId="{000FB937-F3C6-418E-920C-3164422A20D3}" type="parTrans">
      <dgm:prSet/>
      <dgm:spPr/>
      <dgm:t>
        <a:bodyPr/>
        <a:lstStyle/>
        <a:p>
          <a:endParaRPr lang="en-US" sz="2400"/>
        </a:p>
      </dgm:t>
    </dgm:pt>
    <dgm:pt modelId="{669F7F45-9B65-4D1B-8CF2-54916E9BB4D3}" cxnId="{000FB937-F3C6-418E-920C-3164422A20D3}" type="sibTrans">
      <dgm:prSet/>
      <dgm:spPr/>
      <dgm:t>
        <a:bodyPr/>
        <a:lstStyle/>
        <a:p>
          <a:endParaRPr lang="en-US" sz="2400"/>
        </a:p>
      </dgm:t>
    </dgm:pt>
    <dgm:pt modelId="{A6DB3B4B-B8A5-4125-AFAE-54537B6667F9}" type="pres">
      <dgm:prSet presAssocID="{AC4FAF35-56AB-4C08-A7F2-60D308F5DD16}" presName="Name0" presStyleCnt="0">
        <dgm:presLayoutVars>
          <dgm:dir/>
          <dgm:animLvl val="lvl"/>
          <dgm:resizeHandles val="exact"/>
        </dgm:presLayoutVars>
      </dgm:prSet>
      <dgm:spPr/>
    </dgm:pt>
    <dgm:pt modelId="{552DE24F-0EC3-43EB-9003-3835FD5E3F3F}" type="pres">
      <dgm:prSet presAssocID="{55453104-B08A-4BC8-BA28-1268E97BD78F}" presName="linNode" presStyleCnt="0"/>
      <dgm:spPr/>
    </dgm:pt>
    <dgm:pt modelId="{49D82074-CD24-4F3E-B3F9-F23C16DA0D36}" type="pres">
      <dgm:prSet presAssocID="{55453104-B08A-4BC8-BA28-1268E97BD78F}" presName="parentText" presStyleLbl="node1" presStyleIdx="0" presStyleCnt="2" custScaleX="137466" custLinFactNeighborY="-4824">
        <dgm:presLayoutVars>
          <dgm:chMax val="1"/>
          <dgm:bulletEnabled val="1"/>
        </dgm:presLayoutVars>
      </dgm:prSet>
      <dgm:spPr/>
    </dgm:pt>
    <dgm:pt modelId="{A8A0433F-172D-435E-8208-E2C109FFE55D}" type="pres">
      <dgm:prSet presAssocID="{55453104-B08A-4BC8-BA28-1268E97BD78F}" presName="descendantText" presStyleLbl="alignAccFollowNode1" presStyleIdx="0" presStyleCnt="2">
        <dgm:presLayoutVars>
          <dgm:bulletEnabled val="1"/>
        </dgm:presLayoutVars>
      </dgm:prSet>
      <dgm:spPr/>
    </dgm:pt>
    <dgm:pt modelId="{877EE7B5-9D24-4B49-B253-873E22A39D9D}" type="pres">
      <dgm:prSet presAssocID="{3F1066DF-E935-447B-830E-D494B2025745}" presName="sp" presStyleCnt="0"/>
      <dgm:spPr/>
    </dgm:pt>
    <dgm:pt modelId="{3ADA0AF3-CA56-4AAB-802E-3EFFE1BE1A51}" type="pres">
      <dgm:prSet presAssocID="{7B30494F-E224-4395-BD41-B776334D4154}" presName="linNode" presStyleCnt="0"/>
      <dgm:spPr/>
    </dgm:pt>
    <dgm:pt modelId="{0930BD20-3894-45F0-B4BE-CFB1AB0ECC3D}" type="pres">
      <dgm:prSet presAssocID="{7B30494F-E224-4395-BD41-B776334D4154}" presName="parentText" presStyleLbl="node1" presStyleIdx="1" presStyleCnt="2" custScaleX="137466">
        <dgm:presLayoutVars>
          <dgm:chMax val="1"/>
          <dgm:bulletEnabled val="1"/>
        </dgm:presLayoutVars>
      </dgm:prSet>
      <dgm:spPr/>
    </dgm:pt>
    <dgm:pt modelId="{A41BD624-1691-4412-91A8-1B336CE2EBFA}" type="pres">
      <dgm:prSet presAssocID="{7B30494F-E224-4395-BD41-B776334D4154}" presName="descendantText" presStyleLbl="alignAccFollowNode1" presStyleIdx="1" presStyleCnt="2">
        <dgm:presLayoutVars>
          <dgm:bulletEnabled val="1"/>
        </dgm:presLayoutVars>
      </dgm:prSet>
      <dgm:spPr/>
    </dgm:pt>
  </dgm:ptLst>
  <dgm:cxnLst>
    <dgm:cxn modelId="{01C2BC03-7A3C-4FF0-A6A5-5F816492169E}" srcId="{AC4FAF35-56AB-4C08-A7F2-60D308F5DD16}" destId="{55453104-B08A-4BC8-BA28-1268E97BD78F}" srcOrd="0" destOrd="0" parTransId="{B4C55A0D-249C-4CE8-A7C8-5F72F7D219AC}" sibTransId="{3F1066DF-E935-447B-830E-D494B2025745}"/>
    <dgm:cxn modelId="{218ABA1C-6764-B249-8B50-7EB33D2F5B38}" type="presOf" srcId="{AC4FAF35-56AB-4C08-A7F2-60D308F5DD16}" destId="{A6DB3B4B-B8A5-4125-AFAE-54537B6667F9}" srcOrd="0" destOrd="0" presId="urn:microsoft.com/office/officeart/2005/8/layout/vList5"/>
    <dgm:cxn modelId="{4AF1942D-F4F0-4B39-87C1-960FEED6DB34}" srcId="{AC4FAF35-56AB-4C08-A7F2-60D308F5DD16}" destId="{7B30494F-E224-4395-BD41-B776334D4154}" srcOrd="1" destOrd="0" parTransId="{D38503C0-1C97-4F36-B592-4D8BAB25A8DE}" sibTransId="{8BE340D9-D5E7-4F33-8855-D7DB8DC2CABF}"/>
    <dgm:cxn modelId="{000FB937-F3C6-418E-920C-3164422A20D3}" srcId="{55453104-B08A-4BC8-BA28-1268E97BD78F}" destId="{196738A6-E344-4488-8BA7-64CDCFC26632}" srcOrd="1" destOrd="0" parTransId="{2AAEB291-4445-4739-8C0B-040E06657575}" sibTransId="{669F7F45-9B65-4D1B-8CF2-54916E9BB4D3}"/>
    <dgm:cxn modelId="{CFEFED6D-4D64-8C4E-AFDB-FDC0F93EBC0B}" type="presOf" srcId="{AC9D53AA-1454-4299-B6FA-C6638B2089D3}" destId="{A41BD624-1691-4412-91A8-1B336CE2EBFA}" srcOrd="0" destOrd="1" presId="urn:microsoft.com/office/officeart/2005/8/layout/vList5"/>
    <dgm:cxn modelId="{F678D84F-F754-F242-9037-AC4A1A0EFCCA}" type="presOf" srcId="{196738A6-E344-4488-8BA7-64CDCFC26632}" destId="{A8A0433F-172D-435E-8208-E2C109FFE55D}" srcOrd="0" destOrd="1" presId="urn:microsoft.com/office/officeart/2005/8/layout/vList5"/>
    <dgm:cxn modelId="{14716256-5072-47C0-A8EB-F18D27F13E8F}" srcId="{7B30494F-E224-4395-BD41-B776334D4154}" destId="{AC9D53AA-1454-4299-B6FA-C6638B2089D3}" srcOrd="1" destOrd="0" parTransId="{064A4FC9-4D74-4139-9BF4-94832CBD3BFC}" sibTransId="{11AF6D7B-9024-44E2-832E-4043A6BDB6FC}"/>
    <dgm:cxn modelId="{42776258-50C6-CE41-9BCC-C25CE145EE95}" type="presOf" srcId="{19A54C72-ECCA-461C-ACBC-EEFB7A9871DE}" destId="{A8A0433F-172D-435E-8208-E2C109FFE55D}" srcOrd="0" destOrd="0" presId="urn:microsoft.com/office/officeart/2005/8/layout/vList5"/>
    <dgm:cxn modelId="{2CB20879-2671-A549-BCF1-0901CD377B41}" type="presOf" srcId="{79E101FB-69DB-4DE8-8CEE-1546B1F84D77}" destId="{A41BD624-1691-4412-91A8-1B336CE2EBFA}" srcOrd="0" destOrd="0" presId="urn:microsoft.com/office/officeart/2005/8/layout/vList5"/>
    <dgm:cxn modelId="{F481B6AE-E658-4BAE-A8C9-3C6F120F1FAB}" srcId="{55453104-B08A-4BC8-BA28-1268E97BD78F}" destId="{19A54C72-ECCA-461C-ACBC-EEFB7A9871DE}" srcOrd="0" destOrd="0" parTransId="{8ACED99F-D9A3-48C8-901D-DEAFDE8307AC}" sibTransId="{819FE6F4-E0D1-4680-AA1D-C51D70510832}"/>
    <dgm:cxn modelId="{4D9B1FD3-1F84-6D49-BCDD-B35F68882365}" type="presOf" srcId="{55453104-B08A-4BC8-BA28-1268E97BD78F}" destId="{49D82074-CD24-4F3E-B3F9-F23C16DA0D36}" srcOrd="0" destOrd="0" presId="urn:microsoft.com/office/officeart/2005/8/layout/vList5"/>
    <dgm:cxn modelId="{F84B5ED8-BF25-9B43-B6A6-A79D38F85F08}" type="presOf" srcId="{7B30494F-E224-4395-BD41-B776334D4154}" destId="{0930BD20-3894-45F0-B4BE-CFB1AB0ECC3D}" srcOrd="0" destOrd="0" presId="urn:microsoft.com/office/officeart/2005/8/layout/vList5"/>
    <dgm:cxn modelId="{2AB6EBF0-5AAB-4366-8860-6EBFC2C8B914}" srcId="{7B30494F-E224-4395-BD41-B776334D4154}" destId="{79E101FB-69DB-4DE8-8CEE-1546B1F84D77}" srcOrd="0" destOrd="0" parTransId="{1F653D4B-3AC0-462D-B345-CCD686CB691C}" sibTransId="{2F698CAF-5656-4507-AEF4-6F09660BB866}"/>
    <dgm:cxn modelId="{DACC28B1-D6D7-574F-B5F6-73BD9B3DFFE6}" type="presParOf" srcId="{A6DB3B4B-B8A5-4125-AFAE-54537B6667F9}" destId="{552DE24F-0EC3-43EB-9003-3835FD5E3F3F}" srcOrd="0" destOrd="0" presId="urn:microsoft.com/office/officeart/2005/8/layout/vList5"/>
    <dgm:cxn modelId="{03600144-91B2-9642-BB87-9D51CD5289D0}" type="presParOf" srcId="{552DE24F-0EC3-43EB-9003-3835FD5E3F3F}" destId="{49D82074-CD24-4F3E-B3F9-F23C16DA0D36}" srcOrd="0" destOrd="0" presId="urn:microsoft.com/office/officeart/2005/8/layout/vList5"/>
    <dgm:cxn modelId="{5D0819AA-839B-154A-AEA2-2956AED4FFFF}" type="presParOf" srcId="{552DE24F-0EC3-43EB-9003-3835FD5E3F3F}" destId="{A8A0433F-172D-435E-8208-E2C109FFE55D}" srcOrd="1" destOrd="0" presId="urn:microsoft.com/office/officeart/2005/8/layout/vList5"/>
    <dgm:cxn modelId="{3EB9EB44-4A70-1E47-A225-56D1357D80B7}" type="presParOf" srcId="{A6DB3B4B-B8A5-4125-AFAE-54537B6667F9}" destId="{877EE7B5-9D24-4B49-B253-873E22A39D9D}" srcOrd="1" destOrd="0" presId="urn:microsoft.com/office/officeart/2005/8/layout/vList5"/>
    <dgm:cxn modelId="{98D275D8-DD93-1043-9824-1A867B86E8CB}" type="presParOf" srcId="{A6DB3B4B-B8A5-4125-AFAE-54537B6667F9}" destId="{3ADA0AF3-CA56-4AAB-802E-3EFFE1BE1A51}" srcOrd="2" destOrd="0" presId="urn:microsoft.com/office/officeart/2005/8/layout/vList5"/>
    <dgm:cxn modelId="{64EB6E88-4848-9746-94CF-3F9FF12FDA8B}" type="presParOf" srcId="{3ADA0AF3-CA56-4AAB-802E-3EFFE1BE1A51}" destId="{0930BD20-3894-45F0-B4BE-CFB1AB0ECC3D}" srcOrd="0" destOrd="0" presId="urn:microsoft.com/office/officeart/2005/8/layout/vList5"/>
    <dgm:cxn modelId="{8E2EAAE9-BD8E-1A44-9E94-198E20327DAF}" type="presParOf" srcId="{3ADA0AF3-CA56-4AAB-802E-3EFFE1BE1A51}" destId="{A41BD624-1691-4412-91A8-1B336CE2EBFA}" srcOrd="1" destOrd="0" presId="urn:microsoft.com/office/officeart/2005/8/layout/vList5"/>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Group 1"/>
      <dsp:cNvGrpSpPr/>
    </dsp:nvGrpSpPr>
    <dsp:grpSpPr>
      <a:xfrm>
        <a:off x="0" y="0"/>
        <a:ext cx="8306164" cy="5257800"/>
        <a:chOff x="0" y="0"/>
        <a:chExt cx="8306164" cy="5257800"/>
      </a:xfrm>
    </dsp:grpSpPr>
    <dsp:sp modelId="{381ED2B5-41E7-4BD1-A5FB-2FFA977BC59A}">
      <dsp:nvSpPr>
        <dsp:cNvPr id="3" name="Rounded Rectangle 2"/>
        <dsp:cNvSpPr/>
      </dsp:nvSpPr>
      <dsp:spPr bwMode="white">
        <a:xfrm>
          <a:off x="0" y="88663"/>
          <a:ext cx="2350213" cy="1179610"/>
        </a:xfrm>
        <a:prstGeom prst="roundRect">
          <a:avLst>
            <a:gd name="adj" fmla="val 10000"/>
          </a:avLst>
        </a:prstGeom>
        <a:solidFill>
          <a:srgbClr val="4472C4">
            <a:hueOff val="0"/>
            <a:satOff val="0"/>
            <a:lumOff val="0"/>
            <a:alphaOff val="0"/>
          </a:srgbClr>
        </a:solidFill>
        <a:ln w="12700" cap="flat" cmpd="sng" algn="ctr">
          <a:solidFill>
            <a:prstClr val="white">
              <a:hueOff val="0"/>
              <a:satOff val="0"/>
              <a:lumOff val="0"/>
              <a:alphaOff val="0"/>
            </a:prstClr>
          </a:solidFill>
          <a:prstDash val="solid"/>
          <a:miter lim="800000"/>
        </a:ln>
        <a:effectLst/>
      </dsp:spPr>
      <dsp:style>
        <a:lnRef idx="2">
          <a:schemeClr val="lt1"/>
        </a:lnRef>
        <a:fillRef idx="1">
          <a:schemeClr val="accent1"/>
        </a:fillRef>
        <a:effectRef idx="0">
          <a:scrgbClr r="0" g="0" b="0"/>
        </a:effectRef>
        <a:fontRef idx="minor">
          <a:schemeClr val="lt1"/>
        </a:fontRef>
      </dsp:style>
      <dsp:txBody>
        <a:bodyPr vert="horz" wrap="square" lIns="34290" tIns="22860" rIns="34290" bIns="22860" numCol="1" spcCol="1270" anchor="ctr" anchorCtr="0" forceAA="0"/>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marL="0" lvl="0" indent="0" algn="ctr" defTabSz="800100" rtl="0">
            <a:lnSpc>
              <a:spcPct val="90000"/>
            </a:lnSpc>
            <a:spcBef>
              <a:spcPct val="0"/>
            </a:spcBef>
            <a:spcAft>
              <a:spcPct val="35000"/>
            </a:spcAft>
            <a:buNone/>
          </a:pPr>
          <a:r>
            <a:rPr lang="it-IT" sz="1800" kern="1200" dirty="0">
              <a:solidFill>
                <a:srgbClr val="000000"/>
              </a:solidFill>
              <a:latin typeface="Calibri" panose="020F0502020204030204"/>
              <a:ea typeface="Calibri" panose="020F0502020204030204"/>
              <a:cs typeface="Arial" panose="020B0604020202020204"/>
              <a:hlinkClick r:id="rId1" action="ppaction://hlinkfile"/>
            </a:rPr>
            <a:t>Buku Kas Umum (BKU) </a:t>
          </a:r>
          <a:endParaRPr lang="en-US" sz="1800" kern="1200" dirty="0">
            <a:solidFill>
              <a:srgbClr val="000000"/>
            </a:solidFill>
            <a:latin typeface="Calibri" panose="020F0502020204030204"/>
            <a:ea typeface="Calibri" panose="020F0502020204030204"/>
            <a:cs typeface="Arial" panose="020B0604020202020204"/>
          </a:endParaRPr>
        </a:p>
      </dsp:txBody>
      <dsp:txXfrm>
        <a:off x="0" y="88663"/>
        <a:ext cx="2350213" cy="1179610"/>
      </dsp:txXfrm>
    </dsp:sp>
    <dsp:sp modelId="{9B40F4C4-E643-4F1A-9DB6-808905E7DBE4}">
      <dsp:nvSpPr>
        <dsp:cNvPr id="5" name="Rounded Rectangle 4"/>
        <dsp:cNvSpPr/>
      </dsp:nvSpPr>
      <dsp:spPr bwMode="white">
        <a:xfrm>
          <a:off x="2514407" y="88663"/>
          <a:ext cx="2350213" cy="1179610"/>
        </a:xfrm>
        <a:prstGeom prst="roundRect">
          <a:avLst>
            <a:gd name="adj" fmla="val 10000"/>
          </a:avLst>
        </a:prstGeom>
      </dsp:spPr>
      <dsp:style>
        <a:lnRef idx="2">
          <a:schemeClr val="lt1"/>
        </a:lnRef>
        <a:fillRef idx="1">
          <a:schemeClr val="accent1"/>
        </a:fillRef>
        <a:effectRef idx="0">
          <a:scrgbClr r="0" g="0" b="0"/>
        </a:effectRef>
        <a:fontRef idx="minor">
          <a:schemeClr val="lt1"/>
        </a:fontRef>
      </dsp:style>
      <dsp:txBody>
        <a:bodyPr lIns="34290" tIns="22860" rIns="34290" bIns="2286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rtl="0">
            <a:lnSpc>
              <a:spcPct val="100000"/>
            </a:lnSpc>
            <a:spcBef>
              <a:spcPct val="0"/>
            </a:spcBef>
            <a:spcAft>
              <a:spcPct val="35000"/>
            </a:spcAft>
          </a:pPr>
          <a:r>
            <a:rPr lang="it-IT" sz="1800" dirty="0">
              <a:solidFill>
                <a:srgbClr val="000000"/>
              </a:solidFill>
            </a:rPr>
            <a:t>Buku Pembantu BKU - yang terdiri dari :</a:t>
          </a:r>
          <a:endParaRPr lang="en-US" sz="1800" dirty="0">
            <a:solidFill>
              <a:srgbClr val="000000"/>
            </a:solidFill>
          </a:endParaRPr>
        </a:p>
      </dsp:txBody>
      <dsp:txXfrm>
        <a:off x="2514407" y="88663"/>
        <a:ext cx="2350213" cy="1179610"/>
      </dsp:txXfrm>
    </dsp:sp>
    <dsp:sp modelId="{15D67CEE-D2AB-4955-8C3C-771FF16CD4B0}">
      <dsp:nvSpPr>
        <dsp:cNvPr id="7" name="Freeform 6"/>
        <dsp:cNvSpPr/>
      </dsp:nvSpPr>
      <dsp:spPr bwMode="white">
        <a:xfrm>
          <a:off x="2749429" y="1268273"/>
          <a:ext cx="135222" cy="429737"/>
        </a:xfrm>
        <a:custGeom>
          <a:avLst/>
          <a:gdLst/>
          <a:ahLst/>
          <a:cxnLst/>
          <a:pathLst>
            <a:path w="213" h="677">
              <a:moveTo>
                <a:pt x="0" y="0"/>
              </a:moveTo>
              <a:lnTo>
                <a:pt x="0" y="677"/>
              </a:lnTo>
              <a:lnTo>
                <a:pt x="213" y="677"/>
              </a:lnTo>
            </a:path>
          </a:pathLst>
        </a:custGeom>
      </dsp:spPr>
      <dsp:style>
        <a:lnRef idx="2">
          <a:schemeClr val="accent1">
            <a:shade val="60000"/>
          </a:schemeClr>
        </a:lnRef>
        <a:fillRef idx="0">
          <a:schemeClr val="accent1"/>
        </a:fillRef>
        <a:effectRef idx="0">
          <a:scrgbClr r="0" g="0" b="0"/>
        </a:effectRef>
        <a:fontRef idx="minor"/>
      </dsp:style>
      <dsp:txXfrm>
        <a:off x="2749429" y="1268273"/>
        <a:ext cx="135222" cy="429737"/>
      </dsp:txXfrm>
    </dsp:sp>
    <dsp:sp modelId="{8642984B-22F5-4F9A-ACDA-98B579AD2E59}">
      <dsp:nvSpPr>
        <dsp:cNvPr id="8" name="Rounded Rectangle 7"/>
        <dsp:cNvSpPr/>
      </dsp:nvSpPr>
      <dsp:spPr bwMode="white">
        <a:xfrm>
          <a:off x="2884650" y="1411519"/>
          <a:ext cx="2693742" cy="572982"/>
        </a:xfrm>
        <a:prstGeom prst="roundRect">
          <a:avLst>
            <a:gd name="adj" fmla="val 10000"/>
          </a:avLst>
        </a:prstGeom>
      </dsp:spPr>
      <dsp:style>
        <a:lnRef idx="2">
          <a:schemeClr val="accent1"/>
        </a:lnRef>
        <a:fillRef idx="1">
          <a:schemeClr val="lt1">
            <a:alpha val="90000"/>
          </a:schemeClr>
        </a:fillRef>
        <a:effectRef idx="0">
          <a:scrgbClr r="0" g="0" b="0"/>
        </a:effectRef>
        <a:fontRef idx="minor"/>
      </dsp:style>
      <dsp:txBody>
        <a:bodyPr lIns="30480" tIns="20320" rIns="30480" bIns="2032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rtl="0">
            <a:lnSpc>
              <a:spcPct val="100000"/>
            </a:lnSpc>
            <a:spcBef>
              <a:spcPct val="0"/>
            </a:spcBef>
            <a:spcAft>
              <a:spcPct val="35000"/>
            </a:spcAft>
          </a:pPr>
          <a:r>
            <a:rPr lang="fi-FI" sz="1600" dirty="0">
              <a:solidFill>
                <a:srgbClr val="000000"/>
              </a:solidFill>
            </a:rPr>
            <a:t>Buku Pembantu Kas Tunai</a:t>
          </a:r>
          <a:endParaRPr lang="en-US" sz="1600" dirty="0">
            <a:solidFill>
              <a:srgbClr val="000000"/>
            </a:solidFill>
          </a:endParaRPr>
        </a:p>
      </dsp:txBody>
      <dsp:txXfrm>
        <a:off x="2884650" y="1411519"/>
        <a:ext cx="2693742" cy="572982"/>
      </dsp:txXfrm>
    </dsp:sp>
    <dsp:sp modelId="{E61F452D-7E8F-4FA2-B40C-919BE9BE8C1F}">
      <dsp:nvSpPr>
        <dsp:cNvPr id="9" name="Freeform 8"/>
        <dsp:cNvSpPr/>
      </dsp:nvSpPr>
      <dsp:spPr bwMode="white">
        <a:xfrm>
          <a:off x="2749429" y="1268273"/>
          <a:ext cx="145178" cy="1149340"/>
        </a:xfrm>
        <a:custGeom>
          <a:avLst/>
          <a:gdLst/>
          <a:ahLst/>
          <a:cxnLst/>
          <a:pathLst>
            <a:path w="229" h="1810">
              <a:moveTo>
                <a:pt x="0" y="0"/>
              </a:moveTo>
              <a:lnTo>
                <a:pt x="0" y="1810"/>
              </a:lnTo>
              <a:lnTo>
                <a:pt x="229" y="1810"/>
              </a:lnTo>
            </a:path>
          </a:pathLst>
        </a:custGeom>
      </dsp:spPr>
      <dsp:style>
        <a:lnRef idx="2">
          <a:schemeClr val="accent1">
            <a:shade val="60000"/>
          </a:schemeClr>
        </a:lnRef>
        <a:fillRef idx="0">
          <a:schemeClr val="accent1"/>
        </a:fillRef>
        <a:effectRef idx="0">
          <a:scrgbClr r="0" g="0" b="0"/>
        </a:effectRef>
        <a:fontRef idx="minor"/>
      </dsp:style>
      <dsp:txXfrm>
        <a:off x="2749429" y="1268273"/>
        <a:ext cx="145178" cy="1149340"/>
      </dsp:txXfrm>
    </dsp:sp>
    <dsp:sp modelId="{74FE5E8F-1345-4AA7-8F34-BB3F81198BFE}">
      <dsp:nvSpPr>
        <dsp:cNvPr id="10" name="Rounded Rectangle 9"/>
        <dsp:cNvSpPr/>
      </dsp:nvSpPr>
      <dsp:spPr bwMode="white">
        <a:xfrm>
          <a:off x="2894606" y="2131122"/>
          <a:ext cx="2693742" cy="572982"/>
        </a:xfrm>
        <a:prstGeom prst="roundRect">
          <a:avLst>
            <a:gd name="adj" fmla="val 10000"/>
          </a:avLst>
        </a:prstGeom>
      </dsp:spPr>
      <dsp:style>
        <a:lnRef idx="2">
          <a:schemeClr val="accent1"/>
        </a:lnRef>
        <a:fillRef idx="1">
          <a:schemeClr val="lt1">
            <a:alpha val="90000"/>
          </a:schemeClr>
        </a:fillRef>
        <a:effectRef idx="0">
          <a:scrgbClr r="0" g="0" b="0"/>
        </a:effectRef>
        <a:fontRef idx="minor"/>
      </dsp:style>
      <dsp:txBody>
        <a:bodyPr lIns="30480" tIns="20320" rIns="30480" bIns="2032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rtl="0">
            <a:lnSpc>
              <a:spcPct val="100000"/>
            </a:lnSpc>
            <a:spcBef>
              <a:spcPct val="0"/>
            </a:spcBef>
            <a:spcAft>
              <a:spcPct val="35000"/>
            </a:spcAft>
          </a:pPr>
          <a:r>
            <a:rPr lang="fi-FI" sz="1600" dirty="0">
              <a:solidFill>
                <a:srgbClr val="000000"/>
              </a:solidFill>
            </a:rPr>
            <a:t>Buku Pembantu Simpanan/Bank </a:t>
          </a:r>
          <a:endParaRPr lang="en-US" sz="1600" dirty="0">
            <a:solidFill>
              <a:srgbClr val="000000"/>
            </a:solidFill>
          </a:endParaRPr>
        </a:p>
      </dsp:txBody>
      <dsp:txXfrm>
        <a:off x="2894606" y="2131122"/>
        <a:ext cx="2693742" cy="572982"/>
      </dsp:txXfrm>
    </dsp:sp>
    <dsp:sp modelId="{CE952165-F24F-48FF-95D3-5CA6979E65AE}">
      <dsp:nvSpPr>
        <dsp:cNvPr id="11" name="Freeform 10"/>
        <dsp:cNvSpPr/>
      </dsp:nvSpPr>
      <dsp:spPr bwMode="white">
        <a:xfrm>
          <a:off x="2749429" y="1268273"/>
          <a:ext cx="135222" cy="1862193"/>
        </a:xfrm>
        <a:custGeom>
          <a:avLst/>
          <a:gdLst/>
          <a:ahLst/>
          <a:cxnLst/>
          <a:pathLst>
            <a:path w="213" h="2933">
              <a:moveTo>
                <a:pt x="0" y="0"/>
              </a:moveTo>
              <a:lnTo>
                <a:pt x="0" y="2933"/>
              </a:lnTo>
              <a:lnTo>
                <a:pt x="213" y="2933"/>
              </a:lnTo>
            </a:path>
          </a:pathLst>
        </a:custGeom>
      </dsp:spPr>
      <dsp:style>
        <a:lnRef idx="2">
          <a:schemeClr val="accent1">
            <a:shade val="60000"/>
          </a:schemeClr>
        </a:lnRef>
        <a:fillRef idx="0">
          <a:schemeClr val="accent1"/>
        </a:fillRef>
        <a:effectRef idx="0">
          <a:scrgbClr r="0" g="0" b="0"/>
        </a:effectRef>
        <a:fontRef idx="minor"/>
      </dsp:style>
      <dsp:txXfrm>
        <a:off x="2749429" y="1268273"/>
        <a:ext cx="135222" cy="1862193"/>
      </dsp:txXfrm>
    </dsp:sp>
    <dsp:sp modelId="{0047D111-097F-497E-A56B-0B5D123D28F0}">
      <dsp:nvSpPr>
        <dsp:cNvPr id="12" name="Rounded Rectangle 11"/>
        <dsp:cNvSpPr/>
      </dsp:nvSpPr>
      <dsp:spPr bwMode="white">
        <a:xfrm>
          <a:off x="2884650" y="2843975"/>
          <a:ext cx="2693742" cy="572982"/>
        </a:xfrm>
        <a:prstGeom prst="roundRect">
          <a:avLst>
            <a:gd name="adj" fmla="val 10000"/>
          </a:avLst>
        </a:prstGeom>
      </dsp:spPr>
      <dsp:style>
        <a:lnRef idx="2">
          <a:schemeClr val="accent1"/>
        </a:lnRef>
        <a:fillRef idx="1">
          <a:schemeClr val="lt1">
            <a:alpha val="90000"/>
          </a:schemeClr>
        </a:fillRef>
        <a:effectRef idx="0">
          <a:scrgbClr r="0" g="0" b="0"/>
        </a:effectRef>
        <a:fontRef idx="minor"/>
      </dsp:style>
      <dsp:txBody>
        <a:bodyPr lIns="30480" tIns="20320" rIns="30480" bIns="2032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rtl="0">
            <a:lnSpc>
              <a:spcPct val="100000"/>
            </a:lnSpc>
            <a:spcBef>
              <a:spcPct val="0"/>
            </a:spcBef>
            <a:spcAft>
              <a:spcPct val="35000"/>
            </a:spcAft>
          </a:pPr>
          <a:r>
            <a:rPr lang="fi-FI" sz="1600" dirty="0">
              <a:solidFill>
                <a:srgbClr val="000000"/>
              </a:solidFill>
            </a:rPr>
            <a:t>Buku Pembantu Pajak </a:t>
          </a:r>
          <a:endParaRPr lang="en-US" sz="1600" dirty="0">
            <a:solidFill>
              <a:srgbClr val="000000"/>
            </a:solidFill>
          </a:endParaRPr>
        </a:p>
      </dsp:txBody>
      <dsp:txXfrm>
        <a:off x="2884650" y="2843975"/>
        <a:ext cx="2693742" cy="572982"/>
      </dsp:txXfrm>
    </dsp:sp>
    <dsp:sp modelId="{B400C5B2-FF31-498F-A662-4BEFE3B68AEE}">
      <dsp:nvSpPr>
        <dsp:cNvPr id="13" name="Freeform 12"/>
        <dsp:cNvSpPr/>
      </dsp:nvSpPr>
      <dsp:spPr bwMode="white">
        <a:xfrm>
          <a:off x="2749429" y="1268273"/>
          <a:ext cx="135222" cy="2578421"/>
        </a:xfrm>
        <a:custGeom>
          <a:avLst/>
          <a:gdLst/>
          <a:ahLst/>
          <a:cxnLst/>
          <a:pathLst>
            <a:path w="213" h="4061">
              <a:moveTo>
                <a:pt x="0" y="0"/>
              </a:moveTo>
              <a:lnTo>
                <a:pt x="0" y="4061"/>
              </a:lnTo>
              <a:lnTo>
                <a:pt x="213" y="4061"/>
              </a:lnTo>
            </a:path>
          </a:pathLst>
        </a:custGeom>
      </dsp:spPr>
      <dsp:style>
        <a:lnRef idx="2">
          <a:schemeClr val="accent1">
            <a:shade val="60000"/>
          </a:schemeClr>
        </a:lnRef>
        <a:fillRef idx="0">
          <a:schemeClr val="accent1"/>
        </a:fillRef>
        <a:effectRef idx="0">
          <a:scrgbClr r="0" g="0" b="0"/>
        </a:effectRef>
        <a:fontRef idx="minor"/>
      </dsp:style>
      <dsp:txXfrm>
        <a:off x="2749429" y="1268273"/>
        <a:ext cx="135222" cy="2578421"/>
      </dsp:txXfrm>
    </dsp:sp>
    <dsp:sp modelId="{8E264A8D-1075-499C-A897-1EF2C12B0D24}">
      <dsp:nvSpPr>
        <dsp:cNvPr id="14" name="Rounded Rectangle 13"/>
        <dsp:cNvSpPr/>
      </dsp:nvSpPr>
      <dsp:spPr bwMode="white">
        <a:xfrm>
          <a:off x="2884650" y="3560203"/>
          <a:ext cx="2693742" cy="572982"/>
        </a:xfrm>
        <a:prstGeom prst="roundRect">
          <a:avLst>
            <a:gd name="adj" fmla="val 10000"/>
          </a:avLst>
        </a:prstGeom>
      </dsp:spPr>
      <dsp:style>
        <a:lnRef idx="2">
          <a:schemeClr val="accent1"/>
        </a:lnRef>
        <a:fillRef idx="1">
          <a:schemeClr val="lt1">
            <a:alpha val="90000"/>
          </a:schemeClr>
        </a:fillRef>
        <a:effectRef idx="0">
          <a:scrgbClr r="0" g="0" b="0"/>
        </a:effectRef>
        <a:fontRef idx="minor"/>
      </dsp:style>
      <dsp:txBody>
        <a:bodyPr lIns="30480" tIns="20320" rIns="30480" bIns="2032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rtl="0">
            <a:lnSpc>
              <a:spcPct val="100000"/>
            </a:lnSpc>
            <a:spcBef>
              <a:spcPct val="0"/>
            </a:spcBef>
            <a:spcAft>
              <a:spcPct val="35000"/>
            </a:spcAft>
          </a:pPr>
          <a:r>
            <a:rPr lang="es-ES" sz="1600" dirty="0" err="1">
              <a:solidFill>
                <a:srgbClr val="000000"/>
              </a:solidFill>
            </a:rPr>
            <a:t>Buku</a:t>
          </a:r>
          <a:r>
            <a:rPr lang="es-ES" sz="1600" dirty="0">
              <a:solidFill>
                <a:srgbClr val="000000"/>
              </a:solidFill>
            </a:rPr>
            <a:t> </a:t>
          </a:r>
          <a:r>
            <a:rPr lang="es-ES" sz="1600" dirty="0" err="1">
              <a:solidFill>
                <a:srgbClr val="000000"/>
              </a:solidFill>
            </a:rPr>
            <a:t>Pembantu</a:t>
          </a:r>
          <a:r>
            <a:rPr lang="es-ES" sz="1600" dirty="0">
              <a:solidFill>
                <a:srgbClr val="000000"/>
              </a:solidFill>
            </a:rPr>
            <a:t> </a:t>
          </a:r>
          <a:r>
            <a:rPr lang="es-ES" sz="1600" dirty="0" err="1">
              <a:solidFill>
                <a:srgbClr val="000000"/>
              </a:solidFill>
            </a:rPr>
            <a:t>Panjar</a:t>
          </a:r>
          <a:r>
            <a:rPr lang="es-ES" sz="1600" dirty="0">
              <a:solidFill>
                <a:srgbClr val="000000"/>
              </a:solidFill>
            </a:rPr>
            <a:t> </a:t>
          </a:r>
          <a:endParaRPr lang="en-US" sz="1600" dirty="0">
            <a:solidFill>
              <a:srgbClr val="000000"/>
            </a:solidFill>
          </a:endParaRPr>
        </a:p>
      </dsp:txBody>
      <dsp:txXfrm>
        <a:off x="2884650" y="3560203"/>
        <a:ext cx="2693742" cy="572982"/>
      </dsp:txXfrm>
    </dsp:sp>
    <dsp:sp modelId="{DCB468C1-1412-423D-ADDC-B1C230A3A003}">
      <dsp:nvSpPr>
        <dsp:cNvPr id="15" name="Freeform 14"/>
        <dsp:cNvSpPr/>
      </dsp:nvSpPr>
      <dsp:spPr bwMode="white">
        <a:xfrm>
          <a:off x="2749429" y="1268273"/>
          <a:ext cx="135222" cy="3454511"/>
        </a:xfrm>
        <a:custGeom>
          <a:avLst/>
          <a:gdLst/>
          <a:ahLst/>
          <a:cxnLst/>
          <a:pathLst>
            <a:path w="213" h="5440">
              <a:moveTo>
                <a:pt x="0" y="0"/>
              </a:moveTo>
              <a:lnTo>
                <a:pt x="0" y="5440"/>
              </a:lnTo>
              <a:lnTo>
                <a:pt x="213" y="5440"/>
              </a:lnTo>
            </a:path>
          </a:pathLst>
        </a:custGeom>
      </dsp:spPr>
      <dsp:style>
        <a:lnRef idx="2">
          <a:schemeClr val="accent1">
            <a:shade val="60000"/>
          </a:schemeClr>
        </a:lnRef>
        <a:fillRef idx="0">
          <a:schemeClr val="accent1"/>
        </a:fillRef>
        <a:effectRef idx="0">
          <a:scrgbClr r="0" g="0" b="0"/>
        </a:effectRef>
        <a:fontRef idx="minor"/>
      </dsp:style>
      <dsp:txXfrm>
        <a:off x="2749429" y="1268273"/>
        <a:ext cx="135222" cy="3454511"/>
      </dsp:txXfrm>
    </dsp:sp>
    <dsp:sp modelId="{02E4147E-EF9C-491F-87AE-F0FDC0F02B21}">
      <dsp:nvSpPr>
        <dsp:cNvPr id="16" name="Rounded Rectangle 15"/>
        <dsp:cNvSpPr/>
      </dsp:nvSpPr>
      <dsp:spPr bwMode="white">
        <a:xfrm>
          <a:off x="2884650" y="4276431"/>
          <a:ext cx="2693742" cy="892707"/>
        </a:xfrm>
        <a:prstGeom prst="roundRect">
          <a:avLst>
            <a:gd name="adj" fmla="val 10000"/>
          </a:avLst>
        </a:prstGeom>
      </dsp:spPr>
      <dsp:style>
        <a:lnRef idx="2">
          <a:schemeClr val="accent1"/>
        </a:lnRef>
        <a:fillRef idx="1">
          <a:schemeClr val="lt1">
            <a:alpha val="90000"/>
          </a:schemeClr>
        </a:fillRef>
        <a:effectRef idx="0">
          <a:scrgbClr r="0" g="0" b="0"/>
        </a:effectRef>
        <a:fontRef idx="minor"/>
      </dsp:style>
      <dsp:txBody>
        <a:bodyPr lIns="30480" tIns="20320" rIns="30480" bIns="2032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rtl="0">
            <a:lnSpc>
              <a:spcPct val="100000"/>
            </a:lnSpc>
            <a:spcBef>
              <a:spcPct val="0"/>
            </a:spcBef>
            <a:spcAft>
              <a:spcPct val="35000"/>
            </a:spcAft>
          </a:pPr>
          <a:r>
            <a:rPr lang="es-ES" sz="1600" dirty="0" err="1">
              <a:solidFill>
                <a:srgbClr val="000000"/>
              </a:solidFill>
            </a:rPr>
            <a:t>Buku</a:t>
          </a:r>
          <a:r>
            <a:rPr lang="es-ES" sz="1600" dirty="0">
              <a:solidFill>
                <a:srgbClr val="000000"/>
              </a:solidFill>
            </a:rPr>
            <a:t> </a:t>
          </a:r>
          <a:r>
            <a:rPr lang="es-ES" sz="1600" dirty="0" err="1">
              <a:solidFill>
                <a:srgbClr val="000000"/>
              </a:solidFill>
            </a:rPr>
            <a:t>rekapitulasi</a:t>
          </a:r>
          <a:r>
            <a:rPr lang="es-ES" sz="1600" dirty="0">
              <a:solidFill>
                <a:srgbClr val="000000"/>
              </a:solidFill>
            </a:rPr>
            <a:t> </a:t>
          </a:r>
          <a:r>
            <a:rPr lang="es-ES" sz="1600" dirty="0" err="1">
              <a:solidFill>
                <a:srgbClr val="000000"/>
              </a:solidFill>
            </a:rPr>
            <a:t>pengeluaran</a:t>
          </a:r>
          <a:r>
            <a:rPr lang="es-ES" sz="1600" dirty="0">
              <a:solidFill>
                <a:srgbClr val="000000"/>
              </a:solidFill>
            </a:rPr>
            <a:t> per sub </a:t>
          </a:r>
          <a:r>
            <a:rPr lang="es-ES" sz="1600" dirty="0" err="1">
              <a:solidFill>
                <a:srgbClr val="000000"/>
              </a:solidFill>
            </a:rPr>
            <a:t>rincian</a:t>
          </a:r>
          <a:r>
            <a:rPr lang="es-ES" sz="1600" dirty="0">
              <a:solidFill>
                <a:srgbClr val="000000"/>
              </a:solidFill>
            </a:rPr>
            <a:t> </a:t>
          </a:r>
          <a:r>
            <a:rPr lang="es-ES" sz="1600" dirty="0" err="1">
              <a:solidFill>
                <a:srgbClr val="000000"/>
              </a:solidFill>
            </a:rPr>
            <a:t>obyek</a:t>
          </a:r>
          <a:endParaRPr lang="es-ES" sz="1600" dirty="0">
            <a:solidFill>
              <a:srgbClr val="000000"/>
            </a:solidFill>
          </a:endParaRPr>
        </a:p>
      </dsp:txBody>
      <dsp:txXfrm>
        <a:off x="2884650" y="4276431"/>
        <a:ext cx="2693742" cy="892707"/>
      </dsp:txXfrm>
    </dsp:sp>
    <dsp:sp modelId="{C470C14B-E860-4B64-8282-BFF05E975430}">
      <dsp:nvSpPr>
        <dsp:cNvPr id="17" name="Rounded Rectangle 16"/>
        <dsp:cNvSpPr/>
      </dsp:nvSpPr>
      <dsp:spPr bwMode="white">
        <a:xfrm>
          <a:off x="5616937" y="88663"/>
          <a:ext cx="2350213" cy="1179610"/>
        </a:xfrm>
        <a:prstGeom prst="roundRect">
          <a:avLst>
            <a:gd name="adj" fmla="val 10000"/>
          </a:avLst>
        </a:prstGeom>
      </dsp:spPr>
      <dsp:style>
        <a:lnRef idx="2">
          <a:schemeClr val="lt1"/>
        </a:lnRef>
        <a:fillRef idx="1">
          <a:schemeClr val="accent1"/>
        </a:fillRef>
        <a:effectRef idx="0">
          <a:scrgbClr r="0" g="0" b="0"/>
        </a:effectRef>
        <a:fontRef idx="minor">
          <a:schemeClr val="lt1"/>
        </a:fontRef>
      </dsp:style>
      <dsp:txBody>
        <a:bodyPr lIns="34290" tIns="22860" rIns="34290" bIns="2286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rtl="0">
            <a:lnSpc>
              <a:spcPct val="100000"/>
            </a:lnSpc>
            <a:spcBef>
              <a:spcPct val="0"/>
            </a:spcBef>
            <a:spcAft>
              <a:spcPct val="35000"/>
            </a:spcAft>
          </a:pPr>
          <a:r>
            <a:rPr lang="it-IT" sz="1800" dirty="0">
              <a:solidFill>
                <a:srgbClr val="000000"/>
              </a:solidFill>
            </a:rPr>
            <a:t>Dokumen yang menjadi dasar pembukuan :</a:t>
          </a:r>
          <a:endParaRPr lang="en-US" sz="1800" dirty="0">
            <a:solidFill>
              <a:srgbClr val="000000"/>
            </a:solidFill>
          </a:endParaRPr>
        </a:p>
      </dsp:txBody>
      <dsp:txXfrm>
        <a:off x="5616937" y="88663"/>
        <a:ext cx="2350213" cy="1179610"/>
      </dsp:txXfrm>
    </dsp:sp>
    <dsp:sp modelId="{53614AF3-A1C3-4355-BC4C-C0830365E4EE}">
      <dsp:nvSpPr>
        <dsp:cNvPr id="19" name="Freeform 18"/>
        <dsp:cNvSpPr/>
      </dsp:nvSpPr>
      <dsp:spPr bwMode="white">
        <a:xfrm>
          <a:off x="5851959" y="1268273"/>
          <a:ext cx="235021" cy="479331"/>
        </a:xfrm>
        <a:custGeom>
          <a:avLst/>
          <a:gdLst/>
          <a:ahLst/>
          <a:cxnLst/>
          <a:pathLst>
            <a:path w="370" h="755">
              <a:moveTo>
                <a:pt x="0" y="0"/>
              </a:moveTo>
              <a:lnTo>
                <a:pt x="0" y="755"/>
              </a:lnTo>
              <a:lnTo>
                <a:pt x="370" y="755"/>
              </a:lnTo>
            </a:path>
          </a:pathLst>
        </a:custGeom>
      </dsp:spPr>
      <dsp:style>
        <a:lnRef idx="2">
          <a:schemeClr val="accent1">
            <a:shade val="60000"/>
          </a:schemeClr>
        </a:lnRef>
        <a:fillRef idx="0">
          <a:schemeClr val="accent1"/>
        </a:fillRef>
        <a:effectRef idx="0">
          <a:scrgbClr r="0" g="0" b="0"/>
        </a:effectRef>
        <a:fontRef idx="minor"/>
      </dsp:style>
      <dsp:txXfrm>
        <a:off x="5851959" y="1268273"/>
        <a:ext cx="235021" cy="479331"/>
      </dsp:txXfrm>
    </dsp:sp>
    <dsp:sp modelId="{87771919-B372-451E-A9C7-EC50DC139697}">
      <dsp:nvSpPr>
        <dsp:cNvPr id="20" name="Rounded Rectangle 19"/>
        <dsp:cNvSpPr/>
      </dsp:nvSpPr>
      <dsp:spPr bwMode="white">
        <a:xfrm>
          <a:off x="6086980" y="1411519"/>
          <a:ext cx="2219184" cy="672171"/>
        </a:xfrm>
        <a:prstGeom prst="roundRect">
          <a:avLst>
            <a:gd name="adj" fmla="val 10000"/>
          </a:avLst>
        </a:prstGeom>
      </dsp:spPr>
      <dsp:style>
        <a:lnRef idx="2">
          <a:schemeClr val="accent1"/>
        </a:lnRef>
        <a:fillRef idx="1">
          <a:schemeClr val="lt1">
            <a:alpha val="90000"/>
          </a:schemeClr>
        </a:fillRef>
        <a:effectRef idx="0">
          <a:scrgbClr r="0" g="0" b="0"/>
        </a:effectRef>
        <a:fontRef idx="minor"/>
      </dsp:style>
      <dsp:txBody>
        <a:bodyPr lIns="30480" tIns="20320" rIns="30480" bIns="2032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rtl="0">
            <a:lnSpc>
              <a:spcPct val="100000"/>
            </a:lnSpc>
            <a:spcBef>
              <a:spcPct val="0"/>
            </a:spcBef>
            <a:spcAft>
              <a:spcPct val="35000"/>
            </a:spcAft>
          </a:pPr>
          <a:r>
            <a:rPr lang="en-US" sz="1600" dirty="0">
              <a:solidFill>
                <a:srgbClr val="000000"/>
              </a:solidFill>
            </a:rPr>
            <a:t>SP2D</a:t>
          </a:r>
          <a:endParaRPr>
            <a:solidFill>
              <a:schemeClr val="dk1"/>
            </a:solidFill>
          </a:endParaRPr>
        </a:p>
      </dsp:txBody>
      <dsp:txXfrm>
        <a:off x="6086980" y="1411519"/>
        <a:ext cx="2219184" cy="672171"/>
      </dsp:txXfrm>
    </dsp:sp>
    <dsp:sp modelId="{301D0535-D5A7-4088-8AD5-878A13562441}">
      <dsp:nvSpPr>
        <dsp:cNvPr id="21" name="Freeform 20"/>
        <dsp:cNvSpPr/>
      </dsp:nvSpPr>
      <dsp:spPr bwMode="white">
        <a:xfrm>
          <a:off x="5851959" y="1268273"/>
          <a:ext cx="235021" cy="1294748"/>
        </a:xfrm>
        <a:custGeom>
          <a:avLst/>
          <a:gdLst/>
          <a:ahLst/>
          <a:cxnLst/>
          <a:pathLst>
            <a:path w="370" h="2039">
              <a:moveTo>
                <a:pt x="0" y="0"/>
              </a:moveTo>
              <a:lnTo>
                <a:pt x="0" y="2039"/>
              </a:lnTo>
              <a:lnTo>
                <a:pt x="370" y="2039"/>
              </a:lnTo>
            </a:path>
          </a:pathLst>
        </a:custGeom>
      </dsp:spPr>
      <dsp:style>
        <a:lnRef idx="2">
          <a:schemeClr val="accent1">
            <a:shade val="60000"/>
          </a:schemeClr>
        </a:lnRef>
        <a:fillRef idx="0">
          <a:schemeClr val="accent1"/>
        </a:fillRef>
        <a:effectRef idx="0">
          <a:scrgbClr r="0" g="0" b="0"/>
        </a:effectRef>
        <a:fontRef idx="minor"/>
      </dsp:style>
      <dsp:txXfrm>
        <a:off x="5851959" y="1268273"/>
        <a:ext cx="235021" cy="1294748"/>
      </dsp:txXfrm>
    </dsp:sp>
    <dsp:sp modelId="{A051E474-0E44-4459-A10C-1CE9D39CA724}">
      <dsp:nvSpPr>
        <dsp:cNvPr id="22" name="Rounded Rectangle 21"/>
        <dsp:cNvSpPr/>
      </dsp:nvSpPr>
      <dsp:spPr bwMode="white">
        <a:xfrm>
          <a:off x="6086980" y="2226936"/>
          <a:ext cx="2219184" cy="672171"/>
        </a:xfrm>
        <a:prstGeom prst="roundRect">
          <a:avLst>
            <a:gd name="adj" fmla="val 10000"/>
          </a:avLst>
        </a:prstGeom>
      </dsp:spPr>
      <dsp:style>
        <a:lnRef idx="2">
          <a:schemeClr val="accent1"/>
        </a:lnRef>
        <a:fillRef idx="1">
          <a:schemeClr val="lt1">
            <a:alpha val="90000"/>
          </a:schemeClr>
        </a:fillRef>
        <a:effectRef idx="0">
          <a:scrgbClr r="0" g="0" b="0"/>
        </a:effectRef>
        <a:fontRef idx="minor"/>
      </dsp:style>
      <dsp:txBody>
        <a:bodyPr lIns="30480" tIns="20320" rIns="30480" bIns="2032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rtl="0">
            <a:lnSpc>
              <a:spcPct val="100000"/>
            </a:lnSpc>
            <a:spcBef>
              <a:spcPct val="0"/>
            </a:spcBef>
            <a:spcAft>
              <a:spcPct val="35000"/>
            </a:spcAft>
          </a:pPr>
          <a:r>
            <a:rPr lang="en-US" sz="1600" dirty="0" err="1">
              <a:solidFill>
                <a:srgbClr val="000000"/>
              </a:solidFill>
            </a:rPr>
            <a:t>Bukti</a:t>
          </a:r>
          <a:r>
            <a:rPr lang="en-US" sz="1600" dirty="0">
              <a:solidFill>
                <a:srgbClr val="000000"/>
              </a:solidFill>
            </a:rPr>
            <a:t> </a:t>
          </a:r>
          <a:r>
            <a:rPr lang="en-US" sz="1600" dirty="0" err="1">
              <a:solidFill>
                <a:srgbClr val="000000"/>
              </a:solidFill>
            </a:rPr>
            <a:t>transaksi</a:t>
          </a:r>
          <a:r>
            <a:rPr lang="en-US" sz="1600" dirty="0">
              <a:solidFill>
                <a:srgbClr val="000000"/>
              </a:solidFill>
            </a:rPr>
            <a:t> yang </a:t>
          </a:r>
          <a:r>
            <a:rPr lang="en-US" sz="1600" dirty="0" err="1">
              <a:solidFill>
                <a:srgbClr val="000000"/>
              </a:solidFill>
            </a:rPr>
            <a:t>sah</a:t>
          </a:r>
          <a:endParaRPr lang="en-US" sz="1600" dirty="0">
            <a:solidFill>
              <a:srgbClr val="000000"/>
            </a:solidFill>
          </a:endParaRPr>
        </a:p>
      </dsp:txBody>
      <dsp:txXfrm>
        <a:off x="6086980" y="2226936"/>
        <a:ext cx="2219184" cy="672171"/>
      </dsp:txXfrm>
    </dsp:sp>
    <dsp:sp modelId="{E9C1BD0F-0CF7-4162-BA8D-17AF2BC8C22B}">
      <dsp:nvSpPr>
        <dsp:cNvPr id="23" name="Freeform 22"/>
        <dsp:cNvSpPr/>
      </dsp:nvSpPr>
      <dsp:spPr bwMode="white">
        <a:xfrm>
          <a:off x="5851959" y="1268273"/>
          <a:ext cx="235021" cy="2166850"/>
        </a:xfrm>
        <a:custGeom>
          <a:avLst/>
          <a:gdLst/>
          <a:ahLst/>
          <a:cxnLst/>
          <a:pathLst>
            <a:path w="370" h="3412">
              <a:moveTo>
                <a:pt x="0" y="0"/>
              </a:moveTo>
              <a:lnTo>
                <a:pt x="0" y="3412"/>
              </a:lnTo>
              <a:lnTo>
                <a:pt x="370" y="3412"/>
              </a:lnTo>
            </a:path>
          </a:pathLst>
        </a:custGeom>
      </dsp:spPr>
      <dsp:style>
        <a:lnRef idx="2">
          <a:schemeClr val="accent1">
            <a:shade val="60000"/>
          </a:schemeClr>
        </a:lnRef>
        <a:fillRef idx="0">
          <a:schemeClr val="accent1"/>
        </a:fillRef>
        <a:effectRef idx="0">
          <a:scrgbClr r="0" g="0" b="0"/>
        </a:effectRef>
        <a:fontRef idx="minor"/>
      </dsp:style>
      <dsp:txXfrm>
        <a:off x="5851959" y="1268273"/>
        <a:ext cx="235021" cy="2166850"/>
      </dsp:txXfrm>
    </dsp:sp>
    <dsp:sp modelId="{CE04F807-9350-4DBF-8013-D25821710109}">
      <dsp:nvSpPr>
        <dsp:cNvPr id="24" name="Rounded Rectangle 23"/>
        <dsp:cNvSpPr/>
      </dsp:nvSpPr>
      <dsp:spPr bwMode="white">
        <a:xfrm>
          <a:off x="6086980" y="3099038"/>
          <a:ext cx="2219184" cy="672171"/>
        </a:xfrm>
        <a:prstGeom prst="roundRect">
          <a:avLst>
            <a:gd name="adj" fmla="val 10000"/>
          </a:avLst>
        </a:prstGeom>
      </dsp:spPr>
      <dsp:style>
        <a:lnRef idx="2">
          <a:schemeClr val="accent1"/>
        </a:lnRef>
        <a:fillRef idx="1">
          <a:schemeClr val="lt1">
            <a:alpha val="90000"/>
          </a:schemeClr>
        </a:fillRef>
        <a:effectRef idx="0">
          <a:scrgbClr r="0" g="0" b="0"/>
        </a:effectRef>
        <a:fontRef idx="minor"/>
      </dsp:style>
      <dsp:txBody>
        <a:bodyPr lIns="30480" tIns="20320" rIns="30480" bIns="2032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rtl="0">
            <a:lnSpc>
              <a:spcPct val="100000"/>
            </a:lnSpc>
            <a:spcBef>
              <a:spcPct val="0"/>
            </a:spcBef>
            <a:spcAft>
              <a:spcPct val="35000"/>
            </a:spcAft>
          </a:pPr>
          <a:r>
            <a:rPr lang="en-US" sz="1600" dirty="0" err="1">
              <a:solidFill>
                <a:srgbClr val="000000"/>
              </a:solidFill>
            </a:rPr>
            <a:t>Dokumen-dokumen</a:t>
          </a:r>
          <a:r>
            <a:rPr lang="en-US" sz="1600" dirty="0">
              <a:solidFill>
                <a:srgbClr val="000000"/>
              </a:solidFill>
            </a:rPr>
            <a:t> </a:t>
          </a:r>
          <a:r>
            <a:rPr lang="en-US" sz="1600" dirty="0" err="1">
              <a:solidFill>
                <a:srgbClr val="000000"/>
              </a:solidFill>
            </a:rPr>
            <a:t>pendukung</a:t>
          </a:r>
          <a:r>
            <a:rPr lang="en-US" sz="1600" dirty="0">
              <a:solidFill>
                <a:srgbClr val="000000"/>
              </a:solidFill>
            </a:rPr>
            <a:t> </a:t>
          </a:r>
          <a:r>
            <a:rPr lang="en-US" sz="1600" dirty="0" err="1">
              <a:solidFill>
                <a:srgbClr val="000000"/>
              </a:solidFill>
            </a:rPr>
            <a:t>lainnya</a:t>
          </a:r>
          <a:endParaRPr lang="en-US" sz="1600" dirty="0">
            <a:solidFill>
              <a:srgbClr val="000000"/>
            </a:solidFill>
          </a:endParaRPr>
        </a:p>
      </dsp:txBody>
      <dsp:txXfrm>
        <a:off x="6086980" y="3099038"/>
        <a:ext cx="2219184" cy="672171"/>
      </dsp:txXfrm>
    </dsp:sp>
    <dsp:sp modelId="{7C04EAB0-ADC9-4AE5-9EAA-0B984B647020}">
      <dsp:nvSpPr>
        <dsp:cNvPr id="4" name="Rounded Rectangle 3" hidden="1"/>
        <dsp:cNvSpPr/>
      </dsp:nvSpPr>
      <dsp:spPr>
        <a:xfrm>
          <a:off x="0" y="88663"/>
          <a:ext cx="470043" cy="1179610"/>
        </a:xfrm>
        <a:prstGeom prst="roundRect">
          <a:avLst>
            <a:gd name="adj" fmla="val 10000"/>
          </a:avLst>
        </a:prstGeom>
      </dsp:spPr>
      <dsp:txXfrm>
        <a:off x="0" y="88663"/>
        <a:ext cx="470043" cy="1179610"/>
      </dsp:txXfrm>
    </dsp:sp>
    <dsp:sp modelId="{F877D1DC-7702-4813-A776-19542D5030F0}">
      <dsp:nvSpPr>
        <dsp:cNvPr id="6" name="Rounded Rectangle 5" hidden="1"/>
        <dsp:cNvSpPr/>
      </dsp:nvSpPr>
      <dsp:spPr>
        <a:xfrm>
          <a:off x="2514407" y="88663"/>
          <a:ext cx="470043" cy="1179610"/>
        </a:xfrm>
        <a:prstGeom prst="roundRect">
          <a:avLst>
            <a:gd name="adj" fmla="val 10000"/>
          </a:avLst>
        </a:prstGeom>
      </dsp:spPr>
      <dsp:txXfrm>
        <a:off x="2514407" y="88663"/>
        <a:ext cx="470043" cy="1179610"/>
      </dsp:txXfrm>
    </dsp:sp>
    <dsp:sp modelId="{5B778EBC-7C85-484B-80A0-E8AB494460A5}">
      <dsp:nvSpPr>
        <dsp:cNvPr id="18" name="Rounded Rectangle 17" hidden="1"/>
        <dsp:cNvSpPr/>
      </dsp:nvSpPr>
      <dsp:spPr>
        <a:xfrm>
          <a:off x="5616937" y="88663"/>
          <a:ext cx="470043" cy="1179610"/>
        </a:xfrm>
        <a:prstGeom prst="roundRect">
          <a:avLst>
            <a:gd name="adj" fmla="val 10000"/>
          </a:avLst>
        </a:prstGeom>
      </dsp:spPr>
      <dsp:txXfrm>
        <a:off x="5616937" y="88663"/>
        <a:ext cx="470043" cy="1179610"/>
      </dsp:txXfrm>
    </dsp:sp>
  </dsp:spTree>
</dsp:drawing>
</file>

<file path=ppt/diagrams/drawing2.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Group 1"/>
      <dsp:cNvGrpSpPr/>
    </dsp:nvGrpSpPr>
    <dsp:grpSpPr>
      <a:xfrm>
        <a:off x="0" y="0"/>
        <a:ext cx="7467601" cy="3429000"/>
        <a:chOff x="0" y="0"/>
        <a:chExt cx="7467601" cy="3429000"/>
      </a:xfrm>
    </dsp:grpSpPr>
    <dsp:sp modelId="{A8A0433F-172D-435E-8208-E2C109FFE55D}">
      <dsp:nvSpPr>
        <dsp:cNvPr id="4" name="Round Same Side Corner Rectangle 3"/>
        <dsp:cNvSpPr/>
      </dsp:nvSpPr>
      <dsp:spPr bwMode="white">
        <a:xfrm rot="5400000">
          <a:off x="4692898" y="-1269289"/>
          <a:ext cx="1338146" cy="4211260"/>
        </a:xfrm>
        <a:prstGeom prst="round2SameRect">
          <a:avLst/>
        </a:prstGeom>
      </dsp:spPr>
      <dsp:style>
        <a:lnRef idx="2">
          <a:schemeClr val="accent1">
            <a:alpha val="90000"/>
            <a:tint val="40000"/>
          </a:schemeClr>
        </a:lnRef>
        <a:fillRef idx="1">
          <a:schemeClr val="accent1">
            <a:alpha val="90000"/>
            <a:tint val="40000"/>
          </a:schemeClr>
        </a:fillRef>
        <a:effectRef idx="0">
          <a:scrgbClr r="0" g="0" b="0"/>
        </a:effectRef>
        <a:fontRef idx="minor"/>
      </dsp:style>
      <dsp:txBody>
        <a:bodyPr rot="-5400000" lIns="91439" tIns="45719" rIns="91439" bIns="45719" anchor="ctr"/>
        <a:lstStyle>
          <a:lvl1pPr algn="l">
            <a:defRPr sz="6500"/>
          </a:lvl1pPr>
          <a:lvl2pPr marL="285750" indent="-285750" algn="l">
            <a:defRPr sz="6500"/>
          </a:lvl2pPr>
          <a:lvl3pPr marL="571500" indent="-285750" algn="l">
            <a:defRPr sz="6500"/>
          </a:lvl3pPr>
          <a:lvl4pPr marL="857250" indent="-285750" algn="l">
            <a:defRPr sz="6500"/>
          </a:lvl4pPr>
          <a:lvl5pPr marL="1143000" indent="-285750" algn="l">
            <a:defRPr sz="6500"/>
          </a:lvl5pPr>
          <a:lvl6pPr marL="1428750" indent="-285750" algn="l">
            <a:defRPr sz="6500"/>
          </a:lvl6pPr>
          <a:lvl7pPr marL="1714500" indent="-285750" algn="l">
            <a:defRPr sz="6500"/>
          </a:lvl7pPr>
          <a:lvl8pPr marL="2000250" indent="-285750" algn="l">
            <a:defRPr sz="6500"/>
          </a:lvl8pPr>
          <a:lvl9pPr marL="2286000" indent="-285750" algn="l">
            <a:defRPr sz="6500"/>
          </a:lvl9pPr>
        </a:lstStyle>
        <a:p>
          <a:pPr marL="228600" lvl="1" indent="-228600">
            <a:lnSpc>
              <a:spcPct val="100000"/>
            </a:lnSpc>
            <a:spcBef>
              <a:spcPct val="0"/>
            </a:spcBef>
            <a:spcAft>
              <a:spcPct val="15000"/>
            </a:spcAft>
            <a:buChar char="•"/>
          </a:pPr>
          <a:r>
            <a:rPr lang="en-US" sz="2400" dirty="0" err="1">
              <a:solidFill>
                <a:srgbClr val="000000"/>
              </a:solidFill>
            </a:rPr>
            <a:t>Disampaikan</a:t>
          </a:r>
          <a:r>
            <a:rPr lang="en-US" sz="2400" dirty="0">
              <a:solidFill>
                <a:srgbClr val="000000"/>
              </a:solidFill>
            </a:rPr>
            <a:t> </a:t>
          </a:r>
          <a:r>
            <a:rPr lang="en-US" sz="2400" dirty="0" err="1">
              <a:solidFill>
                <a:srgbClr val="000000"/>
              </a:solidFill>
            </a:rPr>
            <a:t>kepada</a:t>
          </a:r>
          <a:r>
            <a:rPr lang="en-US" sz="2400" dirty="0">
              <a:solidFill>
                <a:srgbClr val="000000"/>
              </a:solidFill>
            </a:rPr>
            <a:t> </a:t>
          </a:r>
          <a:r>
            <a:rPr lang="en-US" sz="2400" dirty="0" err="1">
              <a:solidFill>
                <a:srgbClr val="000000"/>
              </a:solidFill>
            </a:rPr>
            <a:t>Penggunaa</a:t>
          </a:r>
          <a:r>
            <a:rPr lang="en-US" sz="2400" dirty="0">
              <a:solidFill>
                <a:srgbClr val="000000"/>
              </a:solidFill>
            </a:rPr>
            <a:t> </a:t>
          </a:r>
          <a:r>
            <a:rPr lang="en-US" sz="2400" dirty="0" err="1">
              <a:solidFill>
                <a:srgbClr val="000000"/>
              </a:solidFill>
            </a:rPr>
            <a:t>Anggaran</a:t>
          </a:r>
          <a:endParaRPr lang="en-US" sz="2400" dirty="0">
            <a:solidFill>
              <a:srgbClr val="000000"/>
            </a:solidFill>
          </a:endParaRPr>
        </a:p>
        <a:p>
          <a:pPr marL="228600" lvl="1" indent="-228600">
            <a:lnSpc>
              <a:spcPct val="100000"/>
            </a:lnSpc>
            <a:spcBef>
              <a:spcPct val="0"/>
            </a:spcBef>
            <a:spcAft>
              <a:spcPct val="15000"/>
            </a:spcAft>
            <a:buChar char="•"/>
          </a:pPr>
          <a:r>
            <a:rPr lang="en-US" sz="2400" dirty="0" err="1">
              <a:solidFill>
                <a:srgbClr val="000000"/>
              </a:solidFill>
            </a:rPr>
            <a:t>Pada</a:t>
          </a:r>
          <a:r>
            <a:rPr lang="en-US" sz="2400" dirty="0">
              <a:solidFill>
                <a:srgbClr val="000000"/>
              </a:solidFill>
            </a:rPr>
            <a:t> </a:t>
          </a:r>
          <a:r>
            <a:rPr lang="en-US" sz="2400" dirty="0" err="1">
              <a:solidFill>
                <a:srgbClr val="000000"/>
              </a:solidFill>
            </a:rPr>
            <a:t>saat</a:t>
          </a:r>
          <a:r>
            <a:rPr lang="en-US" sz="2400" dirty="0">
              <a:solidFill>
                <a:srgbClr val="000000"/>
              </a:solidFill>
            </a:rPr>
            <a:t> </a:t>
          </a:r>
          <a:r>
            <a:rPr lang="en-US" sz="2400" dirty="0" err="1">
              <a:solidFill>
                <a:srgbClr val="000000"/>
              </a:solidFill>
            </a:rPr>
            <a:t>Pengajuan</a:t>
          </a:r>
          <a:r>
            <a:rPr lang="en-US" sz="2400" dirty="0">
              <a:solidFill>
                <a:srgbClr val="000000"/>
              </a:solidFill>
            </a:rPr>
            <a:t> GU</a:t>
          </a:r>
          <a:endParaRPr>
            <a:solidFill>
              <a:schemeClr val="dk1"/>
            </a:solidFill>
          </a:endParaRPr>
        </a:p>
      </dsp:txBody>
      <dsp:txXfrm rot="5400000">
        <a:off x="4692898" y="-1269289"/>
        <a:ext cx="1338146" cy="4211260"/>
      </dsp:txXfrm>
    </dsp:sp>
    <dsp:sp modelId="{49D82074-CD24-4F3E-B3F9-F23C16DA0D36}">
      <dsp:nvSpPr>
        <dsp:cNvPr id="3" name="Rounded Rectangle 2"/>
        <dsp:cNvSpPr/>
      </dsp:nvSpPr>
      <dsp:spPr bwMode="white">
        <a:xfrm>
          <a:off x="0" y="0"/>
          <a:ext cx="3256341" cy="1672683"/>
        </a:xfrm>
        <a:prstGeom prst="roundRect">
          <a:avLst/>
        </a:prstGeom>
        <a:solidFill>
          <a:srgbClr val="CCFFCC"/>
        </a:solidFill>
        <a:ln>
          <a:solidFill>
            <a:srgbClr val="5B9BD5"/>
          </a:solidFill>
        </a:ln>
      </dsp:spPr>
      <dsp:style>
        <a:lnRef idx="2">
          <a:schemeClr val="lt1"/>
        </a:lnRef>
        <a:fillRef idx="1">
          <a:schemeClr val="accent1"/>
        </a:fillRef>
        <a:effectRef idx="0">
          <a:scrgbClr r="0" g="0" b="0"/>
        </a:effectRef>
        <a:fontRef idx="minor">
          <a:schemeClr val="lt1"/>
        </a:fontRef>
      </dsp:style>
      <dsp:txBody>
        <a:bodyPr lIns="91439" tIns="45719" rIns="91439" bIns="45719"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en-US" sz="2400" dirty="0" err="1">
              <a:solidFill>
                <a:schemeClr val="tx1"/>
              </a:solidFill>
            </a:rPr>
            <a:t>Pertanggungjawaban</a:t>
          </a:r>
          <a:r>
            <a:rPr lang="en-US" sz="2400" dirty="0">
              <a:solidFill>
                <a:schemeClr val="tx1"/>
              </a:solidFill>
            </a:rPr>
            <a:t> </a:t>
          </a:r>
          <a:r>
            <a:rPr lang="en-US" sz="2400" dirty="0" err="1">
              <a:solidFill>
                <a:schemeClr val="tx1"/>
              </a:solidFill>
            </a:rPr>
            <a:t>Uang</a:t>
          </a:r>
          <a:r>
            <a:rPr lang="en-US" sz="2400" dirty="0">
              <a:solidFill>
                <a:schemeClr val="tx1"/>
              </a:solidFill>
            </a:rPr>
            <a:t> </a:t>
          </a:r>
          <a:r>
            <a:rPr lang="en-US" sz="2400" dirty="0" err="1">
              <a:solidFill>
                <a:schemeClr val="tx1"/>
              </a:solidFill>
            </a:rPr>
            <a:t>Persediaan</a:t>
          </a:r>
          <a:endParaRPr lang="en-US" sz="2400" dirty="0">
            <a:solidFill>
              <a:schemeClr val="tx1"/>
            </a:solidFill>
          </a:endParaRPr>
        </a:p>
      </dsp:txBody>
      <dsp:txXfrm>
        <a:off x="0" y="0"/>
        <a:ext cx="3256341" cy="1672683"/>
      </dsp:txXfrm>
    </dsp:sp>
    <dsp:sp modelId="{A41BD624-1691-4412-91A8-1B336CE2EBFA}">
      <dsp:nvSpPr>
        <dsp:cNvPr id="6" name="Round Same Side Corner Rectangle 5"/>
        <dsp:cNvSpPr/>
      </dsp:nvSpPr>
      <dsp:spPr bwMode="white">
        <a:xfrm rot="5400000">
          <a:off x="4692898" y="487029"/>
          <a:ext cx="1338146" cy="4211260"/>
        </a:xfrm>
        <a:prstGeom prst="round2SameRect">
          <a:avLst/>
        </a:prstGeom>
      </dsp:spPr>
      <dsp:style>
        <a:lnRef idx="2">
          <a:schemeClr val="accent1">
            <a:alpha val="90000"/>
            <a:tint val="40000"/>
          </a:schemeClr>
        </a:lnRef>
        <a:fillRef idx="1">
          <a:schemeClr val="accent1">
            <a:alpha val="90000"/>
            <a:tint val="40000"/>
          </a:schemeClr>
        </a:fillRef>
        <a:effectRef idx="0">
          <a:scrgbClr r="0" g="0" b="0"/>
        </a:effectRef>
        <a:fontRef idx="minor"/>
      </dsp:style>
      <dsp:txBody>
        <a:bodyPr rot="-5400000" lIns="91439" tIns="45719" rIns="91439" bIns="45719" anchor="ctr"/>
        <a:lstStyle>
          <a:lvl1pPr algn="l">
            <a:defRPr sz="6500"/>
          </a:lvl1pPr>
          <a:lvl2pPr marL="285750" indent="-285750" algn="l">
            <a:defRPr sz="6500"/>
          </a:lvl2pPr>
          <a:lvl3pPr marL="571500" indent="-285750" algn="l">
            <a:defRPr sz="6500"/>
          </a:lvl3pPr>
          <a:lvl4pPr marL="857250" indent="-285750" algn="l">
            <a:defRPr sz="6500"/>
          </a:lvl4pPr>
          <a:lvl5pPr marL="1143000" indent="-285750" algn="l">
            <a:defRPr sz="6500"/>
          </a:lvl5pPr>
          <a:lvl6pPr marL="1428750" indent="-285750" algn="l">
            <a:defRPr sz="6500"/>
          </a:lvl6pPr>
          <a:lvl7pPr marL="1714500" indent="-285750" algn="l">
            <a:defRPr sz="6500"/>
          </a:lvl7pPr>
          <a:lvl8pPr marL="2000250" indent="-285750" algn="l">
            <a:defRPr sz="6500"/>
          </a:lvl8pPr>
          <a:lvl9pPr marL="2286000" indent="-285750" algn="l">
            <a:defRPr sz="6500"/>
          </a:lvl9pPr>
        </a:lstStyle>
        <a:p>
          <a:pPr marL="228600" lvl="1" indent="-228600">
            <a:lnSpc>
              <a:spcPct val="100000"/>
            </a:lnSpc>
            <a:spcBef>
              <a:spcPct val="0"/>
            </a:spcBef>
            <a:spcAft>
              <a:spcPct val="15000"/>
            </a:spcAft>
            <a:buChar char="•"/>
          </a:pPr>
          <a:r>
            <a:rPr lang="en-US" sz="2400" dirty="0" err="1">
              <a:solidFill>
                <a:srgbClr val="000000"/>
              </a:solidFill>
            </a:rPr>
            <a:t>Disampaikan</a:t>
          </a:r>
          <a:r>
            <a:rPr lang="en-US" sz="2400" dirty="0">
              <a:solidFill>
                <a:srgbClr val="000000"/>
              </a:solidFill>
            </a:rPr>
            <a:t> </a:t>
          </a:r>
          <a:r>
            <a:rPr lang="en-US" sz="2400" dirty="0" err="1">
              <a:solidFill>
                <a:srgbClr val="000000"/>
              </a:solidFill>
            </a:rPr>
            <a:t>kepada</a:t>
          </a:r>
          <a:r>
            <a:rPr lang="en-US" sz="2400" dirty="0">
              <a:solidFill>
                <a:srgbClr val="000000"/>
              </a:solidFill>
            </a:rPr>
            <a:t> </a:t>
          </a:r>
          <a:r>
            <a:rPr lang="en-US" sz="2400" dirty="0" err="1">
              <a:solidFill>
                <a:srgbClr val="000000"/>
              </a:solidFill>
            </a:rPr>
            <a:t>Pengguna</a:t>
          </a:r>
          <a:r>
            <a:rPr lang="en-US" sz="2400" dirty="0">
              <a:solidFill>
                <a:srgbClr val="000000"/>
              </a:solidFill>
            </a:rPr>
            <a:t> </a:t>
          </a:r>
          <a:r>
            <a:rPr lang="en-US" sz="2400" dirty="0" err="1">
              <a:solidFill>
                <a:srgbClr val="000000"/>
              </a:solidFill>
            </a:rPr>
            <a:t>Anggara</a:t>
          </a:r>
          <a:endParaRPr lang="en-US" sz="2400" dirty="0">
            <a:solidFill>
              <a:srgbClr val="000000"/>
            </a:solidFill>
          </a:endParaRPr>
        </a:p>
        <a:p>
          <a:pPr marL="228600" lvl="1" indent="-228600">
            <a:lnSpc>
              <a:spcPct val="100000"/>
            </a:lnSpc>
            <a:spcBef>
              <a:spcPct val="0"/>
            </a:spcBef>
            <a:spcAft>
              <a:spcPct val="15000"/>
            </a:spcAft>
            <a:buChar char="•"/>
          </a:pPr>
          <a:r>
            <a:rPr lang="en-US" sz="2400" dirty="0" err="1">
              <a:solidFill>
                <a:srgbClr val="000000"/>
              </a:solidFill>
            </a:rPr>
            <a:t>Pada</a:t>
          </a:r>
          <a:r>
            <a:rPr lang="en-US" sz="2400" dirty="0">
              <a:solidFill>
                <a:srgbClr val="000000"/>
              </a:solidFill>
            </a:rPr>
            <a:t> </a:t>
          </a:r>
          <a:r>
            <a:rPr lang="en-US" sz="2400" dirty="0" err="1">
              <a:solidFill>
                <a:srgbClr val="000000"/>
              </a:solidFill>
            </a:rPr>
            <a:t>saat</a:t>
          </a:r>
          <a:r>
            <a:rPr lang="en-US" sz="2400" dirty="0">
              <a:solidFill>
                <a:srgbClr val="000000"/>
              </a:solidFill>
            </a:rPr>
            <a:t> </a:t>
          </a:r>
          <a:r>
            <a:rPr lang="en-US" sz="2400" dirty="0" err="1">
              <a:solidFill>
                <a:srgbClr val="000000"/>
              </a:solidFill>
            </a:rPr>
            <a:t>Laporan</a:t>
          </a:r>
          <a:r>
            <a:rPr lang="en-US" sz="2400" dirty="0">
              <a:solidFill>
                <a:srgbClr val="000000"/>
              </a:solidFill>
            </a:rPr>
            <a:t> </a:t>
          </a:r>
          <a:r>
            <a:rPr lang="en-US" sz="2400" dirty="0" err="1">
              <a:solidFill>
                <a:srgbClr val="000000"/>
              </a:solidFill>
            </a:rPr>
            <a:t>Penggunaan</a:t>
          </a:r>
          <a:r>
            <a:rPr lang="en-US" sz="2400" dirty="0">
              <a:solidFill>
                <a:srgbClr val="000000"/>
              </a:solidFill>
            </a:rPr>
            <a:t> TU</a:t>
          </a:r>
          <a:endParaRPr>
            <a:solidFill>
              <a:schemeClr val="dk1"/>
            </a:solidFill>
          </a:endParaRPr>
        </a:p>
      </dsp:txBody>
      <dsp:txXfrm rot="5400000">
        <a:off x="4692898" y="487029"/>
        <a:ext cx="1338146" cy="4211260"/>
      </dsp:txXfrm>
    </dsp:sp>
    <dsp:sp modelId="{0930BD20-3894-45F0-B4BE-CFB1AB0ECC3D}">
      <dsp:nvSpPr>
        <dsp:cNvPr id="5" name="Rounded Rectangle 4"/>
        <dsp:cNvSpPr/>
      </dsp:nvSpPr>
      <dsp:spPr bwMode="white">
        <a:xfrm>
          <a:off x="0" y="1756317"/>
          <a:ext cx="3256341" cy="1672683"/>
        </a:xfrm>
        <a:prstGeom prst="roundRect">
          <a:avLst/>
        </a:prstGeom>
        <a:solidFill>
          <a:srgbClr val="CCFFCC"/>
        </a:solidFill>
        <a:ln>
          <a:solidFill>
            <a:srgbClr val="5B9BD5"/>
          </a:solidFill>
        </a:ln>
      </dsp:spPr>
      <dsp:style>
        <a:lnRef idx="2">
          <a:schemeClr val="lt1"/>
        </a:lnRef>
        <a:fillRef idx="1">
          <a:schemeClr val="accent1"/>
        </a:fillRef>
        <a:effectRef idx="0">
          <a:scrgbClr r="0" g="0" b="0"/>
        </a:effectRef>
        <a:fontRef idx="minor">
          <a:schemeClr val="lt1"/>
        </a:fontRef>
      </dsp:style>
      <dsp:txBody>
        <a:bodyPr lIns="91439" tIns="45719" rIns="91439" bIns="45719"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en-US" sz="2400" dirty="0" err="1">
              <a:solidFill>
                <a:schemeClr val="tx1"/>
              </a:solidFill>
            </a:rPr>
            <a:t>Pertanggungjawaban</a:t>
          </a:r>
          <a:r>
            <a:rPr lang="en-US" sz="2400" dirty="0">
              <a:solidFill>
                <a:schemeClr val="tx1"/>
              </a:solidFill>
            </a:rPr>
            <a:t> </a:t>
          </a:r>
          <a:r>
            <a:rPr lang="en-US" sz="2400" dirty="0" err="1">
              <a:solidFill>
                <a:schemeClr val="tx1"/>
              </a:solidFill>
            </a:rPr>
            <a:t>Tambahan</a:t>
          </a:r>
          <a:r>
            <a:rPr lang="en-US" sz="2400" dirty="0">
              <a:solidFill>
                <a:schemeClr val="tx1"/>
              </a:solidFill>
            </a:rPr>
            <a:t> </a:t>
          </a:r>
          <a:r>
            <a:rPr lang="en-US" sz="2400" dirty="0" err="1">
              <a:solidFill>
                <a:schemeClr val="tx1"/>
              </a:solidFill>
            </a:rPr>
            <a:t>Uang</a:t>
          </a:r>
          <a:r>
            <a:rPr lang="en-US" sz="2400" dirty="0">
              <a:solidFill>
                <a:schemeClr val="tx1"/>
              </a:solidFill>
            </a:rPr>
            <a:t> </a:t>
          </a:r>
          <a:r>
            <a:rPr lang="en-US" sz="2400" dirty="0" err="1">
              <a:solidFill>
                <a:schemeClr val="tx1"/>
              </a:solidFill>
            </a:rPr>
            <a:t>Persediaan</a:t>
          </a:r>
          <a:r>
            <a:rPr lang="en-US" sz="2400" dirty="0">
              <a:solidFill>
                <a:schemeClr val="tx1"/>
              </a:solidFill>
            </a:rPr>
            <a:t> </a:t>
          </a:r>
        </a:p>
      </dsp:txBody>
      <dsp:txXfrm>
        <a:off x="0" y="1756317"/>
        <a:ext cx="3256341" cy="1672683"/>
      </dsp:txXfrm>
    </dsp:sp>
  </dsp:spTree>
</dsp:drawing>
</file>

<file path=ppt/diagrams/drawing3.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Group 1"/>
      <dsp:cNvGrpSpPr/>
    </dsp:nvGrpSpPr>
    <dsp:grpSpPr>
      <a:xfrm>
        <a:off x="0" y="0"/>
        <a:ext cx="7391644" cy="3581400"/>
        <a:chOff x="0" y="0"/>
        <a:chExt cx="7391644" cy="3581400"/>
      </a:xfrm>
    </dsp:grpSpPr>
    <dsp:sp modelId="{2370DACC-CE6F-43CE-B2E3-C3A595E7CC2D}">
      <dsp:nvSpPr>
        <dsp:cNvPr id="4" name="Round Same Side Corner Rectangle 3"/>
        <dsp:cNvSpPr/>
      </dsp:nvSpPr>
      <dsp:spPr bwMode="white">
        <a:xfrm rot="5400000">
          <a:off x="4532841" y="-1286481"/>
          <a:ext cx="1397620" cy="4319987"/>
        </a:xfrm>
        <a:prstGeom prst="round2SameRect">
          <a:avLst/>
        </a:prstGeom>
      </dsp:spPr>
      <dsp:style>
        <a:lnRef idx="2">
          <a:schemeClr val="accent1">
            <a:alpha val="90000"/>
            <a:tint val="40000"/>
          </a:schemeClr>
        </a:lnRef>
        <a:fillRef idx="1">
          <a:schemeClr val="accent1">
            <a:alpha val="90000"/>
            <a:tint val="40000"/>
          </a:schemeClr>
        </a:fillRef>
        <a:effectRef idx="0">
          <a:scrgbClr r="0" g="0" b="0"/>
        </a:effectRef>
        <a:fontRef idx="minor"/>
      </dsp:style>
      <dsp:txBody>
        <a:bodyPr rot="-5400000" lIns="91439" tIns="45719" rIns="91439" bIns="45719" anchor="ctr"/>
        <a:lstStyle>
          <a:lvl1pPr algn="l">
            <a:defRPr sz="6500"/>
          </a:lvl1pPr>
          <a:lvl2pPr marL="285750" indent="-285750" algn="l">
            <a:defRPr sz="6500"/>
          </a:lvl2pPr>
          <a:lvl3pPr marL="571500" indent="-285750" algn="l">
            <a:defRPr sz="6500"/>
          </a:lvl3pPr>
          <a:lvl4pPr marL="857250" indent="-285750" algn="l">
            <a:defRPr sz="6500"/>
          </a:lvl4pPr>
          <a:lvl5pPr marL="1143000" indent="-285750" algn="l">
            <a:defRPr sz="6500"/>
          </a:lvl5pPr>
          <a:lvl6pPr marL="1428750" indent="-285750" algn="l">
            <a:defRPr sz="6500"/>
          </a:lvl6pPr>
          <a:lvl7pPr marL="1714500" indent="-285750" algn="l">
            <a:defRPr sz="6500"/>
          </a:lvl7pPr>
          <a:lvl8pPr marL="2000250" indent="-285750" algn="l">
            <a:defRPr sz="6500"/>
          </a:lvl8pPr>
          <a:lvl9pPr marL="2286000" indent="-285750" algn="l">
            <a:defRPr sz="6500"/>
          </a:lvl9pPr>
        </a:lstStyle>
        <a:p>
          <a:pPr marL="228600" lvl="1" indent="-228600">
            <a:lnSpc>
              <a:spcPct val="100000"/>
            </a:lnSpc>
            <a:spcBef>
              <a:spcPct val="0"/>
            </a:spcBef>
            <a:spcAft>
              <a:spcPct val="15000"/>
            </a:spcAft>
            <a:buChar char="•"/>
          </a:pPr>
          <a:endParaRPr lang="en-US" sz="2400" dirty="0">
            <a:solidFill>
              <a:srgbClr val="000000"/>
            </a:solidFill>
          </a:endParaRPr>
        </a:p>
        <a:p>
          <a:pPr marL="228600" lvl="1" indent="-228600">
            <a:lnSpc>
              <a:spcPct val="100000"/>
            </a:lnSpc>
            <a:spcBef>
              <a:spcPct val="0"/>
            </a:spcBef>
            <a:spcAft>
              <a:spcPct val="15000"/>
            </a:spcAft>
            <a:buChar char="•"/>
          </a:pPr>
          <a:r>
            <a:rPr lang="en-US" sz="2400" dirty="0" err="1">
              <a:solidFill>
                <a:srgbClr val="000000"/>
              </a:solidFill>
            </a:rPr>
            <a:t>Disampaikan</a:t>
          </a:r>
          <a:r>
            <a:rPr lang="en-US" sz="2400" dirty="0">
              <a:solidFill>
                <a:srgbClr val="000000"/>
              </a:solidFill>
            </a:rPr>
            <a:t> </a:t>
          </a:r>
          <a:r>
            <a:rPr lang="en-US" sz="2400" dirty="0" err="1">
              <a:solidFill>
                <a:srgbClr val="000000"/>
              </a:solidFill>
            </a:rPr>
            <a:t>kepada</a:t>
          </a:r>
          <a:r>
            <a:rPr lang="en-US" sz="2400" dirty="0">
              <a:solidFill>
                <a:srgbClr val="000000"/>
              </a:solidFill>
            </a:rPr>
            <a:t> </a:t>
          </a:r>
          <a:r>
            <a:rPr lang="en-US" sz="2400" dirty="0" err="1">
              <a:solidFill>
                <a:srgbClr val="000000"/>
              </a:solidFill>
            </a:rPr>
            <a:t>Pengguna</a:t>
          </a:r>
          <a:r>
            <a:rPr lang="en-US" sz="2400" dirty="0">
              <a:solidFill>
                <a:srgbClr val="000000"/>
              </a:solidFill>
            </a:rPr>
            <a:t> </a:t>
          </a:r>
          <a:r>
            <a:rPr lang="en-US" sz="2400" dirty="0" err="1">
              <a:solidFill>
                <a:srgbClr val="000000"/>
              </a:solidFill>
            </a:rPr>
            <a:t>Anggaran</a:t>
          </a:r>
          <a:endParaRPr lang="en-US" sz="2400" dirty="0">
            <a:solidFill>
              <a:srgbClr val="000000"/>
            </a:solidFill>
          </a:endParaRPr>
        </a:p>
        <a:p>
          <a:pPr marL="228600" lvl="1" indent="-228600">
            <a:lnSpc>
              <a:spcPct val="100000"/>
            </a:lnSpc>
            <a:spcBef>
              <a:spcPct val="0"/>
            </a:spcBef>
            <a:spcAft>
              <a:spcPct val="15000"/>
            </a:spcAft>
            <a:buChar char="•"/>
          </a:pPr>
          <a:r>
            <a:rPr lang="en-US" sz="2400" dirty="0">
              <a:solidFill>
                <a:srgbClr val="000000"/>
              </a:solidFill>
            </a:rPr>
            <a:t>Paling </a:t>
          </a:r>
          <a:r>
            <a:rPr lang="en-US" sz="2400" dirty="0" err="1">
              <a:solidFill>
                <a:srgbClr val="000000"/>
              </a:solidFill>
            </a:rPr>
            <a:t>lambat</a:t>
          </a:r>
          <a:r>
            <a:rPr lang="en-US" sz="2400" dirty="0">
              <a:solidFill>
                <a:srgbClr val="000000"/>
              </a:solidFill>
            </a:rPr>
            <a:t> </a:t>
          </a:r>
          <a:r>
            <a:rPr lang="en-US" sz="2400" dirty="0" err="1">
              <a:solidFill>
                <a:srgbClr val="000000"/>
              </a:solidFill>
            </a:rPr>
            <a:t>tanggal</a:t>
          </a:r>
          <a:r>
            <a:rPr lang="en-US" sz="2400" dirty="0">
              <a:solidFill>
                <a:srgbClr val="000000"/>
              </a:solidFill>
            </a:rPr>
            <a:t> 10 </a:t>
          </a:r>
          <a:r>
            <a:rPr lang="en-US" sz="2400" dirty="0" err="1">
              <a:solidFill>
                <a:srgbClr val="000000"/>
              </a:solidFill>
            </a:rPr>
            <a:t>Bulan</a:t>
          </a:r>
          <a:r>
            <a:rPr lang="en-US" sz="2400" dirty="0">
              <a:solidFill>
                <a:srgbClr val="000000"/>
              </a:solidFill>
            </a:rPr>
            <a:t> </a:t>
          </a:r>
          <a:r>
            <a:rPr lang="en-US" sz="2400" dirty="0" err="1">
              <a:solidFill>
                <a:srgbClr val="000000"/>
              </a:solidFill>
            </a:rPr>
            <a:t>berikutnya</a:t>
          </a:r>
          <a:endParaRPr lang="en-US" sz="2400" dirty="0">
            <a:solidFill>
              <a:srgbClr val="000000"/>
            </a:solidFill>
          </a:endParaRPr>
        </a:p>
        <a:p>
          <a:pPr marL="228600" lvl="1" indent="-228600">
            <a:lnSpc>
              <a:spcPct val="100000"/>
            </a:lnSpc>
            <a:spcBef>
              <a:spcPct val="0"/>
            </a:spcBef>
            <a:spcAft>
              <a:spcPct val="15000"/>
            </a:spcAft>
            <a:buChar char="•"/>
          </a:pPr>
          <a:endParaRPr lang="en-US" sz="2400" dirty="0">
            <a:solidFill>
              <a:schemeClr val="tx1"/>
            </a:solidFill>
          </a:endParaRPr>
        </a:p>
      </dsp:txBody>
      <dsp:txXfrm rot="5400000">
        <a:off x="4532841" y="-1286481"/>
        <a:ext cx="1397620" cy="4319987"/>
      </dsp:txXfrm>
    </dsp:sp>
    <dsp:sp modelId="{A386D770-DE02-431B-90E8-D15B04F1C043}">
      <dsp:nvSpPr>
        <dsp:cNvPr id="3" name="Rounded Rectangle 2"/>
        <dsp:cNvSpPr/>
      </dsp:nvSpPr>
      <dsp:spPr bwMode="white">
        <a:xfrm>
          <a:off x="0" y="0"/>
          <a:ext cx="3071657" cy="1747024"/>
        </a:xfrm>
        <a:prstGeom prst="roundRect">
          <a:avLst/>
        </a:prstGeom>
        <a:solidFill>
          <a:srgbClr val="CCFFCC"/>
        </a:solidFill>
        <a:ln>
          <a:solidFill>
            <a:srgbClr val="5B9BD5"/>
          </a:solidFill>
        </a:ln>
      </dsp:spPr>
      <dsp:style>
        <a:lnRef idx="2">
          <a:schemeClr val="lt1"/>
        </a:lnRef>
        <a:fillRef idx="1">
          <a:schemeClr val="accent1"/>
        </a:fillRef>
        <a:effectRef idx="0">
          <a:scrgbClr r="0" g="0" b="0"/>
        </a:effectRef>
        <a:fontRef idx="minor">
          <a:schemeClr val="lt1"/>
        </a:fontRef>
      </dsp:style>
      <dsp:txBody>
        <a:bodyPr lIns="76200" tIns="38100" rIns="76200" bIns="3810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en-US" sz="2000" dirty="0" err="1">
              <a:solidFill>
                <a:schemeClr val="tx1"/>
              </a:solidFill>
            </a:rPr>
            <a:t>Pertanggungjawaban</a:t>
          </a:r>
          <a:r>
            <a:rPr lang="en-US" sz="2000" dirty="0">
              <a:solidFill>
                <a:schemeClr val="tx1"/>
              </a:solidFill>
            </a:rPr>
            <a:t> </a:t>
          </a:r>
          <a:r>
            <a:rPr lang="en-US" sz="2000" dirty="0" err="1">
              <a:solidFill>
                <a:schemeClr val="tx1"/>
              </a:solidFill>
            </a:rPr>
            <a:t>Administratif</a:t>
          </a:r>
          <a:endParaRPr lang="en-US" sz="2000" dirty="0">
            <a:solidFill>
              <a:schemeClr val="tx1"/>
            </a:solidFill>
          </a:endParaRPr>
        </a:p>
      </dsp:txBody>
      <dsp:txXfrm>
        <a:off x="0" y="0"/>
        <a:ext cx="3071657" cy="1747024"/>
      </dsp:txXfrm>
    </dsp:sp>
    <dsp:sp modelId="{CE4F22EB-E311-4076-904A-CC6C5AEDF7CC}">
      <dsp:nvSpPr>
        <dsp:cNvPr id="6" name="Round Same Side Corner Rectangle 5"/>
        <dsp:cNvSpPr/>
      </dsp:nvSpPr>
      <dsp:spPr bwMode="white">
        <a:xfrm rot="5400000">
          <a:off x="4532841" y="547894"/>
          <a:ext cx="1397620" cy="4319987"/>
        </a:xfrm>
        <a:prstGeom prst="round2SameRect">
          <a:avLst/>
        </a:prstGeom>
      </dsp:spPr>
      <dsp:style>
        <a:lnRef idx="2">
          <a:schemeClr val="accent1">
            <a:alpha val="90000"/>
            <a:tint val="40000"/>
          </a:schemeClr>
        </a:lnRef>
        <a:fillRef idx="1">
          <a:schemeClr val="accent1">
            <a:alpha val="90000"/>
            <a:tint val="40000"/>
          </a:schemeClr>
        </a:fillRef>
        <a:effectRef idx="0">
          <a:scrgbClr r="0" g="0" b="0"/>
        </a:effectRef>
        <a:fontRef idx="minor"/>
      </dsp:style>
      <dsp:txBody>
        <a:bodyPr rot="-5400000" lIns="91439" tIns="45719" rIns="91439" bIns="45719" anchor="ctr"/>
        <a:lstStyle>
          <a:lvl1pPr algn="l">
            <a:defRPr sz="6500"/>
          </a:lvl1pPr>
          <a:lvl2pPr marL="285750" indent="-285750" algn="l">
            <a:defRPr sz="6500"/>
          </a:lvl2pPr>
          <a:lvl3pPr marL="571500" indent="-285750" algn="l">
            <a:defRPr sz="6500"/>
          </a:lvl3pPr>
          <a:lvl4pPr marL="857250" indent="-285750" algn="l">
            <a:defRPr sz="6500"/>
          </a:lvl4pPr>
          <a:lvl5pPr marL="1143000" indent="-285750" algn="l">
            <a:defRPr sz="6500"/>
          </a:lvl5pPr>
          <a:lvl6pPr marL="1428750" indent="-285750" algn="l">
            <a:defRPr sz="6500"/>
          </a:lvl6pPr>
          <a:lvl7pPr marL="1714500" indent="-285750" algn="l">
            <a:defRPr sz="6500"/>
          </a:lvl7pPr>
          <a:lvl8pPr marL="2000250" indent="-285750" algn="l">
            <a:defRPr sz="6500"/>
          </a:lvl8pPr>
          <a:lvl9pPr marL="2286000" indent="-285750" algn="l">
            <a:defRPr sz="6500"/>
          </a:lvl9pPr>
        </a:lstStyle>
        <a:p>
          <a:pPr marL="228600" lvl="1" indent="-228600">
            <a:lnSpc>
              <a:spcPct val="100000"/>
            </a:lnSpc>
            <a:spcBef>
              <a:spcPct val="0"/>
            </a:spcBef>
            <a:spcAft>
              <a:spcPct val="15000"/>
            </a:spcAft>
            <a:buChar char="•"/>
          </a:pPr>
          <a:r>
            <a:rPr lang="en-US" sz="2400" dirty="0" err="1">
              <a:solidFill>
                <a:srgbClr val="000000"/>
              </a:solidFill>
            </a:rPr>
            <a:t>Disampaika</a:t>
          </a:r>
          <a:r>
            <a:rPr lang="en-US" sz="2400" dirty="0">
              <a:solidFill>
                <a:srgbClr val="000000"/>
              </a:solidFill>
            </a:rPr>
            <a:t> PPKD</a:t>
          </a:r>
          <a:endParaRPr lang="en-US" sz="2400" dirty="0">
            <a:solidFill>
              <a:srgbClr val="000000"/>
            </a:solidFill>
          </a:endParaRPr>
        </a:p>
        <a:p>
          <a:pPr marL="228600" lvl="1" indent="-228600">
            <a:lnSpc>
              <a:spcPct val="100000"/>
            </a:lnSpc>
            <a:spcBef>
              <a:spcPct val="0"/>
            </a:spcBef>
            <a:spcAft>
              <a:spcPct val="15000"/>
            </a:spcAft>
            <a:buChar char="•"/>
          </a:pPr>
          <a:r>
            <a:rPr lang="en-US" sz="2400" dirty="0">
              <a:solidFill>
                <a:srgbClr val="000000"/>
              </a:solidFill>
            </a:rPr>
            <a:t>Paling </a:t>
          </a:r>
          <a:r>
            <a:rPr lang="en-US" sz="2400" dirty="0" err="1">
              <a:solidFill>
                <a:srgbClr val="000000"/>
              </a:solidFill>
            </a:rPr>
            <a:t>lambat</a:t>
          </a:r>
          <a:r>
            <a:rPr lang="en-US" sz="2400" dirty="0">
              <a:solidFill>
                <a:srgbClr val="000000"/>
              </a:solidFill>
            </a:rPr>
            <a:t> </a:t>
          </a:r>
          <a:r>
            <a:rPr lang="en-US" sz="2400" dirty="0" err="1">
              <a:solidFill>
                <a:srgbClr val="000000"/>
              </a:solidFill>
            </a:rPr>
            <a:t>tanggal</a:t>
          </a:r>
          <a:r>
            <a:rPr lang="en-US" sz="2400" dirty="0">
              <a:solidFill>
                <a:srgbClr val="000000"/>
              </a:solidFill>
            </a:rPr>
            <a:t> 10 </a:t>
          </a:r>
          <a:r>
            <a:rPr lang="en-US" sz="2400" dirty="0" err="1">
              <a:solidFill>
                <a:srgbClr val="000000"/>
              </a:solidFill>
            </a:rPr>
            <a:t>Bulan</a:t>
          </a:r>
          <a:r>
            <a:rPr lang="en-US" sz="2400" dirty="0">
              <a:solidFill>
                <a:srgbClr val="000000"/>
              </a:solidFill>
            </a:rPr>
            <a:t> </a:t>
          </a:r>
          <a:r>
            <a:rPr lang="en-US" sz="2400" dirty="0" err="1">
              <a:solidFill>
                <a:srgbClr val="000000"/>
              </a:solidFill>
            </a:rPr>
            <a:t>berikutnya</a:t>
          </a:r>
          <a:endParaRPr lang="en-US" sz="2400" dirty="0">
            <a:solidFill>
              <a:srgbClr val="000000"/>
            </a:solidFill>
          </a:endParaRPr>
        </a:p>
      </dsp:txBody>
      <dsp:txXfrm rot="5400000">
        <a:off x="4532841" y="547894"/>
        <a:ext cx="1397620" cy="4319987"/>
      </dsp:txXfrm>
    </dsp:sp>
    <dsp:sp modelId="{82F3BEB8-1F3F-43A5-BCA9-D5074E40B6F2}">
      <dsp:nvSpPr>
        <dsp:cNvPr id="5" name="Rounded Rectangle 4"/>
        <dsp:cNvSpPr/>
      </dsp:nvSpPr>
      <dsp:spPr bwMode="white">
        <a:xfrm>
          <a:off x="0" y="1834376"/>
          <a:ext cx="3071657" cy="1747024"/>
        </a:xfrm>
        <a:prstGeom prst="roundRect">
          <a:avLst/>
        </a:prstGeom>
        <a:solidFill>
          <a:srgbClr val="CCFFCC"/>
        </a:solidFill>
        <a:ln>
          <a:solidFill>
            <a:srgbClr val="5B9BD5"/>
          </a:solidFill>
        </a:ln>
      </dsp:spPr>
      <dsp:style>
        <a:lnRef idx="2">
          <a:schemeClr val="lt1"/>
        </a:lnRef>
        <a:fillRef idx="1">
          <a:schemeClr val="accent1"/>
        </a:fillRef>
        <a:effectRef idx="0">
          <a:scrgbClr r="0" g="0" b="0"/>
        </a:effectRef>
        <a:fontRef idx="minor">
          <a:schemeClr val="lt1"/>
        </a:fontRef>
      </dsp:style>
      <dsp:txBody>
        <a:bodyPr lIns="76200" tIns="38100" rIns="76200" bIns="3810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en-US" sz="2000" dirty="0" err="1">
              <a:solidFill>
                <a:schemeClr val="tx1"/>
              </a:solidFill>
            </a:rPr>
            <a:t>Pertanggungjawaban</a:t>
          </a:r>
          <a:r>
            <a:rPr lang="en-US" sz="2000" dirty="0">
              <a:solidFill>
                <a:schemeClr val="tx1"/>
              </a:solidFill>
            </a:rPr>
            <a:t> </a:t>
          </a:r>
          <a:r>
            <a:rPr lang="en-US" sz="2000" dirty="0" err="1">
              <a:solidFill>
                <a:schemeClr val="tx1"/>
              </a:solidFill>
            </a:rPr>
            <a:t>Fungsional</a:t>
          </a:r>
          <a:endParaRPr lang="en-US" sz="2000" dirty="0">
            <a:solidFill>
              <a:schemeClr val="tx1"/>
            </a:solidFill>
          </a:endParaRPr>
        </a:p>
      </dsp:txBody>
      <dsp:txXfrm>
        <a:off x="0" y="1834376"/>
        <a:ext cx="3071657" cy="1747024"/>
      </dsp:txXfrm>
    </dsp:sp>
  </dsp:spTree>
</dsp:drawing>
</file>

<file path=ppt/diagrams/drawing4.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Group 1"/>
      <dsp:cNvGrpSpPr/>
    </dsp:nvGrpSpPr>
    <dsp:grpSpPr>
      <a:xfrm>
        <a:off x="0" y="0"/>
        <a:ext cx="7667339" cy="3960440"/>
        <a:chOff x="0" y="0"/>
        <a:chExt cx="7667339" cy="3960440"/>
      </a:xfrm>
    </dsp:grpSpPr>
    <dsp:sp modelId="{A8A0433F-172D-435E-8208-E2C109FFE55D}">
      <dsp:nvSpPr>
        <dsp:cNvPr id="4" name="Round Same Side Corner Rectangle 3"/>
        <dsp:cNvSpPr/>
      </dsp:nvSpPr>
      <dsp:spPr bwMode="white">
        <a:xfrm rot="5400000">
          <a:off x="4732620" y="-1195989"/>
          <a:ext cx="1545538" cy="4323900"/>
        </a:xfrm>
        <a:prstGeom prst="round2SameRect">
          <a:avLst/>
        </a:prstGeom>
      </dsp:spPr>
      <dsp:style>
        <a:lnRef idx="2">
          <a:schemeClr val="accent1">
            <a:alpha val="90000"/>
            <a:tint val="40000"/>
          </a:schemeClr>
        </a:lnRef>
        <a:fillRef idx="1">
          <a:schemeClr val="accent1">
            <a:alpha val="90000"/>
            <a:tint val="40000"/>
          </a:schemeClr>
        </a:fillRef>
        <a:effectRef idx="0">
          <a:scrgbClr r="0" g="0" b="0"/>
        </a:effectRef>
        <a:fontRef idx="minor"/>
      </dsp:style>
      <dsp:txBody>
        <a:bodyPr rot="-5400000" lIns="91439" tIns="45719" rIns="91439" bIns="45719" anchor="ctr"/>
        <a:lstStyle>
          <a:lvl1pPr algn="l">
            <a:defRPr sz="6500"/>
          </a:lvl1pPr>
          <a:lvl2pPr marL="285750" indent="-285750" algn="l">
            <a:defRPr sz="6500"/>
          </a:lvl2pPr>
          <a:lvl3pPr marL="571500" indent="-285750" algn="l">
            <a:defRPr sz="6500"/>
          </a:lvl3pPr>
          <a:lvl4pPr marL="857250" indent="-285750" algn="l">
            <a:defRPr sz="6500"/>
          </a:lvl4pPr>
          <a:lvl5pPr marL="1143000" indent="-285750" algn="l">
            <a:defRPr sz="6500"/>
          </a:lvl5pPr>
          <a:lvl6pPr marL="1428750" indent="-285750" algn="l">
            <a:defRPr sz="6500"/>
          </a:lvl6pPr>
          <a:lvl7pPr marL="1714500" indent="-285750" algn="l">
            <a:defRPr sz="6500"/>
          </a:lvl7pPr>
          <a:lvl8pPr marL="2000250" indent="-285750" algn="l">
            <a:defRPr sz="6500"/>
          </a:lvl8pPr>
          <a:lvl9pPr marL="2286000" indent="-285750" algn="l">
            <a:defRPr sz="6500"/>
          </a:lvl9pPr>
        </a:lstStyle>
        <a:p>
          <a:pPr marL="228600" lvl="1" indent="-228600">
            <a:lnSpc>
              <a:spcPct val="100000"/>
            </a:lnSpc>
            <a:spcBef>
              <a:spcPct val="0"/>
            </a:spcBef>
            <a:spcAft>
              <a:spcPct val="15000"/>
            </a:spcAft>
            <a:buChar char="•"/>
          </a:pPr>
          <a:r>
            <a:rPr lang="en-US" sz="2400" dirty="0" err="1">
              <a:solidFill>
                <a:srgbClr val="000000"/>
              </a:solidFill>
            </a:rPr>
            <a:t>Disampaikan</a:t>
          </a:r>
          <a:r>
            <a:rPr lang="en-US" sz="2400" dirty="0">
              <a:solidFill>
                <a:srgbClr val="000000"/>
              </a:solidFill>
            </a:rPr>
            <a:t> </a:t>
          </a:r>
          <a:r>
            <a:rPr lang="en-US" sz="2400" dirty="0" err="1">
              <a:solidFill>
                <a:srgbClr val="000000"/>
              </a:solidFill>
            </a:rPr>
            <a:t>kepada</a:t>
          </a:r>
          <a:r>
            <a:rPr lang="en-US" sz="2400" dirty="0">
              <a:solidFill>
                <a:srgbClr val="000000"/>
              </a:solidFill>
            </a:rPr>
            <a:t> </a:t>
          </a:r>
          <a:r>
            <a:rPr lang="en-US" sz="2400" dirty="0" err="1">
              <a:solidFill>
                <a:srgbClr val="000000"/>
              </a:solidFill>
            </a:rPr>
            <a:t>Pengguna</a:t>
          </a:r>
          <a:r>
            <a:rPr lang="en-US" sz="2400" dirty="0">
              <a:solidFill>
                <a:srgbClr val="000000"/>
              </a:solidFill>
            </a:rPr>
            <a:t> </a:t>
          </a:r>
          <a:r>
            <a:rPr lang="en-US" sz="2400" dirty="0" err="1">
              <a:solidFill>
                <a:srgbClr val="000000"/>
              </a:solidFill>
            </a:rPr>
            <a:t>Anggaran</a:t>
          </a:r>
          <a:endParaRPr lang="en-US" sz="2400" dirty="0">
            <a:solidFill>
              <a:srgbClr val="000000"/>
            </a:solidFill>
          </a:endParaRPr>
        </a:p>
        <a:p>
          <a:pPr marL="228600" lvl="1" indent="-228600">
            <a:lnSpc>
              <a:spcPct val="100000"/>
            </a:lnSpc>
            <a:spcBef>
              <a:spcPct val="0"/>
            </a:spcBef>
            <a:spcAft>
              <a:spcPct val="15000"/>
            </a:spcAft>
            <a:buChar char="•"/>
          </a:pPr>
          <a:r>
            <a:rPr lang="en-US" sz="2400" dirty="0" err="1">
              <a:solidFill>
                <a:srgbClr val="000000"/>
              </a:solidFill>
            </a:rPr>
            <a:t>Pada</a:t>
          </a:r>
          <a:r>
            <a:rPr lang="en-US" sz="2400" dirty="0">
              <a:solidFill>
                <a:srgbClr val="000000"/>
              </a:solidFill>
            </a:rPr>
            <a:t> </a:t>
          </a:r>
          <a:r>
            <a:rPr lang="en-US" sz="2400" dirty="0" err="1">
              <a:solidFill>
                <a:srgbClr val="000000"/>
              </a:solidFill>
            </a:rPr>
            <a:t>saat</a:t>
          </a:r>
          <a:r>
            <a:rPr lang="en-US" sz="2400" dirty="0">
              <a:solidFill>
                <a:srgbClr val="000000"/>
              </a:solidFill>
            </a:rPr>
            <a:t> </a:t>
          </a:r>
          <a:r>
            <a:rPr lang="en-US" sz="2400" dirty="0" err="1">
              <a:solidFill>
                <a:srgbClr val="000000"/>
              </a:solidFill>
            </a:rPr>
            <a:t>Laporan</a:t>
          </a:r>
          <a:r>
            <a:rPr lang="en-US" sz="2400" dirty="0">
              <a:solidFill>
                <a:srgbClr val="000000"/>
              </a:solidFill>
            </a:rPr>
            <a:t> </a:t>
          </a:r>
          <a:r>
            <a:rPr lang="en-US" sz="2400" dirty="0" err="1">
              <a:solidFill>
                <a:srgbClr val="000000"/>
              </a:solidFill>
            </a:rPr>
            <a:t>Penggunaan</a:t>
          </a:r>
          <a:r>
            <a:rPr lang="en-US" sz="2400" dirty="0">
              <a:solidFill>
                <a:srgbClr val="000000"/>
              </a:solidFill>
            </a:rPr>
            <a:t> TU</a:t>
          </a:r>
          <a:endParaRPr>
            <a:solidFill>
              <a:schemeClr val="dk1"/>
            </a:solidFill>
          </a:endParaRPr>
        </a:p>
      </dsp:txBody>
      <dsp:txXfrm rot="5400000">
        <a:off x="4732620" y="-1195989"/>
        <a:ext cx="1545538" cy="4323900"/>
      </dsp:txXfrm>
    </dsp:sp>
    <dsp:sp modelId="{49D82074-CD24-4F3E-B3F9-F23C16DA0D36}">
      <dsp:nvSpPr>
        <dsp:cNvPr id="3" name="Rounded Rectangle 2"/>
        <dsp:cNvSpPr/>
      </dsp:nvSpPr>
      <dsp:spPr bwMode="white">
        <a:xfrm>
          <a:off x="0" y="0"/>
          <a:ext cx="3343439" cy="1931922"/>
        </a:xfrm>
        <a:prstGeom prst="roundRect">
          <a:avLst/>
        </a:prstGeom>
      </dsp:spPr>
      <dsp:style>
        <a:lnRef idx="2">
          <a:schemeClr val="lt1"/>
        </a:lnRef>
        <a:fillRef idx="1">
          <a:schemeClr val="accent1"/>
        </a:fillRef>
        <a:effectRef idx="0">
          <a:scrgbClr r="0" g="0" b="0"/>
        </a:effectRef>
        <a:fontRef idx="minor">
          <a:schemeClr val="lt1"/>
        </a:fontRef>
      </dsp:style>
      <dsp:txBody>
        <a:bodyPr lIns="91439" tIns="45719" rIns="91439" bIns="45719"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en-US" sz="2400" dirty="0" err="1">
              <a:solidFill>
                <a:schemeClr val="tx1"/>
              </a:solidFill>
            </a:rPr>
            <a:t>Pertanggungjawaban</a:t>
          </a:r>
          <a:r>
            <a:rPr lang="en-US" sz="2400" dirty="0">
              <a:solidFill>
                <a:schemeClr val="tx1"/>
              </a:solidFill>
            </a:rPr>
            <a:t> </a:t>
          </a:r>
          <a:r>
            <a:rPr lang="en-US" sz="2400" dirty="0" err="1">
              <a:solidFill>
                <a:schemeClr val="tx1"/>
              </a:solidFill>
            </a:rPr>
            <a:t>Tambahan</a:t>
          </a:r>
          <a:r>
            <a:rPr lang="en-US" sz="2400" dirty="0">
              <a:solidFill>
                <a:schemeClr val="tx1"/>
              </a:solidFill>
            </a:rPr>
            <a:t> </a:t>
          </a:r>
          <a:r>
            <a:rPr lang="en-US" sz="2400" dirty="0" err="1">
              <a:solidFill>
                <a:schemeClr val="tx1"/>
              </a:solidFill>
            </a:rPr>
            <a:t>Uang</a:t>
          </a:r>
          <a:r>
            <a:rPr lang="en-US" sz="2400" dirty="0">
              <a:solidFill>
                <a:schemeClr val="tx1"/>
              </a:solidFill>
            </a:rPr>
            <a:t> </a:t>
          </a:r>
          <a:r>
            <a:rPr lang="en-US" sz="2400" dirty="0" err="1">
              <a:solidFill>
                <a:schemeClr val="tx1"/>
              </a:solidFill>
            </a:rPr>
            <a:t>Persediaan</a:t>
          </a:r>
          <a:r>
            <a:rPr lang="en-US" sz="2400" dirty="0">
              <a:solidFill>
                <a:schemeClr val="tx1"/>
              </a:solidFill>
            </a:rPr>
            <a:t> </a:t>
          </a:r>
        </a:p>
      </dsp:txBody>
      <dsp:txXfrm>
        <a:off x="0" y="0"/>
        <a:ext cx="3343439" cy="1931922"/>
      </dsp:txXfrm>
    </dsp:sp>
    <dsp:sp modelId="{A41BD624-1691-4412-91A8-1B336CE2EBFA}">
      <dsp:nvSpPr>
        <dsp:cNvPr id="6" name="Round Same Side Corner Rectangle 5"/>
        <dsp:cNvSpPr/>
      </dsp:nvSpPr>
      <dsp:spPr bwMode="white">
        <a:xfrm rot="5400000">
          <a:off x="4732620" y="832529"/>
          <a:ext cx="1545538" cy="4323900"/>
        </a:xfrm>
        <a:prstGeom prst="round2SameRect">
          <a:avLst/>
        </a:prstGeom>
      </dsp:spPr>
      <dsp:style>
        <a:lnRef idx="2">
          <a:schemeClr val="accent1">
            <a:alpha val="90000"/>
            <a:tint val="40000"/>
          </a:schemeClr>
        </a:lnRef>
        <a:fillRef idx="1">
          <a:schemeClr val="accent1">
            <a:alpha val="90000"/>
            <a:tint val="40000"/>
          </a:schemeClr>
        </a:fillRef>
        <a:effectRef idx="0">
          <a:scrgbClr r="0" g="0" b="0"/>
        </a:effectRef>
        <a:fontRef idx="minor"/>
      </dsp:style>
      <dsp:txBody>
        <a:bodyPr rot="-5400000" lIns="91439" tIns="45719" rIns="91439" bIns="45719" anchor="ctr"/>
        <a:lstStyle>
          <a:lvl1pPr algn="l">
            <a:defRPr sz="6500"/>
          </a:lvl1pPr>
          <a:lvl2pPr marL="285750" indent="-285750" algn="l">
            <a:defRPr sz="6500"/>
          </a:lvl2pPr>
          <a:lvl3pPr marL="571500" indent="-285750" algn="l">
            <a:defRPr sz="6500"/>
          </a:lvl3pPr>
          <a:lvl4pPr marL="857250" indent="-285750" algn="l">
            <a:defRPr sz="6500"/>
          </a:lvl4pPr>
          <a:lvl5pPr marL="1143000" indent="-285750" algn="l">
            <a:defRPr sz="6500"/>
          </a:lvl5pPr>
          <a:lvl6pPr marL="1428750" indent="-285750" algn="l">
            <a:defRPr sz="6500"/>
          </a:lvl6pPr>
          <a:lvl7pPr marL="1714500" indent="-285750" algn="l">
            <a:defRPr sz="6500"/>
          </a:lvl7pPr>
          <a:lvl8pPr marL="2000250" indent="-285750" algn="l">
            <a:defRPr sz="6500"/>
          </a:lvl8pPr>
          <a:lvl9pPr marL="2286000" indent="-285750" algn="l">
            <a:defRPr sz="6500"/>
          </a:lvl9pPr>
        </a:lstStyle>
        <a:p>
          <a:pPr marL="228600" lvl="1" indent="-228600">
            <a:lnSpc>
              <a:spcPct val="100000"/>
            </a:lnSpc>
            <a:spcBef>
              <a:spcPct val="0"/>
            </a:spcBef>
            <a:spcAft>
              <a:spcPct val="15000"/>
            </a:spcAft>
            <a:buChar char="•"/>
          </a:pPr>
          <a:r>
            <a:rPr lang="en-US" sz="2400" dirty="0" err="1">
              <a:solidFill>
                <a:srgbClr val="000000"/>
              </a:solidFill>
            </a:rPr>
            <a:t>Disampaikan</a:t>
          </a:r>
          <a:r>
            <a:rPr lang="en-US" sz="2400" dirty="0">
              <a:solidFill>
                <a:srgbClr val="000000"/>
              </a:solidFill>
            </a:rPr>
            <a:t> </a:t>
          </a:r>
          <a:r>
            <a:rPr lang="en-US" sz="2400" dirty="0" err="1">
              <a:solidFill>
                <a:srgbClr val="000000"/>
              </a:solidFill>
            </a:rPr>
            <a:t>kepada</a:t>
          </a:r>
          <a:r>
            <a:rPr lang="en-US" sz="2400" dirty="0">
              <a:solidFill>
                <a:srgbClr val="000000"/>
              </a:solidFill>
            </a:rPr>
            <a:t> </a:t>
          </a:r>
          <a:r>
            <a:rPr lang="en-US" sz="2400" dirty="0" err="1">
              <a:solidFill>
                <a:srgbClr val="000000"/>
              </a:solidFill>
            </a:rPr>
            <a:t>Bendahara</a:t>
          </a:r>
          <a:r>
            <a:rPr lang="en-US" sz="2400" dirty="0">
              <a:solidFill>
                <a:srgbClr val="000000"/>
              </a:solidFill>
            </a:rPr>
            <a:t> </a:t>
          </a:r>
          <a:r>
            <a:rPr lang="en-US" sz="2400" dirty="0" err="1">
              <a:solidFill>
                <a:srgbClr val="000000"/>
              </a:solidFill>
            </a:rPr>
            <a:t>Pengeluaran</a:t>
          </a:r>
          <a:endParaRPr lang="en-US" sz="2400" dirty="0">
            <a:solidFill>
              <a:srgbClr val="000000"/>
            </a:solidFill>
          </a:endParaRPr>
        </a:p>
        <a:p>
          <a:pPr marL="228600" lvl="1" indent="-228600">
            <a:lnSpc>
              <a:spcPct val="100000"/>
            </a:lnSpc>
            <a:spcBef>
              <a:spcPct val="0"/>
            </a:spcBef>
            <a:spcAft>
              <a:spcPct val="15000"/>
            </a:spcAft>
            <a:buChar char="•"/>
          </a:pPr>
          <a:r>
            <a:rPr lang="en-US" sz="2400" dirty="0">
              <a:solidFill>
                <a:srgbClr val="000000"/>
              </a:solidFill>
            </a:rPr>
            <a:t>Paling </a:t>
          </a:r>
          <a:r>
            <a:rPr lang="en-US" sz="2400" dirty="0" err="1">
              <a:solidFill>
                <a:srgbClr val="000000"/>
              </a:solidFill>
            </a:rPr>
            <a:t>lambat</a:t>
          </a:r>
          <a:r>
            <a:rPr lang="en-US" sz="2400" dirty="0">
              <a:solidFill>
                <a:srgbClr val="000000"/>
              </a:solidFill>
            </a:rPr>
            <a:t> </a:t>
          </a:r>
          <a:r>
            <a:rPr lang="en-US" sz="2400" dirty="0" err="1">
              <a:solidFill>
                <a:srgbClr val="000000"/>
              </a:solidFill>
            </a:rPr>
            <a:t>tanggal</a:t>
          </a:r>
          <a:r>
            <a:rPr lang="en-US" sz="2400" dirty="0">
              <a:solidFill>
                <a:srgbClr val="000000"/>
              </a:solidFill>
            </a:rPr>
            <a:t> 5 </a:t>
          </a:r>
          <a:r>
            <a:rPr lang="en-US" sz="2400" dirty="0" err="1">
              <a:solidFill>
                <a:srgbClr val="000000"/>
              </a:solidFill>
            </a:rPr>
            <a:t>bulan</a:t>
          </a:r>
          <a:r>
            <a:rPr lang="en-US" sz="2400" dirty="0">
              <a:solidFill>
                <a:srgbClr val="000000"/>
              </a:solidFill>
            </a:rPr>
            <a:t> </a:t>
          </a:r>
          <a:r>
            <a:rPr lang="en-US" sz="2400" dirty="0" err="1">
              <a:solidFill>
                <a:srgbClr val="000000"/>
              </a:solidFill>
            </a:rPr>
            <a:t>berikutnya</a:t>
          </a:r>
          <a:endParaRPr lang="en-US" sz="2400" dirty="0">
            <a:solidFill>
              <a:srgbClr val="000000"/>
            </a:solidFill>
          </a:endParaRPr>
        </a:p>
      </dsp:txBody>
      <dsp:txXfrm rot="5400000">
        <a:off x="4732620" y="832529"/>
        <a:ext cx="1545538" cy="4323900"/>
      </dsp:txXfrm>
    </dsp:sp>
    <dsp:sp modelId="{0930BD20-3894-45F0-B4BE-CFB1AB0ECC3D}">
      <dsp:nvSpPr>
        <dsp:cNvPr id="5" name="Rounded Rectangle 4"/>
        <dsp:cNvSpPr/>
      </dsp:nvSpPr>
      <dsp:spPr bwMode="white">
        <a:xfrm>
          <a:off x="0" y="2028518"/>
          <a:ext cx="3343439" cy="1931922"/>
        </a:xfrm>
        <a:prstGeom prst="roundRect">
          <a:avLst/>
        </a:prstGeom>
      </dsp:spPr>
      <dsp:style>
        <a:lnRef idx="2">
          <a:schemeClr val="lt1"/>
        </a:lnRef>
        <a:fillRef idx="1">
          <a:schemeClr val="accent1"/>
        </a:fillRef>
        <a:effectRef idx="0">
          <a:scrgbClr r="0" g="0" b="0"/>
        </a:effectRef>
        <a:fontRef idx="minor">
          <a:schemeClr val="lt1"/>
        </a:fontRef>
      </dsp:style>
      <dsp:txBody>
        <a:bodyPr lIns="91439" tIns="45719" rIns="91439" bIns="45719"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en-US" sz="2400" dirty="0" err="1">
              <a:solidFill>
                <a:schemeClr val="tx1"/>
              </a:solidFill>
            </a:rPr>
            <a:t>Pertanggungjawaban</a:t>
          </a:r>
          <a:r>
            <a:rPr lang="en-US" sz="2400" dirty="0">
              <a:solidFill>
                <a:schemeClr val="tx1"/>
              </a:solidFill>
            </a:rPr>
            <a:t> </a:t>
          </a:r>
          <a:r>
            <a:rPr lang="en-US" sz="2400" dirty="0" err="1">
              <a:solidFill>
                <a:schemeClr val="tx1"/>
              </a:solidFill>
            </a:rPr>
            <a:t>Fungsional</a:t>
          </a:r>
          <a:endParaRPr lang="en-US" sz="2400" dirty="0">
            <a:solidFill>
              <a:schemeClr val="tx1"/>
            </a:solidFill>
          </a:endParaRPr>
        </a:p>
      </dsp:txBody>
      <dsp:txXfrm>
        <a:off x="0" y="2028518"/>
        <a:ext cx="3343439" cy="1931922"/>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linDir" val="fromT"/>
              <dgm:param type="chAlign" val="l"/>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srcNode" val="rootConnector"/>
                        <dgm:param type="dim" val="1D"/>
                        <dgm:param type="endSty" val="noArr"/>
                        <dgm:param type="connRout" val="bend"/>
                        <dgm:param type="begPts" val="bCtr"/>
                        <dgm:param type="endPts" val="midL"/>
                      </dgm:alg>
                    </dgm:if>
                    <dgm:else name="Name16">
                      <dgm:alg type="conn">
                        <dgm:param type="srcNode" val="rootConnector"/>
                        <dgm:param type="dim" val="1D"/>
                        <dgm:param type="endSty" val="noArr"/>
                        <dgm:param type="connRout" val="bend"/>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type="round2SameRect" r:blip="" rot="90">
                    <dgm:adjLst/>
                  </dgm:shape>
                </dgm:if>
                <dgm:else name="Name12">
                  <dgm:shape xmlns:r="http://schemas.openxmlformats.org/officeDocument/2006/relationships" type="round2SameRect" r:blip="" rot="-90">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type="round2SameRect" r:blip="" rot="90">
                    <dgm:adjLst/>
                  </dgm:shape>
                </dgm:if>
                <dgm:else name="Name12">
                  <dgm:shape xmlns:r="http://schemas.openxmlformats.org/officeDocument/2006/relationships" type="round2SameRect" r:blip="" rot="-90">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type="round2SameRect" r:blip="" rot="90">
                    <dgm:adjLst/>
                  </dgm:shape>
                </dgm:if>
                <dgm:else name="Name12">
                  <dgm:shape xmlns:r="http://schemas.openxmlformats.org/officeDocument/2006/relationships" type="round2SameRect" r:blip="" rot="-90">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Tdk perlu lagi bawa dokumen kelengkapan pertnggungjwban </a:t>
            </a:r>
            <a:endParaRPr lang="en-US"/>
          </a:p>
        </p:txBody>
      </p:sp>
      <p:sp>
        <p:nvSpPr>
          <p:cNvPr id="4" name="Slide Number Placeholder 3"/>
          <p:cNvSpPr>
            <a:spLocks noGrp="1"/>
          </p:cNvSpPr>
          <p:nvPr>
            <p:ph type="sldNum" sz="quarter" idx="10"/>
          </p:nvPr>
        </p:nvSpPr>
        <p:spPr/>
        <p:txBody>
          <a:bodyPr/>
          <a:lstStyle/>
          <a:p>
            <a:fld id="{37D5A196-3652-4F7B-B167-EF16F63BADF7}" type="slidenum">
              <a:rPr lang="en-US" smtClean="0"/>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Online menjd otomatis</a:t>
            </a:r>
            <a:endParaRPr lang="en-US"/>
          </a:p>
        </p:txBody>
      </p:sp>
      <p:sp>
        <p:nvSpPr>
          <p:cNvPr id="4" name="Slide Number Placeholder 3"/>
          <p:cNvSpPr>
            <a:spLocks noGrp="1"/>
          </p:cNvSpPr>
          <p:nvPr>
            <p:ph type="sldNum" sz="quarter" idx="10"/>
          </p:nvPr>
        </p:nvSpPr>
        <p:spPr/>
        <p:txBody>
          <a:bodyPr/>
          <a:lstStyle/>
          <a:p>
            <a:fld id="{37D5A196-3652-4F7B-B167-EF16F63BADF7}" type="slidenum">
              <a:rPr lang="en-US" smtClean="0"/>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Click to edit Master title style</a:t>
            </a:r>
            <a:endParaRPr lang="en-US"/>
          </a:p>
        </p:txBody>
      </p:sp>
      <p:sp>
        <p:nvSpPr>
          <p:cNvPr id="3" name="Subtitle 2"/>
          <p:cNvSpPr>
            <a:spLocks noGrp="1"/>
          </p:cNvSpPr>
          <p:nvPr>
            <p:ph type="subTitle" idx="1"/>
          </p:nvPr>
        </p:nvSpPr>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a:p>
        </p:txBody>
      </p:sp>
      <p:sp>
        <p:nvSpPr>
          <p:cNvPr id="4" name="Date Placeholder 3"/>
          <p:cNvSpPr>
            <a:spLocks noGrp="1"/>
          </p:cNvSpPr>
          <p:nvPr>
            <p:ph type="dt" sz="half" idx="2"/>
          </p:nvPr>
        </p:nvSpPr>
        <p:spPr/>
        <p:txBody>
          <a:bodyPr/>
          <a:lstStyle/>
          <a:p>
            <a:fld id="{6423B560-C112-49E4-9349-CB4C4B090295}" type="datetimeFigureOut">
              <a:rPr lang="en-US" smtClean="0"/>
            </a:fld>
            <a:endParaRPr lang="en-US"/>
          </a:p>
        </p:txBody>
      </p:sp>
      <p:sp>
        <p:nvSpPr>
          <p:cNvPr id="5" name="Footer Placeholder 4"/>
          <p:cNvSpPr>
            <a:spLocks noGrp="1"/>
          </p:cNvSpPr>
          <p:nvPr>
            <p:ph type="ftr" sz="quarter" idx="3"/>
          </p:nvPr>
        </p:nvSpPr>
        <p:spPr/>
        <p:txBody>
          <a:bodyPr/>
          <a:lstStyle/>
          <a:p>
            <a:endParaRPr lang="en-US"/>
          </a:p>
        </p:txBody>
      </p:sp>
      <p:sp>
        <p:nvSpPr>
          <p:cNvPr id="6" name="Slide Number Placeholder 5"/>
          <p:cNvSpPr>
            <a:spLocks noGrp="1"/>
          </p:cNvSpPr>
          <p:nvPr>
            <p:ph type="sldNum" sz="quarter" idx="4"/>
          </p:nvPr>
        </p:nvSpPr>
        <p:spPr/>
        <p:txBody>
          <a:bodyPr/>
          <a:lstStyle/>
          <a:p>
            <a:fld id="{93AE1883-0942-4AA3-9DB2-9C7C3A0314B1}" type="slidenum">
              <a:rPr lang="en-US" smtClean="0"/>
            </a:fld>
            <a:endParaRPr 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2"/>
          </p:nvPr>
        </p:nvSpPr>
        <p:spPr/>
        <p:txBody>
          <a:bodyPr/>
          <a:lstStyle/>
          <a:p>
            <a:fld id="{BFAC9424-31B8-4403-9622-C172E86BBCD9}" type="datetimeFigureOut">
              <a:rPr lang="en-US" smtClean="0"/>
            </a:fld>
            <a:endParaRPr lang="en-US"/>
          </a:p>
        </p:txBody>
      </p:sp>
      <p:sp>
        <p:nvSpPr>
          <p:cNvPr id="5" name="Footer Placeholder 4"/>
          <p:cNvSpPr>
            <a:spLocks noGrp="1"/>
          </p:cNvSpPr>
          <p:nvPr>
            <p:ph type="ftr" sz="quarter" idx="3"/>
          </p:nvPr>
        </p:nvSpPr>
        <p:spPr/>
        <p:txBody>
          <a:bodyPr/>
          <a:lstStyle/>
          <a:p>
            <a:endParaRPr lang="en-US"/>
          </a:p>
        </p:txBody>
      </p:sp>
      <p:sp>
        <p:nvSpPr>
          <p:cNvPr id="6" name="Slide Number Placeholder 5"/>
          <p:cNvSpPr>
            <a:spLocks noGrp="1"/>
          </p:cNvSpPr>
          <p:nvPr>
            <p:ph type="sldNum" sz="quarter" idx="4"/>
          </p:nvPr>
        </p:nvSpPr>
        <p:spPr/>
        <p:txBody>
          <a:bodyPr/>
          <a:lstStyle/>
          <a:p>
            <a:fld id="{93AE1883-0942-4AA3-9DB2-9C7C3A0314B1}" type="slidenum">
              <a:rPr lang="en-US" smtClean="0"/>
            </a:fld>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2"/>
          </p:nvPr>
        </p:nvSpPr>
        <p:spPr/>
        <p:txBody>
          <a:bodyPr/>
          <a:lstStyle/>
          <a:p>
            <a:fld id="{29D8EF93-7CCB-48E3-85B1-750F7DEE5289}" type="datetimeFigureOut">
              <a:rPr lang="en-US" smtClean="0"/>
            </a:fld>
            <a:endParaRPr lang="en-US"/>
          </a:p>
        </p:txBody>
      </p:sp>
      <p:sp>
        <p:nvSpPr>
          <p:cNvPr id="5" name="Footer Placeholder 4"/>
          <p:cNvSpPr>
            <a:spLocks noGrp="1"/>
          </p:cNvSpPr>
          <p:nvPr>
            <p:ph type="ftr" sz="quarter" idx="3"/>
          </p:nvPr>
        </p:nvSpPr>
        <p:spPr/>
        <p:txBody>
          <a:bodyPr/>
          <a:lstStyle/>
          <a:p>
            <a:endParaRPr lang="en-US"/>
          </a:p>
        </p:txBody>
      </p:sp>
      <p:sp>
        <p:nvSpPr>
          <p:cNvPr id="6" name="Slide Number Placeholder 5"/>
          <p:cNvSpPr>
            <a:spLocks noGrp="1"/>
          </p:cNvSpPr>
          <p:nvPr>
            <p:ph type="sldNum" sz="quarter" idx="4"/>
          </p:nvPr>
        </p:nvSpPr>
        <p:spPr/>
        <p:txBody>
          <a:bodyPr/>
          <a:lstStyle/>
          <a:p>
            <a:fld id="{93AE1883-0942-4AA3-9DB2-9C7C3A0314B1}" type="slidenum">
              <a:rPr lang="en-US" smtClean="0"/>
            </a:fld>
            <a:endParaRPr 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showMasterSp="0">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endParaRPr lang="en-US"/>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a:p>
        </p:txBody>
      </p:sp>
      <p:sp>
        <p:nvSpPr>
          <p:cNvPr id="4" name="Date Placeholder 3"/>
          <p:cNvSpPr>
            <a:spLocks noGrp="1"/>
          </p:cNvSpPr>
          <p:nvPr>
            <p:ph type="dt" sz="half" idx="10"/>
          </p:nvPr>
        </p:nvSpPr>
        <p:spPr/>
        <p:txBody>
          <a:bodyPr/>
          <a:lstStyle/>
          <a:p>
            <a:fld id="{D2C6F5D1-22EE-40DE-B1CB-46ACC4EA3080}"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BED4CB-78DC-41E6-90D8-611D212CD968}" type="slidenum">
              <a:rPr lang="en-US" smtClean="0"/>
            </a:fld>
            <a:endParaRPr lang="en-US"/>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showMasterSp="0">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2941E4CA-3046-4E27-95EA-83297374F770}" type="datetimeFigureOut">
              <a:rPr lang="en-ID" smtClean="0"/>
            </a:fld>
            <a:endParaRPr lang="en-ID"/>
          </a:p>
        </p:txBody>
      </p:sp>
      <p:sp>
        <p:nvSpPr>
          <p:cNvPr id="5" name="Footer Placeholder 4"/>
          <p:cNvSpPr>
            <a:spLocks noGrp="1"/>
          </p:cNvSpPr>
          <p:nvPr>
            <p:ph type="ftr" sz="quarter" idx="11"/>
          </p:nvPr>
        </p:nvSpPr>
        <p:spPr/>
        <p:txBody>
          <a:bodyPr/>
          <a:lstStyle/>
          <a:p>
            <a:endParaRPr lang="en-ID"/>
          </a:p>
        </p:txBody>
      </p:sp>
      <p:sp>
        <p:nvSpPr>
          <p:cNvPr id="6" name="Slide Number Placeholder 5"/>
          <p:cNvSpPr>
            <a:spLocks noGrp="1"/>
          </p:cNvSpPr>
          <p:nvPr>
            <p:ph type="sldNum" sz="quarter" idx="12"/>
          </p:nvPr>
        </p:nvSpPr>
        <p:spPr/>
        <p:txBody>
          <a:bodyPr/>
          <a:lstStyle/>
          <a:p>
            <a:fld id="{4230E4C9-2C07-4147-A186-750F32FA008B}" type="slidenum">
              <a:rPr lang="en-ID" smtClean="0"/>
            </a:fld>
            <a:endParaRPr lang="en-ID"/>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showMasterSp="0">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a:t>Click to edit Master title style</a:t>
            </a:r>
            <a:endParaRPr lang="en-US"/>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fld id="{D2C6F5D1-22EE-40DE-B1CB-46ACC4EA3080}"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BED4CB-78DC-41E6-90D8-611D212CD968}" type="slidenum">
              <a:rPr lang="en-US" smtClean="0"/>
            </a:fld>
            <a:endParaRPr lang="en-US"/>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showMasterSp="0">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628650" y="1369219"/>
            <a:ext cx="3886200" cy="3263504"/>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4629150" y="1369219"/>
            <a:ext cx="3886200" cy="3263504"/>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a:lstStyle/>
          <a:p>
            <a:fld id="{D2C6F5D1-22EE-40DE-B1CB-46ACC4EA3080}"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BED4CB-78DC-41E6-90D8-611D212CD968}" type="slidenum">
              <a:rPr lang="en-US" smtClean="0"/>
            </a:fld>
            <a:endParaRPr lang="en-US"/>
          </a:p>
        </p:txBody>
      </p:sp>
    </p:spTree>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showMasterSp="0">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endParaRPr lang="en-US"/>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endParaRPr lang="en-US"/>
          </a:p>
        </p:txBody>
      </p:sp>
      <p:sp>
        <p:nvSpPr>
          <p:cNvPr id="4" name="Content Placeholder 3"/>
          <p:cNvSpPr>
            <a:spLocks noGrp="1"/>
          </p:cNvSpPr>
          <p:nvPr>
            <p:ph sz="half" idx="2"/>
          </p:nvPr>
        </p:nvSpPr>
        <p:spPr>
          <a:xfrm>
            <a:off x="629842" y="1878806"/>
            <a:ext cx="3868340" cy="2763441"/>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endParaRPr lang="en-US"/>
          </a:p>
        </p:txBody>
      </p:sp>
      <p:sp>
        <p:nvSpPr>
          <p:cNvPr id="6" name="Content Placeholder 5"/>
          <p:cNvSpPr>
            <a:spLocks noGrp="1"/>
          </p:cNvSpPr>
          <p:nvPr>
            <p:ph sz="quarter" idx="4"/>
          </p:nvPr>
        </p:nvSpPr>
        <p:spPr>
          <a:xfrm>
            <a:off x="4629150" y="1878806"/>
            <a:ext cx="3887391" cy="2763441"/>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p:txBody>
          <a:bodyPr/>
          <a:lstStyle/>
          <a:p>
            <a:fld id="{D2C6F5D1-22EE-40DE-B1CB-46ACC4EA3080}"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6BED4CB-78DC-41E6-90D8-611D212CD968}" type="slidenum">
              <a:rPr lang="en-US" smtClean="0"/>
            </a:fld>
            <a:endParaRPr lang="en-US"/>
          </a:p>
        </p:txBody>
      </p:sp>
    </p:spTree>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showMasterSp="0">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lstStyle/>
          <a:p>
            <a:fld id="{D2C6F5D1-22EE-40DE-B1CB-46ACC4EA3080}"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6BED4CB-78DC-41E6-90D8-611D212CD968}" type="slidenum">
              <a:rPr lang="en-US" smtClean="0"/>
            </a:fld>
            <a:endParaRPr lang="en-US"/>
          </a:p>
        </p:txBody>
      </p:sp>
    </p:spTree>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showMasterSp="0">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2C6F5D1-22EE-40DE-B1CB-46ACC4EA3080}"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6BED4CB-78DC-41E6-90D8-611D212CD968}" type="slidenum">
              <a:rPr lang="en-US" smtClean="0"/>
            </a:fld>
            <a:endParaRPr lang="en-US"/>
          </a:p>
        </p:txBody>
      </p:sp>
    </p:spTree>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showMasterSp="0">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D2C6F5D1-22EE-40DE-B1CB-46ACC4EA3080}"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BED4CB-78DC-41E6-90D8-611D212CD968}" type="slidenum">
              <a:rPr lang="en-US" smtClean="0"/>
            </a:fld>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2"/>
          </p:nvPr>
        </p:nvSpPr>
        <p:spPr/>
        <p:txBody>
          <a:bodyPr/>
          <a:lstStyle/>
          <a:p>
            <a:fld id="{6C860CE9-0859-4B52-979E-466E45263AAF}" type="datetimeFigureOut">
              <a:rPr lang="en-US" smtClean="0"/>
            </a:fld>
            <a:endParaRPr lang="en-US"/>
          </a:p>
        </p:txBody>
      </p:sp>
      <p:sp>
        <p:nvSpPr>
          <p:cNvPr id="5" name="Footer Placeholder 4"/>
          <p:cNvSpPr>
            <a:spLocks noGrp="1"/>
          </p:cNvSpPr>
          <p:nvPr>
            <p:ph type="ftr" sz="quarter" idx="3"/>
          </p:nvPr>
        </p:nvSpPr>
        <p:spPr/>
        <p:txBody>
          <a:bodyPr/>
          <a:lstStyle/>
          <a:p>
            <a:endParaRPr lang="en-US"/>
          </a:p>
        </p:txBody>
      </p:sp>
      <p:sp>
        <p:nvSpPr>
          <p:cNvPr id="6" name="Slide Number Placeholder 5"/>
          <p:cNvSpPr>
            <a:spLocks noGrp="1"/>
          </p:cNvSpPr>
          <p:nvPr>
            <p:ph type="sldNum" sz="quarter" idx="4"/>
          </p:nvPr>
        </p:nvSpPr>
        <p:spPr/>
        <p:txBody>
          <a:bodyPr/>
          <a:lstStyle/>
          <a:p>
            <a:fld id="{93AE1883-0942-4AA3-9DB2-9C7C3A0314B1}" type="slidenum">
              <a:rPr lang="en-US" smtClean="0"/>
            </a:fld>
            <a:endParaRPr lang="en-US"/>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showMasterSp="0">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a:p>
        </p:txBody>
      </p:sp>
      <p:sp>
        <p:nvSpPr>
          <p:cNvPr id="3" name="Picture Placeholder 2"/>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D2C6F5D1-22EE-40DE-B1CB-46ACC4EA3080}"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BED4CB-78DC-41E6-90D8-611D212CD968}" type="slidenum">
              <a:rPr lang="en-US" smtClean="0"/>
            </a:fld>
            <a:endParaRPr lang="en-US"/>
          </a:p>
        </p:txBody>
      </p:sp>
    </p:spTree>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showMasterSp="0">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D2C6F5D1-22EE-40DE-B1CB-46ACC4EA3080}"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BED4CB-78DC-41E6-90D8-611D212CD968}" type="slidenum">
              <a:rPr lang="en-US" smtClean="0"/>
            </a:fld>
            <a:endParaRPr lang="en-US"/>
          </a:p>
        </p:txBody>
      </p:sp>
    </p:spTree>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showMasterSp="0">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D2C6F5D1-22EE-40DE-B1CB-46ACC4EA3080}"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BED4CB-78DC-41E6-90D8-611D212CD968}" type="slidenum">
              <a:rPr lang="en-US" smtClean="0"/>
            </a:fld>
            <a:endParaRPr lang="en-US"/>
          </a:p>
        </p:txBody>
      </p:sp>
    </p:spTree>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userDrawn="1">
  <p:cSld name="5_Title Slide">
    <p:spTree>
      <p:nvGrpSpPr>
        <p:cNvPr id="1" name=""/>
        <p:cNvGrpSpPr/>
        <p:nvPr/>
      </p:nvGrpSpPr>
      <p:grpSpPr>
        <a:xfrm>
          <a:off x="0" y="0"/>
          <a:ext cx="0" cy="0"/>
          <a:chOff x="0" y="0"/>
          <a:chExt cx="0" cy="0"/>
        </a:xfrm>
      </p:grpSpPr>
      <p:pic>
        <p:nvPicPr>
          <p:cNvPr id="2" name="Picture 2" descr="D:\2008\Template Buat PowerPoint\Templates 13\Hal.jpg"/>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0" y="0"/>
            <a:ext cx="9144000" cy="864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overrideClrMapping bg1="lt1" tx1="dk1" bg2="lt2" tx2="dk2" accent1="accent1" accent2="accent2" accent3="accent3" accent4="accent4" accent5="accent5" accent6="accent6" hlink="hlink" folHlink="folHlink"/>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dgm" showMasterSp="0">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1370013" y="185738"/>
            <a:ext cx="7772400" cy="857250"/>
          </a:xfrm>
        </p:spPr>
        <p:txBody>
          <a:bodyPr/>
          <a:lstStyle/>
          <a:p>
            <a:r>
              <a:rPr lang="en-US"/>
              <a:t>Click to edit Master title style</a:t>
            </a:r>
            <a:endParaRPr lang="en-US"/>
          </a:p>
        </p:txBody>
      </p:sp>
      <p:sp>
        <p:nvSpPr>
          <p:cNvPr id="3" name="SmartArt Placeholder 2"/>
          <p:cNvSpPr>
            <a:spLocks noGrp="1"/>
          </p:cNvSpPr>
          <p:nvPr>
            <p:ph type="dgm" idx="1"/>
          </p:nvPr>
        </p:nvSpPr>
        <p:spPr>
          <a:xfrm>
            <a:off x="1370013" y="1257300"/>
            <a:ext cx="7772400" cy="3086100"/>
          </a:xfrm>
        </p:spPr>
        <p:txBody>
          <a:bodyPr>
            <a:normAutofit/>
          </a:bodyPr>
          <a:lstStyle/>
          <a:p>
            <a:pPr lvl="0"/>
            <a:endParaRPr lang="en-US" noProof="0"/>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fld id="{8C46FED2-C2CE-604F-AA03-FE5BB9247AE9}" type="slidenum">
              <a:rPr lang="en-US"/>
            </a:fld>
            <a:endParaRPr lang="en-US"/>
          </a:p>
        </p:txBody>
      </p:sp>
    </p:spTree>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userDrawn="1">
  <p:cSld name="2_Title and Content">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8522273" y="0"/>
            <a:ext cx="628515" cy="3152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p:cNvPicPr>
            <a:picLocks noChangeAspect="1"/>
          </p:cNvPicPr>
          <p:nvPr userDrawn="1"/>
        </p:nvPicPr>
        <p:blipFill>
          <a:blip r:embed="rId3" cstate="print">
            <a:extLst>
              <a:ext uri="{28A0092B-C50C-407E-A947-70E740481C1C}">
                <a14:useLocalDpi xmlns:a14="http://schemas.microsoft.com/office/drawing/2010/main" val="0"/>
              </a:ext>
            </a:extLst>
          </a:blip>
          <a:srcRect b="36555"/>
          <a:stretch>
            <a:fillRect/>
          </a:stretch>
        </p:blipFill>
        <p:spPr bwMode="auto">
          <a:xfrm>
            <a:off x="8512772" y="3152607"/>
            <a:ext cx="627157" cy="2000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userDrawn="1"/>
        </p:nvSpPr>
        <p:spPr>
          <a:xfrm>
            <a:off x="0" y="4913533"/>
            <a:ext cx="9150788" cy="231047"/>
          </a:xfrm>
          <a:prstGeom prst="rect">
            <a:avLst/>
          </a:prstGeom>
          <a:solidFill>
            <a:srgbClr val="005EA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en-US" sz="715"/>
          </a:p>
        </p:txBody>
      </p:sp>
      <p:cxnSp>
        <p:nvCxnSpPr>
          <p:cNvPr id="7" name="Straight Connector 6"/>
          <p:cNvCxnSpPr/>
          <p:nvPr userDrawn="1"/>
        </p:nvCxnSpPr>
        <p:spPr>
          <a:xfrm flipH="1">
            <a:off x="8523631" y="4818523"/>
            <a:ext cx="2715" cy="32497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8" name="Title 1"/>
          <p:cNvSpPr>
            <a:spLocks noGrp="1"/>
          </p:cNvSpPr>
          <p:nvPr>
            <p:ph type="title"/>
          </p:nvPr>
        </p:nvSpPr>
        <p:spPr>
          <a:xfrm>
            <a:off x="628650" y="305129"/>
            <a:ext cx="7688499" cy="393516"/>
          </a:xfrm>
        </p:spPr>
        <p:txBody>
          <a:bodyPr>
            <a:noAutofit/>
          </a:bodyPr>
          <a:lstStyle>
            <a:lvl1pPr>
              <a:defRPr sz="1910" b="1">
                <a:solidFill>
                  <a:srgbClr val="005EAC"/>
                </a:solidFill>
              </a:defRPr>
            </a:lvl1pPr>
          </a:lstStyle>
          <a:p>
            <a:r>
              <a:rPr lang="en-US"/>
              <a:t>Click to edit Master title style</a:t>
            </a:r>
            <a:endParaRPr lang="en-US"/>
          </a:p>
        </p:txBody>
      </p:sp>
      <p:sp>
        <p:nvSpPr>
          <p:cNvPr id="9" name="Content Placeholder 2"/>
          <p:cNvSpPr>
            <a:spLocks noGrp="1"/>
          </p:cNvSpPr>
          <p:nvPr>
            <p:ph idx="1"/>
          </p:nvPr>
        </p:nvSpPr>
        <p:spPr>
          <a:xfrm>
            <a:off x="628650" y="962025"/>
            <a:ext cx="7688499" cy="1490352"/>
          </a:xfrm>
        </p:spPr>
        <p:txBody>
          <a:bodyPr/>
          <a:lstStyle>
            <a:lvl1pPr>
              <a:buClr>
                <a:srgbClr val="005EAC"/>
              </a:buClr>
              <a:defRPr/>
            </a:lvl1pPr>
            <a:lvl2pPr>
              <a:buClr>
                <a:srgbClr val="005EAC"/>
              </a:buClr>
              <a:defRPr/>
            </a:lvl2pPr>
            <a:lvl3pPr>
              <a:buClr>
                <a:srgbClr val="005EAC"/>
              </a:buClr>
              <a:defRPr/>
            </a:lvl3pPr>
            <a:lvl4pPr>
              <a:buClr>
                <a:srgbClr val="005EAC"/>
              </a:buClr>
              <a:defRPr/>
            </a:lvl4pPr>
            <a:lvl5pPr>
              <a:buClr>
                <a:srgbClr val="005EAC"/>
              </a:buClr>
              <a:defRPr/>
            </a:lvl5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10" name="Footer Placeholder 4"/>
          <p:cNvSpPr>
            <a:spLocks noGrp="1"/>
          </p:cNvSpPr>
          <p:nvPr>
            <p:ph type="ftr" sz="quarter" idx="10"/>
          </p:nvPr>
        </p:nvSpPr>
        <p:spPr>
          <a:xfrm>
            <a:off x="6686958" y="4903816"/>
            <a:ext cx="1806809" cy="91771"/>
          </a:xfrm>
        </p:spPr>
        <p:txBody>
          <a:bodyPr/>
          <a:lstStyle>
            <a:lvl1pPr algn="r">
              <a:defRPr sz="595" b="1">
                <a:solidFill>
                  <a:schemeClr val="bg1"/>
                </a:solidFill>
                <a:latin typeface="Segoe UI Light" panose="020B0502040204020203" pitchFamily="34" charset="0"/>
                <a:cs typeface="Segoe UI Light" panose="020B0502040204020203" pitchFamily="34" charset="0"/>
              </a:defRPr>
            </a:lvl1pPr>
          </a:lstStyle>
          <a:p>
            <a:pPr>
              <a:defRPr/>
            </a:pPr>
            <a:r>
              <a:rPr lang="en-ID"/>
              <a:t>DIREKTORAT SISTEM PENGANGGARAN   </a:t>
            </a:r>
            <a:endParaRPr lang="en-US"/>
          </a:p>
        </p:txBody>
      </p:sp>
      <p:sp>
        <p:nvSpPr>
          <p:cNvPr id="11" name="Slide Number Placeholder 5"/>
          <p:cNvSpPr>
            <a:spLocks noGrp="1"/>
          </p:cNvSpPr>
          <p:nvPr>
            <p:ph type="sldNum" sz="quarter" idx="11"/>
          </p:nvPr>
        </p:nvSpPr>
        <p:spPr>
          <a:xfrm>
            <a:off x="8617297" y="4903816"/>
            <a:ext cx="285071" cy="91771"/>
          </a:xfrm>
        </p:spPr>
        <p:txBody>
          <a:bodyPr/>
          <a:lstStyle>
            <a:lvl1pPr algn="r">
              <a:defRPr sz="595" b="0" smtClean="0">
                <a:solidFill>
                  <a:schemeClr val="bg1"/>
                </a:solidFill>
                <a:latin typeface="Segoe UI" panose="020B0502040204020203" pitchFamily="34" charset="0"/>
                <a:cs typeface="Segoe UI" panose="020B0502040204020203" pitchFamily="34" charset="0"/>
              </a:defRPr>
            </a:lvl1pPr>
          </a:lstStyle>
          <a:p>
            <a:pPr>
              <a:defRPr/>
            </a:pPr>
            <a:fld id="{3EE786EB-8C44-4FF5-95E3-EF5AEEBC83C3}" type="slidenum">
              <a:rPr lang="en-US"/>
            </a:fld>
            <a:endParaRPr lang="en-US"/>
          </a:p>
        </p:txBody>
      </p:sp>
    </p:spTree>
  </p:cSld>
  <p:clrMapOvr>
    <a:masterClrMapping/>
  </p:clrMapOvr>
  <p:transition spd="slow">
    <p:cove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userDrawn="1">
  <p:cSld name="Contents slide layout">
    <p:spTree>
      <p:nvGrpSpPr>
        <p:cNvPr id="1" name=""/>
        <p:cNvGrpSpPr/>
        <p:nvPr/>
      </p:nvGrpSpPr>
      <p:grpSpPr>
        <a:xfrm>
          <a:off x="0" y="0"/>
          <a:ext cx="0" cy="0"/>
          <a:chOff x="0" y="0"/>
          <a:chExt cx="0" cy="0"/>
        </a:xfrm>
      </p:grpSpPr>
      <p:grpSp>
        <p:nvGrpSpPr>
          <p:cNvPr id="23" name="Group 22"/>
          <p:cNvGrpSpPr/>
          <p:nvPr userDrawn="1"/>
        </p:nvGrpSpPr>
        <p:grpSpPr>
          <a:xfrm>
            <a:off x="5768110" y="-7146"/>
            <a:ext cx="3383034" cy="965981"/>
            <a:chOff x="7690813" y="-9527"/>
            <a:chExt cx="4510712" cy="1287974"/>
          </a:xfrm>
        </p:grpSpPr>
        <p:sp>
          <p:nvSpPr>
            <p:cNvPr id="3" name="Freeform: Shape 2"/>
            <p:cNvSpPr/>
            <p:nvPr userDrawn="1"/>
          </p:nvSpPr>
          <p:spPr>
            <a:xfrm rot="9719239">
              <a:off x="8748655" y="451183"/>
              <a:ext cx="1000612" cy="800490"/>
            </a:xfrm>
            <a:custGeom>
              <a:avLst/>
              <a:gdLst>
                <a:gd name="connsiteX0" fmla="*/ 370108 w 737797"/>
                <a:gd name="connsiteY0" fmla="*/ 703 h 590237"/>
                <a:gd name="connsiteX1" fmla="*/ 567556 w 737797"/>
                <a:gd name="connsiteY1" fmla="*/ 0 h 590237"/>
                <a:gd name="connsiteX2" fmla="*/ 592150 w 737797"/>
                <a:gd name="connsiteY2" fmla="*/ 23891 h 590237"/>
                <a:gd name="connsiteX3" fmla="*/ 591447 w 737797"/>
                <a:gd name="connsiteY3" fmla="*/ 139128 h 590237"/>
                <a:gd name="connsiteX4" fmla="*/ 599176 w 737797"/>
                <a:gd name="connsiteY4" fmla="*/ 167234 h 590237"/>
                <a:gd name="connsiteX5" fmla="*/ 631499 w 737797"/>
                <a:gd name="connsiteY5" fmla="*/ 167937 h 590237"/>
                <a:gd name="connsiteX6" fmla="*/ 734791 w 737797"/>
                <a:gd name="connsiteY6" fmla="*/ 191125 h 590237"/>
                <a:gd name="connsiteX7" fmla="*/ 701063 w 737797"/>
                <a:gd name="connsiteY7" fmla="*/ 296524 h 590237"/>
                <a:gd name="connsiteX8" fmla="*/ 636418 w 737797"/>
                <a:gd name="connsiteY8" fmla="*/ 285282 h 590237"/>
                <a:gd name="connsiteX9" fmla="*/ 612527 w 737797"/>
                <a:gd name="connsiteY9" fmla="*/ 269121 h 590237"/>
                <a:gd name="connsiteX10" fmla="*/ 591447 w 737797"/>
                <a:gd name="connsiteY10" fmla="*/ 304254 h 590237"/>
                <a:gd name="connsiteX11" fmla="*/ 592150 w 737797"/>
                <a:gd name="connsiteY11" fmla="*/ 422301 h 590237"/>
                <a:gd name="connsiteX12" fmla="*/ 569665 w 737797"/>
                <a:gd name="connsiteY12" fmla="*/ 445489 h 590237"/>
                <a:gd name="connsiteX13" fmla="*/ 454428 w 737797"/>
                <a:gd name="connsiteY13" fmla="*/ 444787 h 590237"/>
                <a:gd name="connsiteX14" fmla="*/ 426321 w 737797"/>
                <a:gd name="connsiteY14" fmla="*/ 452516 h 590237"/>
                <a:gd name="connsiteX15" fmla="*/ 424916 w 737797"/>
                <a:gd name="connsiteY15" fmla="*/ 486244 h 590237"/>
                <a:gd name="connsiteX16" fmla="*/ 417889 w 737797"/>
                <a:gd name="connsiteY16" fmla="*/ 581806 h 590237"/>
                <a:gd name="connsiteX17" fmla="*/ 295626 w 737797"/>
                <a:gd name="connsiteY17" fmla="*/ 554402 h 590237"/>
                <a:gd name="connsiteX18" fmla="*/ 308274 w 737797"/>
                <a:gd name="connsiteY18" fmla="*/ 489757 h 590237"/>
                <a:gd name="connsiteX19" fmla="*/ 323029 w 737797"/>
                <a:gd name="connsiteY19" fmla="*/ 464461 h 590237"/>
                <a:gd name="connsiteX20" fmla="*/ 290004 w 737797"/>
                <a:gd name="connsiteY20" fmla="*/ 444787 h 590237"/>
                <a:gd name="connsiteX21" fmla="*/ 167038 w 737797"/>
                <a:gd name="connsiteY21" fmla="*/ 445489 h 590237"/>
                <a:gd name="connsiteX22" fmla="*/ 148769 w 737797"/>
                <a:gd name="connsiteY22" fmla="*/ 427220 h 590237"/>
                <a:gd name="connsiteX23" fmla="*/ 149471 w 737797"/>
                <a:gd name="connsiteY23" fmla="*/ 309172 h 590237"/>
                <a:gd name="connsiteX24" fmla="*/ 138229 w 737797"/>
                <a:gd name="connsiteY24" fmla="*/ 276850 h 590237"/>
                <a:gd name="connsiteX25" fmla="*/ 109420 w 737797"/>
                <a:gd name="connsiteY25" fmla="*/ 277552 h 590237"/>
                <a:gd name="connsiteX26" fmla="*/ 52504 w 737797"/>
                <a:gd name="connsiteY26" fmla="*/ 303551 h 590237"/>
                <a:gd name="connsiteX27" fmla="*/ 507 w 737797"/>
                <a:gd name="connsiteY27" fmla="*/ 233285 h 590237"/>
                <a:gd name="connsiteX28" fmla="*/ 37045 w 737797"/>
                <a:gd name="connsiteY28" fmla="*/ 150370 h 590237"/>
                <a:gd name="connsiteX29" fmla="*/ 103798 w 737797"/>
                <a:gd name="connsiteY29" fmla="*/ 161613 h 590237"/>
                <a:gd name="connsiteX30" fmla="*/ 125581 w 737797"/>
                <a:gd name="connsiteY30" fmla="*/ 177774 h 590237"/>
                <a:gd name="connsiteX31" fmla="*/ 148769 w 737797"/>
                <a:gd name="connsiteY31" fmla="*/ 144046 h 590237"/>
                <a:gd name="connsiteX32" fmla="*/ 148066 w 737797"/>
                <a:gd name="connsiteY32" fmla="*/ 23891 h 590237"/>
                <a:gd name="connsiteX33" fmla="*/ 170551 w 737797"/>
                <a:gd name="connsiteY33" fmla="*/ 1405 h 590237"/>
                <a:gd name="connsiteX34" fmla="*/ 370108 w 737797"/>
                <a:gd name="connsiteY34" fmla="*/ 703 h 59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737797" h="590237">
                  <a:moveTo>
                    <a:pt x="370108" y="703"/>
                  </a:moveTo>
                  <a:cubicBezTo>
                    <a:pt x="436159" y="703"/>
                    <a:pt x="501506" y="1405"/>
                    <a:pt x="567556" y="0"/>
                  </a:cubicBezTo>
                  <a:cubicBezTo>
                    <a:pt x="585826" y="0"/>
                    <a:pt x="592853" y="3513"/>
                    <a:pt x="592150" y="23891"/>
                  </a:cubicBezTo>
                  <a:cubicBezTo>
                    <a:pt x="590745" y="61835"/>
                    <a:pt x="591447" y="100481"/>
                    <a:pt x="591447" y="139128"/>
                  </a:cubicBezTo>
                  <a:cubicBezTo>
                    <a:pt x="591447" y="149668"/>
                    <a:pt x="592150" y="159505"/>
                    <a:pt x="599176" y="167234"/>
                  </a:cubicBezTo>
                  <a:cubicBezTo>
                    <a:pt x="609716" y="178477"/>
                    <a:pt x="617446" y="183396"/>
                    <a:pt x="631499" y="167937"/>
                  </a:cubicBezTo>
                  <a:cubicBezTo>
                    <a:pt x="666632" y="125777"/>
                    <a:pt x="717224" y="137722"/>
                    <a:pt x="734791" y="191125"/>
                  </a:cubicBezTo>
                  <a:cubicBezTo>
                    <a:pt x="748844" y="233987"/>
                    <a:pt x="735493" y="274742"/>
                    <a:pt x="701063" y="296524"/>
                  </a:cubicBezTo>
                  <a:cubicBezTo>
                    <a:pt x="675767" y="312685"/>
                    <a:pt x="658903" y="309172"/>
                    <a:pt x="636418" y="285282"/>
                  </a:cubicBezTo>
                  <a:cubicBezTo>
                    <a:pt x="629391" y="278255"/>
                    <a:pt x="626580" y="262094"/>
                    <a:pt x="612527" y="269121"/>
                  </a:cubicBezTo>
                  <a:cubicBezTo>
                    <a:pt x="598474" y="275444"/>
                    <a:pt x="591447" y="287390"/>
                    <a:pt x="591447" y="304254"/>
                  </a:cubicBezTo>
                  <a:cubicBezTo>
                    <a:pt x="592150" y="343603"/>
                    <a:pt x="590745" y="382952"/>
                    <a:pt x="592150" y="422301"/>
                  </a:cubicBezTo>
                  <a:cubicBezTo>
                    <a:pt x="592853" y="439868"/>
                    <a:pt x="588636" y="446192"/>
                    <a:pt x="569665" y="445489"/>
                  </a:cubicBezTo>
                  <a:cubicBezTo>
                    <a:pt x="531721" y="444084"/>
                    <a:pt x="493074" y="444787"/>
                    <a:pt x="454428" y="444787"/>
                  </a:cubicBezTo>
                  <a:cubicBezTo>
                    <a:pt x="444590" y="444787"/>
                    <a:pt x="434753" y="444787"/>
                    <a:pt x="426321" y="452516"/>
                  </a:cubicBezTo>
                  <a:cubicBezTo>
                    <a:pt x="414376" y="463758"/>
                    <a:pt x="406647" y="471488"/>
                    <a:pt x="424916" y="486244"/>
                  </a:cubicBezTo>
                  <a:cubicBezTo>
                    <a:pt x="462860" y="516458"/>
                    <a:pt x="458643" y="553700"/>
                    <a:pt x="417889" y="581806"/>
                  </a:cubicBezTo>
                  <a:cubicBezTo>
                    <a:pt x="379243" y="607804"/>
                    <a:pt x="320219" y="594454"/>
                    <a:pt x="295626" y="554402"/>
                  </a:cubicBezTo>
                  <a:cubicBezTo>
                    <a:pt x="280167" y="529106"/>
                    <a:pt x="283680" y="513648"/>
                    <a:pt x="308274" y="489757"/>
                  </a:cubicBezTo>
                  <a:cubicBezTo>
                    <a:pt x="315300" y="482730"/>
                    <a:pt x="330759" y="479217"/>
                    <a:pt x="323029" y="464461"/>
                  </a:cubicBezTo>
                  <a:cubicBezTo>
                    <a:pt x="316003" y="452516"/>
                    <a:pt x="306166" y="444084"/>
                    <a:pt x="290004" y="444787"/>
                  </a:cubicBezTo>
                  <a:cubicBezTo>
                    <a:pt x="249250" y="445489"/>
                    <a:pt x="207793" y="444787"/>
                    <a:pt x="167038" y="445489"/>
                  </a:cubicBezTo>
                  <a:cubicBezTo>
                    <a:pt x="152985" y="445489"/>
                    <a:pt x="148066" y="442678"/>
                    <a:pt x="148769" y="427220"/>
                  </a:cubicBezTo>
                  <a:cubicBezTo>
                    <a:pt x="149471" y="387871"/>
                    <a:pt x="148769" y="348522"/>
                    <a:pt x="149471" y="309172"/>
                  </a:cubicBezTo>
                  <a:cubicBezTo>
                    <a:pt x="149471" y="296524"/>
                    <a:pt x="148066" y="285984"/>
                    <a:pt x="138229" y="276850"/>
                  </a:cubicBezTo>
                  <a:cubicBezTo>
                    <a:pt x="127689" y="266310"/>
                    <a:pt x="119960" y="264202"/>
                    <a:pt x="109420" y="277552"/>
                  </a:cubicBezTo>
                  <a:cubicBezTo>
                    <a:pt x="95367" y="295822"/>
                    <a:pt x="79908" y="313388"/>
                    <a:pt x="52504" y="303551"/>
                  </a:cubicBezTo>
                  <a:cubicBezTo>
                    <a:pt x="21587" y="292308"/>
                    <a:pt x="3317" y="266310"/>
                    <a:pt x="507" y="233285"/>
                  </a:cubicBezTo>
                  <a:cubicBezTo>
                    <a:pt x="-2304" y="198854"/>
                    <a:pt x="6128" y="170045"/>
                    <a:pt x="37045" y="150370"/>
                  </a:cubicBezTo>
                  <a:cubicBezTo>
                    <a:pt x="63044" y="133506"/>
                    <a:pt x="81313" y="137019"/>
                    <a:pt x="103798" y="161613"/>
                  </a:cubicBezTo>
                  <a:cubicBezTo>
                    <a:pt x="110122" y="167937"/>
                    <a:pt x="112933" y="183396"/>
                    <a:pt x="125581" y="177774"/>
                  </a:cubicBezTo>
                  <a:cubicBezTo>
                    <a:pt x="138931" y="172153"/>
                    <a:pt x="148769" y="160910"/>
                    <a:pt x="148769" y="144046"/>
                  </a:cubicBezTo>
                  <a:cubicBezTo>
                    <a:pt x="148769" y="103995"/>
                    <a:pt x="149471" y="63943"/>
                    <a:pt x="148066" y="23891"/>
                  </a:cubicBezTo>
                  <a:cubicBezTo>
                    <a:pt x="147363" y="6324"/>
                    <a:pt x="152282" y="703"/>
                    <a:pt x="170551" y="1405"/>
                  </a:cubicBezTo>
                  <a:cubicBezTo>
                    <a:pt x="237304" y="1405"/>
                    <a:pt x="303355" y="703"/>
                    <a:pt x="370108" y="703"/>
                  </a:cubicBezTo>
                  <a:close/>
                </a:path>
              </a:pathLst>
            </a:custGeom>
            <a:solidFill>
              <a:schemeClr val="accent1"/>
            </a:solidFill>
            <a:ln w="6350" cap="flat">
              <a:solidFill>
                <a:schemeClr val="bg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50"/>
            </a:p>
          </p:txBody>
        </p:sp>
        <p:sp>
          <p:nvSpPr>
            <p:cNvPr id="4" name="Freeform: Shape 3"/>
            <p:cNvSpPr/>
            <p:nvPr userDrawn="1"/>
          </p:nvSpPr>
          <p:spPr>
            <a:xfrm>
              <a:off x="10392406" y="-9525"/>
              <a:ext cx="800490" cy="800490"/>
            </a:xfrm>
            <a:custGeom>
              <a:avLst/>
              <a:gdLst>
                <a:gd name="connsiteX0" fmla="*/ 220096 w 590237"/>
                <a:gd name="connsiteY0" fmla="*/ 31 h 590237"/>
                <a:gd name="connsiteX1" fmla="*/ 422463 w 590237"/>
                <a:gd name="connsiteY1" fmla="*/ 31 h 590237"/>
                <a:gd name="connsiteX2" fmla="*/ 442840 w 590237"/>
                <a:gd name="connsiteY2" fmla="*/ 19705 h 590237"/>
                <a:gd name="connsiteX3" fmla="*/ 442138 w 590237"/>
                <a:gd name="connsiteY3" fmla="*/ 137753 h 590237"/>
                <a:gd name="connsiteX4" fmla="*/ 458299 w 590237"/>
                <a:gd name="connsiteY4" fmla="*/ 172886 h 590237"/>
                <a:gd name="connsiteX5" fmla="*/ 477271 w 590237"/>
                <a:gd name="connsiteY5" fmla="*/ 171481 h 590237"/>
                <a:gd name="connsiteX6" fmla="*/ 548240 w 590237"/>
                <a:gd name="connsiteY6" fmla="*/ 145482 h 590237"/>
                <a:gd name="connsiteX7" fmla="*/ 590400 w 590237"/>
                <a:gd name="connsiteY7" fmla="*/ 238234 h 590237"/>
                <a:gd name="connsiteX8" fmla="*/ 542619 w 590237"/>
                <a:gd name="connsiteY8" fmla="*/ 300068 h 590237"/>
                <a:gd name="connsiteX9" fmla="*/ 487109 w 590237"/>
                <a:gd name="connsiteY9" fmla="*/ 283204 h 590237"/>
                <a:gd name="connsiteX10" fmla="*/ 463920 w 590237"/>
                <a:gd name="connsiteY10" fmla="*/ 267043 h 590237"/>
                <a:gd name="connsiteX11" fmla="*/ 443543 w 590237"/>
                <a:gd name="connsiteY11" fmla="*/ 300068 h 590237"/>
                <a:gd name="connsiteX12" fmla="*/ 444246 w 590237"/>
                <a:gd name="connsiteY12" fmla="*/ 412495 h 590237"/>
                <a:gd name="connsiteX13" fmla="*/ 411220 w 590237"/>
                <a:gd name="connsiteY13" fmla="*/ 444115 h 590237"/>
                <a:gd name="connsiteX14" fmla="*/ 307226 w 590237"/>
                <a:gd name="connsiteY14" fmla="*/ 443412 h 590237"/>
                <a:gd name="connsiteX15" fmla="*/ 276309 w 590237"/>
                <a:gd name="connsiteY15" fmla="*/ 451844 h 590237"/>
                <a:gd name="connsiteX16" fmla="*/ 275606 w 590237"/>
                <a:gd name="connsiteY16" fmla="*/ 482058 h 590237"/>
                <a:gd name="connsiteX17" fmla="*/ 302308 w 590237"/>
                <a:gd name="connsiteY17" fmla="*/ 536163 h 590237"/>
                <a:gd name="connsiteX18" fmla="*/ 242581 w 590237"/>
                <a:gd name="connsiteY18" fmla="*/ 589566 h 590237"/>
                <a:gd name="connsiteX19" fmla="*/ 149127 w 590237"/>
                <a:gd name="connsiteY19" fmla="*/ 553730 h 590237"/>
                <a:gd name="connsiteX20" fmla="*/ 158964 w 590237"/>
                <a:gd name="connsiteY20" fmla="*/ 488382 h 590237"/>
                <a:gd name="connsiteX21" fmla="*/ 175126 w 590237"/>
                <a:gd name="connsiteY21" fmla="*/ 461681 h 590237"/>
                <a:gd name="connsiteX22" fmla="*/ 141398 w 590237"/>
                <a:gd name="connsiteY22" fmla="*/ 442709 h 590237"/>
                <a:gd name="connsiteX23" fmla="*/ 23350 w 590237"/>
                <a:gd name="connsiteY23" fmla="*/ 443412 h 590237"/>
                <a:gd name="connsiteX24" fmla="*/ 162 w 590237"/>
                <a:gd name="connsiteY24" fmla="*/ 421629 h 590237"/>
                <a:gd name="connsiteX25" fmla="*/ 162 w 590237"/>
                <a:gd name="connsiteY25" fmla="*/ 303582 h 590237"/>
                <a:gd name="connsiteX26" fmla="*/ 15621 w 590237"/>
                <a:gd name="connsiteY26" fmla="*/ 264233 h 590237"/>
                <a:gd name="connsiteX27" fmla="*/ 61294 w 590237"/>
                <a:gd name="connsiteY27" fmla="*/ 265638 h 590237"/>
                <a:gd name="connsiteX28" fmla="*/ 105562 w 590237"/>
                <a:gd name="connsiteY28" fmla="*/ 289528 h 590237"/>
                <a:gd name="connsiteX29" fmla="*/ 148424 w 590237"/>
                <a:gd name="connsiteY29" fmla="*/ 234721 h 590237"/>
                <a:gd name="connsiteX30" fmla="*/ 121723 w 590237"/>
                <a:gd name="connsiteY30" fmla="*/ 161644 h 590237"/>
                <a:gd name="connsiteX31" fmla="*/ 65510 w 590237"/>
                <a:gd name="connsiteY31" fmla="*/ 170076 h 590237"/>
                <a:gd name="connsiteX32" fmla="*/ 33890 w 590237"/>
                <a:gd name="connsiteY32" fmla="*/ 188345 h 590237"/>
                <a:gd name="connsiteX33" fmla="*/ 865 w 590237"/>
                <a:gd name="connsiteY33" fmla="*/ 146185 h 590237"/>
                <a:gd name="connsiteX34" fmla="*/ 162 w 590237"/>
                <a:gd name="connsiteY34" fmla="*/ 14787 h 590237"/>
                <a:gd name="connsiteX35" fmla="*/ 19134 w 590237"/>
                <a:gd name="connsiteY35" fmla="*/ 31 h 590237"/>
                <a:gd name="connsiteX36" fmla="*/ 220096 w 590237"/>
                <a:gd name="connsiteY36" fmla="*/ 31 h 59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590237" h="590237">
                  <a:moveTo>
                    <a:pt x="220096" y="31"/>
                  </a:moveTo>
                  <a:cubicBezTo>
                    <a:pt x="287552" y="31"/>
                    <a:pt x="355007" y="734"/>
                    <a:pt x="422463" y="31"/>
                  </a:cubicBezTo>
                  <a:cubicBezTo>
                    <a:pt x="437219" y="31"/>
                    <a:pt x="442840" y="3544"/>
                    <a:pt x="442840" y="19705"/>
                  </a:cubicBezTo>
                  <a:cubicBezTo>
                    <a:pt x="441435" y="59055"/>
                    <a:pt x="442840" y="98404"/>
                    <a:pt x="442138" y="137753"/>
                  </a:cubicBezTo>
                  <a:cubicBezTo>
                    <a:pt x="442138" y="152509"/>
                    <a:pt x="446354" y="164454"/>
                    <a:pt x="458299" y="172886"/>
                  </a:cubicBezTo>
                  <a:cubicBezTo>
                    <a:pt x="465326" y="177805"/>
                    <a:pt x="470947" y="179210"/>
                    <a:pt x="477271" y="171481"/>
                  </a:cubicBezTo>
                  <a:cubicBezTo>
                    <a:pt x="495540" y="148996"/>
                    <a:pt x="513810" y="126510"/>
                    <a:pt x="548240" y="145482"/>
                  </a:cubicBezTo>
                  <a:cubicBezTo>
                    <a:pt x="580563" y="163751"/>
                    <a:pt x="596021" y="197479"/>
                    <a:pt x="590400" y="238234"/>
                  </a:cubicBezTo>
                  <a:cubicBezTo>
                    <a:pt x="586184" y="267746"/>
                    <a:pt x="568617" y="288123"/>
                    <a:pt x="542619" y="300068"/>
                  </a:cubicBezTo>
                  <a:cubicBezTo>
                    <a:pt x="520133" y="310608"/>
                    <a:pt x="502567" y="300068"/>
                    <a:pt x="487109" y="283204"/>
                  </a:cubicBezTo>
                  <a:cubicBezTo>
                    <a:pt x="480784" y="276178"/>
                    <a:pt x="478676" y="259314"/>
                    <a:pt x="463920" y="267043"/>
                  </a:cubicBezTo>
                  <a:cubicBezTo>
                    <a:pt x="451272" y="273367"/>
                    <a:pt x="442840" y="283907"/>
                    <a:pt x="443543" y="300068"/>
                  </a:cubicBezTo>
                  <a:cubicBezTo>
                    <a:pt x="444246" y="337310"/>
                    <a:pt x="441435" y="375253"/>
                    <a:pt x="444246" y="412495"/>
                  </a:cubicBezTo>
                  <a:cubicBezTo>
                    <a:pt x="446354" y="440601"/>
                    <a:pt x="436517" y="446222"/>
                    <a:pt x="411220" y="444115"/>
                  </a:cubicBezTo>
                  <a:cubicBezTo>
                    <a:pt x="376790" y="442006"/>
                    <a:pt x="341657" y="443412"/>
                    <a:pt x="307226" y="443412"/>
                  </a:cubicBezTo>
                  <a:cubicBezTo>
                    <a:pt x="295984" y="443412"/>
                    <a:pt x="285444" y="443412"/>
                    <a:pt x="276309" y="451844"/>
                  </a:cubicBezTo>
                  <a:cubicBezTo>
                    <a:pt x="266472" y="461681"/>
                    <a:pt x="259445" y="470816"/>
                    <a:pt x="275606" y="482058"/>
                  </a:cubicBezTo>
                  <a:cubicBezTo>
                    <a:pt x="293876" y="495409"/>
                    <a:pt x="310740" y="510868"/>
                    <a:pt x="302308" y="536163"/>
                  </a:cubicBezTo>
                  <a:cubicBezTo>
                    <a:pt x="292471" y="564270"/>
                    <a:pt x="273499" y="583945"/>
                    <a:pt x="242581" y="589566"/>
                  </a:cubicBezTo>
                  <a:cubicBezTo>
                    <a:pt x="201827" y="596593"/>
                    <a:pt x="168801" y="584647"/>
                    <a:pt x="149127" y="553730"/>
                  </a:cubicBezTo>
                  <a:cubicBezTo>
                    <a:pt x="132966" y="528434"/>
                    <a:pt x="135777" y="510868"/>
                    <a:pt x="158964" y="488382"/>
                  </a:cubicBezTo>
                  <a:cubicBezTo>
                    <a:pt x="166694" y="481356"/>
                    <a:pt x="183558" y="477842"/>
                    <a:pt x="175126" y="461681"/>
                  </a:cubicBezTo>
                  <a:cubicBezTo>
                    <a:pt x="168099" y="449033"/>
                    <a:pt x="156856" y="442709"/>
                    <a:pt x="141398" y="442709"/>
                  </a:cubicBezTo>
                  <a:cubicBezTo>
                    <a:pt x="102048" y="443412"/>
                    <a:pt x="62699" y="442006"/>
                    <a:pt x="23350" y="443412"/>
                  </a:cubicBezTo>
                  <a:cubicBezTo>
                    <a:pt x="6486" y="444115"/>
                    <a:pt x="-1243" y="440601"/>
                    <a:pt x="162" y="421629"/>
                  </a:cubicBezTo>
                  <a:cubicBezTo>
                    <a:pt x="1567" y="382280"/>
                    <a:pt x="865" y="342931"/>
                    <a:pt x="162" y="303582"/>
                  </a:cubicBezTo>
                  <a:cubicBezTo>
                    <a:pt x="162" y="288123"/>
                    <a:pt x="4378" y="274772"/>
                    <a:pt x="15621" y="264233"/>
                  </a:cubicBezTo>
                  <a:cubicBezTo>
                    <a:pt x="31079" y="249477"/>
                    <a:pt x="45835" y="245261"/>
                    <a:pt x="61294" y="265638"/>
                  </a:cubicBezTo>
                  <a:cubicBezTo>
                    <a:pt x="71834" y="280394"/>
                    <a:pt x="83779" y="297960"/>
                    <a:pt x="105562" y="289528"/>
                  </a:cubicBezTo>
                  <a:cubicBezTo>
                    <a:pt x="129452" y="279691"/>
                    <a:pt x="146317" y="262124"/>
                    <a:pt x="148424" y="234721"/>
                  </a:cubicBezTo>
                  <a:cubicBezTo>
                    <a:pt x="151235" y="205911"/>
                    <a:pt x="147019" y="179913"/>
                    <a:pt x="121723" y="161644"/>
                  </a:cubicBezTo>
                  <a:cubicBezTo>
                    <a:pt x="99238" y="145482"/>
                    <a:pt x="86590" y="147590"/>
                    <a:pt x="65510" y="170076"/>
                  </a:cubicBezTo>
                  <a:cubicBezTo>
                    <a:pt x="57078" y="179210"/>
                    <a:pt x="52862" y="196074"/>
                    <a:pt x="33890" y="188345"/>
                  </a:cubicBezTo>
                  <a:cubicBezTo>
                    <a:pt x="14918" y="180616"/>
                    <a:pt x="865" y="167265"/>
                    <a:pt x="865" y="146185"/>
                  </a:cubicBezTo>
                  <a:cubicBezTo>
                    <a:pt x="162" y="102620"/>
                    <a:pt x="1567" y="58352"/>
                    <a:pt x="162" y="14787"/>
                  </a:cubicBezTo>
                  <a:cubicBezTo>
                    <a:pt x="-540" y="-1374"/>
                    <a:pt x="7892" y="31"/>
                    <a:pt x="19134" y="31"/>
                  </a:cubicBezTo>
                  <a:cubicBezTo>
                    <a:pt x="84482" y="31"/>
                    <a:pt x="152640" y="31"/>
                    <a:pt x="220096" y="31"/>
                  </a:cubicBezTo>
                  <a:close/>
                </a:path>
              </a:pathLst>
            </a:custGeom>
            <a:solidFill>
              <a:schemeClr val="accent1"/>
            </a:solidFill>
            <a:ln w="6350" cap="flat">
              <a:solidFill>
                <a:schemeClr val="bg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50"/>
            </a:p>
          </p:txBody>
        </p:sp>
        <p:sp>
          <p:nvSpPr>
            <p:cNvPr id="5" name="Freeform: Shape 4"/>
            <p:cNvSpPr/>
            <p:nvPr userDrawn="1"/>
          </p:nvSpPr>
          <p:spPr>
            <a:xfrm>
              <a:off x="11601157" y="-9525"/>
              <a:ext cx="600368" cy="800490"/>
            </a:xfrm>
            <a:custGeom>
              <a:avLst/>
              <a:gdLst>
                <a:gd name="connsiteX0" fmla="*/ 220672 w 442678"/>
                <a:gd name="connsiteY0" fmla="*/ 1219 h 590237"/>
                <a:gd name="connsiteX1" fmla="*/ 420228 w 442678"/>
                <a:gd name="connsiteY1" fmla="*/ 516 h 590237"/>
                <a:gd name="connsiteX2" fmla="*/ 443416 w 442678"/>
                <a:gd name="connsiteY2" fmla="*/ 23002 h 590237"/>
                <a:gd name="connsiteX3" fmla="*/ 443416 w 442678"/>
                <a:gd name="connsiteY3" fmla="*/ 420007 h 590237"/>
                <a:gd name="connsiteX4" fmla="*/ 419526 w 442678"/>
                <a:gd name="connsiteY4" fmla="*/ 443897 h 590237"/>
                <a:gd name="connsiteX5" fmla="*/ 304289 w 442678"/>
                <a:gd name="connsiteY5" fmla="*/ 443194 h 590237"/>
                <a:gd name="connsiteX6" fmla="*/ 274777 w 442678"/>
                <a:gd name="connsiteY6" fmla="*/ 453734 h 590237"/>
                <a:gd name="connsiteX7" fmla="*/ 275480 w 442678"/>
                <a:gd name="connsiteY7" fmla="*/ 481841 h 590237"/>
                <a:gd name="connsiteX8" fmla="*/ 302181 w 442678"/>
                <a:gd name="connsiteY8" fmla="*/ 536649 h 590237"/>
                <a:gd name="connsiteX9" fmla="*/ 244562 w 442678"/>
                <a:gd name="connsiteY9" fmla="*/ 589349 h 590237"/>
                <a:gd name="connsiteX10" fmla="*/ 147595 w 442678"/>
                <a:gd name="connsiteY10" fmla="*/ 552107 h 590237"/>
                <a:gd name="connsiteX11" fmla="*/ 160243 w 442678"/>
                <a:gd name="connsiteY11" fmla="*/ 487462 h 590237"/>
                <a:gd name="connsiteX12" fmla="*/ 175701 w 442678"/>
                <a:gd name="connsiteY12" fmla="*/ 464977 h 590237"/>
                <a:gd name="connsiteX13" fmla="*/ 144081 w 442678"/>
                <a:gd name="connsiteY13" fmla="*/ 443194 h 590237"/>
                <a:gd name="connsiteX14" fmla="*/ 23926 w 442678"/>
                <a:gd name="connsiteY14" fmla="*/ 443897 h 590237"/>
                <a:gd name="connsiteX15" fmla="*/ 35 w 442678"/>
                <a:gd name="connsiteY15" fmla="*/ 419304 h 590237"/>
                <a:gd name="connsiteX16" fmla="*/ 35 w 442678"/>
                <a:gd name="connsiteY16" fmla="*/ 301959 h 590237"/>
                <a:gd name="connsiteX17" fmla="*/ 25331 w 442678"/>
                <a:gd name="connsiteY17" fmla="*/ 256989 h 590237"/>
                <a:gd name="connsiteX18" fmla="*/ 54843 w 442678"/>
                <a:gd name="connsiteY18" fmla="*/ 259799 h 590237"/>
                <a:gd name="connsiteX19" fmla="*/ 129325 w 442678"/>
                <a:gd name="connsiteY19" fmla="*/ 273852 h 590237"/>
                <a:gd name="connsiteX20" fmla="*/ 132839 w 442678"/>
                <a:gd name="connsiteY20" fmla="*/ 174074 h 590237"/>
                <a:gd name="connsiteX21" fmla="*/ 63275 w 442678"/>
                <a:gd name="connsiteY21" fmla="*/ 172669 h 590237"/>
                <a:gd name="connsiteX22" fmla="*/ 36574 w 442678"/>
                <a:gd name="connsiteY22" fmla="*/ 190938 h 590237"/>
                <a:gd name="connsiteX23" fmla="*/ 2143 w 442678"/>
                <a:gd name="connsiteY23" fmla="*/ 155805 h 590237"/>
                <a:gd name="connsiteX24" fmla="*/ 738 w 442678"/>
                <a:gd name="connsiteY24" fmla="*/ 11056 h 590237"/>
                <a:gd name="connsiteX25" fmla="*/ 21115 w 442678"/>
                <a:gd name="connsiteY25" fmla="*/ 1219 h 590237"/>
                <a:gd name="connsiteX26" fmla="*/ 220672 w 442678"/>
                <a:gd name="connsiteY26" fmla="*/ 1219 h 59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42678" h="590237">
                  <a:moveTo>
                    <a:pt x="220672" y="1219"/>
                  </a:moveTo>
                  <a:cubicBezTo>
                    <a:pt x="287425" y="1219"/>
                    <a:pt x="354178" y="1922"/>
                    <a:pt x="420228" y="516"/>
                  </a:cubicBezTo>
                  <a:cubicBezTo>
                    <a:pt x="437795" y="516"/>
                    <a:pt x="443416" y="4732"/>
                    <a:pt x="443416" y="23002"/>
                  </a:cubicBezTo>
                  <a:cubicBezTo>
                    <a:pt x="442714" y="155102"/>
                    <a:pt x="442714" y="287906"/>
                    <a:pt x="443416" y="420007"/>
                  </a:cubicBezTo>
                  <a:cubicBezTo>
                    <a:pt x="443416" y="438978"/>
                    <a:pt x="438498" y="444600"/>
                    <a:pt x="419526" y="443897"/>
                  </a:cubicBezTo>
                  <a:cubicBezTo>
                    <a:pt x="381582" y="442492"/>
                    <a:pt x="342935" y="443194"/>
                    <a:pt x="304289" y="443194"/>
                  </a:cubicBezTo>
                  <a:cubicBezTo>
                    <a:pt x="293046" y="443194"/>
                    <a:pt x="283209" y="444600"/>
                    <a:pt x="274777" y="453734"/>
                  </a:cubicBezTo>
                  <a:cubicBezTo>
                    <a:pt x="264940" y="463572"/>
                    <a:pt x="261426" y="472004"/>
                    <a:pt x="275480" y="481841"/>
                  </a:cubicBezTo>
                  <a:cubicBezTo>
                    <a:pt x="294451" y="494489"/>
                    <a:pt x="310613" y="511353"/>
                    <a:pt x="302181" y="536649"/>
                  </a:cubicBezTo>
                  <a:cubicBezTo>
                    <a:pt x="293046" y="564053"/>
                    <a:pt x="274777" y="583025"/>
                    <a:pt x="244562" y="589349"/>
                  </a:cubicBezTo>
                  <a:cubicBezTo>
                    <a:pt x="200997" y="597781"/>
                    <a:pt x="167269" y="585133"/>
                    <a:pt x="147595" y="552107"/>
                  </a:cubicBezTo>
                  <a:cubicBezTo>
                    <a:pt x="132136" y="526811"/>
                    <a:pt x="136352" y="509948"/>
                    <a:pt x="160243" y="487462"/>
                  </a:cubicBezTo>
                  <a:cubicBezTo>
                    <a:pt x="167269" y="481138"/>
                    <a:pt x="181323" y="478328"/>
                    <a:pt x="175701" y="464977"/>
                  </a:cubicBezTo>
                  <a:cubicBezTo>
                    <a:pt x="170080" y="452329"/>
                    <a:pt x="159540" y="443194"/>
                    <a:pt x="144081" y="443194"/>
                  </a:cubicBezTo>
                  <a:cubicBezTo>
                    <a:pt x="104030" y="443194"/>
                    <a:pt x="63978" y="441789"/>
                    <a:pt x="23926" y="443897"/>
                  </a:cubicBezTo>
                  <a:cubicBezTo>
                    <a:pt x="4251" y="444600"/>
                    <a:pt x="35" y="438276"/>
                    <a:pt x="35" y="419304"/>
                  </a:cubicBezTo>
                  <a:cubicBezTo>
                    <a:pt x="1441" y="379955"/>
                    <a:pt x="738" y="340605"/>
                    <a:pt x="35" y="301959"/>
                  </a:cubicBezTo>
                  <a:cubicBezTo>
                    <a:pt x="-667" y="281582"/>
                    <a:pt x="9170" y="267528"/>
                    <a:pt x="25331" y="256989"/>
                  </a:cubicBezTo>
                  <a:cubicBezTo>
                    <a:pt x="35871" y="249962"/>
                    <a:pt x="45006" y="250665"/>
                    <a:pt x="54843" y="259799"/>
                  </a:cubicBezTo>
                  <a:cubicBezTo>
                    <a:pt x="94895" y="297743"/>
                    <a:pt x="103327" y="299148"/>
                    <a:pt x="129325" y="273852"/>
                  </a:cubicBezTo>
                  <a:cubicBezTo>
                    <a:pt x="153919" y="249259"/>
                    <a:pt x="156027" y="200073"/>
                    <a:pt x="132839" y="174074"/>
                  </a:cubicBezTo>
                  <a:cubicBezTo>
                    <a:pt x="107543" y="144562"/>
                    <a:pt x="87868" y="144562"/>
                    <a:pt x="63275" y="172669"/>
                  </a:cubicBezTo>
                  <a:cubicBezTo>
                    <a:pt x="56248" y="181101"/>
                    <a:pt x="50627" y="195154"/>
                    <a:pt x="36574" y="190938"/>
                  </a:cubicBezTo>
                  <a:cubicBezTo>
                    <a:pt x="19007" y="186019"/>
                    <a:pt x="2846" y="174074"/>
                    <a:pt x="2143" y="155805"/>
                  </a:cubicBezTo>
                  <a:cubicBezTo>
                    <a:pt x="-667" y="107321"/>
                    <a:pt x="738" y="58837"/>
                    <a:pt x="738" y="11056"/>
                  </a:cubicBezTo>
                  <a:cubicBezTo>
                    <a:pt x="738" y="-5105"/>
                    <a:pt x="13386" y="1219"/>
                    <a:pt x="21115" y="1219"/>
                  </a:cubicBezTo>
                  <a:cubicBezTo>
                    <a:pt x="87868" y="1219"/>
                    <a:pt x="153919" y="1219"/>
                    <a:pt x="220672" y="1219"/>
                  </a:cubicBezTo>
                  <a:close/>
                </a:path>
              </a:pathLst>
            </a:custGeom>
            <a:solidFill>
              <a:schemeClr val="accent1"/>
            </a:solidFill>
            <a:ln w="6350" cap="flat">
              <a:solidFill>
                <a:schemeClr val="bg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50"/>
            </a:p>
          </p:txBody>
        </p:sp>
        <p:sp>
          <p:nvSpPr>
            <p:cNvPr id="6" name="Freeform: Shape 5"/>
            <p:cNvSpPr/>
            <p:nvPr userDrawn="1"/>
          </p:nvSpPr>
          <p:spPr>
            <a:xfrm>
              <a:off x="10992752" y="-9525"/>
              <a:ext cx="800490" cy="600368"/>
            </a:xfrm>
            <a:custGeom>
              <a:avLst/>
              <a:gdLst>
                <a:gd name="connsiteX0" fmla="*/ 226258 w 590237"/>
                <a:gd name="connsiteY0" fmla="*/ 703 h 442678"/>
                <a:gd name="connsiteX1" fmla="*/ 425814 w 590237"/>
                <a:gd name="connsiteY1" fmla="*/ 0 h 442678"/>
                <a:gd name="connsiteX2" fmla="*/ 446894 w 590237"/>
                <a:gd name="connsiteY2" fmla="*/ 21080 h 442678"/>
                <a:gd name="connsiteX3" fmla="*/ 446192 w 590237"/>
                <a:gd name="connsiteY3" fmla="*/ 133506 h 442678"/>
                <a:gd name="connsiteX4" fmla="*/ 456029 w 590237"/>
                <a:gd name="connsiteY4" fmla="*/ 166531 h 442678"/>
                <a:gd name="connsiteX5" fmla="*/ 486946 w 590237"/>
                <a:gd name="connsiteY5" fmla="*/ 166531 h 442678"/>
                <a:gd name="connsiteX6" fmla="*/ 543862 w 590237"/>
                <a:gd name="connsiteY6" fmla="*/ 141938 h 442678"/>
                <a:gd name="connsiteX7" fmla="*/ 593751 w 590237"/>
                <a:gd name="connsiteY7" fmla="*/ 207286 h 442678"/>
                <a:gd name="connsiteX8" fmla="*/ 563537 w 590237"/>
                <a:gd name="connsiteY8" fmla="*/ 290200 h 442678"/>
                <a:gd name="connsiteX9" fmla="*/ 491162 w 590237"/>
                <a:gd name="connsiteY9" fmla="*/ 283876 h 442678"/>
                <a:gd name="connsiteX10" fmla="*/ 467974 w 590237"/>
                <a:gd name="connsiteY10" fmla="*/ 267012 h 442678"/>
                <a:gd name="connsiteX11" fmla="*/ 445489 w 590237"/>
                <a:gd name="connsiteY11" fmla="*/ 301443 h 442678"/>
                <a:gd name="connsiteX12" fmla="*/ 445489 w 590237"/>
                <a:gd name="connsiteY12" fmla="*/ 421598 h 442678"/>
                <a:gd name="connsiteX13" fmla="*/ 424409 w 590237"/>
                <a:gd name="connsiteY13" fmla="*/ 443381 h 442678"/>
                <a:gd name="connsiteX14" fmla="*/ 306361 w 590237"/>
                <a:gd name="connsiteY14" fmla="*/ 443381 h 442678"/>
                <a:gd name="connsiteX15" fmla="*/ 265607 w 590237"/>
                <a:gd name="connsiteY15" fmla="*/ 425814 h 442678"/>
                <a:gd name="connsiteX16" fmla="*/ 267715 w 590237"/>
                <a:gd name="connsiteY16" fmla="*/ 382952 h 442678"/>
                <a:gd name="connsiteX17" fmla="*/ 291606 w 590237"/>
                <a:gd name="connsiteY17" fmla="*/ 339387 h 442678"/>
                <a:gd name="connsiteX18" fmla="*/ 237500 w 590237"/>
                <a:gd name="connsiteY18" fmla="*/ 295822 h 442678"/>
                <a:gd name="connsiteX19" fmla="*/ 167936 w 590237"/>
                <a:gd name="connsiteY19" fmla="*/ 316901 h 442678"/>
                <a:gd name="connsiteX20" fmla="*/ 172153 w 590237"/>
                <a:gd name="connsiteY20" fmla="*/ 377331 h 442678"/>
                <a:gd name="connsiteX21" fmla="*/ 191125 w 590237"/>
                <a:gd name="connsiteY21" fmla="*/ 409653 h 442678"/>
                <a:gd name="connsiteX22" fmla="*/ 148965 w 590237"/>
                <a:gd name="connsiteY22" fmla="*/ 443381 h 442678"/>
                <a:gd name="connsiteX23" fmla="*/ 14756 w 590237"/>
                <a:gd name="connsiteY23" fmla="*/ 444084 h 442678"/>
                <a:gd name="connsiteX24" fmla="*/ 702 w 590237"/>
                <a:gd name="connsiteY24" fmla="*/ 429328 h 442678"/>
                <a:gd name="connsiteX25" fmla="*/ 702 w 590237"/>
                <a:gd name="connsiteY25" fmla="*/ 300740 h 442678"/>
                <a:gd name="connsiteX26" fmla="*/ 19675 w 590237"/>
                <a:gd name="connsiteY26" fmla="*/ 262796 h 442678"/>
                <a:gd name="connsiteX27" fmla="*/ 61132 w 590237"/>
                <a:gd name="connsiteY27" fmla="*/ 265607 h 442678"/>
                <a:gd name="connsiteX28" fmla="*/ 104697 w 590237"/>
                <a:gd name="connsiteY28" fmla="*/ 290903 h 442678"/>
                <a:gd name="connsiteX29" fmla="*/ 148965 w 590237"/>
                <a:gd name="connsiteY29" fmla="*/ 237501 h 442678"/>
                <a:gd name="connsiteX30" fmla="*/ 125777 w 590237"/>
                <a:gd name="connsiteY30" fmla="*/ 165829 h 442678"/>
                <a:gd name="connsiteX31" fmla="*/ 67456 w 590237"/>
                <a:gd name="connsiteY31" fmla="*/ 170045 h 442678"/>
                <a:gd name="connsiteX32" fmla="*/ 33728 w 590237"/>
                <a:gd name="connsiteY32" fmla="*/ 189719 h 442678"/>
                <a:gd name="connsiteX33" fmla="*/ 702 w 590237"/>
                <a:gd name="connsiteY33" fmla="*/ 146857 h 442678"/>
                <a:gd name="connsiteX34" fmla="*/ 0 w 590237"/>
                <a:gd name="connsiteY34" fmla="*/ 15459 h 442678"/>
                <a:gd name="connsiteX35" fmla="*/ 19675 w 590237"/>
                <a:gd name="connsiteY35" fmla="*/ 1405 h 442678"/>
                <a:gd name="connsiteX36" fmla="*/ 226258 w 590237"/>
                <a:gd name="connsiteY36" fmla="*/ 703 h 442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590237" h="442678">
                  <a:moveTo>
                    <a:pt x="226258" y="703"/>
                  </a:moveTo>
                  <a:cubicBezTo>
                    <a:pt x="293011" y="703"/>
                    <a:pt x="359764" y="1405"/>
                    <a:pt x="425814" y="0"/>
                  </a:cubicBezTo>
                  <a:cubicBezTo>
                    <a:pt x="442678" y="0"/>
                    <a:pt x="447597" y="3513"/>
                    <a:pt x="446894" y="21080"/>
                  </a:cubicBezTo>
                  <a:cubicBezTo>
                    <a:pt x="445489" y="58321"/>
                    <a:pt x="446894" y="95562"/>
                    <a:pt x="446192" y="133506"/>
                  </a:cubicBezTo>
                  <a:cubicBezTo>
                    <a:pt x="446192" y="145452"/>
                    <a:pt x="447597" y="157397"/>
                    <a:pt x="456029" y="166531"/>
                  </a:cubicBezTo>
                  <a:cubicBezTo>
                    <a:pt x="466569" y="177774"/>
                    <a:pt x="475704" y="181287"/>
                    <a:pt x="486946" y="166531"/>
                  </a:cubicBezTo>
                  <a:cubicBezTo>
                    <a:pt x="500999" y="148262"/>
                    <a:pt x="517160" y="129993"/>
                    <a:pt x="543862" y="141938"/>
                  </a:cubicBezTo>
                  <a:cubicBezTo>
                    <a:pt x="571968" y="153883"/>
                    <a:pt x="591643" y="174261"/>
                    <a:pt x="593751" y="207286"/>
                  </a:cubicBezTo>
                  <a:cubicBezTo>
                    <a:pt x="595859" y="239608"/>
                    <a:pt x="592346" y="269120"/>
                    <a:pt x="563537" y="290200"/>
                  </a:cubicBezTo>
                  <a:cubicBezTo>
                    <a:pt x="536835" y="310578"/>
                    <a:pt x="514350" y="308469"/>
                    <a:pt x="491162" y="283876"/>
                  </a:cubicBezTo>
                  <a:cubicBezTo>
                    <a:pt x="484838" y="276850"/>
                    <a:pt x="482730" y="259986"/>
                    <a:pt x="467974" y="267012"/>
                  </a:cubicBezTo>
                  <a:cubicBezTo>
                    <a:pt x="453921" y="273336"/>
                    <a:pt x="445489" y="285282"/>
                    <a:pt x="445489" y="301443"/>
                  </a:cubicBezTo>
                  <a:cubicBezTo>
                    <a:pt x="445489" y="341495"/>
                    <a:pt x="444786" y="381547"/>
                    <a:pt x="445489" y="421598"/>
                  </a:cubicBezTo>
                  <a:cubicBezTo>
                    <a:pt x="446192" y="437760"/>
                    <a:pt x="442678" y="444084"/>
                    <a:pt x="424409" y="443381"/>
                  </a:cubicBezTo>
                  <a:cubicBezTo>
                    <a:pt x="385060" y="441976"/>
                    <a:pt x="345711" y="442678"/>
                    <a:pt x="306361" y="443381"/>
                  </a:cubicBezTo>
                  <a:cubicBezTo>
                    <a:pt x="289498" y="443381"/>
                    <a:pt x="276147" y="437760"/>
                    <a:pt x="265607" y="425814"/>
                  </a:cubicBezTo>
                  <a:cubicBezTo>
                    <a:pt x="252959" y="411058"/>
                    <a:pt x="248040" y="397005"/>
                    <a:pt x="267715" y="382952"/>
                  </a:cubicBezTo>
                  <a:cubicBezTo>
                    <a:pt x="281768" y="372412"/>
                    <a:pt x="300038" y="361872"/>
                    <a:pt x="291606" y="339387"/>
                  </a:cubicBezTo>
                  <a:cubicBezTo>
                    <a:pt x="282471" y="314794"/>
                    <a:pt x="265607" y="297929"/>
                    <a:pt x="237500" y="295822"/>
                  </a:cubicBezTo>
                  <a:cubicBezTo>
                    <a:pt x="211502" y="293714"/>
                    <a:pt x="186908" y="294416"/>
                    <a:pt x="167936" y="316901"/>
                  </a:cubicBezTo>
                  <a:cubicBezTo>
                    <a:pt x="147559" y="341495"/>
                    <a:pt x="148262" y="356251"/>
                    <a:pt x="172153" y="377331"/>
                  </a:cubicBezTo>
                  <a:cubicBezTo>
                    <a:pt x="181990" y="385762"/>
                    <a:pt x="198151" y="391384"/>
                    <a:pt x="191125" y="409653"/>
                  </a:cubicBezTo>
                  <a:cubicBezTo>
                    <a:pt x="184098" y="429328"/>
                    <a:pt x="169342" y="442678"/>
                    <a:pt x="148965" y="443381"/>
                  </a:cubicBezTo>
                  <a:cubicBezTo>
                    <a:pt x="103994" y="444786"/>
                    <a:pt x="59726" y="443381"/>
                    <a:pt x="14756" y="444084"/>
                  </a:cubicBezTo>
                  <a:cubicBezTo>
                    <a:pt x="3513" y="444084"/>
                    <a:pt x="702" y="439165"/>
                    <a:pt x="702" y="429328"/>
                  </a:cubicBezTo>
                  <a:cubicBezTo>
                    <a:pt x="702" y="386465"/>
                    <a:pt x="702" y="343603"/>
                    <a:pt x="702" y="300740"/>
                  </a:cubicBezTo>
                  <a:cubicBezTo>
                    <a:pt x="702" y="285282"/>
                    <a:pt x="7729" y="272634"/>
                    <a:pt x="19675" y="262796"/>
                  </a:cubicBezTo>
                  <a:cubicBezTo>
                    <a:pt x="34430" y="250148"/>
                    <a:pt x="47781" y="247338"/>
                    <a:pt x="61132" y="265607"/>
                  </a:cubicBezTo>
                  <a:cubicBezTo>
                    <a:pt x="71672" y="280363"/>
                    <a:pt x="83617" y="298632"/>
                    <a:pt x="104697" y="290903"/>
                  </a:cubicBezTo>
                  <a:cubicBezTo>
                    <a:pt x="128587" y="282471"/>
                    <a:pt x="146154" y="265607"/>
                    <a:pt x="148965" y="237501"/>
                  </a:cubicBezTo>
                  <a:cubicBezTo>
                    <a:pt x="151775" y="210096"/>
                    <a:pt x="149667" y="184801"/>
                    <a:pt x="125777" y="165829"/>
                  </a:cubicBezTo>
                  <a:cubicBezTo>
                    <a:pt x="101886" y="146857"/>
                    <a:pt x="88535" y="148262"/>
                    <a:pt x="67456" y="170045"/>
                  </a:cubicBezTo>
                  <a:cubicBezTo>
                    <a:pt x="58321" y="179179"/>
                    <a:pt x="54808" y="198854"/>
                    <a:pt x="33728" y="189719"/>
                  </a:cubicBezTo>
                  <a:cubicBezTo>
                    <a:pt x="14053" y="181287"/>
                    <a:pt x="1405" y="167234"/>
                    <a:pt x="702" y="146857"/>
                  </a:cubicBezTo>
                  <a:cubicBezTo>
                    <a:pt x="-703" y="103292"/>
                    <a:pt x="702" y="59024"/>
                    <a:pt x="0" y="15459"/>
                  </a:cubicBezTo>
                  <a:cubicBezTo>
                    <a:pt x="0" y="-1405"/>
                    <a:pt x="10540" y="1405"/>
                    <a:pt x="19675" y="1405"/>
                  </a:cubicBezTo>
                  <a:cubicBezTo>
                    <a:pt x="91346" y="703"/>
                    <a:pt x="158802" y="703"/>
                    <a:pt x="226258" y="703"/>
                  </a:cubicBezTo>
                  <a:close/>
                </a:path>
              </a:pathLst>
            </a:custGeom>
            <a:solidFill>
              <a:schemeClr val="accent1"/>
            </a:solidFill>
            <a:ln w="6350" cap="flat">
              <a:solidFill>
                <a:schemeClr val="bg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50"/>
            </a:p>
          </p:txBody>
        </p:sp>
        <p:sp>
          <p:nvSpPr>
            <p:cNvPr id="9" name="Freeform: Shape 8"/>
            <p:cNvSpPr/>
            <p:nvPr userDrawn="1"/>
          </p:nvSpPr>
          <p:spPr>
            <a:xfrm>
              <a:off x="10197806" y="580875"/>
              <a:ext cx="1000612" cy="600368"/>
            </a:xfrm>
            <a:custGeom>
              <a:avLst/>
              <a:gdLst>
                <a:gd name="connsiteX0" fmla="*/ 370725 w 737797"/>
                <a:gd name="connsiteY0" fmla="*/ 441321 h 442678"/>
                <a:gd name="connsiteX1" fmla="*/ 178898 w 737797"/>
                <a:gd name="connsiteY1" fmla="*/ 442023 h 442678"/>
                <a:gd name="connsiteX2" fmla="*/ 148684 w 737797"/>
                <a:gd name="connsiteY2" fmla="*/ 413214 h 442678"/>
                <a:gd name="connsiteX3" fmla="*/ 149386 w 737797"/>
                <a:gd name="connsiteY3" fmla="*/ 303599 h 442678"/>
                <a:gd name="connsiteX4" fmla="*/ 138846 w 737797"/>
                <a:gd name="connsiteY4" fmla="*/ 274087 h 442678"/>
                <a:gd name="connsiteX5" fmla="*/ 110037 w 737797"/>
                <a:gd name="connsiteY5" fmla="*/ 274790 h 442678"/>
                <a:gd name="connsiteX6" fmla="*/ 55230 w 737797"/>
                <a:gd name="connsiteY6" fmla="*/ 301491 h 442678"/>
                <a:gd name="connsiteX7" fmla="*/ 2530 w 737797"/>
                <a:gd name="connsiteY7" fmla="*/ 243872 h 442678"/>
                <a:gd name="connsiteX8" fmla="*/ 40473 w 737797"/>
                <a:gd name="connsiteY8" fmla="*/ 146905 h 442678"/>
                <a:gd name="connsiteX9" fmla="*/ 105119 w 737797"/>
                <a:gd name="connsiteY9" fmla="*/ 160255 h 442678"/>
                <a:gd name="connsiteX10" fmla="*/ 127604 w 737797"/>
                <a:gd name="connsiteY10" fmla="*/ 175714 h 442678"/>
                <a:gd name="connsiteX11" fmla="*/ 149386 w 737797"/>
                <a:gd name="connsiteY11" fmla="*/ 143391 h 442678"/>
                <a:gd name="connsiteX12" fmla="*/ 148684 w 737797"/>
                <a:gd name="connsiteY12" fmla="*/ 23236 h 442678"/>
                <a:gd name="connsiteX13" fmla="*/ 170466 w 737797"/>
                <a:gd name="connsiteY13" fmla="*/ 48 h 442678"/>
                <a:gd name="connsiteX14" fmla="*/ 290622 w 737797"/>
                <a:gd name="connsiteY14" fmla="*/ 751 h 442678"/>
                <a:gd name="connsiteX15" fmla="*/ 330673 w 737797"/>
                <a:gd name="connsiteY15" fmla="*/ 19722 h 442678"/>
                <a:gd name="connsiteX16" fmla="*/ 327160 w 737797"/>
                <a:gd name="connsiteY16" fmla="*/ 59072 h 442678"/>
                <a:gd name="connsiteX17" fmla="*/ 301864 w 737797"/>
                <a:gd name="connsiteY17" fmla="*/ 105447 h 442678"/>
                <a:gd name="connsiteX18" fmla="*/ 357375 w 737797"/>
                <a:gd name="connsiteY18" fmla="*/ 148310 h 442678"/>
                <a:gd name="connsiteX19" fmla="*/ 419209 w 737797"/>
                <a:gd name="connsiteY19" fmla="*/ 132851 h 442678"/>
                <a:gd name="connsiteX20" fmla="*/ 419209 w 737797"/>
                <a:gd name="connsiteY20" fmla="*/ 63287 h 442678"/>
                <a:gd name="connsiteX21" fmla="*/ 401643 w 737797"/>
                <a:gd name="connsiteY21" fmla="*/ 35884 h 442678"/>
                <a:gd name="connsiteX22" fmla="*/ 437478 w 737797"/>
                <a:gd name="connsiteY22" fmla="*/ 2156 h 442678"/>
                <a:gd name="connsiteX23" fmla="*/ 582228 w 737797"/>
                <a:gd name="connsiteY23" fmla="*/ 751 h 442678"/>
                <a:gd name="connsiteX24" fmla="*/ 591362 w 737797"/>
                <a:gd name="connsiteY24" fmla="*/ 19020 h 442678"/>
                <a:gd name="connsiteX25" fmla="*/ 591362 w 737797"/>
                <a:gd name="connsiteY25" fmla="*/ 134257 h 442678"/>
                <a:gd name="connsiteX26" fmla="*/ 596983 w 737797"/>
                <a:gd name="connsiteY26" fmla="*/ 160255 h 442678"/>
                <a:gd name="connsiteX27" fmla="*/ 634224 w 737797"/>
                <a:gd name="connsiteY27" fmla="*/ 164471 h 442678"/>
                <a:gd name="connsiteX28" fmla="*/ 722760 w 737797"/>
                <a:gd name="connsiteY28" fmla="*/ 165174 h 442678"/>
                <a:gd name="connsiteX29" fmla="*/ 695356 w 737797"/>
                <a:gd name="connsiteY29" fmla="*/ 298680 h 442678"/>
                <a:gd name="connsiteX30" fmla="*/ 637035 w 737797"/>
                <a:gd name="connsiteY30" fmla="*/ 283221 h 442678"/>
                <a:gd name="connsiteX31" fmla="*/ 613144 w 737797"/>
                <a:gd name="connsiteY31" fmla="*/ 267060 h 442678"/>
                <a:gd name="connsiteX32" fmla="*/ 591362 w 737797"/>
                <a:gd name="connsiteY32" fmla="*/ 302193 h 442678"/>
                <a:gd name="connsiteX33" fmla="*/ 592065 w 737797"/>
                <a:gd name="connsiteY33" fmla="*/ 420241 h 442678"/>
                <a:gd name="connsiteX34" fmla="*/ 570282 w 737797"/>
                <a:gd name="connsiteY34" fmla="*/ 442726 h 442678"/>
                <a:gd name="connsiteX35" fmla="*/ 370725 w 737797"/>
                <a:gd name="connsiteY35" fmla="*/ 441321 h 442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737797" h="442678">
                  <a:moveTo>
                    <a:pt x="370725" y="441321"/>
                  </a:moveTo>
                  <a:cubicBezTo>
                    <a:pt x="306783" y="441321"/>
                    <a:pt x="242840" y="440618"/>
                    <a:pt x="178898" y="442023"/>
                  </a:cubicBezTo>
                  <a:cubicBezTo>
                    <a:pt x="155710" y="442726"/>
                    <a:pt x="146576" y="438510"/>
                    <a:pt x="148684" y="413214"/>
                  </a:cubicBezTo>
                  <a:cubicBezTo>
                    <a:pt x="151494" y="376676"/>
                    <a:pt x="149386" y="340137"/>
                    <a:pt x="149386" y="303599"/>
                  </a:cubicBezTo>
                  <a:cubicBezTo>
                    <a:pt x="149386" y="292356"/>
                    <a:pt x="147981" y="282519"/>
                    <a:pt x="138846" y="274087"/>
                  </a:cubicBezTo>
                  <a:cubicBezTo>
                    <a:pt x="128306" y="264250"/>
                    <a:pt x="119874" y="260736"/>
                    <a:pt x="110037" y="274790"/>
                  </a:cubicBezTo>
                  <a:cubicBezTo>
                    <a:pt x="96686" y="293761"/>
                    <a:pt x="79823" y="309923"/>
                    <a:pt x="55230" y="301491"/>
                  </a:cubicBezTo>
                  <a:cubicBezTo>
                    <a:pt x="28528" y="292356"/>
                    <a:pt x="8853" y="274087"/>
                    <a:pt x="2530" y="243872"/>
                  </a:cubicBezTo>
                  <a:cubicBezTo>
                    <a:pt x="-5902" y="201010"/>
                    <a:pt x="6746" y="166579"/>
                    <a:pt x="40473" y="146905"/>
                  </a:cubicBezTo>
                  <a:cubicBezTo>
                    <a:pt x="65067" y="132148"/>
                    <a:pt x="82633" y="136365"/>
                    <a:pt x="105119" y="160255"/>
                  </a:cubicBezTo>
                  <a:cubicBezTo>
                    <a:pt x="111443" y="167282"/>
                    <a:pt x="114956" y="181335"/>
                    <a:pt x="127604" y="175714"/>
                  </a:cubicBezTo>
                  <a:cubicBezTo>
                    <a:pt x="140252" y="170092"/>
                    <a:pt x="149386" y="159552"/>
                    <a:pt x="149386" y="143391"/>
                  </a:cubicBezTo>
                  <a:cubicBezTo>
                    <a:pt x="149386" y="103339"/>
                    <a:pt x="150089" y="63287"/>
                    <a:pt x="148684" y="23236"/>
                  </a:cubicBezTo>
                  <a:cubicBezTo>
                    <a:pt x="147981" y="6372"/>
                    <a:pt x="150792" y="-655"/>
                    <a:pt x="170466" y="48"/>
                  </a:cubicBezTo>
                  <a:cubicBezTo>
                    <a:pt x="210518" y="2156"/>
                    <a:pt x="250570" y="751"/>
                    <a:pt x="290622" y="751"/>
                  </a:cubicBezTo>
                  <a:cubicBezTo>
                    <a:pt x="307486" y="751"/>
                    <a:pt x="320836" y="7074"/>
                    <a:pt x="330673" y="19722"/>
                  </a:cubicBezTo>
                  <a:cubicBezTo>
                    <a:pt x="341916" y="33775"/>
                    <a:pt x="344024" y="46424"/>
                    <a:pt x="327160" y="59072"/>
                  </a:cubicBezTo>
                  <a:cubicBezTo>
                    <a:pt x="312404" y="70314"/>
                    <a:pt x="292730" y="82259"/>
                    <a:pt x="301864" y="105447"/>
                  </a:cubicBezTo>
                  <a:cubicBezTo>
                    <a:pt x="311702" y="129338"/>
                    <a:pt x="329268" y="146202"/>
                    <a:pt x="357375" y="148310"/>
                  </a:cubicBezTo>
                  <a:cubicBezTo>
                    <a:pt x="379860" y="150418"/>
                    <a:pt x="400940" y="149013"/>
                    <a:pt x="419209" y="132851"/>
                  </a:cubicBezTo>
                  <a:cubicBezTo>
                    <a:pt x="448018" y="106150"/>
                    <a:pt x="448018" y="89286"/>
                    <a:pt x="419209" y="63287"/>
                  </a:cubicBezTo>
                  <a:cubicBezTo>
                    <a:pt x="410777" y="56261"/>
                    <a:pt x="396724" y="50640"/>
                    <a:pt x="401643" y="35884"/>
                  </a:cubicBezTo>
                  <a:cubicBezTo>
                    <a:pt x="407264" y="19020"/>
                    <a:pt x="418506" y="2859"/>
                    <a:pt x="437478" y="2156"/>
                  </a:cubicBezTo>
                  <a:cubicBezTo>
                    <a:pt x="485962" y="48"/>
                    <a:pt x="534446" y="751"/>
                    <a:pt x="582228" y="751"/>
                  </a:cubicBezTo>
                  <a:cubicBezTo>
                    <a:pt x="596983" y="751"/>
                    <a:pt x="591362" y="11993"/>
                    <a:pt x="591362" y="19020"/>
                  </a:cubicBezTo>
                  <a:cubicBezTo>
                    <a:pt x="592065" y="57666"/>
                    <a:pt x="591362" y="95610"/>
                    <a:pt x="591362" y="134257"/>
                  </a:cubicBezTo>
                  <a:cubicBezTo>
                    <a:pt x="591362" y="143391"/>
                    <a:pt x="592065" y="152526"/>
                    <a:pt x="596983" y="160255"/>
                  </a:cubicBezTo>
                  <a:cubicBezTo>
                    <a:pt x="608929" y="179930"/>
                    <a:pt x="618766" y="180632"/>
                    <a:pt x="634224" y="164471"/>
                  </a:cubicBezTo>
                  <a:cubicBezTo>
                    <a:pt x="665142" y="130041"/>
                    <a:pt x="692545" y="130743"/>
                    <a:pt x="722760" y="165174"/>
                  </a:cubicBezTo>
                  <a:cubicBezTo>
                    <a:pt x="758596" y="205928"/>
                    <a:pt x="743840" y="274790"/>
                    <a:pt x="695356" y="298680"/>
                  </a:cubicBezTo>
                  <a:cubicBezTo>
                    <a:pt x="671465" y="310625"/>
                    <a:pt x="653899" y="300788"/>
                    <a:pt x="637035" y="283221"/>
                  </a:cubicBezTo>
                  <a:cubicBezTo>
                    <a:pt x="630711" y="276195"/>
                    <a:pt x="627901" y="260033"/>
                    <a:pt x="613144" y="267060"/>
                  </a:cubicBezTo>
                  <a:cubicBezTo>
                    <a:pt x="599794" y="273384"/>
                    <a:pt x="591362" y="285330"/>
                    <a:pt x="591362" y="302193"/>
                  </a:cubicBezTo>
                  <a:cubicBezTo>
                    <a:pt x="591362" y="341543"/>
                    <a:pt x="590659" y="380892"/>
                    <a:pt x="592065" y="420241"/>
                  </a:cubicBezTo>
                  <a:cubicBezTo>
                    <a:pt x="592767" y="437807"/>
                    <a:pt x="588551" y="443429"/>
                    <a:pt x="570282" y="442726"/>
                  </a:cubicBezTo>
                  <a:cubicBezTo>
                    <a:pt x="504232" y="440618"/>
                    <a:pt x="437478" y="441321"/>
                    <a:pt x="370725" y="441321"/>
                  </a:cubicBezTo>
                  <a:close/>
                </a:path>
              </a:pathLst>
            </a:custGeom>
            <a:solidFill>
              <a:schemeClr val="accent1"/>
            </a:solidFill>
            <a:ln w="6350" cap="flat">
              <a:solidFill>
                <a:schemeClr val="bg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50"/>
            </a:p>
          </p:txBody>
        </p:sp>
        <p:sp>
          <p:nvSpPr>
            <p:cNvPr id="10" name="Freeform: Shape 9"/>
            <p:cNvSpPr/>
            <p:nvPr userDrawn="1"/>
          </p:nvSpPr>
          <p:spPr>
            <a:xfrm>
              <a:off x="10998829" y="380752"/>
              <a:ext cx="600368" cy="800490"/>
            </a:xfrm>
            <a:custGeom>
              <a:avLst/>
              <a:gdLst>
                <a:gd name="connsiteX0" fmla="*/ 222808 w 442678"/>
                <a:gd name="connsiteY0" fmla="*/ 592910 h 590237"/>
                <a:gd name="connsiteX1" fmla="*/ 22549 w 442678"/>
                <a:gd name="connsiteY1" fmla="*/ 593613 h 590237"/>
                <a:gd name="connsiteX2" fmla="*/ 64 w 442678"/>
                <a:gd name="connsiteY2" fmla="*/ 570425 h 590237"/>
                <a:gd name="connsiteX3" fmla="*/ 64 w 442678"/>
                <a:gd name="connsiteY3" fmla="*/ 457998 h 590237"/>
                <a:gd name="connsiteX4" fmla="*/ 15523 w 442678"/>
                <a:gd name="connsiteY4" fmla="*/ 415839 h 590237"/>
                <a:gd name="connsiteX5" fmla="*/ 62601 w 442678"/>
                <a:gd name="connsiteY5" fmla="*/ 417947 h 590237"/>
                <a:gd name="connsiteX6" fmla="*/ 104761 w 442678"/>
                <a:gd name="connsiteY6" fmla="*/ 440432 h 590237"/>
                <a:gd name="connsiteX7" fmla="*/ 147624 w 442678"/>
                <a:gd name="connsiteY7" fmla="*/ 391245 h 590237"/>
                <a:gd name="connsiteX8" fmla="*/ 127246 w 442678"/>
                <a:gd name="connsiteY8" fmla="*/ 316061 h 590237"/>
                <a:gd name="connsiteX9" fmla="*/ 66817 w 442678"/>
                <a:gd name="connsiteY9" fmla="*/ 319574 h 590237"/>
                <a:gd name="connsiteX10" fmla="*/ 35900 w 442678"/>
                <a:gd name="connsiteY10" fmla="*/ 339249 h 590237"/>
                <a:gd name="connsiteX11" fmla="*/ 1469 w 442678"/>
                <a:gd name="connsiteY11" fmla="*/ 297791 h 590237"/>
                <a:gd name="connsiteX12" fmla="*/ 767 w 442678"/>
                <a:gd name="connsiteY12" fmla="*/ 163583 h 590237"/>
                <a:gd name="connsiteX13" fmla="*/ 19036 w 442678"/>
                <a:gd name="connsiteY13" fmla="*/ 150934 h 590237"/>
                <a:gd name="connsiteX14" fmla="*/ 137084 w 442678"/>
                <a:gd name="connsiteY14" fmla="*/ 150934 h 590237"/>
                <a:gd name="connsiteX15" fmla="*/ 165190 w 442678"/>
                <a:gd name="connsiteY15" fmla="*/ 143205 h 590237"/>
                <a:gd name="connsiteX16" fmla="*/ 166595 w 442678"/>
                <a:gd name="connsiteY16" fmla="*/ 107369 h 590237"/>
                <a:gd name="connsiteX17" fmla="*/ 163785 w 442678"/>
                <a:gd name="connsiteY17" fmla="*/ 22347 h 590237"/>
                <a:gd name="connsiteX18" fmla="*/ 290967 w 442678"/>
                <a:gd name="connsiteY18" fmla="*/ 30779 h 590237"/>
                <a:gd name="connsiteX19" fmla="*/ 286048 w 442678"/>
                <a:gd name="connsiteY19" fmla="*/ 104559 h 590237"/>
                <a:gd name="connsiteX20" fmla="*/ 270590 w 442678"/>
                <a:gd name="connsiteY20" fmla="*/ 129152 h 590237"/>
                <a:gd name="connsiteX21" fmla="*/ 303615 w 442678"/>
                <a:gd name="connsiteY21" fmla="*/ 150232 h 590237"/>
                <a:gd name="connsiteX22" fmla="*/ 421662 w 442678"/>
                <a:gd name="connsiteY22" fmla="*/ 149529 h 590237"/>
                <a:gd name="connsiteX23" fmla="*/ 446256 w 442678"/>
                <a:gd name="connsiteY23" fmla="*/ 175528 h 590237"/>
                <a:gd name="connsiteX24" fmla="*/ 446256 w 442678"/>
                <a:gd name="connsiteY24" fmla="*/ 287954 h 590237"/>
                <a:gd name="connsiteX25" fmla="*/ 428689 w 442678"/>
                <a:gd name="connsiteY25" fmla="*/ 329411 h 590237"/>
                <a:gd name="connsiteX26" fmla="*/ 385827 w 442678"/>
                <a:gd name="connsiteY26" fmla="*/ 327303 h 590237"/>
                <a:gd name="connsiteX27" fmla="*/ 342261 w 442678"/>
                <a:gd name="connsiteY27" fmla="*/ 303412 h 590237"/>
                <a:gd name="connsiteX28" fmla="*/ 298696 w 442678"/>
                <a:gd name="connsiteY28" fmla="*/ 357518 h 590237"/>
                <a:gd name="connsiteX29" fmla="*/ 318371 w 442678"/>
                <a:gd name="connsiteY29" fmla="*/ 425676 h 590237"/>
                <a:gd name="connsiteX30" fmla="*/ 380908 w 442678"/>
                <a:gd name="connsiteY30" fmla="*/ 422865 h 590237"/>
                <a:gd name="connsiteX31" fmla="*/ 415338 w 442678"/>
                <a:gd name="connsiteY31" fmla="*/ 404596 h 590237"/>
                <a:gd name="connsiteX32" fmla="*/ 446256 w 442678"/>
                <a:gd name="connsiteY32" fmla="*/ 446054 h 590237"/>
                <a:gd name="connsiteX33" fmla="*/ 446958 w 442678"/>
                <a:gd name="connsiteY33" fmla="*/ 577451 h 590237"/>
                <a:gd name="connsiteX34" fmla="*/ 425878 w 442678"/>
                <a:gd name="connsiteY34" fmla="*/ 592910 h 590237"/>
                <a:gd name="connsiteX35" fmla="*/ 222808 w 442678"/>
                <a:gd name="connsiteY35" fmla="*/ 592910 h 59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2678" h="590237">
                  <a:moveTo>
                    <a:pt x="222808" y="592910"/>
                  </a:moveTo>
                  <a:cubicBezTo>
                    <a:pt x="156055" y="592910"/>
                    <a:pt x="89302" y="592208"/>
                    <a:pt x="22549" y="593613"/>
                  </a:cubicBezTo>
                  <a:cubicBezTo>
                    <a:pt x="4280" y="593613"/>
                    <a:pt x="-639" y="588694"/>
                    <a:pt x="64" y="570425"/>
                  </a:cubicBezTo>
                  <a:cubicBezTo>
                    <a:pt x="1469" y="533184"/>
                    <a:pt x="767" y="495240"/>
                    <a:pt x="64" y="457998"/>
                  </a:cubicBezTo>
                  <a:cubicBezTo>
                    <a:pt x="64" y="441837"/>
                    <a:pt x="3577" y="427784"/>
                    <a:pt x="15523" y="415839"/>
                  </a:cubicBezTo>
                  <a:cubicBezTo>
                    <a:pt x="33792" y="397570"/>
                    <a:pt x="45035" y="397570"/>
                    <a:pt x="62601" y="417947"/>
                  </a:cubicBezTo>
                  <a:cubicBezTo>
                    <a:pt x="73844" y="431297"/>
                    <a:pt x="85086" y="448161"/>
                    <a:pt x="104761" y="440432"/>
                  </a:cubicBezTo>
                  <a:cubicBezTo>
                    <a:pt x="126544" y="432000"/>
                    <a:pt x="144813" y="417244"/>
                    <a:pt x="147624" y="391245"/>
                  </a:cubicBezTo>
                  <a:cubicBezTo>
                    <a:pt x="150434" y="363842"/>
                    <a:pt x="152542" y="336438"/>
                    <a:pt x="127246" y="316061"/>
                  </a:cubicBezTo>
                  <a:cubicBezTo>
                    <a:pt x="102653" y="295683"/>
                    <a:pt x="87897" y="296386"/>
                    <a:pt x="66817" y="319574"/>
                  </a:cubicBezTo>
                  <a:cubicBezTo>
                    <a:pt x="58385" y="328709"/>
                    <a:pt x="54169" y="345572"/>
                    <a:pt x="35900" y="339249"/>
                  </a:cubicBezTo>
                  <a:cubicBezTo>
                    <a:pt x="15523" y="332222"/>
                    <a:pt x="2172" y="318169"/>
                    <a:pt x="1469" y="297791"/>
                  </a:cubicBezTo>
                  <a:cubicBezTo>
                    <a:pt x="-639" y="252821"/>
                    <a:pt x="1469" y="208553"/>
                    <a:pt x="767" y="163583"/>
                  </a:cubicBezTo>
                  <a:cubicBezTo>
                    <a:pt x="767" y="148827"/>
                    <a:pt x="9901" y="150934"/>
                    <a:pt x="19036" y="150934"/>
                  </a:cubicBezTo>
                  <a:cubicBezTo>
                    <a:pt x="58385" y="150934"/>
                    <a:pt x="97734" y="150934"/>
                    <a:pt x="137084" y="150934"/>
                  </a:cubicBezTo>
                  <a:cubicBezTo>
                    <a:pt x="147624" y="150934"/>
                    <a:pt x="157461" y="150232"/>
                    <a:pt x="165190" y="143205"/>
                  </a:cubicBezTo>
                  <a:cubicBezTo>
                    <a:pt x="178541" y="131963"/>
                    <a:pt x="185567" y="122828"/>
                    <a:pt x="166595" y="107369"/>
                  </a:cubicBezTo>
                  <a:cubicBezTo>
                    <a:pt x="132165" y="80668"/>
                    <a:pt x="132165" y="53264"/>
                    <a:pt x="163785" y="22347"/>
                  </a:cubicBezTo>
                  <a:cubicBezTo>
                    <a:pt x="197513" y="-10678"/>
                    <a:pt x="260752" y="-6462"/>
                    <a:pt x="290967" y="30779"/>
                  </a:cubicBezTo>
                  <a:cubicBezTo>
                    <a:pt x="314155" y="58885"/>
                    <a:pt x="312047" y="79263"/>
                    <a:pt x="286048" y="104559"/>
                  </a:cubicBezTo>
                  <a:cubicBezTo>
                    <a:pt x="279022" y="111585"/>
                    <a:pt x="263563" y="115099"/>
                    <a:pt x="270590" y="129152"/>
                  </a:cubicBezTo>
                  <a:cubicBezTo>
                    <a:pt x="276914" y="141800"/>
                    <a:pt x="288156" y="150232"/>
                    <a:pt x="303615" y="150232"/>
                  </a:cubicBezTo>
                  <a:cubicBezTo>
                    <a:pt x="342964" y="150232"/>
                    <a:pt x="382313" y="151637"/>
                    <a:pt x="421662" y="149529"/>
                  </a:cubicBezTo>
                  <a:cubicBezTo>
                    <a:pt x="443445" y="148124"/>
                    <a:pt x="446958" y="155853"/>
                    <a:pt x="446256" y="175528"/>
                  </a:cubicBezTo>
                  <a:cubicBezTo>
                    <a:pt x="444850" y="212769"/>
                    <a:pt x="445553" y="250713"/>
                    <a:pt x="446256" y="287954"/>
                  </a:cubicBezTo>
                  <a:cubicBezTo>
                    <a:pt x="446256" y="304818"/>
                    <a:pt x="441337" y="318169"/>
                    <a:pt x="428689" y="329411"/>
                  </a:cubicBezTo>
                  <a:cubicBezTo>
                    <a:pt x="413933" y="342059"/>
                    <a:pt x="399880" y="346275"/>
                    <a:pt x="385827" y="327303"/>
                  </a:cubicBezTo>
                  <a:cubicBezTo>
                    <a:pt x="375287" y="313250"/>
                    <a:pt x="364044" y="295683"/>
                    <a:pt x="342261" y="303412"/>
                  </a:cubicBezTo>
                  <a:cubicBezTo>
                    <a:pt x="316965" y="312547"/>
                    <a:pt x="300804" y="330114"/>
                    <a:pt x="298696" y="357518"/>
                  </a:cubicBezTo>
                  <a:cubicBezTo>
                    <a:pt x="296588" y="382814"/>
                    <a:pt x="297994" y="406704"/>
                    <a:pt x="318371" y="425676"/>
                  </a:cubicBezTo>
                  <a:cubicBezTo>
                    <a:pt x="342964" y="448161"/>
                    <a:pt x="358423" y="447459"/>
                    <a:pt x="380908" y="422865"/>
                  </a:cubicBezTo>
                  <a:cubicBezTo>
                    <a:pt x="390043" y="412325"/>
                    <a:pt x="397069" y="395462"/>
                    <a:pt x="415338" y="404596"/>
                  </a:cubicBezTo>
                  <a:cubicBezTo>
                    <a:pt x="432202" y="413028"/>
                    <a:pt x="445553" y="425676"/>
                    <a:pt x="446256" y="446054"/>
                  </a:cubicBezTo>
                  <a:cubicBezTo>
                    <a:pt x="446958" y="489618"/>
                    <a:pt x="445553" y="533887"/>
                    <a:pt x="446958" y="577451"/>
                  </a:cubicBezTo>
                  <a:cubicBezTo>
                    <a:pt x="447661" y="595721"/>
                    <a:pt x="436418" y="592910"/>
                    <a:pt x="425878" y="592910"/>
                  </a:cubicBezTo>
                  <a:cubicBezTo>
                    <a:pt x="355612" y="592910"/>
                    <a:pt x="288859" y="592910"/>
                    <a:pt x="222808" y="592910"/>
                  </a:cubicBezTo>
                  <a:close/>
                </a:path>
              </a:pathLst>
            </a:custGeom>
            <a:solidFill>
              <a:schemeClr val="accent1"/>
            </a:solidFill>
            <a:ln w="6350" cap="flat">
              <a:solidFill>
                <a:schemeClr val="bg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50"/>
            </a:p>
          </p:txBody>
        </p:sp>
        <p:sp>
          <p:nvSpPr>
            <p:cNvPr id="13" name="Freeform: Shape 12"/>
            <p:cNvSpPr/>
            <p:nvPr userDrawn="1"/>
          </p:nvSpPr>
          <p:spPr>
            <a:xfrm>
              <a:off x="11401036" y="580875"/>
              <a:ext cx="800489" cy="600367"/>
            </a:xfrm>
            <a:custGeom>
              <a:avLst/>
              <a:gdLst>
                <a:gd name="connsiteX0" fmla="*/ 591733 w 590237"/>
                <a:gd name="connsiteY0" fmla="*/ 225014 h 442678"/>
                <a:gd name="connsiteX1" fmla="*/ 592436 w 590237"/>
                <a:gd name="connsiteY1" fmla="*/ 425273 h 442678"/>
                <a:gd name="connsiteX2" fmla="*/ 572761 w 590237"/>
                <a:gd name="connsiteY2" fmla="*/ 444948 h 442678"/>
                <a:gd name="connsiteX3" fmla="*/ 170135 w 590237"/>
                <a:gd name="connsiteY3" fmla="*/ 444948 h 442678"/>
                <a:gd name="connsiteX4" fmla="*/ 149758 w 590237"/>
                <a:gd name="connsiteY4" fmla="*/ 423165 h 442678"/>
                <a:gd name="connsiteX5" fmla="*/ 150460 w 590237"/>
                <a:gd name="connsiteY5" fmla="*/ 313549 h 442678"/>
                <a:gd name="connsiteX6" fmla="*/ 145542 w 590237"/>
                <a:gd name="connsiteY6" fmla="*/ 284038 h 442678"/>
                <a:gd name="connsiteX7" fmla="*/ 108300 w 590237"/>
                <a:gd name="connsiteY7" fmla="*/ 279822 h 442678"/>
                <a:gd name="connsiteX8" fmla="*/ 21170 w 590237"/>
                <a:gd name="connsiteY8" fmla="*/ 281227 h 442678"/>
                <a:gd name="connsiteX9" fmla="*/ 42953 w 590237"/>
                <a:gd name="connsiteY9" fmla="*/ 147018 h 442678"/>
                <a:gd name="connsiteX10" fmla="*/ 103382 w 590237"/>
                <a:gd name="connsiteY10" fmla="*/ 160369 h 442678"/>
                <a:gd name="connsiteX11" fmla="*/ 127272 w 590237"/>
                <a:gd name="connsiteY11" fmla="*/ 177233 h 442678"/>
                <a:gd name="connsiteX12" fmla="*/ 149758 w 590237"/>
                <a:gd name="connsiteY12" fmla="*/ 142802 h 442678"/>
                <a:gd name="connsiteX13" fmla="*/ 149758 w 590237"/>
                <a:gd name="connsiteY13" fmla="*/ 24755 h 442678"/>
                <a:gd name="connsiteX14" fmla="*/ 172946 w 590237"/>
                <a:gd name="connsiteY14" fmla="*/ 162 h 442678"/>
                <a:gd name="connsiteX15" fmla="*/ 288182 w 590237"/>
                <a:gd name="connsiteY15" fmla="*/ 864 h 442678"/>
                <a:gd name="connsiteX16" fmla="*/ 328937 w 590237"/>
                <a:gd name="connsiteY16" fmla="*/ 19134 h 442678"/>
                <a:gd name="connsiteX17" fmla="*/ 326126 w 590237"/>
                <a:gd name="connsiteY17" fmla="*/ 62699 h 442678"/>
                <a:gd name="connsiteX18" fmla="*/ 302938 w 590237"/>
                <a:gd name="connsiteY18" fmla="*/ 106967 h 442678"/>
                <a:gd name="connsiteX19" fmla="*/ 357746 w 590237"/>
                <a:gd name="connsiteY19" fmla="*/ 149829 h 442678"/>
                <a:gd name="connsiteX20" fmla="*/ 432228 w 590237"/>
                <a:gd name="connsiteY20" fmla="*/ 121020 h 442678"/>
                <a:gd name="connsiteX21" fmla="*/ 423797 w 590237"/>
                <a:gd name="connsiteY21" fmla="*/ 69023 h 442678"/>
                <a:gd name="connsiteX22" fmla="*/ 402717 w 590237"/>
                <a:gd name="connsiteY22" fmla="*/ 35997 h 442678"/>
                <a:gd name="connsiteX23" fmla="*/ 444877 w 590237"/>
                <a:gd name="connsiteY23" fmla="*/ 2269 h 442678"/>
                <a:gd name="connsiteX24" fmla="*/ 579085 w 590237"/>
                <a:gd name="connsiteY24" fmla="*/ 1567 h 442678"/>
                <a:gd name="connsiteX25" fmla="*/ 591031 w 590237"/>
                <a:gd name="connsiteY25" fmla="*/ 19836 h 442678"/>
                <a:gd name="connsiteX26" fmla="*/ 591733 w 590237"/>
                <a:gd name="connsiteY26" fmla="*/ 225014 h 442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90237" h="442678">
                  <a:moveTo>
                    <a:pt x="591733" y="225014"/>
                  </a:moveTo>
                  <a:cubicBezTo>
                    <a:pt x="591733" y="291767"/>
                    <a:pt x="591031" y="358520"/>
                    <a:pt x="592436" y="425273"/>
                  </a:cubicBezTo>
                  <a:cubicBezTo>
                    <a:pt x="592436" y="440732"/>
                    <a:pt x="588923" y="444948"/>
                    <a:pt x="572761" y="444948"/>
                  </a:cubicBezTo>
                  <a:cubicBezTo>
                    <a:pt x="438552" y="444245"/>
                    <a:pt x="304344" y="444245"/>
                    <a:pt x="170135" y="444948"/>
                  </a:cubicBezTo>
                  <a:cubicBezTo>
                    <a:pt x="151866" y="444948"/>
                    <a:pt x="149758" y="438624"/>
                    <a:pt x="149758" y="423165"/>
                  </a:cubicBezTo>
                  <a:cubicBezTo>
                    <a:pt x="150460" y="386627"/>
                    <a:pt x="149758" y="350088"/>
                    <a:pt x="150460" y="313549"/>
                  </a:cubicBezTo>
                  <a:cubicBezTo>
                    <a:pt x="150460" y="303712"/>
                    <a:pt x="150460" y="293172"/>
                    <a:pt x="145542" y="284038"/>
                  </a:cubicBezTo>
                  <a:cubicBezTo>
                    <a:pt x="135002" y="265066"/>
                    <a:pt x="122354" y="263661"/>
                    <a:pt x="108300" y="279822"/>
                  </a:cubicBezTo>
                  <a:cubicBezTo>
                    <a:pt x="78086" y="314252"/>
                    <a:pt x="52087" y="314955"/>
                    <a:pt x="21170" y="281227"/>
                  </a:cubicBezTo>
                  <a:cubicBezTo>
                    <a:pt x="-14666" y="242581"/>
                    <a:pt x="-3423" y="172314"/>
                    <a:pt x="42953" y="147018"/>
                  </a:cubicBezTo>
                  <a:cubicBezTo>
                    <a:pt x="67546" y="133668"/>
                    <a:pt x="85815" y="141397"/>
                    <a:pt x="103382" y="160369"/>
                  </a:cubicBezTo>
                  <a:cubicBezTo>
                    <a:pt x="109706" y="167395"/>
                    <a:pt x="113219" y="182854"/>
                    <a:pt x="127272" y="177233"/>
                  </a:cubicBezTo>
                  <a:cubicBezTo>
                    <a:pt x="142028" y="171612"/>
                    <a:pt x="149758" y="158963"/>
                    <a:pt x="149758" y="142802"/>
                  </a:cubicBezTo>
                  <a:cubicBezTo>
                    <a:pt x="149758" y="103453"/>
                    <a:pt x="150460" y="64104"/>
                    <a:pt x="149758" y="24755"/>
                  </a:cubicBezTo>
                  <a:cubicBezTo>
                    <a:pt x="149055" y="6486"/>
                    <a:pt x="152568" y="-1244"/>
                    <a:pt x="172946" y="162"/>
                  </a:cubicBezTo>
                  <a:cubicBezTo>
                    <a:pt x="210889" y="2269"/>
                    <a:pt x="249536" y="864"/>
                    <a:pt x="288182" y="864"/>
                  </a:cubicBezTo>
                  <a:cubicBezTo>
                    <a:pt x="305046" y="864"/>
                    <a:pt x="318397" y="6486"/>
                    <a:pt x="328937" y="19134"/>
                  </a:cubicBezTo>
                  <a:cubicBezTo>
                    <a:pt x="342990" y="34592"/>
                    <a:pt x="345098" y="48646"/>
                    <a:pt x="326126" y="62699"/>
                  </a:cubicBezTo>
                  <a:cubicBezTo>
                    <a:pt x="312073" y="73239"/>
                    <a:pt x="293804" y="85184"/>
                    <a:pt x="302938" y="106967"/>
                  </a:cubicBezTo>
                  <a:cubicBezTo>
                    <a:pt x="312775" y="130857"/>
                    <a:pt x="328937" y="147721"/>
                    <a:pt x="357746" y="149829"/>
                  </a:cubicBezTo>
                  <a:cubicBezTo>
                    <a:pt x="387258" y="151234"/>
                    <a:pt x="413959" y="149126"/>
                    <a:pt x="432228" y="121020"/>
                  </a:cubicBezTo>
                  <a:cubicBezTo>
                    <a:pt x="446282" y="99940"/>
                    <a:pt x="441363" y="84481"/>
                    <a:pt x="423797" y="69023"/>
                  </a:cubicBezTo>
                  <a:cubicBezTo>
                    <a:pt x="413959" y="60590"/>
                    <a:pt x="395690" y="55672"/>
                    <a:pt x="402717" y="35997"/>
                  </a:cubicBezTo>
                  <a:cubicBezTo>
                    <a:pt x="409743" y="16323"/>
                    <a:pt x="424499" y="2972"/>
                    <a:pt x="444877" y="2269"/>
                  </a:cubicBezTo>
                  <a:cubicBezTo>
                    <a:pt x="489847" y="864"/>
                    <a:pt x="534115" y="2269"/>
                    <a:pt x="579085" y="1567"/>
                  </a:cubicBezTo>
                  <a:cubicBezTo>
                    <a:pt x="595246" y="1567"/>
                    <a:pt x="591031" y="12107"/>
                    <a:pt x="591031" y="19836"/>
                  </a:cubicBezTo>
                  <a:cubicBezTo>
                    <a:pt x="591733" y="87995"/>
                    <a:pt x="591733" y="156856"/>
                    <a:pt x="591733" y="225014"/>
                  </a:cubicBezTo>
                  <a:close/>
                </a:path>
              </a:pathLst>
            </a:custGeom>
            <a:solidFill>
              <a:schemeClr val="accent1"/>
            </a:solidFill>
            <a:ln w="6350" cap="flat">
              <a:solidFill>
                <a:schemeClr val="bg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50"/>
            </a:p>
          </p:txBody>
        </p:sp>
        <p:sp>
          <p:nvSpPr>
            <p:cNvPr id="14" name="Freeform: Shape 13"/>
            <p:cNvSpPr/>
            <p:nvPr userDrawn="1"/>
          </p:nvSpPr>
          <p:spPr>
            <a:xfrm rot="19800000">
              <a:off x="7690813" y="673466"/>
              <a:ext cx="595378" cy="604981"/>
            </a:xfrm>
            <a:custGeom>
              <a:avLst/>
              <a:gdLst>
                <a:gd name="connsiteX0" fmla="*/ 222744 w 435651"/>
                <a:gd name="connsiteY0" fmla="*/ 441468 h 442678"/>
                <a:gd name="connsiteX1" fmla="*/ 23188 w 435651"/>
                <a:gd name="connsiteY1" fmla="*/ 442171 h 442678"/>
                <a:gd name="connsiteX2" fmla="*/ 1405 w 435651"/>
                <a:gd name="connsiteY2" fmla="*/ 419686 h 442678"/>
                <a:gd name="connsiteX3" fmla="*/ 1405 w 435651"/>
                <a:gd name="connsiteY3" fmla="*/ 302341 h 442678"/>
                <a:gd name="connsiteX4" fmla="*/ 17567 w 435651"/>
                <a:gd name="connsiteY4" fmla="*/ 263694 h 442678"/>
                <a:gd name="connsiteX5" fmla="*/ 60429 w 435651"/>
                <a:gd name="connsiteY5" fmla="*/ 265802 h 442678"/>
                <a:gd name="connsiteX6" fmla="*/ 103994 w 435651"/>
                <a:gd name="connsiteY6" fmla="*/ 290395 h 442678"/>
                <a:gd name="connsiteX7" fmla="*/ 146857 w 435651"/>
                <a:gd name="connsiteY7" fmla="*/ 241912 h 442678"/>
                <a:gd name="connsiteX8" fmla="*/ 129993 w 435651"/>
                <a:gd name="connsiteY8" fmla="*/ 170942 h 442678"/>
                <a:gd name="connsiteX9" fmla="*/ 63942 w 435651"/>
                <a:gd name="connsiteY9" fmla="*/ 173051 h 442678"/>
                <a:gd name="connsiteX10" fmla="*/ 33728 w 435651"/>
                <a:gd name="connsiteY10" fmla="*/ 190617 h 442678"/>
                <a:gd name="connsiteX11" fmla="*/ 1405 w 435651"/>
                <a:gd name="connsiteY11" fmla="*/ 153376 h 442678"/>
                <a:gd name="connsiteX12" fmla="*/ 0 w 435651"/>
                <a:gd name="connsiteY12" fmla="*/ 10735 h 442678"/>
                <a:gd name="connsiteX13" fmla="*/ 14053 w 435651"/>
                <a:gd name="connsiteY13" fmla="*/ 195 h 442678"/>
                <a:gd name="connsiteX14" fmla="*/ 142641 w 435651"/>
                <a:gd name="connsiteY14" fmla="*/ 195 h 442678"/>
                <a:gd name="connsiteX15" fmla="*/ 179882 w 435651"/>
                <a:gd name="connsiteY15" fmla="*/ 19870 h 442678"/>
                <a:gd name="connsiteX16" fmla="*/ 176369 w 435651"/>
                <a:gd name="connsiteY16" fmla="*/ 61327 h 442678"/>
                <a:gd name="connsiteX17" fmla="*/ 151775 w 435651"/>
                <a:gd name="connsiteY17" fmla="*/ 104892 h 442678"/>
                <a:gd name="connsiteX18" fmla="*/ 205881 w 435651"/>
                <a:gd name="connsiteY18" fmla="*/ 148457 h 442678"/>
                <a:gd name="connsiteX19" fmla="*/ 275444 w 435651"/>
                <a:gd name="connsiteY19" fmla="*/ 127377 h 442678"/>
                <a:gd name="connsiteX20" fmla="*/ 271228 w 435651"/>
                <a:gd name="connsiteY20" fmla="*/ 66948 h 442678"/>
                <a:gd name="connsiteX21" fmla="*/ 252256 w 435651"/>
                <a:gd name="connsiteY21" fmla="*/ 32518 h 442678"/>
                <a:gd name="connsiteX22" fmla="*/ 293011 w 435651"/>
                <a:gd name="connsiteY22" fmla="*/ 898 h 442678"/>
                <a:gd name="connsiteX23" fmla="*/ 427220 w 435651"/>
                <a:gd name="connsiteY23" fmla="*/ 195 h 442678"/>
                <a:gd name="connsiteX24" fmla="*/ 440570 w 435651"/>
                <a:gd name="connsiteY24" fmla="*/ 15654 h 442678"/>
                <a:gd name="connsiteX25" fmla="*/ 440570 w 435651"/>
                <a:gd name="connsiteY25" fmla="*/ 144241 h 442678"/>
                <a:gd name="connsiteX26" fmla="*/ 410356 w 435651"/>
                <a:gd name="connsiteY26" fmla="*/ 189212 h 442678"/>
                <a:gd name="connsiteX27" fmla="*/ 373817 w 435651"/>
                <a:gd name="connsiteY27" fmla="*/ 169537 h 442678"/>
                <a:gd name="connsiteX28" fmla="*/ 317604 w 435651"/>
                <a:gd name="connsiteY28" fmla="*/ 164619 h 442678"/>
                <a:gd name="connsiteX29" fmla="*/ 314793 w 435651"/>
                <a:gd name="connsiteY29" fmla="*/ 277747 h 442678"/>
                <a:gd name="connsiteX30" fmla="*/ 375223 w 435651"/>
                <a:gd name="connsiteY30" fmla="*/ 273531 h 442678"/>
                <a:gd name="connsiteX31" fmla="*/ 406842 w 435651"/>
                <a:gd name="connsiteY31" fmla="*/ 253857 h 442678"/>
                <a:gd name="connsiteX32" fmla="*/ 440570 w 435651"/>
                <a:gd name="connsiteY32" fmla="*/ 296017 h 442678"/>
                <a:gd name="connsiteX33" fmla="*/ 441273 w 435651"/>
                <a:gd name="connsiteY33" fmla="*/ 430226 h 442678"/>
                <a:gd name="connsiteX34" fmla="*/ 420896 w 435651"/>
                <a:gd name="connsiteY34" fmla="*/ 442873 h 442678"/>
                <a:gd name="connsiteX35" fmla="*/ 222744 w 435651"/>
                <a:gd name="connsiteY35" fmla="*/ 441468 h 442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35651" h="442678">
                  <a:moveTo>
                    <a:pt x="222744" y="441468"/>
                  </a:moveTo>
                  <a:cubicBezTo>
                    <a:pt x="155991" y="441468"/>
                    <a:pt x="89238" y="440766"/>
                    <a:pt x="23188" y="442171"/>
                  </a:cubicBezTo>
                  <a:cubicBezTo>
                    <a:pt x="4919" y="442171"/>
                    <a:pt x="703" y="436550"/>
                    <a:pt x="1405" y="419686"/>
                  </a:cubicBezTo>
                  <a:cubicBezTo>
                    <a:pt x="2811" y="380336"/>
                    <a:pt x="2108" y="340987"/>
                    <a:pt x="1405" y="302341"/>
                  </a:cubicBezTo>
                  <a:cubicBezTo>
                    <a:pt x="1405" y="286180"/>
                    <a:pt x="6324" y="274234"/>
                    <a:pt x="17567" y="263694"/>
                  </a:cubicBezTo>
                  <a:cubicBezTo>
                    <a:pt x="32323" y="250344"/>
                    <a:pt x="46376" y="246128"/>
                    <a:pt x="60429" y="265802"/>
                  </a:cubicBezTo>
                  <a:cubicBezTo>
                    <a:pt x="70969" y="279855"/>
                    <a:pt x="81509" y="297422"/>
                    <a:pt x="103994" y="290395"/>
                  </a:cubicBezTo>
                  <a:cubicBezTo>
                    <a:pt x="127182" y="282666"/>
                    <a:pt x="142641" y="266505"/>
                    <a:pt x="146857" y="241912"/>
                  </a:cubicBezTo>
                  <a:cubicBezTo>
                    <a:pt x="151775" y="215913"/>
                    <a:pt x="149667" y="190617"/>
                    <a:pt x="129993" y="170942"/>
                  </a:cubicBezTo>
                  <a:cubicBezTo>
                    <a:pt x="105400" y="145647"/>
                    <a:pt x="87130" y="146349"/>
                    <a:pt x="63942" y="173051"/>
                  </a:cubicBezTo>
                  <a:cubicBezTo>
                    <a:pt x="56213" y="182185"/>
                    <a:pt x="49889" y="196941"/>
                    <a:pt x="33728" y="190617"/>
                  </a:cubicBezTo>
                  <a:cubicBezTo>
                    <a:pt x="16864" y="184293"/>
                    <a:pt x="2108" y="172348"/>
                    <a:pt x="1405" y="153376"/>
                  </a:cubicBezTo>
                  <a:cubicBezTo>
                    <a:pt x="0" y="106298"/>
                    <a:pt x="703" y="58516"/>
                    <a:pt x="0" y="10735"/>
                  </a:cubicBezTo>
                  <a:cubicBezTo>
                    <a:pt x="0" y="195"/>
                    <a:pt x="6324" y="-508"/>
                    <a:pt x="14053" y="195"/>
                  </a:cubicBezTo>
                  <a:cubicBezTo>
                    <a:pt x="56916" y="195"/>
                    <a:pt x="99778" y="195"/>
                    <a:pt x="142641" y="195"/>
                  </a:cubicBezTo>
                  <a:cubicBezTo>
                    <a:pt x="158802" y="195"/>
                    <a:pt x="170045" y="7925"/>
                    <a:pt x="179882" y="19870"/>
                  </a:cubicBezTo>
                  <a:cubicBezTo>
                    <a:pt x="192530" y="34626"/>
                    <a:pt x="193935" y="47976"/>
                    <a:pt x="176369" y="61327"/>
                  </a:cubicBezTo>
                  <a:cubicBezTo>
                    <a:pt x="162315" y="71867"/>
                    <a:pt x="144046" y="83109"/>
                    <a:pt x="151775" y="104892"/>
                  </a:cubicBezTo>
                  <a:cubicBezTo>
                    <a:pt x="160910" y="129485"/>
                    <a:pt x="177071" y="146349"/>
                    <a:pt x="205881" y="148457"/>
                  </a:cubicBezTo>
                  <a:cubicBezTo>
                    <a:pt x="231879" y="150565"/>
                    <a:pt x="256472" y="149863"/>
                    <a:pt x="275444" y="127377"/>
                  </a:cubicBezTo>
                  <a:cubicBezTo>
                    <a:pt x="296524" y="102784"/>
                    <a:pt x="295822" y="88028"/>
                    <a:pt x="271228" y="66948"/>
                  </a:cubicBezTo>
                  <a:cubicBezTo>
                    <a:pt x="260688" y="57814"/>
                    <a:pt x="243824" y="51490"/>
                    <a:pt x="252256" y="32518"/>
                  </a:cubicBezTo>
                  <a:cubicBezTo>
                    <a:pt x="259986" y="14951"/>
                    <a:pt x="273336" y="1601"/>
                    <a:pt x="293011" y="898"/>
                  </a:cubicBezTo>
                  <a:cubicBezTo>
                    <a:pt x="337981" y="-508"/>
                    <a:pt x="382249" y="898"/>
                    <a:pt x="427220" y="195"/>
                  </a:cubicBezTo>
                  <a:cubicBezTo>
                    <a:pt x="439165" y="195"/>
                    <a:pt x="440570" y="6519"/>
                    <a:pt x="440570" y="15654"/>
                  </a:cubicBezTo>
                  <a:cubicBezTo>
                    <a:pt x="440570" y="58516"/>
                    <a:pt x="440570" y="101379"/>
                    <a:pt x="440570" y="144241"/>
                  </a:cubicBezTo>
                  <a:cubicBezTo>
                    <a:pt x="440570" y="166024"/>
                    <a:pt x="428625" y="180780"/>
                    <a:pt x="410356" y="189212"/>
                  </a:cubicBezTo>
                  <a:cubicBezTo>
                    <a:pt x="390681" y="198347"/>
                    <a:pt x="383655" y="180077"/>
                    <a:pt x="373817" y="169537"/>
                  </a:cubicBezTo>
                  <a:cubicBezTo>
                    <a:pt x="354143" y="147755"/>
                    <a:pt x="340089" y="146349"/>
                    <a:pt x="317604" y="164619"/>
                  </a:cubicBezTo>
                  <a:cubicBezTo>
                    <a:pt x="283876" y="192022"/>
                    <a:pt x="282471" y="249641"/>
                    <a:pt x="314793" y="277747"/>
                  </a:cubicBezTo>
                  <a:cubicBezTo>
                    <a:pt x="338684" y="298125"/>
                    <a:pt x="353440" y="296719"/>
                    <a:pt x="375223" y="273531"/>
                  </a:cubicBezTo>
                  <a:cubicBezTo>
                    <a:pt x="383655" y="264397"/>
                    <a:pt x="388573" y="246830"/>
                    <a:pt x="406842" y="253857"/>
                  </a:cubicBezTo>
                  <a:cubicBezTo>
                    <a:pt x="425814" y="260884"/>
                    <a:pt x="439868" y="274234"/>
                    <a:pt x="440570" y="296017"/>
                  </a:cubicBezTo>
                  <a:cubicBezTo>
                    <a:pt x="441273" y="340987"/>
                    <a:pt x="440570" y="385255"/>
                    <a:pt x="441273" y="430226"/>
                  </a:cubicBezTo>
                  <a:cubicBezTo>
                    <a:pt x="441273" y="448495"/>
                    <a:pt x="429328" y="442171"/>
                    <a:pt x="420896" y="442873"/>
                  </a:cubicBezTo>
                  <a:cubicBezTo>
                    <a:pt x="356251" y="441468"/>
                    <a:pt x="289498" y="441468"/>
                    <a:pt x="222744" y="441468"/>
                  </a:cubicBezTo>
                  <a:close/>
                </a:path>
              </a:pathLst>
            </a:custGeom>
            <a:solidFill>
              <a:schemeClr val="accent1"/>
            </a:solidFill>
            <a:ln w="6350" cap="flat">
              <a:solidFill>
                <a:schemeClr val="bg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50"/>
            </a:p>
          </p:txBody>
        </p:sp>
        <p:sp>
          <p:nvSpPr>
            <p:cNvPr id="16" name="Freeform: Shape 15"/>
            <p:cNvSpPr/>
            <p:nvPr userDrawn="1"/>
          </p:nvSpPr>
          <p:spPr>
            <a:xfrm rot="10800000">
              <a:off x="9581096" y="-9527"/>
              <a:ext cx="1030193" cy="618117"/>
            </a:xfrm>
            <a:custGeom>
              <a:avLst/>
              <a:gdLst>
                <a:gd name="connsiteX0" fmla="*/ 370725 w 737797"/>
                <a:gd name="connsiteY0" fmla="*/ 441321 h 442678"/>
                <a:gd name="connsiteX1" fmla="*/ 178898 w 737797"/>
                <a:gd name="connsiteY1" fmla="*/ 442023 h 442678"/>
                <a:gd name="connsiteX2" fmla="*/ 148684 w 737797"/>
                <a:gd name="connsiteY2" fmla="*/ 413214 h 442678"/>
                <a:gd name="connsiteX3" fmla="*/ 149386 w 737797"/>
                <a:gd name="connsiteY3" fmla="*/ 303599 h 442678"/>
                <a:gd name="connsiteX4" fmla="*/ 138846 w 737797"/>
                <a:gd name="connsiteY4" fmla="*/ 274087 h 442678"/>
                <a:gd name="connsiteX5" fmla="*/ 110037 w 737797"/>
                <a:gd name="connsiteY5" fmla="*/ 274790 h 442678"/>
                <a:gd name="connsiteX6" fmla="*/ 55230 w 737797"/>
                <a:gd name="connsiteY6" fmla="*/ 301491 h 442678"/>
                <a:gd name="connsiteX7" fmla="*/ 2530 w 737797"/>
                <a:gd name="connsiteY7" fmla="*/ 243872 h 442678"/>
                <a:gd name="connsiteX8" fmla="*/ 40473 w 737797"/>
                <a:gd name="connsiteY8" fmla="*/ 146905 h 442678"/>
                <a:gd name="connsiteX9" fmla="*/ 105119 w 737797"/>
                <a:gd name="connsiteY9" fmla="*/ 160255 h 442678"/>
                <a:gd name="connsiteX10" fmla="*/ 127604 w 737797"/>
                <a:gd name="connsiteY10" fmla="*/ 175714 h 442678"/>
                <a:gd name="connsiteX11" fmla="*/ 149386 w 737797"/>
                <a:gd name="connsiteY11" fmla="*/ 143391 h 442678"/>
                <a:gd name="connsiteX12" fmla="*/ 148684 w 737797"/>
                <a:gd name="connsiteY12" fmla="*/ 23236 h 442678"/>
                <a:gd name="connsiteX13" fmla="*/ 170466 w 737797"/>
                <a:gd name="connsiteY13" fmla="*/ 48 h 442678"/>
                <a:gd name="connsiteX14" fmla="*/ 290622 w 737797"/>
                <a:gd name="connsiteY14" fmla="*/ 751 h 442678"/>
                <a:gd name="connsiteX15" fmla="*/ 330673 w 737797"/>
                <a:gd name="connsiteY15" fmla="*/ 19722 h 442678"/>
                <a:gd name="connsiteX16" fmla="*/ 327160 w 737797"/>
                <a:gd name="connsiteY16" fmla="*/ 59072 h 442678"/>
                <a:gd name="connsiteX17" fmla="*/ 301864 w 737797"/>
                <a:gd name="connsiteY17" fmla="*/ 105447 h 442678"/>
                <a:gd name="connsiteX18" fmla="*/ 357375 w 737797"/>
                <a:gd name="connsiteY18" fmla="*/ 148310 h 442678"/>
                <a:gd name="connsiteX19" fmla="*/ 419209 w 737797"/>
                <a:gd name="connsiteY19" fmla="*/ 132851 h 442678"/>
                <a:gd name="connsiteX20" fmla="*/ 419209 w 737797"/>
                <a:gd name="connsiteY20" fmla="*/ 63287 h 442678"/>
                <a:gd name="connsiteX21" fmla="*/ 401643 w 737797"/>
                <a:gd name="connsiteY21" fmla="*/ 35884 h 442678"/>
                <a:gd name="connsiteX22" fmla="*/ 437478 w 737797"/>
                <a:gd name="connsiteY22" fmla="*/ 2156 h 442678"/>
                <a:gd name="connsiteX23" fmla="*/ 582228 w 737797"/>
                <a:gd name="connsiteY23" fmla="*/ 751 h 442678"/>
                <a:gd name="connsiteX24" fmla="*/ 591362 w 737797"/>
                <a:gd name="connsiteY24" fmla="*/ 19020 h 442678"/>
                <a:gd name="connsiteX25" fmla="*/ 591362 w 737797"/>
                <a:gd name="connsiteY25" fmla="*/ 134257 h 442678"/>
                <a:gd name="connsiteX26" fmla="*/ 596983 w 737797"/>
                <a:gd name="connsiteY26" fmla="*/ 160255 h 442678"/>
                <a:gd name="connsiteX27" fmla="*/ 634224 w 737797"/>
                <a:gd name="connsiteY27" fmla="*/ 164471 h 442678"/>
                <a:gd name="connsiteX28" fmla="*/ 722760 w 737797"/>
                <a:gd name="connsiteY28" fmla="*/ 165174 h 442678"/>
                <a:gd name="connsiteX29" fmla="*/ 695356 w 737797"/>
                <a:gd name="connsiteY29" fmla="*/ 298680 h 442678"/>
                <a:gd name="connsiteX30" fmla="*/ 637035 w 737797"/>
                <a:gd name="connsiteY30" fmla="*/ 283221 h 442678"/>
                <a:gd name="connsiteX31" fmla="*/ 613144 w 737797"/>
                <a:gd name="connsiteY31" fmla="*/ 267060 h 442678"/>
                <a:gd name="connsiteX32" fmla="*/ 591362 w 737797"/>
                <a:gd name="connsiteY32" fmla="*/ 302193 h 442678"/>
                <a:gd name="connsiteX33" fmla="*/ 592065 w 737797"/>
                <a:gd name="connsiteY33" fmla="*/ 420241 h 442678"/>
                <a:gd name="connsiteX34" fmla="*/ 570282 w 737797"/>
                <a:gd name="connsiteY34" fmla="*/ 442726 h 442678"/>
                <a:gd name="connsiteX35" fmla="*/ 370725 w 737797"/>
                <a:gd name="connsiteY35" fmla="*/ 441321 h 442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737797" h="442678">
                  <a:moveTo>
                    <a:pt x="370725" y="441321"/>
                  </a:moveTo>
                  <a:cubicBezTo>
                    <a:pt x="306783" y="441321"/>
                    <a:pt x="242840" y="440618"/>
                    <a:pt x="178898" y="442023"/>
                  </a:cubicBezTo>
                  <a:cubicBezTo>
                    <a:pt x="155710" y="442726"/>
                    <a:pt x="146576" y="438510"/>
                    <a:pt x="148684" y="413214"/>
                  </a:cubicBezTo>
                  <a:cubicBezTo>
                    <a:pt x="151494" y="376676"/>
                    <a:pt x="149386" y="340137"/>
                    <a:pt x="149386" y="303599"/>
                  </a:cubicBezTo>
                  <a:cubicBezTo>
                    <a:pt x="149386" y="292356"/>
                    <a:pt x="147981" y="282519"/>
                    <a:pt x="138846" y="274087"/>
                  </a:cubicBezTo>
                  <a:cubicBezTo>
                    <a:pt x="128306" y="264250"/>
                    <a:pt x="119874" y="260736"/>
                    <a:pt x="110037" y="274790"/>
                  </a:cubicBezTo>
                  <a:cubicBezTo>
                    <a:pt x="96686" y="293761"/>
                    <a:pt x="79823" y="309923"/>
                    <a:pt x="55230" y="301491"/>
                  </a:cubicBezTo>
                  <a:cubicBezTo>
                    <a:pt x="28528" y="292356"/>
                    <a:pt x="8853" y="274087"/>
                    <a:pt x="2530" y="243872"/>
                  </a:cubicBezTo>
                  <a:cubicBezTo>
                    <a:pt x="-5902" y="201010"/>
                    <a:pt x="6746" y="166579"/>
                    <a:pt x="40473" y="146905"/>
                  </a:cubicBezTo>
                  <a:cubicBezTo>
                    <a:pt x="65067" y="132148"/>
                    <a:pt x="82633" y="136365"/>
                    <a:pt x="105119" y="160255"/>
                  </a:cubicBezTo>
                  <a:cubicBezTo>
                    <a:pt x="111443" y="167282"/>
                    <a:pt x="114956" y="181335"/>
                    <a:pt x="127604" y="175714"/>
                  </a:cubicBezTo>
                  <a:cubicBezTo>
                    <a:pt x="140252" y="170092"/>
                    <a:pt x="149386" y="159552"/>
                    <a:pt x="149386" y="143391"/>
                  </a:cubicBezTo>
                  <a:cubicBezTo>
                    <a:pt x="149386" y="103339"/>
                    <a:pt x="150089" y="63287"/>
                    <a:pt x="148684" y="23236"/>
                  </a:cubicBezTo>
                  <a:cubicBezTo>
                    <a:pt x="147981" y="6372"/>
                    <a:pt x="150792" y="-655"/>
                    <a:pt x="170466" y="48"/>
                  </a:cubicBezTo>
                  <a:cubicBezTo>
                    <a:pt x="210518" y="2156"/>
                    <a:pt x="250570" y="751"/>
                    <a:pt x="290622" y="751"/>
                  </a:cubicBezTo>
                  <a:cubicBezTo>
                    <a:pt x="307486" y="751"/>
                    <a:pt x="320836" y="7074"/>
                    <a:pt x="330673" y="19722"/>
                  </a:cubicBezTo>
                  <a:cubicBezTo>
                    <a:pt x="341916" y="33775"/>
                    <a:pt x="344024" y="46424"/>
                    <a:pt x="327160" y="59072"/>
                  </a:cubicBezTo>
                  <a:cubicBezTo>
                    <a:pt x="312404" y="70314"/>
                    <a:pt x="292730" y="82259"/>
                    <a:pt x="301864" y="105447"/>
                  </a:cubicBezTo>
                  <a:cubicBezTo>
                    <a:pt x="311702" y="129338"/>
                    <a:pt x="329268" y="146202"/>
                    <a:pt x="357375" y="148310"/>
                  </a:cubicBezTo>
                  <a:cubicBezTo>
                    <a:pt x="379860" y="150418"/>
                    <a:pt x="400940" y="149013"/>
                    <a:pt x="419209" y="132851"/>
                  </a:cubicBezTo>
                  <a:cubicBezTo>
                    <a:pt x="448018" y="106150"/>
                    <a:pt x="448018" y="89286"/>
                    <a:pt x="419209" y="63287"/>
                  </a:cubicBezTo>
                  <a:cubicBezTo>
                    <a:pt x="410777" y="56261"/>
                    <a:pt x="396724" y="50640"/>
                    <a:pt x="401643" y="35884"/>
                  </a:cubicBezTo>
                  <a:cubicBezTo>
                    <a:pt x="407264" y="19020"/>
                    <a:pt x="418506" y="2859"/>
                    <a:pt x="437478" y="2156"/>
                  </a:cubicBezTo>
                  <a:cubicBezTo>
                    <a:pt x="485962" y="48"/>
                    <a:pt x="534446" y="751"/>
                    <a:pt x="582228" y="751"/>
                  </a:cubicBezTo>
                  <a:cubicBezTo>
                    <a:pt x="596983" y="751"/>
                    <a:pt x="591362" y="11993"/>
                    <a:pt x="591362" y="19020"/>
                  </a:cubicBezTo>
                  <a:cubicBezTo>
                    <a:pt x="592065" y="57666"/>
                    <a:pt x="591362" y="95610"/>
                    <a:pt x="591362" y="134257"/>
                  </a:cubicBezTo>
                  <a:cubicBezTo>
                    <a:pt x="591362" y="143391"/>
                    <a:pt x="592065" y="152526"/>
                    <a:pt x="596983" y="160255"/>
                  </a:cubicBezTo>
                  <a:cubicBezTo>
                    <a:pt x="608929" y="179930"/>
                    <a:pt x="618766" y="180632"/>
                    <a:pt x="634224" y="164471"/>
                  </a:cubicBezTo>
                  <a:cubicBezTo>
                    <a:pt x="665142" y="130041"/>
                    <a:pt x="692545" y="130743"/>
                    <a:pt x="722760" y="165174"/>
                  </a:cubicBezTo>
                  <a:cubicBezTo>
                    <a:pt x="758596" y="205928"/>
                    <a:pt x="743840" y="274790"/>
                    <a:pt x="695356" y="298680"/>
                  </a:cubicBezTo>
                  <a:cubicBezTo>
                    <a:pt x="671465" y="310625"/>
                    <a:pt x="653899" y="300788"/>
                    <a:pt x="637035" y="283221"/>
                  </a:cubicBezTo>
                  <a:cubicBezTo>
                    <a:pt x="630711" y="276195"/>
                    <a:pt x="627901" y="260033"/>
                    <a:pt x="613144" y="267060"/>
                  </a:cubicBezTo>
                  <a:cubicBezTo>
                    <a:pt x="599794" y="273384"/>
                    <a:pt x="591362" y="285330"/>
                    <a:pt x="591362" y="302193"/>
                  </a:cubicBezTo>
                  <a:cubicBezTo>
                    <a:pt x="591362" y="341543"/>
                    <a:pt x="590659" y="380892"/>
                    <a:pt x="592065" y="420241"/>
                  </a:cubicBezTo>
                  <a:cubicBezTo>
                    <a:pt x="592767" y="437807"/>
                    <a:pt x="588551" y="443429"/>
                    <a:pt x="570282" y="442726"/>
                  </a:cubicBezTo>
                  <a:cubicBezTo>
                    <a:pt x="504232" y="440618"/>
                    <a:pt x="437478" y="441321"/>
                    <a:pt x="370725" y="441321"/>
                  </a:cubicBezTo>
                  <a:close/>
                </a:path>
              </a:pathLst>
            </a:custGeom>
            <a:solidFill>
              <a:schemeClr val="accent1"/>
            </a:solidFill>
            <a:ln w="12700" cap="flat">
              <a:solidFill>
                <a:schemeClr val="bg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50"/>
            </a:p>
          </p:txBody>
        </p:sp>
        <p:sp>
          <p:nvSpPr>
            <p:cNvPr id="17" name="Freeform: Shape 16"/>
            <p:cNvSpPr/>
            <p:nvPr userDrawn="1"/>
          </p:nvSpPr>
          <p:spPr>
            <a:xfrm rot="20646056">
              <a:off x="8156275" y="77241"/>
              <a:ext cx="835945" cy="626959"/>
            </a:xfrm>
            <a:custGeom>
              <a:avLst/>
              <a:gdLst>
                <a:gd name="connsiteX0" fmla="*/ 371948 w 590237"/>
                <a:gd name="connsiteY0" fmla="*/ 1405 h 442678"/>
                <a:gd name="connsiteX1" fmla="*/ 569397 w 590237"/>
                <a:gd name="connsiteY1" fmla="*/ 1405 h 442678"/>
                <a:gd name="connsiteX2" fmla="*/ 592584 w 590237"/>
                <a:gd name="connsiteY2" fmla="*/ 23188 h 442678"/>
                <a:gd name="connsiteX3" fmla="*/ 592584 w 590237"/>
                <a:gd name="connsiteY3" fmla="*/ 140533 h 442678"/>
                <a:gd name="connsiteX4" fmla="*/ 575018 w 590237"/>
                <a:gd name="connsiteY4" fmla="*/ 181287 h 442678"/>
                <a:gd name="connsiteX5" fmla="*/ 531453 w 590237"/>
                <a:gd name="connsiteY5" fmla="*/ 178477 h 442678"/>
                <a:gd name="connsiteX6" fmla="*/ 447836 w 590237"/>
                <a:gd name="connsiteY6" fmla="*/ 194638 h 442678"/>
                <a:gd name="connsiteX7" fmla="*/ 467510 w 590237"/>
                <a:gd name="connsiteY7" fmla="*/ 279660 h 442678"/>
                <a:gd name="connsiteX8" fmla="*/ 526534 w 590237"/>
                <a:gd name="connsiteY8" fmla="*/ 275444 h 442678"/>
                <a:gd name="connsiteX9" fmla="*/ 560262 w 590237"/>
                <a:gd name="connsiteY9" fmla="*/ 255067 h 442678"/>
                <a:gd name="connsiteX10" fmla="*/ 592584 w 590237"/>
                <a:gd name="connsiteY10" fmla="*/ 301443 h 442678"/>
                <a:gd name="connsiteX11" fmla="*/ 593287 w 590237"/>
                <a:gd name="connsiteY11" fmla="*/ 427220 h 442678"/>
                <a:gd name="connsiteX12" fmla="*/ 574315 w 590237"/>
                <a:gd name="connsiteY12" fmla="*/ 444786 h 442678"/>
                <a:gd name="connsiteX13" fmla="*/ 451349 w 590237"/>
                <a:gd name="connsiteY13" fmla="*/ 444786 h 442678"/>
                <a:gd name="connsiteX14" fmla="*/ 409892 w 590237"/>
                <a:gd name="connsiteY14" fmla="*/ 422301 h 442678"/>
                <a:gd name="connsiteX15" fmla="*/ 414108 w 590237"/>
                <a:gd name="connsiteY15" fmla="*/ 385060 h 442678"/>
                <a:gd name="connsiteX16" fmla="*/ 438701 w 590237"/>
                <a:gd name="connsiteY16" fmla="*/ 335873 h 442678"/>
                <a:gd name="connsiteX17" fmla="*/ 378975 w 590237"/>
                <a:gd name="connsiteY17" fmla="*/ 295821 h 442678"/>
                <a:gd name="connsiteX18" fmla="*/ 315032 w 590237"/>
                <a:gd name="connsiteY18" fmla="*/ 319010 h 442678"/>
                <a:gd name="connsiteX19" fmla="*/ 319248 w 590237"/>
                <a:gd name="connsiteY19" fmla="*/ 377331 h 442678"/>
                <a:gd name="connsiteX20" fmla="*/ 338923 w 590237"/>
                <a:gd name="connsiteY20" fmla="*/ 411761 h 442678"/>
                <a:gd name="connsiteX21" fmla="*/ 292547 w 590237"/>
                <a:gd name="connsiteY21" fmla="*/ 444084 h 442678"/>
                <a:gd name="connsiteX22" fmla="*/ 169581 w 590237"/>
                <a:gd name="connsiteY22" fmla="*/ 444786 h 442678"/>
                <a:gd name="connsiteX23" fmla="*/ 149203 w 590237"/>
                <a:gd name="connsiteY23" fmla="*/ 422301 h 442678"/>
                <a:gd name="connsiteX24" fmla="*/ 149203 w 590237"/>
                <a:gd name="connsiteY24" fmla="*/ 307064 h 442678"/>
                <a:gd name="connsiteX25" fmla="*/ 143582 w 590237"/>
                <a:gd name="connsiteY25" fmla="*/ 281066 h 442678"/>
                <a:gd name="connsiteX26" fmla="*/ 107746 w 590237"/>
                <a:gd name="connsiteY26" fmla="*/ 278958 h 442678"/>
                <a:gd name="connsiteX27" fmla="*/ 19913 w 590237"/>
                <a:gd name="connsiteY27" fmla="*/ 278958 h 442678"/>
                <a:gd name="connsiteX28" fmla="*/ 33966 w 590237"/>
                <a:gd name="connsiteY28" fmla="*/ 152478 h 442678"/>
                <a:gd name="connsiteX29" fmla="*/ 103530 w 590237"/>
                <a:gd name="connsiteY29" fmla="*/ 158802 h 442678"/>
                <a:gd name="connsiteX30" fmla="*/ 129529 w 590237"/>
                <a:gd name="connsiteY30" fmla="*/ 175666 h 442678"/>
                <a:gd name="connsiteX31" fmla="*/ 149203 w 590237"/>
                <a:gd name="connsiteY31" fmla="*/ 139830 h 442678"/>
                <a:gd name="connsiteX32" fmla="*/ 148501 w 590237"/>
                <a:gd name="connsiteY32" fmla="*/ 24593 h 442678"/>
                <a:gd name="connsiteX33" fmla="*/ 172391 w 590237"/>
                <a:gd name="connsiteY33" fmla="*/ 0 h 442678"/>
                <a:gd name="connsiteX34" fmla="*/ 371948 w 590237"/>
                <a:gd name="connsiteY34" fmla="*/ 1405 h 442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90237" h="442678">
                  <a:moveTo>
                    <a:pt x="371948" y="1405"/>
                  </a:moveTo>
                  <a:cubicBezTo>
                    <a:pt x="437998" y="1405"/>
                    <a:pt x="503346" y="2108"/>
                    <a:pt x="569397" y="1405"/>
                  </a:cubicBezTo>
                  <a:cubicBezTo>
                    <a:pt x="585558" y="1405"/>
                    <a:pt x="593990" y="3513"/>
                    <a:pt x="592584" y="23188"/>
                  </a:cubicBezTo>
                  <a:cubicBezTo>
                    <a:pt x="591179" y="62537"/>
                    <a:pt x="591882" y="101886"/>
                    <a:pt x="592584" y="140533"/>
                  </a:cubicBezTo>
                  <a:cubicBezTo>
                    <a:pt x="592584" y="157397"/>
                    <a:pt x="586963" y="170747"/>
                    <a:pt x="575018" y="181287"/>
                  </a:cubicBezTo>
                  <a:cubicBezTo>
                    <a:pt x="559559" y="195340"/>
                    <a:pt x="546208" y="196043"/>
                    <a:pt x="531453" y="178477"/>
                  </a:cubicBezTo>
                  <a:cubicBezTo>
                    <a:pt x="501238" y="141938"/>
                    <a:pt x="463997" y="150370"/>
                    <a:pt x="447836" y="194638"/>
                  </a:cubicBezTo>
                  <a:cubicBezTo>
                    <a:pt x="436593" y="226258"/>
                    <a:pt x="444322" y="259283"/>
                    <a:pt x="467510" y="279660"/>
                  </a:cubicBezTo>
                  <a:cubicBezTo>
                    <a:pt x="489995" y="298632"/>
                    <a:pt x="506157" y="297227"/>
                    <a:pt x="526534" y="275444"/>
                  </a:cubicBezTo>
                  <a:cubicBezTo>
                    <a:pt x="535669" y="265607"/>
                    <a:pt x="541290" y="246635"/>
                    <a:pt x="560262" y="255067"/>
                  </a:cubicBezTo>
                  <a:cubicBezTo>
                    <a:pt x="579936" y="263499"/>
                    <a:pt x="592584" y="278255"/>
                    <a:pt x="592584" y="301443"/>
                  </a:cubicBezTo>
                  <a:cubicBezTo>
                    <a:pt x="592584" y="343603"/>
                    <a:pt x="591882" y="385763"/>
                    <a:pt x="593287" y="427220"/>
                  </a:cubicBezTo>
                  <a:cubicBezTo>
                    <a:pt x="593990" y="442678"/>
                    <a:pt x="587666" y="444786"/>
                    <a:pt x="574315" y="444786"/>
                  </a:cubicBezTo>
                  <a:cubicBezTo>
                    <a:pt x="533561" y="444084"/>
                    <a:pt x="492103" y="444084"/>
                    <a:pt x="451349" y="444786"/>
                  </a:cubicBezTo>
                  <a:cubicBezTo>
                    <a:pt x="433080" y="444786"/>
                    <a:pt x="420432" y="436354"/>
                    <a:pt x="409892" y="422301"/>
                  </a:cubicBezTo>
                  <a:cubicBezTo>
                    <a:pt x="399352" y="408248"/>
                    <a:pt x="399352" y="396303"/>
                    <a:pt x="414108" y="385060"/>
                  </a:cubicBezTo>
                  <a:cubicBezTo>
                    <a:pt x="430269" y="373114"/>
                    <a:pt x="449241" y="360467"/>
                    <a:pt x="438701" y="335873"/>
                  </a:cubicBezTo>
                  <a:cubicBezTo>
                    <a:pt x="427458" y="311280"/>
                    <a:pt x="408486" y="295821"/>
                    <a:pt x="378975" y="295821"/>
                  </a:cubicBezTo>
                  <a:cubicBezTo>
                    <a:pt x="354381" y="295821"/>
                    <a:pt x="331896" y="297930"/>
                    <a:pt x="315032" y="319010"/>
                  </a:cubicBezTo>
                  <a:cubicBezTo>
                    <a:pt x="296060" y="342197"/>
                    <a:pt x="297465" y="356953"/>
                    <a:pt x="319248" y="377331"/>
                  </a:cubicBezTo>
                  <a:cubicBezTo>
                    <a:pt x="329085" y="386465"/>
                    <a:pt x="347355" y="393492"/>
                    <a:pt x="338923" y="411761"/>
                  </a:cubicBezTo>
                  <a:cubicBezTo>
                    <a:pt x="330491" y="430733"/>
                    <a:pt x="315735" y="444084"/>
                    <a:pt x="292547" y="444084"/>
                  </a:cubicBezTo>
                  <a:cubicBezTo>
                    <a:pt x="251792" y="444084"/>
                    <a:pt x="210335" y="442678"/>
                    <a:pt x="169581" y="444786"/>
                  </a:cubicBezTo>
                  <a:cubicBezTo>
                    <a:pt x="151311" y="445489"/>
                    <a:pt x="149203" y="437760"/>
                    <a:pt x="149203" y="422301"/>
                  </a:cubicBezTo>
                  <a:cubicBezTo>
                    <a:pt x="149906" y="383654"/>
                    <a:pt x="149906" y="345711"/>
                    <a:pt x="149203" y="307064"/>
                  </a:cubicBezTo>
                  <a:cubicBezTo>
                    <a:pt x="149203" y="297930"/>
                    <a:pt x="149906" y="288795"/>
                    <a:pt x="143582" y="281066"/>
                  </a:cubicBezTo>
                  <a:cubicBezTo>
                    <a:pt x="132339" y="267715"/>
                    <a:pt x="123205" y="259986"/>
                    <a:pt x="107746" y="278958"/>
                  </a:cubicBezTo>
                  <a:cubicBezTo>
                    <a:pt x="78234" y="315496"/>
                    <a:pt x="50830" y="314091"/>
                    <a:pt x="19913" y="278958"/>
                  </a:cubicBezTo>
                  <a:cubicBezTo>
                    <a:pt x="-11707" y="243122"/>
                    <a:pt x="-4680" y="181287"/>
                    <a:pt x="33966" y="152478"/>
                  </a:cubicBezTo>
                  <a:cubicBezTo>
                    <a:pt x="60668" y="132804"/>
                    <a:pt x="80342" y="134912"/>
                    <a:pt x="103530" y="158802"/>
                  </a:cubicBezTo>
                  <a:cubicBezTo>
                    <a:pt x="110557" y="165829"/>
                    <a:pt x="112665" y="184098"/>
                    <a:pt x="129529" y="175666"/>
                  </a:cubicBezTo>
                  <a:cubicBezTo>
                    <a:pt x="143582" y="168639"/>
                    <a:pt x="149203" y="155991"/>
                    <a:pt x="149203" y="139830"/>
                  </a:cubicBezTo>
                  <a:cubicBezTo>
                    <a:pt x="148501" y="101184"/>
                    <a:pt x="149906" y="63240"/>
                    <a:pt x="148501" y="24593"/>
                  </a:cubicBezTo>
                  <a:cubicBezTo>
                    <a:pt x="147798" y="5621"/>
                    <a:pt x="152717" y="0"/>
                    <a:pt x="172391" y="0"/>
                  </a:cubicBezTo>
                  <a:cubicBezTo>
                    <a:pt x="238442" y="2108"/>
                    <a:pt x="305195" y="1405"/>
                    <a:pt x="371948" y="1405"/>
                  </a:cubicBezTo>
                  <a:close/>
                </a:path>
              </a:pathLst>
            </a:custGeom>
            <a:solidFill>
              <a:schemeClr val="accent1"/>
            </a:solidFill>
            <a:ln w="12700" cap="flat">
              <a:solidFill>
                <a:schemeClr val="bg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50"/>
            </a:p>
          </p:txBody>
        </p:sp>
        <p:sp>
          <p:nvSpPr>
            <p:cNvPr id="18" name="Freeform: Shape 17"/>
            <p:cNvSpPr/>
            <p:nvPr userDrawn="1"/>
          </p:nvSpPr>
          <p:spPr>
            <a:xfrm>
              <a:off x="9787090" y="380752"/>
              <a:ext cx="600368" cy="800490"/>
            </a:xfrm>
            <a:custGeom>
              <a:avLst/>
              <a:gdLst>
                <a:gd name="connsiteX0" fmla="*/ 222808 w 442678"/>
                <a:gd name="connsiteY0" fmla="*/ 592910 h 590237"/>
                <a:gd name="connsiteX1" fmla="*/ 22549 w 442678"/>
                <a:gd name="connsiteY1" fmla="*/ 593613 h 590237"/>
                <a:gd name="connsiteX2" fmla="*/ 64 w 442678"/>
                <a:gd name="connsiteY2" fmla="*/ 570425 h 590237"/>
                <a:gd name="connsiteX3" fmla="*/ 64 w 442678"/>
                <a:gd name="connsiteY3" fmla="*/ 457998 h 590237"/>
                <a:gd name="connsiteX4" fmla="*/ 15523 w 442678"/>
                <a:gd name="connsiteY4" fmla="*/ 415839 h 590237"/>
                <a:gd name="connsiteX5" fmla="*/ 62601 w 442678"/>
                <a:gd name="connsiteY5" fmla="*/ 417947 h 590237"/>
                <a:gd name="connsiteX6" fmla="*/ 104761 w 442678"/>
                <a:gd name="connsiteY6" fmla="*/ 440432 h 590237"/>
                <a:gd name="connsiteX7" fmla="*/ 147624 w 442678"/>
                <a:gd name="connsiteY7" fmla="*/ 391245 h 590237"/>
                <a:gd name="connsiteX8" fmla="*/ 127246 w 442678"/>
                <a:gd name="connsiteY8" fmla="*/ 316061 h 590237"/>
                <a:gd name="connsiteX9" fmla="*/ 66817 w 442678"/>
                <a:gd name="connsiteY9" fmla="*/ 319574 h 590237"/>
                <a:gd name="connsiteX10" fmla="*/ 35900 w 442678"/>
                <a:gd name="connsiteY10" fmla="*/ 339249 h 590237"/>
                <a:gd name="connsiteX11" fmla="*/ 1469 w 442678"/>
                <a:gd name="connsiteY11" fmla="*/ 297791 h 590237"/>
                <a:gd name="connsiteX12" fmla="*/ 767 w 442678"/>
                <a:gd name="connsiteY12" fmla="*/ 163583 h 590237"/>
                <a:gd name="connsiteX13" fmla="*/ 19036 w 442678"/>
                <a:gd name="connsiteY13" fmla="*/ 150934 h 590237"/>
                <a:gd name="connsiteX14" fmla="*/ 137084 w 442678"/>
                <a:gd name="connsiteY14" fmla="*/ 150934 h 590237"/>
                <a:gd name="connsiteX15" fmla="*/ 165190 w 442678"/>
                <a:gd name="connsiteY15" fmla="*/ 143205 h 590237"/>
                <a:gd name="connsiteX16" fmla="*/ 166595 w 442678"/>
                <a:gd name="connsiteY16" fmla="*/ 107369 h 590237"/>
                <a:gd name="connsiteX17" fmla="*/ 163785 w 442678"/>
                <a:gd name="connsiteY17" fmla="*/ 22347 h 590237"/>
                <a:gd name="connsiteX18" fmla="*/ 290967 w 442678"/>
                <a:gd name="connsiteY18" fmla="*/ 30779 h 590237"/>
                <a:gd name="connsiteX19" fmla="*/ 286048 w 442678"/>
                <a:gd name="connsiteY19" fmla="*/ 104559 h 590237"/>
                <a:gd name="connsiteX20" fmla="*/ 270590 w 442678"/>
                <a:gd name="connsiteY20" fmla="*/ 129152 h 590237"/>
                <a:gd name="connsiteX21" fmla="*/ 303615 w 442678"/>
                <a:gd name="connsiteY21" fmla="*/ 150232 h 590237"/>
                <a:gd name="connsiteX22" fmla="*/ 421662 w 442678"/>
                <a:gd name="connsiteY22" fmla="*/ 149529 h 590237"/>
                <a:gd name="connsiteX23" fmla="*/ 446256 w 442678"/>
                <a:gd name="connsiteY23" fmla="*/ 175528 h 590237"/>
                <a:gd name="connsiteX24" fmla="*/ 446256 w 442678"/>
                <a:gd name="connsiteY24" fmla="*/ 287954 h 590237"/>
                <a:gd name="connsiteX25" fmla="*/ 428689 w 442678"/>
                <a:gd name="connsiteY25" fmla="*/ 329411 h 590237"/>
                <a:gd name="connsiteX26" fmla="*/ 385827 w 442678"/>
                <a:gd name="connsiteY26" fmla="*/ 327303 h 590237"/>
                <a:gd name="connsiteX27" fmla="*/ 342261 w 442678"/>
                <a:gd name="connsiteY27" fmla="*/ 303412 h 590237"/>
                <a:gd name="connsiteX28" fmla="*/ 298696 w 442678"/>
                <a:gd name="connsiteY28" fmla="*/ 357518 h 590237"/>
                <a:gd name="connsiteX29" fmla="*/ 318371 w 442678"/>
                <a:gd name="connsiteY29" fmla="*/ 425676 h 590237"/>
                <a:gd name="connsiteX30" fmla="*/ 380908 w 442678"/>
                <a:gd name="connsiteY30" fmla="*/ 422865 h 590237"/>
                <a:gd name="connsiteX31" fmla="*/ 415338 w 442678"/>
                <a:gd name="connsiteY31" fmla="*/ 404596 h 590237"/>
                <a:gd name="connsiteX32" fmla="*/ 446256 w 442678"/>
                <a:gd name="connsiteY32" fmla="*/ 446054 h 590237"/>
                <a:gd name="connsiteX33" fmla="*/ 446958 w 442678"/>
                <a:gd name="connsiteY33" fmla="*/ 577451 h 590237"/>
                <a:gd name="connsiteX34" fmla="*/ 425878 w 442678"/>
                <a:gd name="connsiteY34" fmla="*/ 592910 h 590237"/>
                <a:gd name="connsiteX35" fmla="*/ 222808 w 442678"/>
                <a:gd name="connsiteY35" fmla="*/ 592910 h 59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2678" h="590237">
                  <a:moveTo>
                    <a:pt x="222808" y="592910"/>
                  </a:moveTo>
                  <a:cubicBezTo>
                    <a:pt x="156055" y="592910"/>
                    <a:pt x="89302" y="592208"/>
                    <a:pt x="22549" y="593613"/>
                  </a:cubicBezTo>
                  <a:cubicBezTo>
                    <a:pt x="4280" y="593613"/>
                    <a:pt x="-639" y="588694"/>
                    <a:pt x="64" y="570425"/>
                  </a:cubicBezTo>
                  <a:cubicBezTo>
                    <a:pt x="1469" y="533184"/>
                    <a:pt x="767" y="495240"/>
                    <a:pt x="64" y="457998"/>
                  </a:cubicBezTo>
                  <a:cubicBezTo>
                    <a:pt x="64" y="441837"/>
                    <a:pt x="3577" y="427784"/>
                    <a:pt x="15523" y="415839"/>
                  </a:cubicBezTo>
                  <a:cubicBezTo>
                    <a:pt x="33792" y="397570"/>
                    <a:pt x="45035" y="397570"/>
                    <a:pt x="62601" y="417947"/>
                  </a:cubicBezTo>
                  <a:cubicBezTo>
                    <a:pt x="73844" y="431297"/>
                    <a:pt x="85086" y="448161"/>
                    <a:pt x="104761" y="440432"/>
                  </a:cubicBezTo>
                  <a:cubicBezTo>
                    <a:pt x="126544" y="432000"/>
                    <a:pt x="144813" y="417244"/>
                    <a:pt x="147624" y="391245"/>
                  </a:cubicBezTo>
                  <a:cubicBezTo>
                    <a:pt x="150434" y="363842"/>
                    <a:pt x="152542" y="336438"/>
                    <a:pt x="127246" y="316061"/>
                  </a:cubicBezTo>
                  <a:cubicBezTo>
                    <a:pt x="102653" y="295683"/>
                    <a:pt x="87897" y="296386"/>
                    <a:pt x="66817" y="319574"/>
                  </a:cubicBezTo>
                  <a:cubicBezTo>
                    <a:pt x="58385" y="328709"/>
                    <a:pt x="54169" y="345572"/>
                    <a:pt x="35900" y="339249"/>
                  </a:cubicBezTo>
                  <a:cubicBezTo>
                    <a:pt x="15523" y="332222"/>
                    <a:pt x="2172" y="318169"/>
                    <a:pt x="1469" y="297791"/>
                  </a:cubicBezTo>
                  <a:cubicBezTo>
                    <a:pt x="-639" y="252821"/>
                    <a:pt x="1469" y="208553"/>
                    <a:pt x="767" y="163583"/>
                  </a:cubicBezTo>
                  <a:cubicBezTo>
                    <a:pt x="767" y="148827"/>
                    <a:pt x="9901" y="150934"/>
                    <a:pt x="19036" y="150934"/>
                  </a:cubicBezTo>
                  <a:cubicBezTo>
                    <a:pt x="58385" y="150934"/>
                    <a:pt x="97734" y="150934"/>
                    <a:pt x="137084" y="150934"/>
                  </a:cubicBezTo>
                  <a:cubicBezTo>
                    <a:pt x="147624" y="150934"/>
                    <a:pt x="157461" y="150232"/>
                    <a:pt x="165190" y="143205"/>
                  </a:cubicBezTo>
                  <a:cubicBezTo>
                    <a:pt x="178541" y="131963"/>
                    <a:pt x="185567" y="122828"/>
                    <a:pt x="166595" y="107369"/>
                  </a:cubicBezTo>
                  <a:cubicBezTo>
                    <a:pt x="132165" y="80668"/>
                    <a:pt x="132165" y="53264"/>
                    <a:pt x="163785" y="22347"/>
                  </a:cubicBezTo>
                  <a:cubicBezTo>
                    <a:pt x="197513" y="-10678"/>
                    <a:pt x="260752" y="-6462"/>
                    <a:pt x="290967" y="30779"/>
                  </a:cubicBezTo>
                  <a:cubicBezTo>
                    <a:pt x="314155" y="58885"/>
                    <a:pt x="312047" y="79263"/>
                    <a:pt x="286048" y="104559"/>
                  </a:cubicBezTo>
                  <a:cubicBezTo>
                    <a:pt x="279022" y="111585"/>
                    <a:pt x="263563" y="115099"/>
                    <a:pt x="270590" y="129152"/>
                  </a:cubicBezTo>
                  <a:cubicBezTo>
                    <a:pt x="276914" y="141800"/>
                    <a:pt x="288156" y="150232"/>
                    <a:pt x="303615" y="150232"/>
                  </a:cubicBezTo>
                  <a:cubicBezTo>
                    <a:pt x="342964" y="150232"/>
                    <a:pt x="382313" y="151637"/>
                    <a:pt x="421662" y="149529"/>
                  </a:cubicBezTo>
                  <a:cubicBezTo>
                    <a:pt x="443445" y="148124"/>
                    <a:pt x="446958" y="155853"/>
                    <a:pt x="446256" y="175528"/>
                  </a:cubicBezTo>
                  <a:cubicBezTo>
                    <a:pt x="444850" y="212769"/>
                    <a:pt x="445553" y="250713"/>
                    <a:pt x="446256" y="287954"/>
                  </a:cubicBezTo>
                  <a:cubicBezTo>
                    <a:pt x="446256" y="304818"/>
                    <a:pt x="441337" y="318169"/>
                    <a:pt x="428689" y="329411"/>
                  </a:cubicBezTo>
                  <a:cubicBezTo>
                    <a:pt x="413933" y="342059"/>
                    <a:pt x="399880" y="346275"/>
                    <a:pt x="385827" y="327303"/>
                  </a:cubicBezTo>
                  <a:cubicBezTo>
                    <a:pt x="375287" y="313250"/>
                    <a:pt x="364044" y="295683"/>
                    <a:pt x="342261" y="303412"/>
                  </a:cubicBezTo>
                  <a:cubicBezTo>
                    <a:pt x="316965" y="312547"/>
                    <a:pt x="300804" y="330114"/>
                    <a:pt x="298696" y="357518"/>
                  </a:cubicBezTo>
                  <a:cubicBezTo>
                    <a:pt x="296588" y="382814"/>
                    <a:pt x="297994" y="406704"/>
                    <a:pt x="318371" y="425676"/>
                  </a:cubicBezTo>
                  <a:cubicBezTo>
                    <a:pt x="342964" y="448161"/>
                    <a:pt x="358423" y="447459"/>
                    <a:pt x="380908" y="422865"/>
                  </a:cubicBezTo>
                  <a:cubicBezTo>
                    <a:pt x="390043" y="412325"/>
                    <a:pt x="397069" y="395462"/>
                    <a:pt x="415338" y="404596"/>
                  </a:cubicBezTo>
                  <a:cubicBezTo>
                    <a:pt x="432202" y="413028"/>
                    <a:pt x="445553" y="425676"/>
                    <a:pt x="446256" y="446054"/>
                  </a:cubicBezTo>
                  <a:cubicBezTo>
                    <a:pt x="446958" y="489618"/>
                    <a:pt x="445553" y="533887"/>
                    <a:pt x="446958" y="577451"/>
                  </a:cubicBezTo>
                  <a:cubicBezTo>
                    <a:pt x="447661" y="595721"/>
                    <a:pt x="436418" y="592910"/>
                    <a:pt x="425878" y="592910"/>
                  </a:cubicBezTo>
                  <a:cubicBezTo>
                    <a:pt x="355612" y="592910"/>
                    <a:pt x="288859" y="592910"/>
                    <a:pt x="222808" y="592910"/>
                  </a:cubicBezTo>
                  <a:close/>
                </a:path>
              </a:pathLst>
            </a:custGeom>
            <a:solidFill>
              <a:schemeClr val="accent1"/>
            </a:solidFill>
            <a:ln w="6350" cap="flat">
              <a:solidFill>
                <a:schemeClr val="bg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50"/>
            </a:p>
          </p:txBody>
        </p:sp>
      </p:grpSp>
      <p:sp>
        <p:nvSpPr>
          <p:cNvPr id="2" name="Text Placeholder 9"/>
          <p:cNvSpPr>
            <a:spLocks noGrp="1"/>
          </p:cNvSpPr>
          <p:nvPr>
            <p:ph type="body" sz="quarter" idx="10" hasCustomPrompt="1"/>
          </p:nvPr>
        </p:nvSpPr>
        <p:spPr>
          <a:xfrm>
            <a:off x="1058543" y="254632"/>
            <a:ext cx="7864001" cy="543185"/>
          </a:xfrm>
          <a:prstGeom prst="rect">
            <a:avLst/>
          </a:prstGeom>
        </p:spPr>
        <p:txBody>
          <a:bodyPr anchor="ctr"/>
          <a:lstStyle>
            <a:lvl1pPr marL="0" indent="0" algn="l">
              <a:buNone/>
              <a:defRPr sz="4050" b="0" baseline="0">
                <a:solidFill>
                  <a:schemeClr val="tx1"/>
                </a:solidFill>
                <a:latin typeface="+mj-lt"/>
                <a:cs typeface="Arial" panose="020B0604020202020204" pitchFamily="34" charset="0"/>
              </a:defRPr>
            </a:lvl1pPr>
          </a:lstStyle>
          <a:p>
            <a:pPr lvl="0"/>
            <a:r>
              <a:rPr lang="en-US" altLang="ko-KR"/>
              <a:t>BASIC LAYOUT</a:t>
            </a:r>
            <a:endParaRPr lang="en-US" altLang="ko-KR"/>
          </a:p>
        </p:txBody>
      </p:sp>
      <p:grpSp>
        <p:nvGrpSpPr>
          <p:cNvPr id="22" name="Group 21"/>
          <p:cNvGrpSpPr/>
          <p:nvPr userDrawn="1"/>
        </p:nvGrpSpPr>
        <p:grpSpPr>
          <a:xfrm flipH="1">
            <a:off x="0" y="1"/>
            <a:ext cx="906580" cy="893075"/>
            <a:chOff x="11145152" y="142875"/>
            <a:chExt cx="1208773" cy="1190767"/>
          </a:xfrm>
        </p:grpSpPr>
        <p:sp>
          <p:nvSpPr>
            <p:cNvPr id="19" name="Freeform: Shape 18"/>
            <p:cNvSpPr/>
            <p:nvPr userDrawn="1"/>
          </p:nvSpPr>
          <p:spPr>
            <a:xfrm>
              <a:off x="11753557" y="142875"/>
              <a:ext cx="600368" cy="800490"/>
            </a:xfrm>
            <a:custGeom>
              <a:avLst/>
              <a:gdLst>
                <a:gd name="connsiteX0" fmla="*/ 220672 w 442678"/>
                <a:gd name="connsiteY0" fmla="*/ 1219 h 590237"/>
                <a:gd name="connsiteX1" fmla="*/ 420228 w 442678"/>
                <a:gd name="connsiteY1" fmla="*/ 516 h 590237"/>
                <a:gd name="connsiteX2" fmla="*/ 443416 w 442678"/>
                <a:gd name="connsiteY2" fmla="*/ 23002 h 590237"/>
                <a:gd name="connsiteX3" fmla="*/ 443416 w 442678"/>
                <a:gd name="connsiteY3" fmla="*/ 420007 h 590237"/>
                <a:gd name="connsiteX4" fmla="*/ 419526 w 442678"/>
                <a:gd name="connsiteY4" fmla="*/ 443897 h 590237"/>
                <a:gd name="connsiteX5" fmla="*/ 304289 w 442678"/>
                <a:gd name="connsiteY5" fmla="*/ 443194 h 590237"/>
                <a:gd name="connsiteX6" fmla="*/ 274777 w 442678"/>
                <a:gd name="connsiteY6" fmla="*/ 453734 h 590237"/>
                <a:gd name="connsiteX7" fmla="*/ 275480 w 442678"/>
                <a:gd name="connsiteY7" fmla="*/ 481841 h 590237"/>
                <a:gd name="connsiteX8" fmla="*/ 302181 w 442678"/>
                <a:gd name="connsiteY8" fmla="*/ 536649 h 590237"/>
                <a:gd name="connsiteX9" fmla="*/ 244562 w 442678"/>
                <a:gd name="connsiteY9" fmla="*/ 589349 h 590237"/>
                <a:gd name="connsiteX10" fmla="*/ 147595 w 442678"/>
                <a:gd name="connsiteY10" fmla="*/ 552107 h 590237"/>
                <a:gd name="connsiteX11" fmla="*/ 160243 w 442678"/>
                <a:gd name="connsiteY11" fmla="*/ 487462 h 590237"/>
                <a:gd name="connsiteX12" fmla="*/ 175701 w 442678"/>
                <a:gd name="connsiteY12" fmla="*/ 464977 h 590237"/>
                <a:gd name="connsiteX13" fmla="*/ 144081 w 442678"/>
                <a:gd name="connsiteY13" fmla="*/ 443194 h 590237"/>
                <a:gd name="connsiteX14" fmla="*/ 23926 w 442678"/>
                <a:gd name="connsiteY14" fmla="*/ 443897 h 590237"/>
                <a:gd name="connsiteX15" fmla="*/ 35 w 442678"/>
                <a:gd name="connsiteY15" fmla="*/ 419304 h 590237"/>
                <a:gd name="connsiteX16" fmla="*/ 35 w 442678"/>
                <a:gd name="connsiteY16" fmla="*/ 301959 h 590237"/>
                <a:gd name="connsiteX17" fmla="*/ 25331 w 442678"/>
                <a:gd name="connsiteY17" fmla="*/ 256989 h 590237"/>
                <a:gd name="connsiteX18" fmla="*/ 54843 w 442678"/>
                <a:gd name="connsiteY18" fmla="*/ 259799 h 590237"/>
                <a:gd name="connsiteX19" fmla="*/ 129325 w 442678"/>
                <a:gd name="connsiteY19" fmla="*/ 273852 h 590237"/>
                <a:gd name="connsiteX20" fmla="*/ 132839 w 442678"/>
                <a:gd name="connsiteY20" fmla="*/ 174074 h 590237"/>
                <a:gd name="connsiteX21" fmla="*/ 63275 w 442678"/>
                <a:gd name="connsiteY21" fmla="*/ 172669 h 590237"/>
                <a:gd name="connsiteX22" fmla="*/ 36574 w 442678"/>
                <a:gd name="connsiteY22" fmla="*/ 190938 h 590237"/>
                <a:gd name="connsiteX23" fmla="*/ 2143 w 442678"/>
                <a:gd name="connsiteY23" fmla="*/ 155805 h 590237"/>
                <a:gd name="connsiteX24" fmla="*/ 738 w 442678"/>
                <a:gd name="connsiteY24" fmla="*/ 11056 h 590237"/>
                <a:gd name="connsiteX25" fmla="*/ 21115 w 442678"/>
                <a:gd name="connsiteY25" fmla="*/ 1219 h 590237"/>
                <a:gd name="connsiteX26" fmla="*/ 220672 w 442678"/>
                <a:gd name="connsiteY26" fmla="*/ 1219 h 59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42678" h="590237">
                  <a:moveTo>
                    <a:pt x="220672" y="1219"/>
                  </a:moveTo>
                  <a:cubicBezTo>
                    <a:pt x="287425" y="1219"/>
                    <a:pt x="354178" y="1922"/>
                    <a:pt x="420228" y="516"/>
                  </a:cubicBezTo>
                  <a:cubicBezTo>
                    <a:pt x="437795" y="516"/>
                    <a:pt x="443416" y="4732"/>
                    <a:pt x="443416" y="23002"/>
                  </a:cubicBezTo>
                  <a:cubicBezTo>
                    <a:pt x="442714" y="155102"/>
                    <a:pt x="442714" y="287906"/>
                    <a:pt x="443416" y="420007"/>
                  </a:cubicBezTo>
                  <a:cubicBezTo>
                    <a:pt x="443416" y="438978"/>
                    <a:pt x="438498" y="444600"/>
                    <a:pt x="419526" y="443897"/>
                  </a:cubicBezTo>
                  <a:cubicBezTo>
                    <a:pt x="381582" y="442492"/>
                    <a:pt x="342935" y="443194"/>
                    <a:pt x="304289" y="443194"/>
                  </a:cubicBezTo>
                  <a:cubicBezTo>
                    <a:pt x="293046" y="443194"/>
                    <a:pt x="283209" y="444600"/>
                    <a:pt x="274777" y="453734"/>
                  </a:cubicBezTo>
                  <a:cubicBezTo>
                    <a:pt x="264940" y="463572"/>
                    <a:pt x="261426" y="472004"/>
                    <a:pt x="275480" y="481841"/>
                  </a:cubicBezTo>
                  <a:cubicBezTo>
                    <a:pt x="294451" y="494489"/>
                    <a:pt x="310613" y="511353"/>
                    <a:pt x="302181" y="536649"/>
                  </a:cubicBezTo>
                  <a:cubicBezTo>
                    <a:pt x="293046" y="564053"/>
                    <a:pt x="274777" y="583025"/>
                    <a:pt x="244562" y="589349"/>
                  </a:cubicBezTo>
                  <a:cubicBezTo>
                    <a:pt x="200997" y="597781"/>
                    <a:pt x="167269" y="585133"/>
                    <a:pt x="147595" y="552107"/>
                  </a:cubicBezTo>
                  <a:cubicBezTo>
                    <a:pt x="132136" y="526811"/>
                    <a:pt x="136352" y="509948"/>
                    <a:pt x="160243" y="487462"/>
                  </a:cubicBezTo>
                  <a:cubicBezTo>
                    <a:pt x="167269" y="481138"/>
                    <a:pt x="181323" y="478328"/>
                    <a:pt x="175701" y="464977"/>
                  </a:cubicBezTo>
                  <a:cubicBezTo>
                    <a:pt x="170080" y="452329"/>
                    <a:pt x="159540" y="443194"/>
                    <a:pt x="144081" y="443194"/>
                  </a:cubicBezTo>
                  <a:cubicBezTo>
                    <a:pt x="104030" y="443194"/>
                    <a:pt x="63978" y="441789"/>
                    <a:pt x="23926" y="443897"/>
                  </a:cubicBezTo>
                  <a:cubicBezTo>
                    <a:pt x="4251" y="444600"/>
                    <a:pt x="35" y="438276"/>
                    <a:pt x="35" y="419304"/>
                  </a:cubicBezTo>
                  <a:cubicBezTo>
                    <a:pt x="1441" y="379955"/>
                    <a:pt x="738" y="340605"/>
                    <a:pt x="35" y="301959"/>
                  </a:cubicBezTo>
                  <a:cubicBezTo>
                    <a:pt x="-667" y="281582"/>
                    <a:pt x="9170" y="267528"/>
                    <a:pt x="25331" y="256989"/>
                  </a:cubicBezTo>
                  <a:cubicBezTo>
                    <a:pt x="35871" y="249962"/>
                    <a:pt x="45006" y="250665"/>
                    <a:pt x="54843" y="259799"/>
                  </a:cubicBezTo>
                  <a:cubicBezTo>
                    <a:pt x="94895" y="297743"/>
                    <a:pt x="103327" y="299148"/>
                    <a:pt x="129325" y="273852"/>
                  </a:cubicBezTo>
                  <a:cubicBezTo>
                    <a:pt x="153919" y="249259"/>
                    <a:pt x="156027" y="200073"/>
                    <a:pt x="132839" y="174074"/>
                  </a:cubicBezTo>
                  <a:cubicBezTo>
                    <a:pt x="107543" y="144562"/>
                    <a:pt x="87868" y="144562"/>
                    <a:pt x="63275" y="172669"/>
                  </a:cubicBezTo>
                  <a:cubicBezTo>
                    <a:pt x="56248" y="181101"/>
                    <a:pt x="50627" y="195154"/>
                    <a:pt x="36574" y="190938"/>
                  </a:cubicBezTo>
                  <a:cubicBezTo>
                    <a:pt x="19007" y="186019"/>
                    <a:pt x="2846" y="174074"/>
                    <a:pt x="2143" y="155805"/>
                  </a:cubicBezTo>
                  <a:cubicBezTo>
                    <a:pt x="-667" y="107321"/>
                    <a:pt x="738" y="58837"/>
                    <a:pt x="738" y="11056"/>
                  </a:cubicBezTo>
                  <a:cubicBezTo>
                    <a:pt x="738" y="-5105"/>
                    <a:pt x="13386" y="1219"/>
                    <a:pt x="21115" y="1219"/>
                  </a:cubicBezTo>
                  <a:cubicBezTo>
                    <a:pt x="87868" y="1219"/>
                    <a:pt x="153919" y="1219"/>
                    <a:pt x="220672" y="1219"/>
                  </a:cubicBezTo>
                  <a:close/>
                </a:path>
              </a:pathLst>
            </a:custGeom>
            <a:solidFill>
              <a:schemeClr val="accent1"/>
            </a:solidFill>
            <a:ln w="6350" cap="flat">
              <a:solidFill>
                <a:schemeClr val="bg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50"/>
            </a:p>
          </p:txBody>
        </p:sp>
        <p:sp>
          <p:nvSpPr>
            <p:cNvPr id="20" name="Freeform: Shape 19"/>
            <p:cNvSpPr/>
            <p:nvPr userDrawn="1"/>
          </p:nvSpPr>
          <p:spPr>
            <a:xfrm>
              <a:off x="11145152" y="142875"/>
              <a:ext cx="800490" cy="600368"/>
            </a:xfrm>
            <a:custGeom>
              <a:avLst/>
              <a:gdLst>
                <a:gd name="connsiteX0" fmla="*/ 226258 w 590237"/>
                <a:gd name="connsiteY0" fmla="*/ 703 h 442678"/>
                <a:gd name="connsiteX1" fmla="*/ 425814 w 590237"/>
                <a:gd name="connsiteY1" fmla="*/ 0 h 442678"/>
                <a:gd name="connsiteX2" fmla="*/ 446894 w 590237"/>
                <a:gd name="connsiteY2" fmla="*/ 21080 h 442678"/>
                <a:gd name="connsiteX3" fmla="*/ 446192 w 590237"/>
                <a:gd name="connsiteY3" fmla="*/ 133506 h 442678"/>
                <a:gd name="connsiteX4" fmla="*/ 456029 w 590237"/>
                <a:gd name="connsiteY4" fmla="*/ 166531 h 442678"/>
                <a:gd name="connsiteX5" fmla="*/ 486946 w 590237"/>
                <a:gd name="connsiteY5" fmla="*/ 166531 h 442678"/>
                <a:gd name="connsiteX6" fmla="*/ 543862 w 590237"/>
                <a:gd name="connsiteY6" fmla="*/ 141938 h 442678"/>
                <a:gd name="connsiteX7" fmla="*/ 593751 w 590237"/>
                <a:gd name="connsiteY7" fmla="*/ 207286 h 442678"/>
                <a:gd name="connsiteX8" fmla="*/ 563537 w 590237"/>
                <a:gd name="connsiteY8" fmla="*/ 290200 h 442678"/>
                <a:gd name="connsiteX9" fmla="*/ 491162 w 590237"/>
                <a:gd name="connsiteY9" fmla="*/ 283876 h 442678"/>
                <a:gd name="connsiteX10" fmla="*/ 467974 w 590237"/>
                <a:gd name="connsiteY10" fmla="*/ 267012 h 442678"/>
                <a:gd name="connsiteX11" fmla="*/ 445489 w 590237"/>
                <a:gd name="connsiteY11" fmla="*/ 301443 h 442678"/>
                <a:gd name="connsiteX12" fmla="*/ 445489 w 590237"/>
                <a:gd name="connsiteY12" fmla="*/ 421598 h 442678"/>
                <a:gd name="connsiteX13" fmla="*/ 424409 w 590237"/>
                <a:gd name="connsiteY13" fmla="*/ 443381 h 442678"/>
                <a:gd name="connsiteX14" fmla="*/ 306361 w 590237"/>
                <a:gd name="connsiteY14" fmla="*/ 443381 h 442678"/>
                <a:gd name="connsiteX15" fmla="*/ 265607 w 590237"/>
                <a:gd name="connsiteY15" fmla="*/ 425814 h 442678"/>
                <a:gd name="connsiteX16" fmla="*/ 267715 w 590237"/>
                <a:gd name="connsiteY16" fmla="*/ 382952 h 442678"/>
                <a:gd name="connsiteX17" fmla="*/ 291606 w 590237"/>
                <a:gd name="connsiteY17" fmla="*/ 339387 h 442678"/>
                <a:gd name="connsiteX18" fmla="*/ 237500 w 590237"/>
                <a:gd name="connsiteY18" fmla="*/ 295822 h 442678"/>
                <a:gd name="connsiteX19" fmla="*/ 167936 w 590237"/>
                <a:gd name="connsiteY19" fmla="*/ 316901 h 442678"/>
                <a:gd name="connsiteX20" fmla="*/ 172153 w 590237"/>
                <a:gd name="connsiteY20" fmla="*/ 377331 h 442678"/>
                <a:gd name="connsiteX21" fmla="*/ 191125 w 590237"/>
                <a:gd name="connsiteY21" fmla="*/ 409653 h 442678"/>
                <a:gd name="connsiteX22" fmla="*/ 148965 w 590237"/>
                <a:gd name="connsiteY22" fmla="*/ 443381 h 442678"/>
                <a:gd name="connsiteX23" fmla="*/ 14756 w 590237"/>
                <a:gd name="connsiteY23" fmla="*/ 444084 h 442678"/>
                <a:gd name="connsiteX24" fmla="*/ 702 w 590237"/>
                <a:gd name="connsiteY24" fmla="*/ 429328 h 442678"/>
                <a:gd name="connsiteX25" fmla="*/ 702 w 590237"/>
                <a:gd name="connsiteY25" fmla="*/ 300740 h 442678"/>
                <a:gd name="connsiteX26" fmla="*/ 19675 w 590237"/>
                <a:gd name="connsiteY26" fmla="*/ 262796 h 442678"/>
                <a:gd name="connsiteX27" fmla="*/ 61132 w 590237"/>
                <a:gd name="connsiteY27" fmla="*/ 265607 h 442678"/>
                <a:gd name="connsiteX28" fmla="*/ 104697 w 590237"/>
                <a:gd name="connsiteY28" fmla="*/ 290903 h 442678"/>
                <a:gd name="connsiteX29" fmla="*/ 148965 w 590237"/>
                <a:gd name="connsiteY29" fmla="*/ 237501 h 442678"/>
                <a:gd name="connsiteX30" fmla="*/ 125777 w 590237"/>
                <a:gd name="connsiteY30" fmla="*/ 165829 h 442678"/>
                <a:gd name="connsiteX31" fmla="*/ 67456 w 590237"/>
                <a:gd name="connsiteY31" fmla="*/ 170045 h 442678"/>
                <a:gd name="connsiteX32" fmla="*/ 33728 w 590237"/>
                <a:gd name="connsiteY32" fmla="*/ 189719 h 442678"/>
                <a:gd name="connsiteX33" fmla="*/ 702 w 590237"/>
                <a:gd name="connsiteY33" fmla="*/ 146857 h 442678"/>
                <a:gd name="connsiteX34" fmla="*/ 0 w 590237"/>
                <a:gd name="connsiteY34" fmla="*/ 15459 h 442678"/>
                <a:gd name="connsiteX35" fmla="*/ 19675 w 590237"/>
                <a:gd name="connsiteY35" fmla="*/ 1405 h 442678"/>
                <a:gd name="connsiteX36" fmla="*/ 226258 w 590237"/>
                <a:gd name="connsiteY36" fmla="*/ 703 h 442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590237" h="442678">
                  <a:moveTo>
                    <a:pt x="226258" y="703"/>
                  </a:moveTo>
                  <a:cubicBezTo>
                    <a:pt x="293011" y="703"/>
                    <a:pt x="359764" y="1405"/>
                    <a:pt x="425814" y="0"/>
                  </a:cubicBezTo>
                  <a:cubicBezTo>
                    <a:pt x="442678" y="0"/>
                    <a:pt x="447597" y="3513"/>
                    <a:pt x="446894" y="21080"/>
                  </a:cubicBezTo>
                  <a:cubicBezTo>
                    <a:pt x="445489" y="58321"/>
                    <a:pt x="446894" y="95562"/>
                    <a:pt x="446192" y="133506"/>
                  </a:cubicBezTo>
                  <a:cubicBezTo>
                    <a:pt x="446192" y="145452"/>
                    <a:pt x="447597" y="157397"/>
                    <a:pt x="456029" y="166531"/>
                  </a:cubicBezTo>
                  <a:cubicBezTo>
                    <a:pt x="466569" y="177774"/>
                    <a:pt x="475704" y="181287"/>
                    <a:pt x="486946" y="166531"/>
                  </a:cubicBezTo>
                  <a:cubicBezTo>
                    <a:pt x="500999" y="148262"/>
                    <a:pt x="517160" y="129993"/>
                    <a:pt x="543862" y="141938"/>
                  </a:cubicBezTo>
                  <a:cubicBezTo>
                    <a:pt x="571968" y="153883"/>
                    <a:pt x="591643" y="174261"/>
                    <a:pt x="593751" y="207286"/>
                  </a:cubicBezTo>
                  <a:cubicBezTo>
                    <a:pt x="595859" y="239608"/>
                    <a:pt x="592346" y="269120"/>
                    <a:pt x="563537" y="290200"/>
                  </a:cubicBezTo>
                  <a:cubicBezTo>
                    <a:pt x="536835" y="310578"/>
                    <a:pt x="514350" y="308469"/>
                    <a:pt x="491162" y="283876"/>
                  </a:cubicBezTo>
                  <a:cubicBezTo>
                    <a:pt x="484838" y="276850"/>
                    <a:pt x="482730" y="259986"/>
                    <a:pt x="467974" y="267012"/>
                  </a:cubicBezTo>
                  <a:cubicBezTo>
                    <a:pt x="453921" y="273336"/>
                    <a:pt x="445489" y="285282"/>
                    <a:pt x="445489" y="301443"/>
                  </a:cubicBezTo>
                  <a:cubicBezTo>
                    <a:pt x="445489" y="341495"/>
                    <a:pt x="444786" y="381547"/>
                    <a:pt x="445489" y="421598"/>
                  </a:cubicBezTo>
                  <a:cubicBezTo>
                    <a:pt x="446192" y="437760"/>
                    <a:pt x="442678" y="444084"/>
                    <a:pt x="424409" y="443381"/>
                  </a:cubicBezTo>
                  <a:cubicBezTo>
                    <a:pt x="385060" y="441976"/>
                    <a:pt x="345711" y="442678"/>
                    <a:pt x="306361" y="443381"/>
                  </a:cubicBezTo>
                  <a:cubicBezTo>
                    <a:pt x="289498" y="443381"/>
                    <a:pt x="276147" y="437760"/>
                    <a:pt x="265607" y="425814"/>
                  </a:cubicBezTo>
                  <a:cubicBezTo>
                    <a:pt x="252959" y="411058"/>
                    <a:pt x="248040" y="397005"/>
                    <a:pt x="267715" y="382952"/>
                  </a:cubicBezTo>
                  <a:cubicBezTo>
                    <a:pt x="281768" y="372412"/>
                    <a:pt x="300038" y="361872"/>
                    <a:pt x="291606" y="339387"/>
                  </a:cubicBezTo>
                  <a:cubicBezTo>
                    <a:pt x="282471" y="314794"/>
                    <a:pt x="265607" y="297929"/>
                    <a:pt x="237500" y="295822"/>
                  </a:cubicBezTo>
                  <a:cubicBezTo>
                    <a:pt x="211502" y="293714"/>
                    <a:pt x="186908" y="294416"/>
                    <a:pt x="167936" y="316901"/>
                  </a:cubicBezTo>
                  <a:cubicBezTo>
                    <a:pt x="147559" y="341495"/>
                    <a:pt x="148262" y="356251"/>
                    <a:pt x="172153" y="377331"/>
                  </a:cubicBezTo>
                  <a:cubicBezTo>
                    <a:pt x="181990" y="385762"/>
                    <a:pt x="198151" y="391384"/>
                    <a:pt x="191125" y="409653"/>
                  </a:cubicBezTo>
                  <a:cubicBezTo>
                    <a:pt x="184098" y="429328"/>
                    <a:pt x="169342" y="442678"/>
                    <a:pt x="148965" y="443381"/>
                  </a:cubicBezTo>
                  <a:cubicBezTo>
                    <a:pt x="103994" y="444786"/>
                    <a:pt x="59726" y="443381"/>
                    <a:pt x="14756" y="444084"/>
                  </a:cubicBezTo>
                  <a:cubicBezTo>
                    <a:pt x="3513" y="444084"/>
                    <a:pt x="702" y="439165"/>
                    <a:pt x="702" y="429328"/>
                  </a:cubicBezTo>
                  <a:cubicBezTo>
                    <a:pt x="702" y="386465"/>
                    <a:pt x="702" y="343603"/>
                    <a:pt x="702" y="300740"/>
                  </a:cubicBezTo>
                  <a:cubicBezTo>
                    <a:pt x="702" y="285282"/>
                    <a:pt x="7729" y="272634"/>
                    <a:pt x="19675" y="262796"/>
                  </a:cubicBezTo>
                  <a:cubicBezTo>
                    <a:pt x="34430" y="250148"/>
                    <a:pt x="47781" y="247338"/>
                    <a:pt x="61132" y="265607"/>
                  </a:cubicBezTo>
                  <a:cubicBezTo>
                    <a:pt x="71672" y="280363"/>
                    <a:pt x="83617" y="298632"/>
                    <a:pt x="104697" y="290903"/>
                  </a:cubicBezTo>
                  <a:cubicBezTo>
                    <a:pt x="128587" y="282471"/>
                    <a:pt x="146154" y="265607"/>
                    <a:pt x="148965" y="237501"/>
                  </a:cubicBezTo>
                  <a:cubicBezTo>
                    <a:pt x="151775" y="210096"/>
                    <a:pt x="149667" y="184801"/>
                    <a:pt x="125777" y="165829"/>
                  </a:cubicBezTo>
                  <a:cubicBezTo>
                    <a:pt x="101886" y="146857"/>
                    <a:pt x="88535" y="148262"/>
                    <a:pt x="67456" y="170045"/>
                  </a:cubicBezTo>
                  <a:cubicBezTo>
                    <a:pt x="58321" y="179179"/>
                    <a:pt x="54808" y="198854"/>
                    <a:pt x="33728" y="189719"/>
                  </a:cubicBezTo>
                  <a:cubicBezTo>
                    <a:pt x="14053" y="181287"/>
                    <a:pt x="1405" y="167234"/>
                    <a:pt x="702" y="146857"/>
                  </a:cubicBezTo>
                  <a:cubicBezTo>
                    <a:pt x="-703" y="103292"/>
                    <a:pt x="702" y="59024"/>
                    <a:pt x="0" y="15459"/>
                  </a:cubicBezTo>
                  <a:cubicBezTo>
                    <a:pt x="0" y="-1405"/>
                    <a:pt x="10540" y="1405"/>
                    <a:pt x="19675" y="1405"/>
                  </a:cubicBezTo>
                  <a:cubicBezTo>
                    <a:pt x="91346" y="703"/>
                    <a:pt x="158802" y="703"/>
                    <a:pt x="226258" y="703"/>
                  </a:cubicBezTo>
                  <a:close/>
                </a:path>
              </a:pathLst>
            </a:custGeom>
            <a:solidFill>
              <a:schemeClr val="accent1"/>
            </a:solidFill>
            <a:ln w="6350" cap="flat">
              <a:solidFill>
                <a:schemeClr val="bg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50"/>
            </a:p>
          </p:txBody>
        </p:sp>
        <p:sp>
          <p:nvSpPr>
            <p:cNvPr id="21" name="Freeform: Shape 20"/>
            <p:cNvSpPr/>
            <p:nvPr userDrawn="1"/>
          </p:nvSpPr>
          <p:spPr>
            <a:xfrm>
              <a:off x="11553436" y="733275"/>
              <a:ext cx="800489" cy="600367"/>
            </a:xfrm>
            <a:custGeom>
              <a:avLst/>
              <a:gdLst>
                <a:gd name="connsiteX0" fmla="*/ 591733 w 590237"/>
                <a:gd name="connsiteY0" fmla="*/ 225014 h 442678"/>
                <a:gd name="connsiteX1" fmla="*/ 592436 w 590237"/>
                <a:gd name="connsiteY1" fmla="*/ 425273 h 442678"/>
                <a:gd name="connsiteX2" fmla="*/ 572761 w 590237"/>
                <a:gd name="connsiteY2" fmla="*/ 444948 h 442678"/>
                <a:gd name="connsiteX3" fmla="*/ 170135 w 590237"/>
                <a:gd name="connsiteY3" fmla="*/ 444948 h 442678"/>
                <a:gd name="connsiteX4" fmla="*/ 149758 w 590237"/>
                <a:gd name="connsiteY4" fmla="*/ 423165 h 442678"/>
                <a:gd name="connsiteX5" fmla="*/ 150460 w 590237"/>
                <a:gd name="connsiteY5" fmla="*/ 313549 h 442678"/>
                <a:gd name="connsiteX6" fmla="*/ 145542 w 590237"/>
                <a:gd name="connsiteY6" fmla="*/ 284038 h 442678"/>
                <a:gd name="connsiteX7" fmla="*/ 108300 w 590237"/>
                <a:gd name="connsiteY7" fmla="*/ 279822 h 442678"/>
                <a:gd name="connsiteX8" fmla="*/ 21170 w 590237"/>
                <a:gd name="connsiteY8" fmla="*/ 281227 h 442678"/>
                <a:gd name="connsiteX9" fmla="*/ 42953 w 590237"/>
                <a:gd name="connsiteY9" fmla="*/ 147018 h 442678"/>
                <a:gd name="connsiteX10" fmla="*/ 103382 w 590237"/>
                <a:gd name="connsiteY10" fmla="*/ 160369 h 442678"/>
                <a:gd name="connsiteX11" fmla="*/ 127272 w 590237"/>
                <a:gd name="connsiteY11" fmla="*/ 177233 h 442678"/>
                <a:gd name="connsiteX12" fmla="*/ 149758 w 590237"/>
                <a:gd name="connsiteY12" fmla="*/ 142802 h 442678"/>
                <a:gd name="connsiteX13" fmla="*/ 149758 w 590237"/>
                <a:gd name="connsiteY13" fmla="*/ 24755 h 442678"/>
                <a:gd name="connsiteX14" fmla="*/ 172946 w 590237"/>
                <a:gd name="connsiteY14" fmla="*/ 162 h 442678"/>
                <a:gd name="connsiteX15" fmla="*/ 288182 w 590237"/>
                <a:gd name="connsiteY15" fmla="*/ 864 h 442678"/>
                <a:gd name="connsiteX16" fmla="*/ 328937 w 590237"/>
                <a:gd name="connsiteY16" fmla="*/ 19134 h 442678"/>
                <a:gd name="connsiteX17" fmla="*/ 326126 w 590237"/>
                <a:gd name="connsiteY17" fmla="*/ 62699 h 442678"/>
                <a:gd name="connsiteX18" fmla="*/ 302938 w 590237"/>
                <a:gd name="connsiteY18" fmla="*/ 106967 h 442678"/>
                <a:gd name="connsiteX19" fmla="*/ 357746 w 590237"/>
                <a:gd name="connsiteY19" fmla="*/ 149829 h 442678"/>
                <a:gd name="connsiteX20" fmla="*/ 432228 w 590237"/>
                <a:gd name="connsiteY20" fmla="*/ 121020 h 442678"/>
                <a:gd name="connsiteX21" fmla="*/ 423797 w 590237"/>
                <a:gd name="connsiteY21" fmla="*/ 69023 h 442678"/>
                <a:gd name="connsiteX22" fmla="*/ 402717 w 590237"/>
                <a:gd name="connsiteY22" fmla="*/ 35997 h 442678"/>
                <a:gd name="connsiteX23" fmla="*/ 444877 w 590237"/>
                <a:gd name="connsiteY23" fmla="*/ 2269 h 442678"/>
                <a:gd name="connsiteX24" fmla="*/ 579085 w 590237"/>
                <a:gd name="connsiteY24" fmla="*/ 1567 h 442678"/>
                <a:gd name="connsiteX25" fmla="*/ 591031 w 590237"/>
                <a:gd name="connsiteY25" fmla="*/ 19836 h 442678"/>
                <a:gd name="connsiteX26" fmla="*/ 591733 w 590237"/>
                <a:gd name="connsiteY26" fmla="*/ 225014 h 442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90237" h="442678">
                  <a:moveTo>
                    <a:pt x="591733" y="225014"/>
                  </a:moveTo>
                  <a:cubicBezTo>
                    <a:pt x="591733" y="291767"/>
                    <a:pt x="591031" y="358520"/>
                    <a:pt x="592436" y="425273"/>
                  </a:cubicBezTo>
                  <a:cubicBezTo>
                    <a:pt x="592436" y="440732"/>
                    <a:pt x="588923" y="444948"/>
                    <a:pt x="572761" y="444948"/>
                  </a:cubicBezTo>
                  <a:cubicBezTo>
                    <a:pt x="438552" y="444245"/>
                    <a:pt x="304344" y="444245"/>
                    <a:pt x="170135" y="444948"/>
                  </a:cubicBezTo>
                  <a:cubicBezTo>
                    <a:pt x="151866" y="444948"/>
                    <a:pt x="149758" y="438624"/>
                    <a:pt x="149758" y="423165"/>
                  </a:cubicBezTo>
                  <a:cubicBezTo>
                    <a:pt x="150460" y="386627"/>
                    <a:pt x="149758" y="350088"/>
                    <a:pt x="150460" y="313549"/>
                  </a:cubicBezTo>
                  <a:cubicBezTo>
                    <a:pt x="150460" y="303712"/>
                    <a:pt x="150460" y="293172"/>
                    <a:pt x="145542" y="284038"/>
                  </a:cubicBezTo>
                  <a:cubicBezTo>
                    <a:pt x="135002" y="265066"/>
                    <a:pt x="122354" y="263661"/>
                    <a:pt x="108300" y="279822"/>
                  </a:cubicBezTo>
                  <a:cubicBezTo>
                    <a:pt x="78086" y="314252"/>
                    <a:pt x="52087" y="314955"/>
                    <a:pt x="21170" y="281227"/>
                  </a:cubicBezTo>
                  <a:cubicBezTo>
                    <a:pt x="-14666" y="242581"/>
                    <a:pt x="-3423" y="172314"/>
                    <a:pt x="42953" y="147018"/>
                  </a:cubicBezTo>
                  <a:cubicBezTo>
                    <a:pt x="67546" y="133668"/>
                    <a:pt x="85815" y="141397"/>
                    <a:pt x="103382" y="160369"/>
                  </a:cubicBezTo>
                  <a:cubicBezTo>
                    <a:pt x="109706" y="167395"/>
                    <a:pt x="113219" y="182854"/>
                    <a:pt x="127272" y="177233"/>
                  </a:cubicBezTo>
                  <a:cubicBezTo>
                    <a:pt x="142028" y="171612"/>
                    <a:pt x="149758" y="158963"/>
                    <a:pt x="149758" y="142802"/>
                  </a:cubicBezTo>
                  <a:cubicBezTo>
                    <a:pt x="149758" y="103453"/>
                    <a:pt x="150460" y="64104"/>
                    <a:pt x="149758" y="24755"/>
                  </a:cubicBezTo>
                  <a:cubicBezTo>
                    <a:pt x="149055" y="6486"/>
                    <a:pt x="152568" y="-1244"/>
                    <a:pt x="172946" y="162"/>
                  </a:cubicBezTo>
                  <a:cubicBezTo>
                    <a:pt x="210889" y="2269"/>
                    <a:pt x="249536" y="864"/>
                    <a:pt x="288182" y="864"/>
                  </a:cubicBezTo>
                  <a:cubicBezTo>
                    <a:pt x="305046" y="864"/>
                    <a:pt x="318397" y="6486"/>
                    <a:pt x="328937" y="19134"/>
                  </a:cubicBezTo>
                  <a:cubicBezTo>
                    <a:pt x="342990" y="34592"/>
                    <a:pt x="345098" y="48646"/>
                    <a:pt x="326126" y="62699"/>
                  </a:cubicBezTo>
                  <a:cubicBezTo>
                    <a:pt x="312073" y="73239"/>
                    <a:pt x="293804" y="85184"/>
                    <a:pt x="302938" y="106967"/>
                  </a:cubicBezTo>
                  <a:cubicBezTo>
                    <a:pt x="312775" y="130857"/>
                    <a:pt x="328937" y="147721"/>
                    <a:pt x="357746" y="149829"/>
                  </a:cubicBezTo>
                  <a:cubicBezTo>
                    <a:pt x="387258" y="151234"/>
                    <a:pt x="413959" y="149126"/>
                    <a:pt x="432228" y="121020"/>
                  </a:cubicBezTo>
                  <a:cubicBezTo>
                    <a:pt x="446282" y="99940"/>
                    <a:pt x="441363" y="84481"/>
                    <a:pt x="423797" y="69023"/>
                  </a:cubicBezTo>
                  <a:cubicBezTo>
                    <a:pt x="413959" y="60590"/>
                    <a:pt x="395690" y="55672"/>
                    <a:pt x="402717" y="35997"/>
                  </a:cubicBezTo>
                  <a:cubicBezTo>
                    <a:pt x="409743" y="16323"/>
                    <a:pt x="424499" y="2972"/>
                    <a:pt x="444877" y="2269"/>
                  </a:cubicBezTo>
                  <a:cubicBezTo>
                    <a:pt x="489847" y="864"/>
                    <a:pt x="534115" y="2269"/>
                    <a:pt x="579085" y="1567"/>
                  </a:cubicBezTo>
                  <a:cubicBezTo>
                    <a:pt x="595246" y="1567"/>
                    <a:pt x="591031" y="12107"/>
                    <a:pt x="591031" y="19836"/>
                  </a:cubicBezTo>
                  <a:cubicBezTo>
                    <a:pt x="591733" y="87995"/>
                    <a:pt x="591733" y="156856"/>
                    <a:pt x="591733" y="225014"/>
                  </a:cubicBezTo>
                  <a:close/>
                </a:path>
              </a:pathLst>
            </a:custGeom>
            <a:solidFill>
              <a:schemeClr val="accent1"/>
            </a:solidFill>
            <a:ln w="6350" cap="flat">
              <a:solidFill>
                <a:schemeClr val="bg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50"/>
            </a:p>
          </p:txBody>
        </p:sp>
      </p:gr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lvl1pPr algn="l">
              <a:defRPr sz="4000" b="1" cap="all"/>
            </a:lvl1pPr>
          </a:lstStyle>
          <a:p>
            <a:r>
              <a:rPr lang="en-US"/>
              <a:t>Click to edit Master title style</a:t>
            </a:r>
            <a:endParaRPr lang="en-US"/>
          </a:p>
        </p:txBody>
      </p:sp>
      <p:sp>
        <p:nvSpPr>
          <p:cNvPr id="3" name="Text Placeholder 2"/>
          <p:cNvSpPr>
            <a:spLocks noGrp="1"/>
          </p:cNvSpPr>
          <p:nvPr>
            <p:ph type="body" idx="1"/>
          </p:nvPr>
        </p:nvSpPr>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r>
              <a:rPr lang="en-US"/>
              <a:t>Click to edit Master text styles</a:t>
            </a:r>
            <a:endParaRPr lang="en-US"/>
          </a:p>
        </p:txBody>
      </p:sp>
      <p:sp>
        <p:nvSpPr>
          <p:cNvPr id="4" name="Date Placeholder 3"/>
          <p:cNvSpPr>
            <a:spLocks noGrp="1"/>
          </p:cNvSpPr>
          <p:nvPr>
            <p:ph type="dt" sz="half" idx="2"/>
          </p:nvPr>
        </p:nvSpPr>
        <p:spPr/>
        <p:txBody>
          <a:bodyPr/>
          <a:lstStyle/>
          <a:p>
            <a:fld id="{59218108-C05C-4880-AA29-1B4940E467B1}" type="datetimeFigureOut">
              <a:rPr lang="en-US" smtClean="0"/>
            </a:fld>
            <a:endParaRPr lang="en-US"/>
          </a:p>
        </p:txBody>
      </p:sp>
      <p:sp>
        <p:nvSpPr>
          <p:cNvPr id="5" name="Footer Placeholder 4"/>
          <p:cNvSpPr>
            <a:spLocks noGrp="1"/>
          </p:cNvSpPr>
          <p:nvPr>
            <p:ph type="ftr" sz="quarter" idx="3"/>
          </p:nvPr>
        </p:nvSpPr>
        <p:spPr/>
        <p:txBody>
          <a:bodyPr/>
          <a:lstStyle/>
          <a:p>
            <a:endParaRPr lang="en-US"/>
          </a:p>
        </p:txBody>
      </p:sp>
      <p:sp>
        <p:nvSpPr>
          <p:cNvPr id="6" name="Slide Number Placeholder 5"/>
          <p:cNvSpPr>
            <a:spLocks noGrp="1"/>
          </p:cNvSpPr>
          <p:nvPr>
            <p:ph type="sldNum" sz="quarter" idx="4"/>
          </p:nvPr>
        </p:nvSpPr>
        <p:spPr/>
        <p:txBody>
          <a:bodyPr/>
          <a:lstStyle/>
          <a:p>
            <a:fld id="{93AE1883-0942-4AA3-9DB2-9C7C3A0314B1}" type="slidenum">
              <a:rPr lang="en-US" smtClean="0"/>
            </a:fld>
            <a:endParaRPr 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3"/>
          </p:nvPr>
        </p:nvSpPr>
        <p:spPr/>
        <p:txBody>
          <a:bodyPr/>
          <a:lstStyle/>
          <a:p>
            <a:fld id="{2BB39924-3DF4-48BA-86E2-311340A23EC9}" type="datetimeFigureOut">
              <a:rPr lang="en-US" smtClean="0"/>
            </a:fld>
            <a:endParaRPr lang="en-US"/>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fld id="{93AE1883-0942-4AA3-9DB2-9C7C3A0314B1}" type="slidenum">
              <a:rPr lang="en-US" smtClean="0"/>
            </a:fld>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Text Placeholder 2"/>
          <p:cNvSpPr>
            <a:spLocks noGrp="1"/>
          </p:cNvSpPr>
          <p:nvPr>
            <p:ph type="body" idx="1"/>
          </p:nvPr>
        </p:nvSpPr>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a:t>Click to edit Master text styles</a:t>
            </a:r>
            <a:endParaRPr lang="en-US"/>
          </a:p>
        </p:txBody>
      </p:sp>
      <p:sp>
        <p:nvSpPr>
          <p:cNvPr id="4" name="Content Placeholder 3"/>
          <p:cNvSpPr>
            <a:spLocks noGrp="1"/>
          </p:cNvSpPr>
          <p:nvPr>
            <p:ph sz="half" idx="2"/>
          </p:nvPr>
        </p:nvSpPr>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a:t>Click to edit Master text styles</a:t>
            </a:r>
            <a:endParaRPr lang="en-US"/>
          </a:p>
        </p:txBody>
      </p:sp>
      <p:sp>
        <p:nvSpPr>
          <p:cNvPr id="6" name="Content Placeholder 5"/>
          <p:cNvSpPr>
            <a:spLocks noGrp="1"/>
          </p:cNvSpPr>
          <p:nvPr>
            <p:ph sz="quarter" idx="4"/>
          </p:nvPr>
        </p:nvSpPr>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5"/>
          </p:nvPr>
        </p:nvSpPr>
        <p:spPr/>
        <p:txBody>
          <a:bodyPr/>
          <a:lstStyle/>
          <a:p>
            <a:fld id="{D419D98C-5CD9-4BE2-94C2-C555B4C30ED4}" type="datetimeFigureOut">
              <a:rPr lang="en-US" smtClean="0"/>
            </a:fld>
            <a:endParaRPr lang="en-US"/>
          </a:p>
        </p:txBody>
      </p:sp>
      <p:sp>
        <p:nvSpPr>
          <p:cNvPr id="8" name="Footer Placeholder 7"/>
          <p:cNvSpPr>
            <a:spLocks noGrp="1"/>
          </p:cNvSpPr>
          <p:nvPr>
            <p:ph type="ftr" sz="quarter" idx="6"/>
          </p:nvPr>
        </p:nvSpPr>
        <p:spPr/>
        <p:txBody>
          <a:bodyPr/>
          <a:lstStyle/>
          <a:p>
            <a:endParaRPr lang="en-US"/>
          </a:p>
        </p:txBody>
      </p:sp>
      <p:sp>
        <p:nvSpPr>
          <p:cNvPr id="9" name="Slide Number Placeholder 8"/>
          <p:cNvSpPr>
            <a:spLocks noGrp="1"/>
          </p:cNvSpPr>
          <p:nvPr>
            <p:ph type="sldNum" sz="quarter" idx="7"/>
          </p:nvPr>
        </p:nvSpPr>
        <p:spPr/>
        <p:txBody>
          <a:bodyPr/>
          <a:lstStyle/>
          <a:p>
            <a:fld id="{93AE1883-0942-4AA3-9DB2-9C7C3A0314B1}" type="slidenum">
              <a:rPr lang="en-US" smtClean="0"/>
            </a:fld>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
          </p:nvPr>
        </p:nvSpPr>
        <p:spPr/>
        <p:txBody>
          <a:bodyPr/>
          <a:lstStyle/>
          <a:p>
            <a:fld id="{B99A2CCD-1DC6-4290-B0B0-E491C4765626}" type="datetimeFigureOut">
              <a:rPr lang="en-US" smtClean="0"/>
            </a:fld>
            <a:endParaRPr lang="en-US"/>
          </a:p>
        </p:txBody>
      </p:sp>
      <p:sp>
        <p:nvSpPr>
          <p:cNvPr id="4" name="Footer Placeholder 3"/>
          <p:cNvSpPr>
            <a:spLocks noGrp="1"/>
          </p:cNvSpPr>
          <p:nvPr>
            <p:ph type="ftr" sz="quarter" idx="2"/>
          </p:nvPr>
        </p:nvSpPr>
        <p:spPr/>
        <p:txBody>
          <a:bodyPr/>
          <a:lstStyle/>
          <a:p>
            <a:endParaRPr lang="en-US"/>
          </a:p>
        </p:txBody>
      </p:sp>
      <p:sp>
        <p:nvSpPr>
          <p:cNvPr id="5" name="Slide Number Placeholder 4"/>
          <p:cNvSpPr>
            <a:spLocks noGrp="1"/>
          </p:cNvSpPr>
          <p:nvPr>
            <p:ph type="sldNum" sz="quarter" idx="3"/>
          </p:nvPr>
        </p:nvSpPr>
        <p:spPr/>
        <p:txBody>
          <a:bodyPr/>
          <a:lstStyle/>
          <a:p>
            <a:fld id="{93AE1883-0942-4AA3-9DB2-9C7C3A0314B1}" type="slidenum">
              <a:rPr lang="en-US" smtClean="0"/>
            </a:fld>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p:nvPr>
        </p:nvSpPr>
        <p:spPr/>
        <p:txBody>
          <a:bodyPr/>
          <a:lstStyle/>
          <a:p>
            <a:fld id="{A471491B-D5EE-4CD4-A17F-027224248AAE}" type="datetimeFigureOut">
              <a:rPr lang="en-US" smtClean="0"/>
            </a:fld>
            <a:endParaRPr lang="en-US"/>
          </a:p>
        </p:txBody>
      </p:sp>
      <p:sp>
        <p:nvSpPr>
          <p:cNvPr id="3" name="Footer Placeholder 2"/>
          <p:cNvSpPr>
            <a:spLocks noGrp="1"/>
          </p:cNvSpPr>
          <p:nvPr>
            <p:ph type="ftr" sz="quarter" idx="1"/>
          </p:nvPr>
        </p:nvSpPr>
        <p:spPr/>
        <p:txBody>
          <a:bodyPr/>
          <a:lstStyle/>
          <a:p>
            <a:endParaRPr lang="en-US"/>
          </a:p>
        </p:txBody>
      </p:sp>
      <p:sp>
        <p:nvSpPr>
          <p:cNvPr id="4" name="Slide Number Placeholder 3"/>
          <p:cNvSpPr>
            <a:spLocks noGrp="1"/>
          </p:cNvSpPr>
          <p:nvPr>
            <p:ph type="sldNum" sz="quarter" idx="2"/>
          </p:nvPr>
        </p:nvSpPr>
        <p:spPr/>
        <p:txBody>
          <a:bodyPr/>
          <a:lstStyle/>
          <a:p>
            <a:fld id="{93AE1883-0942-4AA3-9DB2-9C7C3A0314B1}" type="slidenum">
              <a:rPr lang="en-US" smtClean="0"/>
            </a:fld>
            <a:endParaRPr 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lgn="l">
              <a:defRPr sz="2000" b="1"/>
            </a:lvl1pPr>
          </a:lstStyle>
          <a:p>
            <a:r>
              <a:rPr lang="en-US"/>
              <a:t>Click to edit Master title style</a:t>
            </a:r>
            <a:endParaRPr lang="en-US"/>
          </a:p>
        </p:txBody>
      </p:sp>
      <p:sp>
        <p:nvSpPr>
          <p:cNvPr id="3" name="Content Placeholder 2"/>
          <p:cNvSpPr>
            <a:spLocks noGrp="1"/>
          </p:cNvSpPr>
          <p:nvPr>
            <p:ph idx="1"/>
          </p:nvPr>
        </p:nvSpPr>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a:t>Click to edit Master text styles</a:t>
            </a:r>
            <a:endParaRPr lang="en-US"/>
          </a:p>
        </p:txBody>
      </p:sp>
      <p:sp>
        <p:nvSpPr>
          <p:cNvPr id="5" name="Date Placeholder 4"/>
          <p:cNvSpPr>
            <a:spLocks noGrp="1"/>
          </p:cNvSpPr>
          <p:nvPr>
            <p:ph type="dt" sz="half" idx="3"/>
          </p:nvPr>
        </p:nvSpPr>
        <p:spPr/>
        <p:txBody>
          <a:bodyPr/>
          <a:lstStyle/>
          <a:p>
            <a:fld id="{4D17D405-59CA-46D5-98D6-6545AAD3AB81}" type="datetimeFigureOut">
              <a:rPr lang="en-US" smtClean="0"/>
            </a:fld>
            <a:endParaRPr lang="en-US"/>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fld id="{93AE1883-0942-4AA3-9DB2-9C7C3A0314B1}" type="slidenum">
              <a:rPr lang="en-US" smtClean="0"/>
            </a:fld>
            <a:endParaRPr 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lgn="l">
              <a:defRPr sz="2000" b="1"/>
            </a:lvl1pPr>
          </a:lstStyle>
          <a:p>
            <a:r>
              <a:rPr lang="en-US"/>
              <a:t>Click to edit Master title style</a:t>
            </a:r>
            <a:endParaRPr lang="en-US"/>
          </a:p>
        </p:txBody>
      </p:sp>
      <p:sp>
        <p:nvSpPr>
          <p:cNvPr id="3" name="Picture Placeholder 2"/>
          <p:cNvSpPr>
            <a:spLocks noGrp="1"/>
          </p:cNvSpPr>
          <p:nvPr>
            <p:ph type="pic" idx="1"/>
          </p:nvPr>
        </p:nvSpPr>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a:t>Click to edit Master text styles</a:t>
            </a:r>
            <a:endParaRPr lang="en-US"/>
          </a:p>
        </p:txBody>
      </p:sp>
      <p:sp>
        <p:nvSpPr>
          <p:cNvPr id="5" name="Date Placeholder 4"/>
          <p:cNvSpPr>
            <a:spLocks noGrp="1"/>
          </p:cNvSpPr>
          <p:nvPr>
            <p:ph type="dt" sz="half" idx="3"/>
          </p:nvPr>
        </p:nvSpPr>
        <p:spPr/>
        <p:txBody>
          <a:bodyPr/>
          <a:lstStyle/>
          <a:p>
            <a:fld id="{2CA9F3D2-1E1D-49B1-AE67-4474D3B2891E}" type="datetimeFigureOut">
              <a:rPr lang="en-US" smtClean="0"/>
            </a:fld>
            <a:endParaRPr lang="en-US"/>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fld id="{93AE1883-0942-4AA3-9DB2-9C7C3A0314B1}" type="slidenum">
              <a:rPr lang="en-US" smtClean="0"/>
            </a:fld>
            <a:endParaRPr 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6" Type="http://schemas.openxmlformats.org/officeDocument/2006/relationships/theme" Target="../theme/theme2.xml"/><Relationship Id="rId15" Type="http://schemas.openxmlformats.org/officeDocument/2006/relationships/slideLayout" Target="../slideLayouts/slideLayout26.xml"/><Relationship Id="rId14" Type="http://schemas.openxmlformats.org/officeDocument/2006/relationships/slideLayout" Target="../slideLayouts/slideLayout25.xml"/><Relationship Id="rId13" Type="http://schemas.openxmlformats.org/officeDocument/2006/relationships/slideLayout" Target="../slideLayouts/slideLayout24.xml"/><Relationship Id="rId12" Type="http://schemas.openxmlformats.org/officeDocument/2006/relationships/slideLayout" Target="../slideLayouts/slideLayout23.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FD0B7A-F5DD-4F40-B4CB-3B2C354B893A}" type="datetimeFigureOut">
              <a:rPr lang="en-US" smtClean="0"/>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AE1883-0942-4AA3-9DB2-9C7C3A0314B1}"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pattFill prst="pct10">
          <a:fgClr>
            <a:schemeClr val="bg1"/>
          </a:fgClr>
          <a:bgClr>
            <a:schemeClr val="bg1"/>
          </a:bgClr>
        </a:patt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endParaRPr lang="en-US"/>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defPPr>
              <a:defRPr lang="en-US"/>
            </a:defPPr>
            <a:lvl1pPr marL="0" algn="l"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2C6F5D1-22EE-40DE-B1CB-46ACC4EA3080}" type="datetimeFigureOut">
              <a:rPr lang="en-US" smtClean="0"/>
            </a:fld>
            <a:endParaRPr 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defPPr>
              <a:defRPr lang="en-US"/>
            </a:defPPr>
            <a:lvl1pPr marL="0" algn="ct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6BED4CB-78DC-41E6-90D8-611D212CD968}"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transition/>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image" Target="../media/image5.png"/><Relationship Id="rId1"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6" Type="http://schemas.openxmlformats.org/officeDocument/2006/relationships/slideLayout" Target="../slideLayouts/slideLayout18.xml"/><Relationship Id="rId5" Type="http://schemas.microsoft.com/office/2007/relationships/diagramDrawing" Target="../diagrams/drawing1.xml"/><Relationship Id="rId4" Type="http://schemas.openxmlformats.org/officeDocument/2006/relationships/diagramColors" Target="../diagrams/colors1.xml"/><Relationship Id="rId3" Type="http://schemas.openxmlformats.org/officeDocument/2006/relationships/diagramQuickStyle" Target="../diagrams/quickStyle1.xml"/><Relationship Id="rId2" Type="http://schemas.openxmlformats.org/officeDocument/2006/relationships/diagramLayout" Target="../diagrams/layout1.xml"/><Relationship Id="rId1" Type="http://schemas.openxmlformats.org/officeDocument/2006/relationships/diagramData" Target="../diagrams/data1.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6.xml"/><Relationship Id="rId1" Type="http://schemas.openxmlformats.org/officeDocument/2006/relationships/image" Target="../media/image6.em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7.GI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8.jpeg"/></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8.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9.wmf"/></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9.wmf"/></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10.GIF"/></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11.jpeg"/></Relationships>
</file>

<file path=ppt/slides/_rels/slide44.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12.jpeg"/></Relationships>
</file>

<file path=ppt/slides/_rels/slide45.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13.jpeg"/></Relationships>
</file>

<file path=ppt/slides/_rels/slide46.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14.jpeg"/></Relationships>
</file>

<file path=ppt/slides/_rels/slide47.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15.png"/></Relationships>
</file>

<file path=ppt/slides/_rels/slide48.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16.jpe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6" Type="http://schemas.openxmlformats.org/officeDocument/2006/relationships/slideLayout" Target="../slideLayouts/slideLayout18.xml"/><Relationship Id="rId5" Type="http://schemas.microsoft.com/office/2007/relationships/diagramDrawing" Target="../diagrams/drawing2.xml"/><Relationship Id="rId4" Type="http://schemas.openxmlformats.org/officeDocument/2006/relationships/diagramColors" Target="../diagrams/colors2.xml"/><Relationship Id="rId3" Type="http://schemas.openxmlformats.org/officeDocument/2006/relationships/diagramQuickStyle" Target="../diagrams/quickStyle2.xml"/><Relationship Id="rId2" Type="http://schemas.openxmlformats.org/officeDocument/2006/relationships/diagramLayout" Target="../diagrams/layout2.xml"/><Relationship Id="rId1" Type="http://schemas.openxmlformats.org/officeDocument/2006/relationships/diagramData" Target="../diagrams/data2.xml"/></Relationships>
</file>

<file path=ppt/slides/_rels/slide53.xml.rels><?xml version="1.0" encoding="UTF-8" standalone="yes"?>
<Relationships xmlns="http://schemas.openxmlformats.org/package/2006/relationships"><Relationship Id="rId6" Type="http://schemas.openxmlformats.org/officeDocument/2006/relationships/slideLayout" Target="../slideLayouts/slideLayout18.xml"/><Relationship Id="rId5" Type="http://schemas.microsoft.com/office/2007/relationships/diagramDrawing" Target="../diagrams/drawing3.xml"/><Relationship Id="rId4" Type="http://schemas.openxmlformats.org/officeDocument/2006/relationships/diagramColors" Target="../diagrams/colors3.xml"/><Relationship Id="rId3" Type="http://schemas.openxmlformats.org/officeDocument/2006/relationships/diagramQuickStyle" Target="../diagrams/quickStyle3.xml"/><Relationship Id="rId2" Type="http://schemas.openxmlformats.org/officeDocument/2006/relationships/diagramLayout" Target="../diagrams/layout3.xml"/><Relationship Id="rId1" Type="http://schemas.openxmlformats.org/officeDocument/2006/relationships/diagramData" Target="../diagrams/data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17.jpeg"/></Relationships>
</file>

<file path=ppt/slides/_rels/slide57.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17.jpe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18.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19.jpe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20.jpe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2.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21.wmf"/></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5.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21.wmf"/></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7.xml.rels><?xml version="1.0" encoding="UTF-8" standalone="yes"?>
<Relationships xmlns="http://schemas.openxmlformats.org/package/2006/relationships"><Relationship Id="rId6" Type="http://schemas.openxmlformats.org/officeDocument/2006/relationships/slideLayout" Target="../slideLayouts/slideLayout18.xml"/><Relationship Id="rId5" Type="http://schemas.microsoft.com/office/2007/relationships/diagramDrawing" Target="../diagrams/drawing4.xml"/><Relationship Id="rId4" Type="http://schemas.openxmlformats.org/officeDocument/2006/relationships/diagramColors" Target="../diagrams/colors4.xml"/><Relationship Id="rId3" Type="http://schemas.openxmlformats.org/officeDocument/2006/relationships/diagramQuickStyle" Target="../diagrams/quickStyle4.xml"/><Relationship Id="rId2" Type="http://schemas.openxmlformats.org/officeDocument/2006/relationships/diagramLayout" Target="../diagrams/layout4.xml"/><Relationship Id="rId1" Type="http://schemas.openxmlformats.org/officeDocument/2006/relationships/diagramData" Target="../diagrams/data4.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2.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22.png"/></Relationships>
</file>

<file path=ppt/slides/_rels/slide83.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22.png"/></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0.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23.jpeg"/></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http://gambardanfoto.com/wp-content/uploads/2013/11/gambar-garuda-522x555.jpg"/>
          <p:cNvSpPr>
            <a:spLocks noChangeAspect="1" noChangeArrowheads="1"/>
          </p:cNvSpPr>
          <p:nvPr/>
        </p:nvSpPr>
        <p:spPr bwMode="auto">
          <a:xfrm>
            <a:off x="1967281" y="954881"/>
            <a:ext cx="179144" cy="2107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6" tIns="34288" rIns="68576" bIns="34288"/>
          <a:lstStyle>
            <a:lvl1pPr>
              <a:defRPr sz="3200" b="1" i="1">
                <a:solidFill>
                  <a:schemeClr val="tx1"/>
                </a:solidFill>
                <a:latin typeface="Times New Roman" panose="02020603050405020304" pitchFamily="18" charset="0"/>
                <a:ea typeface="MS PGothic" panose="020B0600070205080204" pitchFamily="34" charset="-128"/>
              </a:defRPr>
            </a:lvl1pPr>
            <a:lvl2pPr marL="742950" indent="-285750">
              <a:defRPr sz="3200" b="1" i="1">
                <a:solidFill>
                  <a:schemeClr val="tx1"/>
                </a:solidFill>
                <a:latin typeface="Times New Roman" panose="02020603050405020304" pitchFamily="18" charset="0"/>
                <a:ea typeface="MS PGothic" panose="020B0600070205080204" pitchFamily="34" charset="-128"/>
              </a:defRPr>
            </a:lvl2pPr>
            <a:lvl3pPr marL="1143000" indent="-228600">
              <a:defRPr sz="3200" b="1" i="1">
                <a:solidFill>
                  <a:schemeClr val="tx1"/>
                </a:solidFill>
                <a:latin typeface="Times New Roman" panose="02020603050405020304" pitchFamily="18" charset="0"/>
                <a:ea typeface="MS PGothic" panose="020B0600070205080204" pitchFamily="34" charset="-128"/>
              </a:defRPr>
            </a:lvl3pPr>
            <a:lvl4pPr marL="1600200" indent="-228600">
              <a:defRPr sz="3200" b="1" i="1">
                <a:solidFill>
                  <a:schemeClr val="tx1"/>
                </a:solidFill>
                <a:latin typeface="Times New Roman" panose="02020603050405020304" pitchFamily="18" charset="0"/>
                <a:ea typeface="MS PGothic" panose="020B0600070205080204" pitchFamily="34" charset="-128"/>
              </a:defRPr>
            </a:lvl4pPr>
            <a:lvl5pPr marL="2057400" indent="-228600">
              <a:defRPr sz="3200" b="1" i="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3200" b="1" i="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3200" b="1" i="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3200" b="1" i="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3200" b="1" i="1">
                <a:solidFill>
                  <a:schemeClr val="tx1"/>
                </a:solidFill>
                <a:latin typeface="Times New Roman" panose="02020603050405020304" pitchFamily="18" charset="0"/>
                <a:ea typeface="MS PGothic" panose="020B0600070205080204" pitchFamily="34" charset="-128"/>
              </a:defRPr>
            </a:lvl9pPr>
          </a:lstStyle>
          <a:p>
            <a:pPr>
              <a:defRPr/>
            </a:pPr>
            <a:endParaRPr lang="en-US" altLang="en-US" sz="2400">
              <a:solidFill>
                <a:srgbClr val="000000"/>
              </a:solidFill>
              <a:latin typeface="Arial" panose="020B0604020202020204" pitchFamily="34" charset="0"/>
              <a:cs typeface="Arial" panose="020B0604020202020204" pitchFamily="34" charset="0"/>
            </a:endParaRPr>
          </a:p>
        </p:txBody>
      </p:sp>
      <p:sp>
        <p:nvSpPr>
          <p:cNvPr id="4" name="TextBox 7"/>
          <p:cNvSpPr txBox="1">
            <a:spLocks noChangeArrowheads="1"/>
          </p:cNvSpPr>
          <p:nvPr/>
        </p:nvSpPr>
        <p:spPr bwMode="auto">
          <a:xfrm>
            <a:off x="2513519" y="2353181"/>
            <a:ext cx="4057650" cy="438578"/>
          </a:xfrm>
          <a:prstGeom prst="rect">
            <a:avLst/>
          </a:prstGeom>
          <a:noFill/>
          <a:ln w="9525">
            <a:noFill/>
            <a:miter lim="800000"/>
          </a:ln>
        </p:spPr>
        <p:txBody>
          <a:bodyPr wrap="square" lIns="68576" tIns="34288" rIns="68576" bIns="34288">
            <a:spAutoFit/>
          </a:bodyPr>
          <a:lstStyle/>
          <a:p>
            <a:pPr algn="ctr">
              <a:defRPr/>
            </a:pPr>
            <a:r>
              <a:rPr lang="en-AU" altLang="en-US" sz="1200" b="1" spc="-45" dirty="0">
                <a:solidFill>
                  <a:prstClr val="black"/>
                </a:solidFill>
                <a:cs typeface="Arial" panose="020B0604020202020204" pitchFamily="34" charset="0"/>
              </a:rPr>
              <a:t>KEMENTERIAN DALAM NEGERI</a:t>
            </a:r>
            <a:endParaRPr lang="en-AU" altLang="en-US" sz="1200" b="1" spc="-45" dirty="0">
              <a:solidFill>
                <a:prstClr val="black"/>
              </a:solidFill>
              <a:cs typeface="Arial" panose="020B0604020202020204" pitchFamily="34" charset="0"/>
            </a:endParaRPr>
          </a:p>
          <a:p>
            <a:pPr algn="ctr">
              <a:defRPr/>
            </a:pPr>
            <a:r>
              <a:rPr lang="en-AU" altLang="en-US" sz="1200" b="1" spc="-45" dirty="0">
                <a:solidFill>
                  <a:prstClr val="black"/>
                </a:solidFill>
                <a:cs typeface="Arial" panose="020B0604020202020204" pitchFamily="34" charset="0"/>
              </a:rPr>
              <a:t>REPUBLIK INDONESIA</a:t>
            </a:r>
            <a:endParaRPr lang="id-ID" altLang="en-US" sz="1200" b="1" spc="-45" dirty="0">
              <a:solidFill>
                <a:prstClr val="black"/>
              </a:solidFill>
              <a:cs typeface="Arial" panose="020B0604020202020204" pitchFamily="34" charset="0"/>
            </a:endParaRPr>
          </a:p>
        </p:txBody>
      </p:sp>
      <p:grpSp>
        <p:nvGrpSpPr>
          <p:cNvPr id="5" name="Group 1"/>
          <p:cNvGrpSpPr/>
          <p:nvPr/>
        </p:nvGrpSpPr>
        <p:grpSpPr bwMode="auto">
          <a:xfrm>
            <a:off x="3491882" y="610077"/>
            <a:ext cx="2053369" cy="1771774"/>
            <a:chOff x="4191000" y="812450"/>
            <a:chExt cx="2066925" cy="1341437"/>
          </a:xfrm>
        </p:grpSpPr>
        <p:pic>
          <p:nvPicPr>
            <p:cNvPr id="6" name="Picture 6"/>
            <p:cNvPicPr>
              <a:picLocks noChangeAspect="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4191000" y="812450"/>
              <a:ext cx="2066925" cy="134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4195469" y="990608"/>
              <a:ext cx="2062456" cy="1123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 name="Rectangle 9"/>
          <p:cNvSpPr/>
          <p:nvPr/>
        </p:nvSpPr>
        <p:spPr>
          <a:xfrm>
            <a:off x="221864" y="1988840"/>
            <a:ext cx="8640960" cy="4899025"/>
          </a:xfrm>
          <a:prstGeom prst="rect">
            <a:avLst/>
          </a:prstGeom>
          <a:noFill/>
        </p:spPr>
        <p:txBody>
          <a:bodyPr wrap="square" lIns="68576" tIns="34288" rIns="68576" bIns="34288">
            <a:spAutoFit/>
          </a:bodyPr>
          <a:lstStyle/>
          <a:p>
            <a:pPr algn="ctr" eaLnBrk="1" hangingPunct="1">
              <a:defRPr/>
            </a:pPr>
            <a:endParaRPr lang="id-ID" sz="675" spc="-113" dirty="0">
              <a:latin typeface="Bodoni Bk BT" panose="02070603070706020303" pitchFamily="18" charset="0"/>
              <a:ea typeface="Times New Roman" panose="02020603050405020304"/>
              <a:cs typeface="Arial" panose="020B0604020202020204" pitchFamily="34" charset="0"/>
            </a:endParaRPr>
          </a:p>
          <a:p>
            <a:pPr algn="ctr">
              <a:spcBef>
                <a:spcPts val="450"/>
              </a:spcBef>
              <a:defRPr/>
            </a:pPr>
            <a:endParaRPr lang="en-US" sz="675" dirty="0">
              <a:latin typeface="Andalus" pitchFamily="18" charset="-78"/>
              <a:cs typeface="Andalus" pitchFamily="18" charset="-78"/>
            </a:endParaRPr>
          </a:p>
          <a:p>
            <a:pPr algn="ctr">
              <a:spcBef>
                <a:spcPts val="450"/>
              </a:spcBef>
              <a:defRPr/>
            </a:pPr>
            <a:endParaRPr lang="en-US" sz="825" dirty="0">
              <a:latin typeface="Andalus" pitchFamily="18" charset="-78"/>
              <a:cs typeface="Andalus" pitchFamily="18" charset="-78"/>
            </a:endParaRPr>
          </a:p>
          <a:p>
            <a:endParaRPr lang="en-US" sz="1050" dirty="0"/>
          </a:p>
          <a:p>
            <a:endParaRPr lang="en-US" sz="1050" dirty="0"/>
          </a:p>
          <a:p>
            <a:endParaRPr lang="en-US" sz="100" dirty="0"/>
          </a:p>
          <a:p>
            <a:endParaRPr lang="en-US" sz="1050" dirty="0"/>
          </a:p>
          <a:p>
            <a:pPr algn="ctr"/>
            <a:r>
              <a:rPr lang="en-US" sz="4400" b="1" dirty="0"/>
              <a:t>PENATAUSAHAAN DAN PERTANGGUNGJAWABAN </a:t>
            </a:r>
            <a:endParaRPr lang="en-US" sz="4400" b="1" dirty="0"/>
          </a:p>
          <a:p>
            <a:pPr algn="ctr"/>
            <a:r>
              <a:rPr lang="en-US" sz="4400" b="1" dirty="0"/>
              <a:t>BELANJA PADA SKPD</a:t>
            </a:r>
            <a:endParaRPr lang="en-US" sz="2400" b="1" dirty="0">
              <a:latin typeface="Arial" panose="020B0604020202020204" pitchFamily="34" charset="0"/>
              <a:cs typeface="Arial" panose="020B0604020202020204" pitchFamily="34" charset="0"/>
            </a:endParaRPr>
          </a:p>
          <a:p>
            <a:endParaRPr lang="en-US" sz="1050" dirty="0"/>
          </a:p>
          <a:p>
            <a:endParaRPr lang="en-US" sz="1050" dirty="0"/>
          </a:p>
          <a:p>
            <a:endParaRPr lang="en-US" sz="1050" dirty="0"/>
          </a:p>
          <a:p>
            <a:endParaRPr lang="en-US" sz="1050" dirty="0"/>
          </a:p>
          <a:p>
            <a:pPr marL="77470" algn="ctr">
              <a:spcBef>
                <a:spcPts val="225"/>
              </a:spcBef>
            </a:pPr>
            <a:r>
              <a:rPr lang="id-ID" sz="1500" b="1" dirty="0">
                <a:latin typeface="Arial" panose="020B0604020202020204" pitchFamily="34" charset="0"/>
                <a:ea typeface="Times New Roman" panose="02020603050405020304" pitchFamily="18" charset="0"/>
              </a:rPr>
              <a:t>Oleh:</a:t>
            </a:r>
            <a:endParaRPr lang="en-US" sz="1500" b="1" dirty="0">
              <a:latin typeface="Arial" panose="020B0604020202020204" pitchFamily="34" charset="0"/>
              <a:ea typeface="Times New Roman" panose="02020603050405020304" pitchFamily="18" charset="0"/>
            </a:endParaRPr>
          </a:p>
          <a:p>
            <a:pPr marL="77470" algn="ctr">
              <a:spcBef>
                <a:spcPts val="225"/>
              </a:spcBef>
            </a:pPr>
            <a:endParaRPr lang="en-US" sz="1400" b="1" dirty="0">
              <a:latin typeface="Arial" panose="020B0604020202020204" pitchFamily="34" charset="0"/>
              <a:ea typeface="Times New Roman" panose="02020603050405020304" pitchFamily="18" charset="0"/>
            </a:endParaRPr>
          </a:p>
          <a:p>
            <a:pPr algn="ctr" eaLnBrk="0" fontAlgn="base" hangingPunct="0">
              <a:spcBef>
                <a:spcPct val="0"/>
              </a:spcBef>
              <a:spcAft>
                <a:spcPct val="0"/>
              </a:spcAft>
              <a:defRPr/>
            </a:pPr>
            <a:r>
              <a:rPr lang="id-ID" sz="1200" b="1" dirty="0">
                <a:latin typeface="Arial" panose="020B0604020202020204" pitchFamily="34" charset="0"/>
                <a:ea typeface="Times New Roman" panose="02020603050405020304" pitchFamily="18" charset="0"/>
              </a:rPr>
              <a:t> </a:t>
            </a:r>
            <a:r>
              <a:rPr lang="en-US" sz="1200" dirty="0">
                <a:ln w="0"/>
                <a:solidFill>
                  <a:prstClr val="black"/>
                </a:solidFill>
                <a:effectLst>
                  <a:outerShdw blurRad="38100" dist="19050" dir="2700000" algn="tl" rotWithShape="0">
                    <a:prstClr val="black">
                      <a:alpha val="40000"/>
                    </a:prstClr>
                  </a:outerShdw>
                </a:effectLst>
                <a:latin typeface="Arial Black" panose="020B0A04020102020204" pitchFamily="34" charset="0"/>
              </a:rPr>
              <a:t>Dr. HAMDANI, MM., </a:t>
            </a:r>
            <a:r>
              <a:rPr lang="en-US" sz="1200" dirty="0" err="1">
                <a:ln w="0"/>
                <a:solidFill>
                  <a:prstClr val="black"/>
                </a:solidFill>
                <a:effectLst>
                  <a:outerShdw blurRad="38100" dist="19050" dir="2700000" algn="tl" rotWithShape="0">
                    <a:prstClr val="black">
                      <a:alpha val="40000"/>
                    </a:prstClr>
                  </a:outerShdw>
                </a:effectLst>
                <a:latin typeface="Arial Black" panose="020B0A04020102020204" pitchFamily="34" charset="0"/>
              </a:rPr>
              <a:t>M.Si</a:t>
            </a:r>
            <a:r>
              <a:rPr lang="en-US" sz="1200" dirty="0">
                <a:ln w="0"/>
                <a:solidFill>
                  <a:prstClr val="black"/>
                </a:solidFill>
                <a:effectLst>
                  <a:outerShdw blurRad="38100" dist="19050" dir="2700000" algn="tl" rotWithShape="0">
                    <a:prstClr val="black">
                      <a:alpha val="40000"/>
                    </a:prstClr>
                  </a:outerShdw>
                </a:effectLst>
                <a:latin typeface="Arial Black" panose="020B0A04020102020204" pitchFamily="34" charset="0"/>
              </a:rPr>
              <a:t>., Ak, CA, CIPSAS, CRGP, </a:t>
            </a:r>
            <a:r>
              <a:rPr lang="en-US" sz="1200" dirty="0" err="1">
                <a:ln w="0"/>
                <a:solidFill>
                  <a:prstClr val="black"/>
                </a:solidFill>
                <a:effectLst>
                  <a:outerShdw blurRad="38100" dist="19050" dir="2700000" algn="tl" rotWithShape="0">
                    <a:prstClr val="black">
                      <a:alpha val="40000"/>
                    </a:prstClr>
                  </a:outerShdw>
                </a:effectLst>
                <a:latin typeface="Arial Black" panose="020B0A04020102020204" pitchFamily="34" charset="0"/>
              </a:rPr>
              <a:t>CFrA</a:t>
            </a:r>
            <a:r>
              <a:rPr lang="en-US" sz="1200" dirty="0">
                <a:ln w="0"/>
                <a:solidFill>
                  <a:prstClr val="black"/>
                </a:solidFill>
                <a:effectLst>
                  <a:outerShdw blurRad="38100" dist="19050" dir="2700000" algn="tl" rotWithShape="0">
                    <a:prstClr val="black">
                      <a:alpha val="40000"/>
                    </a:prstClr>
                  </a:outerShdw>
                </a:effectLst>
                <a:latin typeface="Arial Black" panose="020B0A04020102020204" pitchFamily="34" charset="0"/>
              </a:rPr>
              <a:t>,CACP, ACPA</a:t>
            </a:r>
            <a:endParaRPr lang="en-US" sz="1200" dirty="0">
              <a:ln w="0"/>
              <a:solidFill>
                <a:prstClr val="black"/>
              </a:solidFill>
              <a:effectLst>
                <a:outerShdw blurRad="38100" dist="19050" dir="2700000" algn="tl" rotWithShape="0">
                  <a:prstClr val="black">
                    <a:alpha val="40000"/>
                  </a:prstClr>
                </a:outerShdw>
              </a:effectLst>
              <a:latin typeface="Arial Black" panose="020B0A04020102020204" pitchFamily="34" charset="0"/>
            </a:endParaRPr>
          </a:p>
          <a:p>
            <a:pPr algn="ctr" eaLnBrk="0" fontAlgn="base" hangingPunct="0">
              <a:spcBef>
                <a:spcPct val="0"/>
              </a:spcBef>
              <a:spcAft>
                <a:spcPct val="0"/>
              </a:spcAft>
              <a:defRPr/>
            </a:pPr>
            <a:r>
              <a:rPr lang="en-US" sz="1200" dirty="0">
                <a:ln w="0"/>
                <a:solidFill>
                  <a:prstClr val="black"/>
                </a:solidFill>
                <a:effectLst>
                  <a:outerShdw blurRad="38100" dist="19050" dir="2700000" algn="tl" rotWithShape="0">
                    <a:prstClr val="black">
                      <a:alpha val="40000"/>
                    </a:prstClr>
                  </a:outerShdw>
                </a:effectLst>
                <a:latin typeface="Arial Black" panose="020B0A04020102020204" pitchFamily="34" charset="0"/>
              </a:rPr>
              <a:t>LEKTOR KEPALA DEPARTEMEN AKUNTANSI UNIVERSITAS ANDALAS /</a:t>
            </a:r>
            <a:endParaRPr lang="en-US" sz="1200" dirty="0">
              <a:ln w="0"/>
              <a:solidFill>
                <a:prstClr val="black"/>
              </a:solidFill>
              <a:effectLst>
                <a:outerShdw blurRad="38100" dist="19050" dir="2700000" algn="tl" rotWithShape="0">
                  <a:prstClr val="black">
                    <a:alpha val="40000"/>
                  </a:prstClr>
                </a:outerShdw>
              </a:effectLst>
              <a:latin typeface="Arial Black" panose="020B0A04020102020204" pitchFamily="34" charset="0"/>
            </a:endParaRPr>
          </a:p>
          <a:p>
            <a:pPr algn="ctr" eaLnBrk="0" fontAlgn="base" hangingPunct="0">
              <a:spcBef>
                <a:spcPct val="0"/>
              </a:spcBef>
              <a:spcAft>
                <a:spcPct val="0"/>
              </a:spcAft>
              <a:defRPr/>
            </a:pPr>
            <a:r>
              <a:rPr lang="en-US" sz="1200" dirty="0">
                <a:ln w="0"/>
                <a:solidFill>
                  <a:prstClr val="black"/>
                </a:solidFill>
                <a:effectLst>
                  <a:outerShdw blurRad="38100" dist="19050" dir="2700000" algn="tl" rotWithShape="0">
                    <a:prstClr val="black">
                      <a:alpha val="40000"/>
                    </a:prstClr>
                  </a:outerShdw>
                </a:effectLst>
                <a:latin typeface="Arial Black" panose="020B0A04020102020204" pitchFamily="34" charset="0"/>
              </a:rPr>
              <a:t>ANGGOTA KOMITE KERJA STANDAR AKUNTANSI PEMERINTAHAN (KSAP)</a:t>
            </a:r>
            <a:endParaRPr lang="en-US" sz="3200" dirty="0">
              <a:ln w="0"/>
              <a:solidFill>
                <a:prstClr val="black"/>
              </a:solidFill>
              <a:effectLst>
                <a:outerShdw blurRad="38100" dist="19050" dir="2700000" algn="tl" rotWithShape="0">
                  <a:prstClr val="black">
                    <a:alpha val="40000"/>
                  </a:prstClr>
                </a:outerShdw>
              </a:effectLst>
              <a:latin typeface="Arial Black" panose="020B0A04020102020204" pitchFamily="34" charset="0"/>
            </a:endParaRPr>
          </a:p>
          <a:p>
            <a:pPr marL="77470" algn="ctr">
              <a:spcBef>
                <a:spcPts val="225"/>
              </a:spcBef>
            </a:pPr>
            <a:endParaRPr lang="id-ID" sz="750" dirty="0">
              <a:latin typeface="Times New Roman" panose="02020603050405020304" pitchFamily="18" charset="0"/>
              <a:ea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ounded Rectangle 2"/>
          <p:cNvSpPr/>
          <p:nvPr/>
        </p:nvSpPr>
        <p:spPr>
          <a:xfrm>
            <a:off x="775150" y="805834"/>
            <a:ext cx="2474739" cy="3487261"/>
          </a:xfrm>
          <a:prstGeom prst="roundRect">
            <a:avLst>
              <a:gd name="adj" fmla="val 5764"/>
            </a:avLst>
          </a:prstGeom>
          <a:noFill/>
          <a:ln>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Calibri" panose="020F0502020204030204"/>
                <a:ea typeface="+mn-ea"/>
                <a:cs typeface="+mn-cs"/>
              </a:defRPr>
            </a:lvl1pPr>
            <a:lvl2pPr marL="457200" algn="l" defTabSz="914400" rtl="0" eaLnBrk="1" latinLnBrk="0" hangingPunct="1">
              <a:defRPr sz="1800" kern="1200">
                <a:solidFill>
                  <a:srgbClr val="FFFFFF"/>
                </a:solidFill>
                <a:latin typeface="Calibri" panose="020F0502020204030204"/>
                <a:ea typeface="+mn-ea"/>
                <a:cs typeface="+mn-cs"/>
              </a:defRPr>
            </a:lvl2pPr>
            <a:lvl3pPr marL="914400" algn="l" defTabSz="914400" rtl="0" eaLnBrk="1" latinLnBrk="0" hangingPunct="1">
              <a:defRPr sz="1800" kern="1200">
                <a:solidFill>
                  <a:srgbClr val="FFFFFF"/>
                </a:solidFill>
                <a:latin typeface="Calibri" panose="020F0502020204030204"/>
                <a:ea typeface="+mn-ea"/>
                <a:cs typeface="+mn-cs"/>
              </a:defRPr>
            </a:lvl3pPr>
            <a:lvl4pPr marL="1371600" algn="l" defTabSz="914400" rtl="0" eaLnBrk="1" latinLnBrk="0" hangingPunct="1">
              <a:defRPr sz="1800" kern="1200">
                <a:solidFill>
                  <a:srgbClr val="FFFFFF"/>
                </a:solidFill>
                <a:latin typeface="Calibri" panose="020F0502020204030204"/>
                <a:ea typeface="+mn-ea"/>
                <a:cs typeface="+mn-cs"/>
              </a:defRPr>
            </a:lvl4pPr>
            <a:lvl5pPr marL="1828800" algn="l" defTabSz="914400" rtl="0" eaLnBrk="1" latinLnBrk="0" hangingPunct="1">
              <a:defRPr sz="1800" kern="1200">
                <a:solidFill>
                  <a:srgbClr val="FFFFFF"/>
                </a:solidFill>
                <a:latin typeface="Calibri" panose="020F0502020204030204"/>
                <a:ea typeface="+mn-ea"/>
                <a:cs typeface="+mn-cs"/>
              </a:defRPr>
            </a:lvl5pPr>
            <a:lvl6pPr marL="2286000" algn="l" defTabSz="914400" rtl="0" eaLnBrk="1" latinLnBrk="0" hangingPunct="1">
              <a:defRPr sz="1800" kern="1200">
                <a:solidFill>
                  <a:srgbClr val="FFFFFF"/>
                </a:solidFill>
                <a:latin typeface="Calibri" panose="020F0502020204030204"/>
                <a:ea typeface="+mn-ea"/>
                <a:cs typeface="+mn-cs"/>
              </a:defRPr>
            </a:lvl6pPr>
            <a:lvl7pPr marL="2743200" algn="l" defTabSz="914400" rtl="0" eaLnBrk="1" latinLnBrk="0" hangingPunct="1">
              <a:defRPr sz="1800" kern="1200">
                <a:solidFill>
                  <a:srgbClr val="FFFFFF"/>
                </a:solidFill>
                <a:latin typeface="Calibri" panose="020F0502020204030204"/>
                <a:ea typeface="+mn-ea"/>
                <a:cs typeface="+mn-cs"/>
              </a:defRPr>
            </a:lvl7pPr>
            <a:lvl8pPr marL="3200400" algn="l" defTabSz="914400" rtl="0" eaLnBrk="1" latinLnBrk="0" hangingPunct="1">
              <a:defRPr sz="1800" kern="1200">
                <a:solidFill>
                  <a:srgbClr val="FFFFFF"/>
                </a:solidFill>
                <a:latin typeface="Calibri" panose="020F0502020204030204"/>
                <a:ea typeface="+mn-ea"/>
                <a:cs typeface="+mn-cs"/>
              </a:defRPr>
            </a:lvl8pPr>
            <a:lvl9pPr marL="3657600" algn="l" defTabSz="914400" rtl="0" eaLnBrk="1" latinLnBrk="0" hangingPunct="1">
              <a:defRPr sz="1800" kern="1200">
                <a:solidFill>
                  <a:srgbClr val="FFFFFF"/>
                </a:solidFill>
                <a:latin typeface="Calibri" panose="020F0502020204030204"/>
                <a:ea typeface="+mn-ea"/>
                <a:cs typeface="+mn-cs"/>
              </a:defRPr>
            </a:lvl9pPr>
          </a:lstStyle>
          <a:p>
            <a:pPr algn="ctr"/>
            <a:endParaRPr lang="en-US" sz="1350"/>
          </a:p>
        </p:txBody>
      </p:sp>
      <p:sp>
        <p:nvSpPr>
          <p:cNvPr id="16" name="Title 15"/>
          <p:cNvSpPr>
            <a:spLocks noGrp="1"/>
          </p:cNvSpPr>
          <p:nvPr>
            <p:ph type="title"/>
          </p:nvPr>
        </p:nvSpPr>
        <p:spPr>
          <a:xfrm>
            <a:off x="390747" y="157165"/>
            <a:ext cx="8381114" cy="535531"/>
          </a:xfrm>
          <a:prstGeom prst="rect">
            <a:avLst/>
          </a:prstGeom>
          <a:solidFill>
            <a:schemeClr val="accent6">
              <a:lumMod val="20000"/>
              <a:lumOff val="80000"/>
            </a:schemeClr>
          </a:solidFill>
          <a:ln>
            <a:solidFill>
              <a:schemeClr val="tx1"/>
            </a:solidFill>
          </a:ln>
        </p:spPr>
        <p:txBody>
          <a:bodyPr wrap="square">
            <a:spAutoFit/>
          </a:bodyPr>
          <a:lstStyle/>
          <a:p>
            <a:pPr algn="ctr"/>
            <a:r>
              <a:rPr lang="en-US" sz="3200" b="1" dirty="0">
                <a:latin typeface="Agency FB" panose="020B0503020202020204" pitchFamily="34" charset="0"/>
              </a:rPr>
              <a:t>PELAKSANAAN &amp; PENATAUSAHAAN BELANJA</a:t>
            </a:r>
            <a:endParaRPr lang="en-US" sz="3200" b="1" dirty="0">
              <a:latin typeface="Agency FB" panose="020B0503020202020204" pitchFamily="34" charset="0"/>
            </a:endParaRPr>
          </a:p>
        </p:txBody>
      </p:sp>
      <p:grpSp>
        <p:nvGrpSpPr>
          <p:cNvPr id="38" name="Group 37"/>
          <p:cNvGrpSpPr/>
          <p:nvPr/>
        </p:nvGrpSpPr>
        <p:grpSpPr>
          <a:xfrm>
            <a:off x="903510" y="973417"/>
            <a:ext cx="2218616" cy="545060"/>
            <a:chOff x="1199424" y="1998263"/>
            <a:chExt cx="2958154" cy="726747"/>
          </a:xfrm>
        </p:grpSpPr>
        <p:sp>
          <p:nvSpPr>
            <p:cNvPr id="47" name="Rectangle 46"/>
            <p:cNvSpPr/>
            <p:nvPr/>
          </p:nvSpPr>
          <p:spPr>
            <a:xfrm>
              <a:off x="1200109" y="1998263"/>
              <a:ext cx="2957469" cy="335558"/>
            </a:xfrm>
            <a:prstGeom prst="rect">
              <a:avLst/>
            </a:prstGeom>
            <a:solidFill>
              <a:srgbClr val="8F8F8F"/>
            </a:solidFill>
            <a:ln w="12700" cap="flat" cmpd="sng" algn="ctr">
              <a:noFill/>
              <a:prstDash val="solid"/>
              <a:miter lim="800000"/>
            </a:ln>
            <a:effectLst/>
          </p:spPr>
          <p:txBody>
            <a:bodyPr lIns="24003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685800">
                <a:defRPr/>
              </a:pPr>
              <a:r>
                <a:rPr lang="en-US" sz="1500" b="1">
                  <a:solidFill>
                    <a:prstClr val="white"/>
                  </a:solidFill>
                  <a:latin typeface="Agency FB" panose="020B0503020202020204" pitchFamily="34" charset="0"/>
                  <a:ea typeface="Cambria" panose="02040503050406030204" pitchFamily="18" charset="0"/>
                </a:rPr>
                <a:t>SPP-UP</a:t>
              </a:r>
              <a:endParaRPr lang="id-ID" sz="1500" b="1">
                <a:solidFill>
                  <a:prstClr val="white"/>
                </a:solidFill>
                <a:latin typeface="Agency FB" panose="020B0503020202020204" pitchFamily="34" charset="0"/>
                <a:ea typeface="Cambria" panose="02040503050406030204" pitchFamily="18" charset="0"/>
              </a:endParaRPr>
            </a:p>
          </p:txBody>
        </p:sp>
        <p:sp>
          <p:nvSpPr>
            <p:cNvPr id="48" name="Right Triangle 47"/>
            <p:cNvSpPr/>
            <p:nvPr/>
          </p:nvSpPr>
          <p:spPr>
            <a:xfrm rot="5400000" flipV="1">
              <a:off x="1205188" y="2328058"/>
              <a:ext cx="391188" cy="402716"/>
            </a:xfrm>
            <a:prstGeom prst="rtTriangle">
              <a:avLst/>
            </a:prstGeom>
            <a:solidFill>
              <a:srgbClr val="4F4F4F"/>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685800">
                <a:defRPr/>
              </a:pPr>
              <a:endParaRPr lang="en-US" sz="1500" b="1" kern="0">
                <a:solidFill>
                  <a:prstClr val="white"/>
                </a:solidFill>
                <a:latin typeface="Agency FB" panose="020B0503020202020204" pitchFamily="34" charset="0"/>
                <a:ea typeface="Cambria" panose="02040503050406030204" pitchFamily="18" charset="0"/>
              </a:endParaRPr>
            </a:p>
          </p:txBody>
        </p:sp>
      </p:grpSp>
      <p:grpSp>
        <p:nvGrpSpPr>
          <p:cNvPr id="51" name="Group 50"/>
          <p:cNvGrpSpPr/>
          <p:nvPr/>
        </p:nvGrpSpPr>
        <p:grpSpPr>
          <a:xfrm>
            <a:off x="903509" y="2286565"/>
            <a:ext cx="2218616" cy="545060"/>
            <a:chOff x="1615093" y="1998263"/>
            <a:chExt cx="2739324" cy="726747"/>
          </a:xfrm>
        </p:grpSpPr>
        <p:sp>
          <p:nvSpPr>
            <p:cNvPr id="52" name="Rectangle 51"/>
            <p:cNvSpPr/>
            <p:nvPr/>
          </p:nvSpPr>
          <p:spPr>
            <a:xfrm>
              <a:off x="1615778" y="1998263"/>
              <a:ext cx="2738639" cy="335558"/>
            </a:xfrm>
            <a:prstGeom prst="rect">
              <a:avLst/>
            </a:prstGeom>
            <a:solidFill>
              <a:srgbClr val="F59D38"/>
            </a:solidFill>
            <a:ln w="12700" cap="flat" cmpd="sng" algn="ctr">
              <a:noFill/>
              <a:prstDash val="solid"/>
              <a:miter lim="800000"/>
            </a:ln>
            <a:effectLst/>
          </p:spPr>
          <p:txBody>
            <a:bodyPr lIns="24003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685800">
                <a:defRPr/>
              </a:pPr>
              <a:r>
                <a:rPr lang="en-US" sz="1500" b="1">
                  <a:solidFill>
                    <a:prstClr val="white"/>
                  </a:solidFill>
                  <a:latin typeface="Agency FB" panose="020B0503020202020204" pitchFamily="34" charset="0"/>
                  <a:ea typeface="Cambria" panose="02040503050406030204" pitchFamily="18" charset="0"/>
                </a:rPr>
                <a:t>SPP-TU</a:t>
              </a:r>
              <a:endParaRPr lang="id-ID" sz="1500" b="1">
                <a:solidFill>
                  <a:prstClr val="white"/>
                </a:solidFill>
                <a:latin typeface="Agency FB" panose="020B0503020202020204" pitchFamily="34" charset="0"/>
                <a:ea typeface="Cambria" panose="02040503050406030204" pitchFamily="18" charset="0"/>
              </a:endParaRPr>
            </a:p>
          </p:txBody>
        </p:sp>
        <p:sp>
          <p:nvSpPr>
            <p:cNvPr id="53" name="Right Triangle 52"/>
            <p:cNvSpPr/>
            <p:nvPr/>
          </p:nvSpPr>
          <p:spPr>
            <a:xfrm rot="5400000" flipV="1">
              <a:off x="1620857" y="2328058"/>
              <a:ext cx="391188" cy="402716"/>
            </a:xfrm>
            <a:prstGeom prst="rtTriangle">
              <a:avLst/>
            </a:prstGeom>
            <a:solidFill>
              <a:srgbClr val="874A07"/>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685800">
                <a:defRPr/>
              </a:pPr>
              <a:endParaRPr lang="en-US" sz="1500" b="1" kern="0">
                <a:solidFill>
                  <a:prstClr val="white"/>
                </a:solidFill>
                <a:latin typeface="Agency FB" panose="020B0503020202020204" pitchFamily="34" charset="0"/>
                <a:ea typeface="Cambria" panose="02040503050406030204" pitchFamily="18" charset="0"/>
              </a:endParaRPr>
            </a:p>
          </p:txBody>
        </p:sp>
      </p:grpSp>
      <p:grpSp>
        <p:nvGrpSpPr>
          <p:cNvPr id="56" name="Group 55"/>
          <p:cNvGrpSpPr/>
          <p:nvPr/>
        </p:nvGrpSpPr>
        <p:grpSpPr>
          <a:xfrm>
            <a:off x="903510" y="1587796"/>
            <a:ext cx="2218616" cy="545060"/>
            <a:chOff x="1615093" y="1998263"/>
            <a:chExt cx="2549990" cy="726747"/>
          </a:xfrm>
        </p:grpSpPr>
        <p:sp>
          <p:nvSpPr>
            <p:cNvPr id="57" name="Rectangle 56"/>
            <p:cNvSpPr/>
            <p:nvPr/>
          </p:nvSpPr>
          <p:spPr>
            <a:xfrm>
              <a:off x="1615778" y="1998263"/>
              <a:ext cx="2549305" cy="335558"/>
            </a:xfrm>
            <a:prstGeom prst="rect">
              <a:avLst/>
            </a:prstGeom>
            <a:solidFill>
              <a:srgbClr val="5EC5EE"/>
            </a:solidFill>
            <a:ln w="12700" cap="flat" cmpd="sng" algn="ctr">
              <a:noFill/>
              <a:prstDash val="solid"/>
              <a:miter lim="800000"/>
            </a:ln>
            <a:effectLst/>
          </p:spPr>
          <p:txBody>
            <a:bodyPr lIns="24003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685800">
                <a:defRPr/>
              </a:pPr>
              <a:r>
                <a:rPr lang="en-US" sz="1500" b="1">
                  <a:solidFill>
                    <a:prstClr val="white"/>
                  </a:solidFill>
                  <a:latin typeface="Agency FB" panose="020B0503020202020204" pitchFamily="34" charset="0"/>
                  <a:ea typeface="Cambria" panose="02040503050406030204" pitchFamily="18" charset="0"/>
                </a:rPr>
                <a:t>SPP-GU</a:t>
              </a:r>
              <a:endParaRPr lang="id-ID" sz="1500" b="1">
                <a:solidFill>
                  <a:prstClr val="white"/>
                </a:solidFill>
                <a:latin typeface="Agency FB" panose="020B0503020202020204" pitchFamily="34" charset="0"/>
                <a:ea typeface="Cambria" panose="02040503050406030204" pitchFamily="18" charset="0"/>
              </a:endParaRPr>
            </a:p>
          </p:txBody>
        </p:sp>
        <p:sp>
          <p:nvSpPr>
            <p:cNvPr id="58" name="Right Triangle 57"/>
            <p:cNvSpPr/>
            <p:nvPr/>
          </p:nvSpPr>
          <p:spPr>
            <a:xfrm rot="5400000" flipV="1">
              <a:off x="1620857" y="2328058"/>
              <a:ext cx="391188" cy="402716"/>
            </a:xfrm>
            <a:prstGeom prst="rtTriangle">
              <a:avLst/>
            </a:prstGeom>
            <a:solidFill>
              <a:srgbClr val="0E6284"/>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685800">
                <a:defRPr/>
              </a:pPr>
              <a:endParaRPr lang="en-US" sz="1500" b="1" kern="0">
                <a:solidFill>
                  <a:prstClr val="white"/>
                </a:solidFill>
                <a:latin typeface="Agency FB" panose="020B0503020202020204" pitchFamily="34" charset="0"/>
                <a:ea typeface="Cambria" panose="02040503050406030204" pitchFamily="18" charset="0"/>
              </a:endParaRPr>
            </a:p>
          </p:txBody>
        </p:sp>
      </p:grpSp>
      <p:grpSp>
        <p:nvGrpSpPr>
          <p:cNvPr id="61" name="Group 60"/>
          <p:cNvGrpSpPr/>
          <p:nvPr/>
        </p:nvGrpSpPr>
        <p:grpSpPr>
          <a:xfrm>
            <a:off x="904105" y="3247198"/>
            <a:ext cx="2218020" cy="545060"/>
            <a:chOff x="1615092" y="1998264"/>
            <a:chExt cx="2549305" cy="726746"/>
          </a:xfrm>
        </p:grpSpPr>
        <p:sp>
          <p:nvSpPr>
            <p:cNvPr id="62" name="Rectangle 61"/>
            <p:cNvSpPr/>
            <p:nvPr/>
          </p:nvSpPr>
          <p:spPr>
            <a:xfrm>
              <a:off x="1615092" y="1998264"/>
              <a:ext cx="2549305" cy="335558"/>
            </a:xfrm>
            <a:prstGeom prst="rect">
              <a:avLst/>
            </a:prstGeom>
            <a:solidFill>
              <a:srgbClr val="C00000"/>
            </a:solidFill>
            <a:ln w="12700" cap="flat" cmpd="sng" algn="ctr">
              <a:noFill/>
              <a:prstDash val="solid"/>
              <a:miter lim="800000"/>
            </a:ln>
            <a:effectLst/>
          </p:spPr>
          <p:txBody>
            <a:bodyPr lIns="24003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685800">
                <a:defRPr/>
              </a:pPr>
              <a:r>
                <a:rPr lang="en-US" sz="1500" b="1">
                  <a:solidFill>
                    <a:prstClr val="white"/>
                  </a:solidFill>
                  <a:latin typeface="Agency FB" panose="020B0503020202020204" pitchFamily="34" charset="0"/>
                  <a:ea typeface="Cambria" panose="02040503050406030204" pitchFamily="18" charset="0"/>
                </a:rPr>
                <a:t>SPP-LS</a:t>
              </a:r>
              <a:endParaRPr lang="id-ID" sz="1500" b="1">
                <a:solidFill>
                  <a:prstClr val="white"/>
                </a:solidFill>
                <a:latin typeface="Agency FB" panose="020B0503020202020204" pitchFamily="34" charset="0"/>
                <a:ea typeface="Cambria" panose="02040503050406030204" pitchFamily="18" charset="0"/>
              </a:endParaRPr>
            </a:p>
          </p:txBody>
        </p:sp>
        <p:sp>
          <p:nvSpPr>
            <p:cNvPr id="63" name="Right Triangle 62"/>
            <p:cNvSpPr/>
            <p:nvPr/>
          </p:nvSpPr>
          <p:spPr>
            <a:xfrm rot="5400000" flipV="1">
              <a:off x="1620857" y="2328058"/>
              <a:ext cx="391188" cy="402716"/>
            </a:xfrm>
            <a:prstGeom prst="rtTriangle">
              <a:avLst/>
            </a:prstGeom>
            <a:solidFill>
              <a:srgbClr val="760000"/>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685800">
                <a:defRPr/>
              </a:pPr>
              <a:endParaRPr lang="en-US" sz="1500" b="1" kern="0">
                <a:solidFill>
                  <a:prstClr val="white"/>
                </a:solidFill>
                <a:latin typeface="Agency FB" panose="020B0503020202020204" pitchFamily="34" charset="0"/>
                <a:ea typeface="Cambria" panose="02040503050406030204" pitchFamily="18" charset="0"/>
              </a:endParaRPr>
            </a:p>
          </p:txBody>
        </p:sp>
      </p:grpSp>
      <p:grpSp>
        <p:nvGrpSpPr>
          <p:cNvPr id="64" name="Group 63"/>
          <p:cNvGrpSpPr/>
          <p:nvPr/>
        </p:nvGrpSpPr>
        <p:grpSpPr>
          <a:xfrm>
            <a:off x="3794558" y="973417"/>
            <a:ext cx="2218616" cy="545060"/>
            <a:chOff x="1199424" y="1998263"/>
            <a:chExt cx="2958154" cy="726747"/>
          </a:xfrm>
        </p:grpSpPr>
        <p:sp>
          <p:nvSpPr>
            <p:cNvPr id="65" name="Rectangle 64"/>
            <p:cNvSpPr/>
            <p:nvPr/>
          </p:nvSpPr>
          <p:spPr>
            <a:xfrm>
              <a:off x="1200109" y="1998263"/>
              <a:ext cx="2957469" cy="335558"/>
            </a:xfrm>
            <a:prstGeom prst="rect">
              <a:avLst/>
            </a:prstGeom>
            <a:solidFill>
              <a:srgbClr val="8F8F8F"/>
            </a:solidFill>
            <a:ln w="12700" cap="flat" cmpd="sng" algn="ctr">
              <a:noFill/>
              <a:prstDash val="solid"/>
              <a:miter lim="800000"/>
            </a:ln>
            <a:effectLst/>
          </p:spPr>
          <p:txBody>
            <a:bodyPr lIns="24003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685800">
                <a:defRPr/>
              </a:pPr>
              <a:r>
                <a:rPr lang="en-US" sz="1500" b="1">
                  <a:solidFill>
                    <a:prstClr val="white"/>
                  </a:solidFill>
                  <a:latin typeface="Agency FB" panose="020B0503020202020204" pitchFamily="34" charset="0"/>
                  <a:ea typeface="Cambria" panose="02040503050406030204" pitchFamily="18" charset="0"/>
                </a:rPr>
                <a:t>SPM-UP</a:t>
              </a:r>
              <a:endParaRPr lang="id-ID" sz="1500" b="1">
                <a:solidFill>
                  <a:prstClr val="white"/>
                </a:solidFill>
                <a:latin typeface="Agency FB" panose="020B0503020202020204" pitchFamily="34" charset="0"/>
                <a:ea typeface="Cambria" panose="02040503050406030204" pitchFamily="18" charset="0"/>
              </a:endParaRPr>
            </a:p>
          </p:txBody>
        </p:sp>
        <p:sp>
          <p:nvSpPr>
            <p:cNvPr id="66" name="Right Triangle 65"/>
            <p:cNvSpPr/>
            <p:nvPr/>
          </p:nvSpPr>
          <p:spPr>
            <a:xfrm rot="5400000" flipV="1">
              <a:off x="1205188" y="2328058"/>
              <a:ext cx="391188" cy="402716"/>
            </a:xfrm>
            <a:prstGeom prst="rtTriangle">
              <a:avLst/>
            </a:prstGeom>
            <a:solidFill>
              <a:srgbClr val="4F4F4F"/>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685800">
                <a:defRPr/>
              </a:pPr>
              <a:endParaRPr lang="en-US" sz="1500" b="1" kern="0">
                <a:solidFill>
                  <a:prstClr val="white"/>
                </a:solidFill>
                <a:latin typeface="Agency FB" panose="020B0503020202020204" pitchFamily="34" charset="0"/>
                <a:ea typeface="Cambria" panose="02040503050406030204" pitchFamily="18" charset="0"/>
              </a:endParaRPr>
            </a:p>
          </p:txBody>
        </p:sp>
      </p:grpSp>
      <p:grpSp>
        <p:nvGrpSpPr>
          <p:cNvPr id="67" name="Group 66"/>
          <p:cNvGrpSpPr/>
          <p:nvPr/>
        </p:nvGrpSpPr>
        <p:grpSpPr>
          <a:xfrm>
            <a:off x="3794815" y="1628800"/>
            <a:ext cx="2218616" cy="545060"/>
            <a:chOff x="1615093" y="1998263"/>
            <a:chExt cx="2549990" cy="726747"/>
          </a:xfrm>
        </p:grpSpPr>
        <p:sp>
          <p:nvSpPr>
            <p:cNvPr id="68" name="Rectangle 67"/>
            <p:cNvSpPr/>
            <p:nvPr/>
          </p:nvSpPr>
          <p:spPr>
            <a:xfrm>
              <a:off x="1615778" y="1998263"/>
              <a:ext cx="2549305" cy="335558"/>
            </a:xfrm>
            <a:prstGeom prst="rect">
              <a:avLst/>
            </a:prstGeom>
            <a:solidFill>
              <a:srgbClr val="5EC5EE"/>
            </a:solidFill>
            <a:ln w="12700" cap="flat" cmpd="sng" algn="ctr">
              <a:noFill/>
              <a:prstDash val="solid"/>
              <a:miter lim="800000"/>
            </a:ln>
            <a:effectLst/>
          </p:spPr>
          <p:txBody>
            <a:bodyPr lIns="24003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685800">
                <a:defRPr/>
              </a:pPr>
              <a:r>
                <a:rPr lang="en-US" sz="1500" b="1">
                  <a:solidFill>
                    <a:prstClr val="white"/>
                  </a:solidFill>
                  <a:latin typeface="Agency FB" panose="020B0503020202020204" pitchFamily="34" charset="0"/>
                  <a:ea typeface="Cambria" panose="02040503050406030204" pitchFamily="18" charset="0"/>
                </a:rPr>
                <a:t>SPM-GU</a:t>
              </a:r>
              <a:endParaRPr lang="id-ID" sz="1500" b="1">
                <a:solidFill>
                  <a:prstClr val="white"/>
                </a:solidFill>
                <a:latin typeface="Agency FB" panose="020B0503020202020204" pitchFamily="34" charset="0"/>
                <a:ea typeface="Cambria" panose="02040503050406030204" pitchFamily="18" charset="0"/>
              </a:endParaRPr>
            </a:p>
          </p:txBody>
        </p:sp>
        <p:sp>
          <p:nvSpPr>
            <p:cNvPr id="69" name="Right Triangle 68"/>
            <p:cNvSpPr/>
            <p:nvPr/>
          </p:nvSpPr>
          <p:spPr>
            <a:xfrm rot="5400000" flipV="1">
              <a:off x="1620857" y="2328058"/>
              <a:ext cx="391188" cy="402716"/>
            </a:xfrm>
            <a:prstGeom prst="rtTriangle">
              <a:avLst/>
            </a:prstGeom>
            <a:solidFill>
              <a:srgbClr val="0E6284"/>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685800">
                <a:defRPr/>
              </a:pPr>
              <a:endParaRPr lang="en-US" sz="1500" b="1" kern="0">
                <a:solidFill>
                  <a:prstClr val="white"/>
                </a:solidFill>
                <a:latin typeface="Agency FB" panose="020B0503020202020204" pitchFamily="34" charset="0"/>
                <a:ea typeface="Cambria" panose="02040503050406030204" pitchFamily="18" charset="0"/>
              </a:endParaRPr>
            </a:p>
          </p:txBody>
        </p:sp>
      </p:grpSp>
      <p:grpSp>
        <p:nvGrpSpPr>
          <p:cNvPr id="70" name="Group 69"/>
          <p:cNvGrpSpPr/>
          <p:nvPr/>
        </p:nvGrpSpPr>
        <p:grpSpPr>
          <a:xfrm>
            <a:off x="3794815" y="2266205"/>
            <a:ext cx="2218616" cy="545060"/>
            <a:chOff x="1615093" y="1998263"/>
            <a:chExt cx="2739324" cy="726747"/>
          </a:xfrm>
        </p:grpSpPr>
        <p:sp>
          <p:nvSpPr>
            <p:cNvPr id="71" name="Rectangle 70"/>
            <p:cNvSpPr/>
            <p:nvPr/>
          </p:nvSpPr>
          <p:spPr>
            <a:xfrm>
              <a:off x="1615778" y="1998263"/>
              <a:ext cx="2738639" cy="335558"/>
            </a:xfrm>
            <a:prstGeom prst="rect">
              <a:avLst/>
            </a:prstGeom>
            <a:solidFill>
              <a:srgbClr val="F59D38"/>
            </a:solidFill>
            <a:ln w="12700" cap="flat" cmpd="sng" algn="ctr">
              <a:noFill/>
              <a:prstDash val="solid"/>
              <a:miter lim="800000"/>
            </a:ln>
            <a:effectLst/>
          </p:spPr>
          <p:txBody>
            <a:bodyPr lIns="24003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685800">
                <a:defRPr/>
              </a:pPr>
              <a:r>
                <a:rPr lang="en-US" sz="1500" b="1">
                  <a:solidFill>
                    <a:prstClr val="white"/>
                  </a:solidFill>
                  <a:latin typeface="Agency FB" panose="020B0503020202020204" pitchFamily="34" charset="0"/>
                  <a:ea typeface="Cambria" panose="02040503050406030204" pitchFamily="18" charset="0"/>
                </a:rPr>
                <a:t>SPM-TU</a:t>
              </a:r>
              <a:endParaRPr lang="id-ID" sz="1500" b="1">
                <a:solidFill>
                  <a:prstClr val="white"/>
                </a:solidFill>
                <a:latin typeface="Agency FB" panose="020B0503020202020204" pitchFamily="34" charset="0"/>
                <a:ea typeface="Cambria" panose="02040503050406030204" pitchFamily="18" charset="0"/>
              </a:endParaRPr>
            </a:p>
          </p:txBody>
        </p:sp>
        <p:sp>
          <p:nvSpPr>
            <p:cNvPr id="72" name="Right Triangle 71"/>
            <p:cNvSpPr/>
            <p:nvPr/>
          </p:nvSpPr>
          <p:spPr>
            <a:xfrm rot="5400000" flipV="1">
              <a:off x="1620857" y="2328058"/>
              <a:ext cx="391188" cy="402716"/>
            </a:xfrm>
            <a:prstGeom prst="rtTriangle">
              <a:avLst/>
            </a:prstGeom>
            <a:solidFill>
              <a:srgbClr val="874A07"/>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685800">
                <a:defRPr/>
              </a:pPr>
              <a:endParaRPr lang="en-US" sz="1500" b="1" kern="0">
                <a:solidFill>
                  <a:prstClr val="white"/>
                </a:solidFill>
                <a:latin typeface="Agency FB" panose="020B0503020202020204" pitchFamily="34" charset="0"/>
                <a:ea typeface="Cambria" panose="02040503050406030204" pitchFamily="18" charset="0"/>
              </a:endParaRPr>
            </a:p>
          </p:txBody>
        </p:sp>
      </p:grpSp>
      <p:sp>
        <p:nvSpPr>
          <p:cNvPr id="73" name="Rounded Rectangle 72"/>
          <p:cNvSpPr/>
          <p:nvPr/>
        </p:nvSpPr>
        <p:spPr>
          <a:xfrm>
            <a:off x="3666753" y="805833"/>
            <a:ext cx="2474739" cy="2308163"/>
          </a:xfrm>
          <a:prstGeom prst="roundRect">
            <a:avLst>
              <a:gd name="adj" fmla="val 5764"/>
            </a:avLst>
          </a:prstGeom>
          <a:noFill/>
          <a:ln>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Calibri" panose="020F0502020204030204"/>
                <a:ea typeface="+mn-ea"/>
                <a:cs typeface="+mn-cs"/>
              </a:defRPr>
            </a:lvl1pPr>
            <a:lvl2pPr marL="457200" algn="l" defTabSz="914400" rtl="0" eaLnBrk="1" latinLnBrk="0" hangingPunct="1">
              <a:defRPr sz="1800" kern="1200">
                <a:solidFill>
                  <a:srgbClr val="FFFFFF"/>
                </a:solidFill>
                <a:latin typeface="Calibri" panose="020F0502020204030204"/>
                <a:ea typeface="+mn-ea"/>
                <a:cs typeface="+mn-cs"/>
              </a:defRPr>
            </a:lvl2pPr>
            <a:lvl3pPr marL="914400" algn="l" defTabSz="914400" rtl="0" eaLnBrk="1" latinLnBrk="0" hangingPunct="1">
              <a:defRPr sz="1800" kern="1200">
                <a:solidFill>
                  <a:srgbClr val="FFFFFF"/>
                </a:solidFill>
                <a:latin typeface="Calibri" panose="020F0502020204030204"/>
                <a:ea typeface="+mn-ea"/>
                <a:cs typeface="+mn-cs"/>
              </a:defRPr>
            </a:lvl3pPr>
            <a:lvl4pPr marL="1371600" algn="l" defTabSz="914400" rtl="0" eaLnBrk="1" latinLnBrk="0" hangingPunct="1">
              <a:defRPr sz="1800" kern="1200">
                <a:solidFill>
                  <a:srgbClr val="FFFFFF"/>
                </a:solidFill>
                <a:latin typeface="Calibri" panose="020F0502020204030204"/>
                <a:ea typeface="+mn-ea"/>
                <a:cs typeface="+mn-cs"/>
              </a:defRPr>
            </a:lvl4pPr>
            <a:lvl5pPr marL="1828800" algn="l" defTabSz="914400" rtl="0" eaLnBrk="1" latinLnBrk="0" hangingPunct="1">
              <a:defRPr sz="1800" kern="1200">
                <a:solidFill>
                  <a:srgbClr val="FFFFFF"/>
                </a:solidFill>
                <a:latin typeface="Calibri" panose="020F0502020204030204"/>
                <a:ea typeface="+mn-ea"/>
                <a:cs typeface="+mn-cs"/>
              </a:defRPr>
            </a:lvl5pPr>
            <a:lvl6pPr marL="2286000" algn="l" defTabSz="914400" rtl="0" eaLnBrk="1" latinLnBrk="0" hangingPunct="1">
              <a:defRPr sz="1800" kern="1200">
                <a:solidFill>
                  <a:srgbClr val="FFFFFF"/>
                </a:solidFill>
                <a:latin typeface="Calibri" panose="020F0502020204030204"/>
                <a:ea typeface="+mn-ea"/>
                <a:cs typeface="+mn-cs"/>
              </a:defRPr>
            </a:lvl6pPr>
            <a:lvl7pPr marL="2743200" algn="l" defTabSz="914400" rtl="0" eaLnBrk="1" latinLnBrk="0" hangingPunct="1">
              <a:defRPr sz="1800" kern="1200">
                <a:solidFill>
                  <a:srgbClr val="FFFFFF"/>
                </a:solidFill>
                <a:latin typeface="Calibri" panose="020F0502020204030204"/>
                <a:ea typeface="+mn-ea"/>
                <a:cs typeface="+mn-cs"/>
              </a:defRPr>
            </a:lvl7pPr>
            <a:lvl8pPr marL="3200400" algn="l" defTabSz="914400" rtl="0" eaLnBrk="1" latinLnBrk="0" hangingPunct="1">
              <a:defRPr sz="1800" kern="1200">
                <a:solidFill>
                  <a:srgbClr val="FFFFFF"/>
                </a:solidFill>
                <a:latin typeface="Calibri" panose="020F0502020204030204"/>
                <a:ea typeface="+mn-ea"/>
                <a:cs typeface="+mn-cs"/>
              </a:defRPr>
            </a:lvl8pPr>
            <a:lvl9pPr marL="3657600" algn="l" defTabSz="914400" rtl="0" eaLnBrk="1" latinLnBrk="0" hangingPunct="1">
              <a:defRPr sz="1800" kern="1200">
                <a:solidFill>
                  <a:srgbClr val="FFFFFF"/>
                </a:solidFill>
                <a:latin typeface="Calibri" panose="020F0502020204030204"/>
                <a:ea typeface="+mn-ea"/>
                <a:cs typeface="+mn-cs"/>
              </a:defRPr>
            </a:lvl9pPr>
          </a:lstStyle>
          <a:p>
            <a:pPr algn="ctr"/>
            <a:endParaRPr lang="en-US" sz="1350"/>
          </a:p>
        </p:txBody>
      </p:sp>
      <p:grpSp>
        <p:nvGrpSpPr>
          <p:cNvPr id="74" name="Group 73"/>
          <p:cNvGrpSpPr/>
          <p:nvPr/>
        </p:nvGrpSpPr>
        <p:grpSpPr>
          <a:xfrm>
            <a:off x="6558357" y="1602825"/>
            <a:ext cx="2474441" cy="545061"/>
            <a:chOff x="1615094" y="1998263"/>
            <a:chExt cx="2549989" cy="726748"/>
          </a:xfrm>
        </p:grpSpPr>
        <p:sp>
          <p:nvSpPr>
            <p:cNvPr id="75" name="Rectangle 74"/>
            <p:cNvSpPr/>
            <p:nvPr/>
          </p:nvSpPr>
          <p:spPr>
            <a:xfrm>
              <a:off x="1615778" y="1998263"/>
              <a:ext cx="2549305" cy="335558"/>
            </a:xfrm>
            <a:prstGeom prst="rect">
              <a:avLst/>
            </a:prstGeom>
            <a:solidFill>
              <a:srgbClr val="00B050"/>
            </a:solidFill>
            <a:ln w="12700" cap="flat" cmpd="sng" algn="ctr">
              <a:noFill/>
              <a:prstDash val="solid"/>
              <a:miter lim="800000"/>
            </a:ln>
            <a:effectLst/>
          </p:spPr>
          <p:txBody>
            <a:bodyPr lIns="24003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685800">
                <a:defRPr/>
              </a:pPr>
              <a:r>
                <a:rPr lang="en-US" sz="1500" b="1" dirty="0">
                  <a:solidFill>
                    <a:prstClr val="white"/>
                  </a:solidFill>
                  <a:latin typeface="Agency FB" panose="020B0503020202020204" pitchFamily="34" charset="0"/>
                  <a:ea typeface="Cambria" panose="02040503050406030204" pitchFamily="18" charset="0"/>
                </a:rPr>
                <a:t>SP2D UP/GU/TU/LS</a:t>
              </a:r>
              <a:endParaRPr lang="id-ID" sz="1500" b="1" dirty="0">
                <a:solidFill>
                  <a:prstClr val="white"/>
                </a:solidFill>
                <a:latin typeface="Agency FB" panose="020B0503020202020204" pitchFamily="34" charset="0"/>
                <a:ea typeface="Cambria" panose="02040503050406030204" pitchFamily="18" charset="0"/>
              </a:endParaRPr>
            </a:p>
          </p:txBody>
        </p:sp>
        <p:sp>
          <p:nvSpPr>
            <p:cNvPr id="76" name="Right Triangle 75"/>
            <p:cNvSpPr/>
            <p:nvPr/>
          </p:nvSpPr>
          <p:spPr>
            <a:xfrm rot="5400000" flipV="1">
              <a:off x="1620858" y="2328059"/>
              <a:ext cx="391188" cy="402716"/>
            </a:xfrm>
            <a:prstGeom prst="rtTriangle">
              <a:avLst/>
            </a:prstGeom>
            <a:solidFill>
              <a:schemeClr val="accent6">
                <a:lumMod val="50000"/>
              </a:schemeClr>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685800">
                <a:defRPr/>
              </a:pPr>
              <a:endParaRPr lang="en-US" sz="1500" b="1" kern="0">
                <a:solidFill>
                  <a:prstClr val="white"/>
                </a:solidFill>
                <a:latin typeface="Agency FB" panose="020B0503020202020204" pitchFamily="34" charset="0"/>
                <a:ea typeface="Cambria" panose="02040503050406030204" pitchFamily="18" charset="0"/>
              </a:endParaRPr>
            </a:p>
          </p:txBody>
        </p:sp>
      </p:grpSp>
      <p:cxnSp>
        <p:nvCxnSpPr>
          <p:cNvPr id="15" name="Straight Arrow Connector 14"/>
          <p:cNvCxnSpPr/>
          <p:nvPr/>
        </p:nvCxnSpPr>
        <p:spPr>
          <a:xfrm>
            <a:off x="3249889" y="1099251"/>
            <a:ext cx="416864" cy="0"/>
          </a:xfrm>
          <a:prstGeom prst="straightConnector1">
            <a:avLst/>
          </a:prstGeom>
          <a:ln w="28575">
            <a:headEnd type="none" w="med" len="med"/>
            <a:tailEnd type="arrow" w="med" len="med"/>
          </a:ln>
        </p:spPr>
        <p:style>
          <a:lnRef idx="3">
            <a:schemeClr val="dk1"/>
          </a:lnRef>
          <a:fillRef idx="0">
            <a:schemeClr val="dk1"/>
          </a:fillRef>
          <a:effectRef idx="2">
            <a:schemeClr val="dk1"/>
          </a:effectRef>
          <a:fontRef idx="minor">
            <a:schemeClr val="tx1"/>
          </a:fontRef>
        </p:style>
      </p:cxnSp>
      <p:cxnSp>
        <p:nvCxnSpPr>
          <p:cNvPr id="18" name="Straight Arrow Connector 17"/>
          <p:cNvCxnSpPr/>
          <p:nvPr/>
        </p:nvCxnSpPr>
        <p:spPr>
          <a:xfrm>
            <a:off x="3249889" y="1686521"/>
            <a:ext cx="416864" cy="0"/>
          </a:xfrm>
          <a:prstGeom prst="straightConnector1">
            <a:avLst/>
          </a:prstGeom>
          <a:ln w="28575">
            <a:headEnd type="none" w="med" len="med"/>
            <a:tailEnd type="arrow" w="med" len="med"/>
          </a:ln>
        </p:spPr>
        <p:style>
          <a:lnRef idx="3">
            <a:schemeClr val="dk1"/>
          </a:lnRef>
          <a:fillRef idx="0">
            <a:schemeClr val="dk1"/>
          </a:fillRef>
          <a:effectRef idx="2">
            <a:schemeClr val="dk1"/>
          </a:effectRef>
          <a:fontRef idx="minor">
            <a:schemeClr val="tx1"/>
          </a:fontRef>
        </p:style>
      </p:cxnSp>
      <p:cxnSp>
        <p:nvCxnSpPr>
          <p:cNvPr id="28" name="Straight Arrow Connector 27"/>
          <p:cNvCxnSpPr/>
          <p:nvPr/>
        </p:nvCxnSpPr>
        <p:spPr>
          <a:xfrm>
            <a:off x="3249889" y="2329117"/>
            <a:ext cx="416864" cy="0"/>
          </a:xfrm>
          <a:prstGeom prst="straightConnector1">
            <a:avLst/>
          </a:prstGeom>
          <a:ln w="28575">
            <a:headEnd type="none" w="med" len="med"/>
            <a:tailEnd type="arrow" w="med" len="med"/>
          </a:ln>
        </p:spPr>
        <p:style>
          <a:lnRef idx="3">
            <a:schemeClr val="dk1"/>
          </a:lnRef>
          <a:fillRef idx="0">
            <a:schemeClr val="dk1"/>
          </a:fillRef>
          <a:effectRef idx="2">
            <a:schemeClr val="dk1"/>
          </a:effectRef>
          <a:fontRef idx="minor">
            <a:schemeClr val="tx1"/>
          </a:fontRef>
        </p:style>
      </p:cxnSp>
      <p:cxnSp>
        <p:nvCxnSpPr>
          <p:cNvPr id="34" name="Straight Arrow Connector 33"/>
          <p:cNvCxnSpPr/>
          <p:nvPr/>
        </p:nvCxnSpPr>
        <p:spPr>
          <a:xfrm>
            <a:off x="6141493" y="1099252"/>
            <a:ext cx="416864" cy="461435"/>
          </a:xfrm>
          <a:prstGeom prst="straightConnector1">
            <a:avLst/>
          </a:prstGeom>
          <a:ln w="28575">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78" name="Straight Arrow Connector 77"/>
          <p:cNvCxnSpPr>
            <a:endCxn id="75" idx="1"/>
          </p:cNvCxnSpPr>
          <p:nvPr/>
        </p:nvCxnSpPr>
        <p:spPr>
          <a:xfrm>
            <a:off x="6141492" y="1725699"/>
            <a:ext cx="417529" cy="2960"/>
          </a:xfrm>
          <a:prstGeom prst="straightConnector1">
            <a:avLst/>
          </a:prstGeom>
          <a:ln w="28575">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p:cNvCxnSpPr/>
          <p:nvPr/>
        </p:nvCxnSpPr>
        <p:spPr>
          <a:xfrm flipV="1">
            <a:off x="6141194" y="1812355"/>
            <a:ext cx="417162" cy="516762"/>
          </a:xfrm>
          <a:prstGeom prst="straightConnector1">
            <a:avLst/>
          </a:prstGeom>
          <a:ln w="28575">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81" name="Rectangle 80"/>
          <p:cNvSpPr/>
          <p:nvPr/>
        </p:nvSpPr>
        <p:spPr>
          <a:xfrm>
            <a:off x="4144943" y="3521040"/>
            <a:ext cx="1867636" cy="1708160"/>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en-US" sz="1050" dirty="0">
                <a:latin typeface="Agency FB" panose="020B0503020202020204" pitchFamily="34" charset="0"/>
              </a:rPr>
              <a:t>PPK SKPD/PPK Unit SKPD </a:t>
            </a:r>
            <a:r>
              <a:rPr lang="en-US" sz="1050" dirty="0" err="1">
                <a:latin typeface="Agency FB" panose="020B0503020202020204" pitchFamily="34" charset="0"/>
              </a:rPr>
              <a:t>melakukan</a:t>
            </a:r>
            <a:r>
              <a:rPr lang="en-US" sz="1050" dirty="0">
                <a:latin typeface="Agency FB" panose="020B0503020202020204" pitchFamily="34" charset="0"/>
              </a:rPr>
              <a:t> </a:t>
            </a:r>
            <a:r>
              <a:rPr lang="en-US" sz="1050" dirty="0" err="1">
                <a:latin typeface="Agency FB" panose="020B0503020202020204" pitchFamily="34" charset="0"/>
              </a:rPr>
              <a:t>verifikasi</a:t>
            </a:r>
            <a:r>
              <a:rPr lang="en-US" sz="1050" dirty="0">
                <a:latin typeface="Agency FB" panose="020B0503020202020204" pitchFamily="34" charset="0"/>
              </a:rPr>
              <a:t> </a:t>
            </a:r>
            <a:r>
              <a:rPr lang="en-US" sz="1050" dirty="0" err="1">
                <a:latin typeface="Agency FB" panose="020B0503020202020204" pitchFamily="34" charset="0"/>
              </a:rPr>
              <a:t>atas</a:t>
            </a:r>
            <a:r>
              <a:rPr lang="en-US" sz="1050" dirty="0">
                <a:latin typeface="Agency FB" panose="020B0503020202020204" pitchFamily="34" charset="0"/>
              </a:rPr>
              <a:t>:</a:t>
            </a:r>
            <a:endParaRPr lang="en-US" sz="1050" dirty="0">
              <a:latin typeface="Agency FB" panose="020B0503020202020204" pitchFamily="34" charset="0"/>
            </a:endParaRPr>
          </a:p>
          <a:p>
            <a:pPr marL="129540" indent="-129540" algn="just">
              <a:buFont typeface="+mj-lt"/>
              <a:buAutoNum type="alphaLcPeriod"/>
            </a:pPr>
            <a:r>
              <a:rPr lang="en-US" sz="1050" dirty="0" err="1">
                <a:latin typeface="Agency FB" panose="020B0503020202020204" pitchFamily="34" charset="0"/>
              </a:rPr>
              <a:t>kebenaran</a:t>
            </a:r>
            <a:r>
              <a:rPr lang="en-US" sz="1050" dirty="0">
                <a:latin typeface="Agency FB" panose="020B0503020202020204" pitchFamily="34" charset="0"/>
              </a:rPr>
              <a:t> material </a:t>
            </a:r>
            <a:r>
              <a:rPr lang="en-US" sz="1050" dirty="0" err="1">
                <a:latin typeface="Agency FB" panose="020B0503020202020204" pitchFamily="34" charset="0"/>
              </a:rPr>
              <a:t>surat</a:t>
            </a:r>
            <a:r>
              <a:rPr lang="en-US" sz="1050" dirty="0">
                <a:latin typeface="Agency FB" panose="020B0503020202020204" pitchFamily="34" charset="0"/>
              </a:rPr>
              <a:t> </a:t>
            </a:r>
            <a:r>
              <a:rPr lang="en-US" sz="1050" dirty="0" err="1">
                <a:latin typeface="Agency FB" panose="020B0503020202020204" pitchFamily="34" charset="0"/>
              </a:rPr>
              <a:t>bukti</a:t>
            </a:r>
            <a:r>
              <a:rPr lang="en-US" sz="1050" dirty="0">
                <a:latin typeface="Agency FB" panose="020B0503020202020204" pitchFamily="34" charset="0"/>
              </a:rPr>
              <a:t> </a:t>
            </a:r>
            <a:r>
              <a:rPr lang="en-US" sz="1050" dirty="0" err="1">
                <a:latin typeface="Agency FB" panose="020B0503020202020204" pitchFamily="34" charset="0"/>
              </a:rPr>
              <a:t>mengenai</a:t>
            </a:r>
            <a:r>
              <a:rPr lang="en-US" sz="1050" dirty="0">
                <a:latin typeface="Agency FB" panose="020B0503020202020204" pitchFamily="34" charset="0"/>
              </a:rPr>
              <a:t> </a:t>
            </a:r>
            <a:r>
              <a:rPr lang="en-US" sz="1050" dirty="0" err="1">
                <a:latin typeface="Agency FB" panose="020B0503020202020204" pitchFamily="34" charset="0"/>
              </a:rPr>
              <a:t>hak</a:t>
            </a:r>
            <a:r>
              <a:rPr lang="en-US" sz="1050" dirty="0">
                <a:latin typeface="Agency FB" panose="020B0503020202020204" pitchFamily="34" charset="0"/>
              </a:rPr>
              <a:t> </a:t>
            </a:r>
            <a:r>
              <a:rPr lang="en-US" sz="1050" dirty="0" err="1">
                <a:latin typeface="Agency FB" panose="020B0503020202020204" pitchFamily="34" charset="0"/>
              </a:rPr>
              <a:t>pihak</a:t>
            </a:r>
            <a:r>
              <a:rPr lang="en-US" sz="1050" dirty="0">
                <a:latin typeface="Agency FB" panose="020B0503020202020204" pitchFamily="34" charset="0"/>
              </a:rPr>
              <a:t> </a:t>
            </a:r>
            <a:r>
              <a:rPr lang="en-US" sz="1050" dirty="0" err="1">
                <a:latin typeface="Agency FB" panose="020B0503020202020204" pitchFamily="34" charset="0"/>
              </a:rPr>
              <a:t>penagih</a:t>
            </a:r>
            <a:r>
              <a:rPr lang="en-US" sz="1050" dirty="0">
                <a:latin typeface="Agency FB" panose="020B0503020202020204" pitchFamily="34" charset="0"/>
              </a:rPr>
              <a:t>;</a:t>
            </a:r>
            <a:endParaRPr lang="en-US" sz="1050" dirty="0">
              <a:latin typeface="Agency FB" panose="020B0503020202020204" pitchFamily="34" charset="0"/>
            </a:endParaRPr>
          </a:p>
          <a:p>
            <a:pPr marL="129540" indent="-129540" algn="just">
              <a:buFont typeface="+mj-lt"/>
              <a:buAutoNum type="alphaLcPeriod"/>
            </a:pPr>
            <a:r>
              <a:rPr lang="nn-NO" sz="1050" dirty="0" err="1">
                <a:latin typeface="Agency FB" panose="020B0503020202020204" pitchFamily="34" charset="0"/>
              </a:rPr>
              <a:t>kelengkapan</a:t>
            </a:r>
            <a:r>
              <a:rPr lang="nn-NO" sz="1050" dirty="0">
                <a:latin typeface="Agency FB" panose="020B0503020202020204" pitchFamily="34" charset="0"/>
              </a:rPr>
              <a:t> </a:t>
            </a:r>
            <a:r>
              <a:rPr lang="nn-NO" sz="1050" dirty="0" err="1">
                <a:latin typeface="Agency FB" panose="020B0503020202020204" pitchFamily="34" charset="0"/>
              </a:rPr>
              <a:t>dokumen</a:t>
            </a:r>
            <a:r>
              <a:rPr lang="nn-NO" sz="1050" dirty="0">
                <a:latin typeface="Agency FB" panose="020B0503020202020204" pitchFamily="34" charset="0"/>
              </a:rPr>
              <a:t> </a:t>
            </a:r>
            <a:r>
              <a:rPr lang="nn-NO" sz="1050" dirty="0" err="1">
                <a:latin typeface="Agency FB" panose="020B0503020202020204" pitchFamily="34" charset="0"/>
              </a:rPr>
              <a:t>yang</a:t>
            </a:r>
            <a:r>
              <a:rPr lang="nn-NO" sz="1050" dirty="0">
                <a:latin typeface="Agency FB" panose="020B0503020202020204" pitchFamily="34" charset="0"/>
              </a:rPr>
              <a:t> </a:t>
            </a:r>
            <a:r>
              <a:rPr lang="nn-NO" sz="1050" dirty="0" err="1">
                <a:latin typeface="Agency FB" panose="020B0503020202020204" pitchFamily="34" charset="0"/>
              </a:rPr>
              <a:t>menjadi</a:t>
            </a:r>
            <a:r>
              <a:rPr lang="nn-NO" sz="1050" dirty="0">
                <a:latin typeface="Agency FB" panose="020B0503020202020204" pitchFamily="34" charset="0"/>
              </a:rPr>
              <a:t> </a:t>
            </a:r>
            <a:r>
              <a:rPr lang="nn-NO" sz="1050" dirty="0" err="1">
                <a:latin typeface="Agency FB" panose="020B0503020202020204" pitchFamily="34" charset="0"/>
              </a:rPr>
              <a:t>persyaratan</a:t>
            </a:r>
            <a:r>
              <a:rPr lang="nn-NO" sz="1050" dirty="0">
                <a:latin typeface="Agency FB" panose="020B0503020202020204" pitchFamily="34" charset="0"/>
              </a:rPr>
              <a:t>/</a:t>
            </a:r>
            <a:r>
              <a:rPr lang="en-US" sz="1050" dirty="0" err="1">
                <a:latin typeface="Agency FB" panose="020B0503020202020204" pitchFamily="34" charset="0"/>
              </a:rPr>
              <a:t>sehubungan</a:t>
            </a:r>
            <a:r>
              <a:rPr lang="en-US" sz="1050" dirty="0">
                <a:latin typeface="Agency FB" panose="020B0503020202020204" pitchFamily="34" charset="0"/>
              </a:rPr>
              <a:t> </a:t>
            </a:r>
            <a:r>
              <a:rPr lang="en-US" sz="1050" dirty="0" err="1">
                <a:latin typeface="Agency FB" panose="020B0503020202020204" pitchFamily="34" charset="0"/>
              </a:rPr>
              <a:t>dengan</a:t>
            </a:r>
            <a:r>
              <a:rPr lang="en-US" sz="1050" dirty="0">
                <a:latin typeface="Agency FB" panose="020B0503020202020204" pitchFamily="34" charset="0"/>
              </a:rPr>
              <a:t> </a:t>
            </a:r>
            <a:r>
              <a:rPr lang="en-US" sz="1050" dirty="0" err="1">
                <a:latin typeface="Agency FB" panose="020B0503020202020204" pitchFamily="34" charset="0"/>
              </a:rPr>
              <a:t>ikatan</a:t>
            </a:r>
            <a:r>
              <a:rPr lang="en-US" sz="1050" dirty="0">
                <a:latin typeface="Agency FB" panose="020B0503020202020204" pitchFamily="34" charset="0"/>
              </a:rPr>
              <a:t>/</a:t>
            </a:r>
            <a:r>
              <a:rPr lang="en-US" sz="1050" dirty="0" err="1">
                <a:latin typeface="Agency FB" panose="020B0503020202020204" pitchFamily="34" charset="0"/>
              </a:rPr>
              <a:t>perjanjian</a:t>
            </a:r>
            <a:r>
              <a:rPr lang="en-US" sz="1050" dirty="0">
                <a:latin typeface="Agency FB" panose="020B0503020202020204" pitchFamily="34" charset="0"/>
              </a:rPr>
              <a:t> </a:t>
            </a:r>
            <a:r>
              <a:rPr lang="en-US" sz="1050" dirty="0" err="1">
                <a:latin typeface="Agency FB" panose="020B0503020202020204" pitchFamily="34" charset="0"/>
              </a:rPr>
              <a:t>pengadaan</a:t>
            </a:r>
            <a:r>
              <a:rPr lang="en-US" sz="1050" dirty="0">
                <a:latin typeface="Agency FB" panose="020B0503020202020204" pitchFamily="34" charset="0"/>
              </a:rPr>
              <a:t> </a:t>
            </a:r>
            <a:r>
              <a:rPr lang="en-US" sz="1050" dirty="0" err="1">
                <a:latin typeface="Agency FB" panose="020B0503020202020204" pitchFamily="34" charset="0"/>
              </a:rPr>
              <a:t>Barang</a:t>
            </a:r>
            <a:r>
              <a:rPr lang="en-US" sz="1050" dirty="0">
                <a:latin typeface="Agency FB" panose="020B0503020202020204" pitchFamily="34" charset="0"/>
              </a:rPr>
              <a:t>/</a:t>
            </a:r>
            <a:r>
              <a:rPr lang="en-US" sz="1050" dirty="0" err="1">
                <a:latin typeface="Agency FB" panose="020B0503020202020204" pitchFamily="34" charset="0"/>
              </a:rPr>
              <a:t>jasa</a:t>
            </a:r>
            <a:r>
              <a:rPr lang="en-US" sz="1050" dirty="0">
                <a:latin typeface="Agency FB" panose="020B0503020202020204" pitchFamily="34" charset="0"/>
              </a:rPr>
              <a:t>; </a:t>
            </a:r>
            <a:r>
              <a:rPr lang="en-US" sz="1050" dirty="0" err="1">
                <a:latin typeface="Agency FB" panose="020B0503020202020204" pitchFamily="34" charset="0"/>
              </a:rPr>
              <a:t>dan</a:t>
            </a:r>
            <a:endParaRPr lang="en-US" sz="1050" dirty="0">
              <a:latin typeface="Agency FB" panose="020B0503020202020204" pitchFamily="34" charset="0"/>
            </a:endParaRPr>
          </a:p>
          <a:p>
            <a:pPr marL="129540" indent="-129540" algn="just">
              <a:buFont typeface="+mj-lt"/>
              <a:buAutoNum type="alphaLcPeriod"/>
            </a:pPr>
            <a:r>
              <a:rPr lang="en-US" sz="1050" dirty="0" err="1">
                <a:latin typeface="Agency FB" panose="020B0503020202020204" pitchFamily="34" charset="0"/>
              </a:rPr>
              <a:t>ketersediaan</a:t>
            </a:r>
            <a:r>
              <a:rPr lang="en-US" sz="1050" dirty="0">
                <a:latin typeface="Agency FB" panose="020B0503020202020204" pitchFamily="34" charset="0"/>
              </a:rPr>
              <a:t> dana yang </a:t>
            </a:r>
            <a:r>
              <a:rPr lang="en-US" sz="1050" dirty="0" err="1">
                <a:latin typeface="Agency FB" panose="020B0503020202020204" pitchFamily="34" charset="0"/>
              </a:rPr>
              <a:t>bersangkutan</a:t>
            </a:r>
            <a:r>
              <a:rPr lang="en-US" sz="1050" dirty="0">
                <a:latin typeface="Agency FB" panose="020B0503020202020204" pitchFamily="34" charset="0"/>
              </a:rPr>
              <a:t>.</a:t>
            </a:r>
            <a:endParaRPr lang="en-US" sz="1050" dirty="0">
              <a:latin typeface="Agency FB" panose="020B0503020202020204" pitchFamily="34" charset="0"/>
            </a:endParaRPr>
          </a:p>
        </p:txBody>
      </p:sp>
      <p:grpSp>
        <p:nvGrpSpPr>
          <p:cNvPr id="82" name="Group 81"/>
          <p:cNvGrpSpPr/>
          <p:nvPr/>
        </p:nvGrpSpPr>
        <p:grpSpPr>
          <a:xfrm>
            <a:off x="3794558" y="3269371"/>
            <a:ext cx="2218020" cy="545060"/>
            <a:chOff x="1615092" y="1998264"/>
            <a:chExt cx="2549305" cy="726746"/>
          </a:xfrm>
        </p:grpSpPr>
        <p:sp>
          <p:nvSpPr>
            <p:cNvPr id="83" name="Rectangle 82"/>
            <p:cNvSpPr/>
            <p:nvPr/>
          </p:nvSpPr>
          <p:spPr>
            <a:xfrm>
              <a:off x="1615092" y="1998264"/>
              <a:ext cx="2549305" cy="335558"/>
            </a:xfrm>
            <a:prstGeom prst="rect">
              <a:avLst/>
            </a:prstGeom>
            <a:solidFill>
              <a:srgbClr val="C00000"/>
            </a:solidFill>
            <a:ln w="12700" cap="flat" cmpd="sng" algn="ctr">
              <a:noFill/>
              <a:prstDash val="solid"/>
              <a:miter lim="800000"/>
            </a:ln>
            <a:effectLst/>
          </p:spPr>
          <p:txBody>
            <a:bodyPr lIns="24003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685800">
                <a:defRPr/>
              </a:pPr>
              <a:r>
                <a:rPr lang="en-US" sz="1500" b="1">
                  <a:solidFill>
                    <a:prstClr val="white"/>
                  </a:solidFill>
                  <a:latin typeface="Agency FB" panose="020B0503020202020204" pitchFamily="34" charset="0"/>
                  <a:ea typeface="Cambria" panose="02040503050406030204" pitchFamily="18" charset="0"/>
                </a:rPr>
                <a:t>SPM-LS</a:t>
              </a:r>
              <a:endParaRPr lang="id-ID" sz="1500" b="1">
                <a:solidFill>
                  <a:prstClr val="white"/>
                </a:solidFill>
                <a:latin typeface="Agency FB" panose="020B0503020202020204" pitchFamily="34" charset="0"/>
                <a:ea typeface="Cambria" panose="02040503050406030204" pitchFamily="18" charset="0"/>
              </a:endParaRPr>
            </a:p>
          </p:txBody>
        </p:sp>
        <p:sp>
          <p:nvSpPr>
            <p:cNvPr id="84" name="Right Triangle 83"/>
            <p:cNvSpPr/>
            <p:nvPr/>
          </p:nvSpPr>
          <p:spPr>
            <a:xfrm rot="5400000" flipV="1">
              <a:off x="1620857" y="2328058"/>
              <a:ext cx="391188" cy="402716"/>
            </a:xfrm>
            <a:prstGeom prst="rtTriangle">
              <a:avLst/>
            </a:prstGeom>
            <a:solidFill>
              <a:srgbClr val="760000"/>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685800">
                <a:defRPr/>
              </a:pPr>
              <a:endParaRPr lang="en-US" sz="1500" b="1" kern="0">
                <a:solidFill>
                  <a:prstClr val="white"/>
                </a:solidFill>
                <a:latin typeface="Agency FB" panose="020B0503020202020204" pitchFamily="34" charset="0"/>
                <a:ea typeface="Cambria" panose="02040503050406030204" pitchFamily="18" charset="0"/>
              </a:endParaRPr>
            </a:p>
          </p:txBody>
        </p:sp>
      </p:grpSp>
      <p:cxnSp>
        <p:nvCxnSpPr>
          <p:cNvPr id="85" name="Straight Arrow Connector 84"/>
          <p:cNvCxnSpPr>
            <a:stCxn id="62" idx="3"/>
            <a:endCxn id="83" idx="1"/>
          </p:cNvCxnSpPr>
          <p:nvPr/>
        </p:nvCxnSpPr>
        <p:spPr>
          <a:xfrm>
            <a:off x="3122125" y="3373033"/>
            <a:ext cx="672433" cy="22173"/>
          </a:xfrm>
          <a:prstGeom prst="straightConnector1">
            <a:avLst/>
          </a:prstGeom>
          <a:ln w="28575">
            <a:headEnd type="none" w="med" len="med"/>
            <a:tailEnd type="arrow" w="med" len="med"/>
          </a:ln>
        </p:spPr>
        <p:style>
          <a:lnRef idx="3">
            <a:schemeClr val="dk1"/>
          </a:lnRef>
          <a:fillRef idx="0">
            <a:schemeClr val="dk1"/>
          </a:fillRef>
          <a:effectRef idx="2">
            <a:schemeClr val="dk1"/>
          </a:effectRef>
          <a:fontRef idx="minor">
            <a:schemeClr val="tx1"/>
          </a:fontRef>
        </p:style>
      </p:cxnSp>
      <p:sp>
        <p:nvSpPr>
          <p:cNvPr id="88" name="Rectangle 87"/>
          <p:cNvSpPr/>
          <p:nvPr/>
        </p:nvSpPr>
        <p:spPr>
          <a:xfrm>
            <a:off x="1205547" y="1196752"/>
            <a:ext cx="1867636" cy="253916"/>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en-US" sz="1050" dirty="0" err="1">
                <a:latin typeface="Agency FB" panose="020B0503020202020204" pitchFamily="34" charset="0"/>
              </a:rPr>
              <a:t>Diterbitkan</a:t>
            </a:r>
            <a:r>
              <a:rPr lang="en-US" sz="1050" dirty="0">
                <a:latin typeface="Agency FB" panose="020B0503020202020204" pitchFamily="34" charset="0"/>
              </a:rPr>
              <a:t> </a:t>
            </a:r>
            <a:r>
              <a:rPr lang="en-US" sz="1050" dirty="0" err="1">
                <a:latin typeface="Agency FB" panose="020B0503020202020204" pitchFamily="34" charset="0"/>
              </a:rPr>
              <a:t>Bendahara</a:t>
            </a:r>
            <a:r>
              <a:rPr lang="en-US" sz="1050" dirty="0">
                <a:latin typeface="Agency FB" panose="020B0503020202020204" pitchFamily="34" charset="0"/>
              </a:rPr>
              <a:t> </a:t>
            </a:r>
            <a:r>
              <a:rPr lang="en-US" sz="1050" dirty="0" err="1">
                <a:latin typeface="Agency FB" panose="020B0503020202020204" pitchFamily="34" charset="0"/>
              </a:rPr>
              <a:t>Pengeluaran</a:t>
            </a:r>
            <a:endParaRPr lang="en-US" sz="1050" dirty="0">
              <a:latin typeface="Agency FB" panose="020B0503020202020204" pitchFamily="34" charset="0"/>
            </a:endParaRPr>
          </a:p>
        </p:txBody>
      </p:sp>
      <p:sp>
        <p:nvSpPr>
          <p:cNvPr id="89" name="Rectangle 88"/>
          <p:cNvSpPr/>
          <p:nvPr/>
        </p:nvSpPr>
        <p:spPr>
          <a:xfrm>
            <a:off x="1247640" y="1806932"/>
            <a:ext cx="1867636" cy="253916"/>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en-US" sz="1050" dirty="0" err="1">
                <a:latin typeface="Agency FB" panose="020B0503020202020204" pitchFamily="34" charset="0"/>
              </a:rPr>
              <a:t>Diterbitkan</a:t>
            </a:r>
            <a:r>
              <a:rPr lang="en-US" sz="1050" dirty="0">
                <a:latin typeface="Agency FB" panose="020B0503020202020204" pitchFamily="34" charset="0"/>
              </a:rPr>
              <a:t> </a:t>
            </a:r>
            <a:r>
              <a:rPr lang="en-US" sz="1050" dirty="0" err="1">
                <a:latin typeface="Agency FB" panose="020B0503020202020204" pitchFamily="34" charset="0"/>
              </a:rPr>
              <a:t>Bendahara</a:t>
            </a:r>
            <a:r>
              <a:rPr lang="en-US" sz="1050" dirty="0">
                <a:latin typeface="Agency FB" panose="020B0503020202020204" pitchFamily="34" charset="0"/>
              </a:rPr>
              <a:t> </a:t>
            </a:r>
            <a:r>
              <a:rPr lang="en-US" sz="1050" dirty="0" err="1">
                <a:latin typeface="Agency FB" panose="020B0503020202020204" pitchFamily="34" charset="0"/>
              </a:rPr>
              <a:t>Pengeluaran</a:t>
            </a:r>
            <a:endParaRPr lang="en-US" sz="1050" dirty="0">
              <a:latin typeface="Agency FB" panose="020B0503020202020204" pitchFamily="34" charset="0"/>
            </a:endParaRPr>
          </a:p>
        </p:txBody>
      </p:sp>
      <p:sp>
        <p:nvSpPr>
          <p:cNvPr id="90" name="Rectangle 89"/>
          <p:cNvSpPr/>
          <p:nvPr/>
        </p:nvSpPr>
        <p:spPr>
          <a:xfrm>
            <a:off x="1217583" y="2509446"/>
            <a:ext cx="1867636" cy="415498"/>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en-US" sz="1050" dirty="0" err="1">
                <a:latin typeface="Agency FB" panose="020B0503020202020204" pitchFamily="34" charset="0"/>
              </a:rPr>
              <a:t>Diterbitkan</a:t>
            </a:r>
            <a:r>
              <a:rPr lang="en-US" sz="1050" dirty="0">
                <a:latin typeface="Agency FB" panose="020B0503020202020204" pitchFamily="34" charset="0"/>
              </a:rPr>
              <a:t> </a:t>
            </a:r>
            <a:r>
              <a:rPr lang="en-US" sz="1050" dirty="0" err="1">
                <a:latin typeface="Agency FB" panose="020B0503020202020204" pitchFamily="34" charset="0"/>
              </a:rPr>
              <a:t>Bendahara</a:t>
            </a:r>
            <a:r>
              <a:rPr lang="en-US" sz="1050" dirty="0">
                <a:latin typeface="Agency FB" panose="020B0503020202020204" pitchFamily="34" charset="0"/>
              </a:rPr>
              <a:t> </a:t>
            </a:r>
            <a:r>
              <a:rPr lang="en-US" sz="1050" dirty="0" err="1">
                <a:latin typeface="Agency FB" panose="020B0503020202020204" pitchFamily="34" charset="0"/>
              </a:rPr>
              <a:t>Pengeluaran</a:t>
            </a:r>
            <a:r>
              <a:rPr lang="en-US" sz="1050" dirty="0">
                <a:latin typeface="Agency FB" panose="020B0503020202020204" pitchFamily="34" charset="0"/>
              </a:rPr>
              <a:t> </a:t>
            </a:r>
            <a:r>
              <a:rPr lang="en-US" sz="1050" dirty="0" err="1">
                <a:latin typeface="Agency FB" panose="020B0503020202020204" pitchFamily="34" charset="0"/>
              </a:rPr>
              <a:t>dan</a:t>
            </a:r>
            <a:r>
              <a:rPr lang="en-US" sz="1050" dirty="0">
                <a:latin typeface="Agency FB" panose="020B0503020202020204" pitchFamily="34" charset="0"/>
              </a:rPr>
              <a:t> </a:t>
            </a:r>
            <a:r>
              <a:rPr lang="en-US" sz="1050" dirty="0" err="1">
                <a:latin typeface="Agency FB" panose="020B0503020202020204" pitchFamily="34" charset="0"/>
              </a:rPr>
              <a:t>atau</a:t>
            </a:r>
            <a:r>
              <a:rPr lang="en-US" sz="1050" dirty="0">
                <a:latin typeface="Agency FB" panose="020B0503020202020204" pitchFamily="34" charset="0"/>
              </a:rPr>
              <a:t> </a:t>
            </a:r>
            <a:r>
              <a:rPr lang="en-US" sz="1050" dirty="0" err="1">
                <a:latin typeface="Agency FB" panose="020B0503020202020204" pitchFamily="34" charset="0"/>
              </a:rPr>
              <a:t>Bendahara</a:t>
            </a:r>
            <a:r>
              <a:rPr lang="en-US" sz="1050" dirty="0">
                <a:latin typeface="Agency FB" panose="020B0503020202020204" pitchFamily="34" charset="0"/>
              </a:rPr>
              <a:t> </a:t>
            </a:r>
            <a:r>
              <a:rPr lang="en-US" sz="1050" dirty="0" err="1">
                <a:latin typeface="Agency FB" panose="020B0503020202020204" pitchFamily="34" charset="0"/>
              </a:rPr>
              <a:t>Pengeluaran</a:t>
            </a:r>
            <a:r>
              <a:rPr lang="en-US" sz="1050" dirty="0">
                <a:latin typeface="Agency FB" panose="020B0503020202020204" pitchFamily="34" charset="0"/>
              </a:rPr>
              <a:t> </a:t>
            </a:r>
            <a:r>
              <a:rPr lang="en-US" sz="1050" dirty="0" err="1">
                <a:latin typeface="Agency FB" panose="020B0503020202020204" pitchFamily="34" charset="0"/>
              </a:rPr>
              <a:t>Pembantu</a:t>
            </a:r>
            <a:endParaRPr lang="en-US" sz="1050" dirty="0">
              <a:latin typeface="Agency FB" panose="020B0503020202020204" pitchFamily="34" charset="0"/>
            </a:endParaRPr>
          </a:p>
        </p:txBody>
      </p:sp>
      <p:sp>
        <p:nvSpPr>
          <p:cNvPr id="91" name="Rectangle 90"/>
          <p:cNvSpPr/>
          <p:nvPr/>
        </p:nvSpPr>
        <p:spPr>
          <a:xfrm>
            <a:off x="1273538" y="3517558"/>
            <a:ext cx="1867636" cy="415498"/>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en-US" sz="1050" dirty="0" err="1">
                <a:latin typeface="Agency FB" panose="020B0503020202020204" pitchFamily="34" charset="0"/>
              </a:rPr>
              <a:t>Diterbitkan</a:t>
            </a:r>
            <a:r>
              <a:rPr lang="en-US" sz="1050" dirty="0">
                <a:latin typeface="Agency FB" panose="020B0503020202020204" pitchFamily="34" charset="0"/>
              </a:rPr>
              <a:t> </a:t>
            </a:r>
            <a:r>
              <a:rPr lang="en-US" sz="1050" dirty="0" err="1">
                <a:latin typeface="Agency FB" panose="020B0503020202020204" pitchFamily="34" charset="0"/>
              </a:rPr>
              <a:t>Bendahara</a:t>
            </a:r>
            <a:r>
              <a:rPr lang="en-US" sz="1050" dirty="0">
                <a:latin typeface="Agency FB" panose="020B0503020202020204" pitchFamily="34" charset="0"/>
              </a:rPr>
              <a:t> </a:t>
            </a:r>
            <a:r>
              <a:rPr lang="en-US" sz="1050" dirty="0" err="1">
                <a:latin typeface="Agency FB" panose="020B0503020202020204" pitchFamily="34" charset="0"/>
              </a:rPr>
              <a:t>Pengeluaran</a:t>
            </a:r>
            <a:r>
              <a:rPr lang="en-US" sz="1050" dirty="0">
                <a:latin typeface="Agency FB" panose="020B0503020202020204" pitchFamily="34" charset="0"/>
              </a:rPr>
              <a:t> </a:t>
            </a:r>
            <a:r>
              <a:rPr lang="en-US" sz="1050" dirty="0" err="1">
                <a:latin typeface="Agency FB" panose="020B0503020202020204" pitchFamily="34" charset="0"/>
              </a:rPr>
              <a:t>dan</a:t>
            </a:r>
            <a:r>
              <a:rPr lang="en-US" sz="1050" dirty="0">
                <a:latin typeface="Agency FB" panose="020B0503020202020204" pitchFamily="34" charset="0"/>
              </a:rPr>
              <a:t> </a:t>
            </a:r>
            <a:r>
              <a:rPr lang="en-US" sz="1050" dirty="0" err="1">
                <a:latin typeface="Agency FB" panose="020B0503020202020204" pitchFamily="34" charset="0"/>
              </a:rPr>
              <a:t>atau</a:t>
            </a:r>
            <a:r>
              <a:rPr lang="en-US" sz="1050" dirty="0">
                <a:latin typeface="Agency FB" panose="020B0503020202020204" pitchFamily="34" charset="0"/>
              </a:rPr>
              <a:t> </a:t>
            </a:r>
            <a:r>
              <a:rPr lang="en-US" sz="1050" dirty="0" err="1">
                <a:latin typeface="Agency FB" panose="020B0503020202020204" pitchFamily="34" charset="0"/>
              </a:rPr>
              <a:t>Bendahara</a:t>
            </a:r>
            <a:r>
              <a:rPr lang="en-US" sz="1050" dirty="0">
                <a:latin typeface="Agency FB" panose="020B0503020202020204" pitchFamily="34" charset="0"/>
              </a:rPr>
              <a:t> </a:t>
            </a:r>
            <a:r>
              <a:rPr lang="en-US" sz="1050" dirty="0" err="1">
                <a:latin typeface="Agency FB" panose="020B0503020202020204" pitchFamily="34" charset="0"/>
              </a:rPr>
              <a:t>Pengeluaran</a:t>
            </a:r>
            <a:r>
              <a:rPr lang="en-US" sz="1050" dirty="0">
                <a:latin typeface="Agency FB" panose="020B0503020202020204" pitchFamily="34" charset="0"/>
              </a:rPr>
              <a:t> </a:t>
            </a:r>
            <a:r>
              <a:rPr lang="en-US" sz="1050" dirty="0" err="1">
                <a:latin typeface="Agency FB" panose="020B0503020202020204" pitchFamily="34" charset="0"/>
              </a:rPr>
              <a:t>Pembantu</a:t>
            </a:r>
            <a:endParaRPr lang="en-US" sz="1050" dirty="0">
              <a:latin typeface="Agency FB" panose="020B0503020202020204" pitchFamily="34" charset="0"/>
            </a:endParaRPr>
          </a:p>
        </p:txBody>
      </p:sp>
      <p:sp>
        <p:nvSpPr>
          <p:cNvPr id="92" name="Rectangle 91"/>
          <p:cNvSpPr/>
          <p:nvPr/>
        </p:nvSpPr>
        <p:spPr>
          <a:xfrm>
            <a:off x="4056568" y="1196678"/>
            <a:ext cx="1956011" cy="415498"/>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en-US" sz="1050" err="1">
                <a:latin typeface="Agency FB" panose="020B0503020202020204" pitchFamily="34" charset="0"/>
              </a:rPr>
              <a:t>Diterbitkan PA setelah diverifikasi PPK-SKPD</a:t>
            </a:r>
            <a:endParaRPr lang="en-US" sz="1050" err="1">
              <a:latin typeface="Agency FB" panose="020B0503020202020204" pitchFamily="34" charset="0"/>
            </a:endParaRPr>
          </a:p>
        </p:txBody>
      </p:sp>
      <p:sp>
        <p:nvSpPr>
          <p:cNvPr id="93" name="Rectangle 92"/>
          <p:cNvSpPr/>
          <p:nvPr/>
        </p:nvSpPr>
        <p:spPr>
          <a:xfrm>
            <a:off x="4096324" y="1838792"/>
            <a:ext cx="1956011" cy="415498"/>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en-US" sz="1050" dirty="0" err="1">
                <a:latin typeface="Agency FB" panose="020B0503020202020204" pitchFamily="34" charset="0"/>
              </a:rPr>
              <a:t>Diterbitkan</a:t>
            </a:r>
            <a:r>
              <a:rPr lang="en-US" sz="1050" dirty="0">
                <a:latin typeface="Agency FB" panose="020B0503020202020204" pitchFamily="34" charset="0"/>
              </a:rPr>
              <a:t> PA </a:t>
            </a:r>
            <a:r>
              <a:rPr lang="en-US" sz="1050" dirty="0" err="1">
                <a:latin typeface="Agency FB" panose="020B0503020202020204" pitchFamily="34" charset="0"/>
              </a:rPr>
              <a:t>setelah</a:t>
            </a:r>
            <a:r>
              <a:rPr lang="en-US" sz="1050" dirty="0">
                <a:latin typeface="Agency FB" panose="020B0503020202020204" pitchFamily="34" charset="0"/>
              </a:rPr>
              <a:t> </a:t>
            </a:r>
            <a:r>
              <a:rPr lang="en-US" sz="1050" dirty="0" err="1">
                <a:latin typeface="Agency FB" panose="020B0503020202020204" pitchFamily="34" charset="0"/>
              </a:rPr>
              <a:t>diverifikasi</a:t>
            </a:r>
            <a:r>
              <a:rPr lang="en-US" sz="1050" dirty="0">
                <a:latin typeface="Agency FB" panose="020B0503020202020204" pitchFamily="34" charset="0"/>
              </a:rPr>
              <a:t> PPK-SKPD</a:t>
            </a:r>
            <a:endParaRPr lang="en-US" sz="1050" dirty="0">
              <a:latin typeface="Agency FB" panose="020B0503020202020204" pitchFamily="34" charset="0"/>
            </a:endParaRPr>
          </a:p>
        </p:txBody>
      </p:sp>
      <p:sp>
        <p:nvSpPr>
          <p:cNvPr id="94" name="Rectangle 93"/>
          <p:cNvSpPr/>
          <p:nvPr/>
        </p:nvSpPr>
        <p:spPr>
          <a:xfrm>
            <a:off x="4089200" y="2509446"/>
            <a:ext cx="1956011" cy="415498"/>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en-US" sz="1050" dirty="0" err="1">
                <a:latin typeface="Agency FB" panose="020B0503020202020204" pitchFamily="34" charset="0"/>
              </a:rPr>
              <a:t>Diterbitkan</a:t>
            </a:r>
            <a:r>
              <a:rPr lang="en-US" sz="1050" dirty="0">
                <a:latin typeface="Agency FB" panose="020B0503020202020204" pitchFamily="34" charset="0"/>
              </a:rPr>
              <a:t> PA/KPA </a:t>
            </a:r>
            <a:r>
              <a:rPr lang="en-US" sz="1050" dirty="0" err="1">
                <a:latin typeface="Agency FB" panose="020B0503020202020204" pitchFamily="34" charset="0"/>
              </a:rPr>
              <a:t>setelah</a:t>
            </a:r>
            <a:r>
              <a:rPr lang="en-US" sz="1050" dirty="0">
                <a:latin typeface="Agency FB" panose="020B0503020202020204" pitchFamily="34" charset="0"/>
              </a:rPr>
              <a:t> </a:t>
            </a:r>
            <a:r>
              <a:rPr lang="en-US" sz="1050" dirty="0" err="1">
                <a:latin typeface="Agency FB" panose="020B0503020202020204" pitchFamily="34" charset="0"/>
              </a:rPr>
              <a:t>diverifikasi</a:t>
            </a:r>
            <a:r>
              <a:rPr lang="en-US" sz="1050" dirty="0">
                <a:latin typeface="Agency FB" panose="020B0503020202020204" pitchFamily="34" charset="0"/>
              </a:rPr>
              <a:t> PPK-SKPD/PPK-Unit SKPD</a:t>
            </a:r>
            <a:endParaRPr lang="en-US" sz="1050" dirty="0">
              <a:latin typeface="Agency FB" panose="020B0503020202020204" pitchFamily="34" charset="0"/>
            </a:endParaRPr>
          </a:p>
        </p:txBody>
      </p:sp>
      <p:sp>
        <p:nvSpPr>
          <p:cNvPr id="95" name="Rectangle 94"/>
          <p:cNvSpPr/>
          <p:nvPr/>
        </p:nvSpPr>
        <p:spPr>
          <a:xfrm>
            <a:off x="6909697" y="1829183"/>
            <a:ext cx="1956011" cy="253916"/>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en-US" sz="1050" err="1">
                <a:latin typeface="Agency FB" panose="020B0503020202020204" pitchFamily="34" charset="0"/>
              </a:rPr>
              <a:t>Diterbitkan Kuasa BUD</a:t>
            </a:r>
            <a:endParaRPr lang="en-US" sz="1050" err="1">
              <a:latin typeface="Agency FB" panose="020B0503020202020204" pitchFamily="34" charset="0"/>
            </a:endParaRPr>
          </a:p>
        </p:txBody>
      </p:sp>
      <p:sp>
        <p:nvSpPr>
          <p:cNvPr id="96" name="Rectangle 95"/>
          <p:cNvSpPr/>
          <p:nvPr/>
        </p:nvSpPr>
        <p:spPr>
          <a:xfrm>
            <a:off x="6909697" y="2080880"/>
            <a:ext cx="2017133" cy="1708160"/>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89535" indent="-89535" algn="just">
              <a:buFont typeface="+mj-lt"/>
              <a:buAutoNum type="alphaLcPeriod"/>
            </a:pPr>
            <a:r>
              <a:rPr lang="fi-FI" sz="1050">
                <a:solidFill>
                  <a:srgbClr val="FF0000"/>
                </a:solidFill>
                <a:latin typeface="Agency FB" panose="020B0503020202020204" pitchFamily="34" charset="0"/>
              </a:rPr>
              <a:t>meneliti kelengkapan SPM yang diterbitkan oleh </a:t>
            </a:r>
            <a:r>
              <a:rPr lang="sv-SE" sz="1050">
                <a:solidFill>
                  <a:srgbClr val="FF0000"/>
                </a:solidFill>
                <a:latin typeface="Agency FB" panose="020B0503020202020204" pitchFamily="34" charset="0"/>
              </a:rPr>
              <a:t>PA/KPA berupa Surat Pernyataan Tanggung Jawab </a:t>
            </a:r>
            <a:r>
              <a:rPr lang="en-US" sz="1050">
                <a:solidFill>
                  <a:srgbClr val="FF0000"/>
                </a:solidFill>
                <a:latin typeface="Agency FB" panose="020B0503020202020204" pitchFamily="34" charset="0"/>
              </a:rPr>
              <a:t>PA/KPA;</a:t>
            </a:r>
            <a:endParaRPr lang="en-US" sz="1050">
              <a:solidFill>
                <a:srgbClr val="FF0000"/>
              </a:solidFill>
              <a:latin typeface="Agency FB" panose="020B0503020202020204" pitchFamily="34" charset="0"/>
            </a:endParaRPr>
          </a:p>
          <a:p>
            <a:pPr marL="89535" indent="-89535" algn="just">
              <a:buFont typeface="+mj-lt"/>
              <a:buAutoNum type="alphaLcPeriod"/>
            </a:pPr>
            <a:r>
              <a:rPr lang="en-US" sz="1050" err="1">
                <a:latin typeface="Agency FB" panose="020B0503020202020204" pitchFamily="34" charset="0"/>
              </a:rPr>
              <a:t>menguji kebenaran perhitungan tagihan atas Beban APBD yang tercantum dalam perintah pembayaran;</a:t>
            </a:r>
            <a:endParaRPr lang="en-US" sz="1050" err="1">
              <a:latin typeface="Agency FB" panose="020B0503020202020204" pitchFamily="34" charset="0"/>
            </a:endParaRPr>
          </a:p>
          <a:p>
            <a:pPr marL="89535" indent="-89535" algn="just">
              <a:buFont typeface="+mj-lt"/>
              <a:buAutoNum type="alphaLcPeriod"/>
            </a:pPr>
            <a:r>
              <a:rPr lang="en-US" sz="1050" err="1">
                <a:latin typeface="Agency FB" panose="020B0503020202020204" pitchFamily="34" charset="0"/>
              </a:rPr>
              <a:t>menguji ketersediaan dana Kegiatan yang bersangkutan; dan</a:t>
            </a:r>
            <a:endParaRPr lang="en-US" sz="1050">
              <a:latin typeface="Agency FB" panose="020B0503020202020204" pitchFamily="34" charset="0"/>
            </a:endParaRPr>
          </a:p>
          <a:p>
            <a:pPr marL="89535" indent="-89535" algn="just">
              <a:buFont typeface="+mj-lt"/>
              <a:buAutoNum type="alphaLcPeriod"/>
            </a:pPr>
            <a:r>
              <a:rPr lang="en-US" sz="1050" err="1">
                <a:latin typeface="Agency FB" panose="020B0503020202020204" pitchFamily="34" charset="0"/>
              </a:rPr>
              <a:t>memerintahkan pencairan dana sebagai dasar Pengeluaran Daerah.</a:t>
            </a:r>
            <a:endParaRPr lang="en-US" sz="1050" err="1">
              <a:latin typeface="Agency FB" panose="020B0503020202020204" pitchFamily="34" charset="0"/>
            </a:endParaRPr>
          </a:p>
        </p:txBody>
      </p:sp>
      <p:cxnSp>
        <p:nvCxnSpPr>
          <p:cNvPr id="101" name="Elbow Connector 100"/>
          <p:cNvCxnSpPr>
            <a:stCxn id="57" idx="1"/>
            <a:endCxn id="103" idx="1"/>
          </p:cNvCxnSpPr>
          <p:nvPr/>
        </p:nvCxnSpPr>
        <p:spPr>
          <a:xfrm rot="10800000" flipV="1">
            <a:off x="301126" y="1713630"/>
            <a:ext cx="602980" cy="3395148"/>
          </a:xfrm>
          <a:prstGeom prst="bentConnector3">
            <a:avLst>
              <a:gd name="adj1" fmla="val 137912"/>
            </a:avLst>
          </a:prstGeom>
          <a:ln>
            <a:solidFill>
              <a:schemeClr val="tx1"/>
            </a:solidFill>
            <a:prstDash val="dashDot"/>
            <a:tailEnd type="triangle"/>
          </a:ln>
        </p:spPr>
        <p:style>
          <a:lnRef idx="1">
            <a:schemeClr val="accent1"/>
          </a:lnRef>
          <a:fillRef idx="0">
            <a:schemeClr val="accent1"/>
          </a:fillRef>
          <a:effectRef idx="0">
            <a:schemeClr val="accent1"/>
          </a:effectRef>
          <a:fontRef idx="minor">
            <a:schemeClr val="tx1"/>
          </a:fontRef>
        </p:style>
      </p:cxnSp>
      <p:sp>
        <p:nvSpPr>
          <p:cNvPr id="103" name="Rectangle 102"/>
          <p:cNvSpPr/>
          <p:nvPr/>
        </p:nvSpPr>
        <p:spPr>
          <a:xfrm>
            <a:off x="301126" y="4412291"/>
            <a:ext cx="3755441" cy="139297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en-US"/>
            </a:defPPr>
            <a:lvl1pPr marL="0" algn="l" defTabSz="914400" rtl="0" eaLnBrk="1" latinLnBrk="0" hangingPunct="1">
              <a:defRPr sz="1800" kern="1200">
                <a:solidFill>
                  <a:srgbClr val="FFFFFF"/>
                </a:solidFill>
                <a:latin typeface="Calibri" panose="020F0502020204030204"/>
                <a:ea typeface="+mn-ea"/>
                <a:cs typeface="+mn-cs"/>
              </a:defRPr>
            </a:lvl1pPr>
            <a:lvl2pPr marL="457200" algn="l" defTabSz="914400" rtl="0" eaLnBrk="1" latinLnBrk="0" hangingPunct="1">
              <a:defRPr sz="1800" kern="1200">
                <a:solidFill>
                  <a:srgbClr val="FFFFFF"/>
                </a:solidFill>
                <a:latin typeface="Calibri" panose="020F0502020204030204"/>
                <a:ea typeface="+mn-ea"/>
                <a:cs typeface="+mn-cs"/>
              </a:defRPr>
            </a:lvl2pPr>
            <a:lvl3pPr marL="914400" algn="l" defTabSz="914400" rtl="0" eaLnBrk="1" latinLnBrk="0" hangingPunct="1">
              <a:defRPr sz="1800" kern="1200">
                <a:solidFill>
                  <a:srgbClr val="FFFFFF"/>
                </a:solidFill>
                <a:latin typeface="Calibri" panose="020F0502020204030204"/>
                <a:ea typeface="+mn-ea"/>
                <a:cs typeface="+mn-cs"/>
              </a:defRPr>
            </a:lvl3pPr>
            <a:lvl4pPr marL="1371600" algn="l" defTabSz="914400" rtl="0" eaLnBrk="1" latinLnBrk="0" hangingPunct="1">
              <a:defRPr sz="1800" kern="1200">
                <a:solidFill>
                  <a:srgbClr val="FFFFFF"/>
                </a:solidFill>
                <a:latin typeface="Calibri" panose="020F0502020204030204"/>
                <a:ea typeface="+mn-ea"/>
                <a:cs typeface="+mn-cs"/>
              </a:defRPr>
            </a:lvl4pPr>
            <a:lvl5pPr marL="1828800" algn="l" defTabSz="914400" rtl="0" eaLnBrk="1" latinLnBrk="0" hangingPunct="1">
              <a:defRPr sz="1800" kern="1200">
                <a:solidFill>
                  <a:srgbClr val="FFFFFF"/>
                </a:solidFill>
                <a:latin typeface="Calibri" panose="020F0502020204030204"/>
                <a:ea typeface="+mn-ea"/>
                <a:cs typeface="+mn-cs"/>
              </a:defRPr>
            </a:lvl5pPr>
            <a:lvl6pPr marL="2286000" algn="l" defTabSz="914400" rtl="0" eaLnBrk="1" latinLnBrk="0" hangingPunct="1">
              <a:defRPr sz="1800" kern="1200">
                <a:solidFill>
                  <a:srgbClr val="FFFFFF"/>
                </a:solidFill>
                <a:latin typeface="Calibri" panose="020F0502020204030204"/>
                <a:ea typeface="+mn-ea"/>
                <a:cs typeface="+mn-cs"/>
              </a:defRPr>
            </a:lvl6pPr>
            <a:lvl7pPr marL="2743200" algn="l" defTabSz="914400" rtl="0" eaLnBrk="1" latinLnBrk="0" hangingPunct="1">
              <a:defRPr sz="1800" kern="1200">
                <a:solidFill>
                  <a:srgbClr val="FFFFFF"/>
                </a:solidFill>
                <a:latin typeface="Calibri" panose="020F0502020204030204"/>
                <a:ea typeface="+mn-ea"/>
                <a:cs typeface="+mn-cs"/>
              </a:defRPr>
            </a:lvl7pPr>
            <a:lvl8pPr marL="3200400" algn="l" defTabSz="914400" rtl="0" eaLnBrk="1" latinLnBrk="0" hangingPunct="1">
              <a:defRPr sz="1800" kern="1200">
                <a:solidFill>
                  <a:srgbClr val="FFFFFF"/>
                </a:solidFill>
                <a:latin typeface="Calibri" panose="020F0502020204030204"/>
                <a:ea typeface="+mn-ea"/>
                <a:cs typeface="+mn-cs"/>
              </a:defRPr>
            </a:lvl8pPr>
            <a:lvl9pPr marL="3657600" algn="l" defTabSz="914400" rtl="0" eaLnBrk="1" latinLnBrk="0" hangingPunct="1">
              <a:defRPr sz="1800" kern="1200">
                <a:solidFill>
                  <a:srgbClr val="FFFFFF"/>
                </a:solidFill>
                <a:latin typeface="Calibri" panose="020F0502020204030204"/>
                <a:ea typeface="+mn-ea"/>
                <a:cs typeface="+mn-cs"/>
              </a:defRPr>
            </a:lvl9pPr>
          </a:lstStyle>
          <a:p>
            <a:pPr algn="just"/>
            <a:r>
              <a:rPr lang="en-US" sz="1125" dirty="0" err="1">
                <a:solidFill>
                  <a:srgbClr val="FF0000"/>
                </a:solidFill>
                <a:latin typeface="Agency FB" panose="020B0503020202020204" pitchFamily="34" charset="0"/>
              </a:rPr>
              <a:t>Pelaksanaan</a:t>
            </a:r>
            <a:r>
              <a:rPr lang="en-US" sz="1125" dirty="0">
                <a:solidFill>
                  <a:srgbClr val="FF0000"/>
                </a:solidFill>
                <a:latin typeface="Agency FB" panose="020B0503020202020204" pitchFamily="34" charset="0"/>
              </a:rPr>
              <a:t> </a:t>
            </a:r>
            <a:r>
              <a:rPr lang="en-US" sz="1125" dirty="0" err="1">
                <a:solidFill>
                  <a:srgbClr val="FF0000"/>
                </a:solidFill>
                <a:latin typeface="Agency FB" panose="020B0503020202020204" pitchFamily="34" charset="0"/>
              </a:rPr>
              <a:t>Pembayaran</a:t>
            </a:r>
            <a:r>
              <a:rPr lang="en-US" sz="1125" dirty="0">
                <a:solidFill>
                  <a:srgbClr val="FF0000"/>
                </a:solidFill>
                <a:latin typeface="Agency FB" panose="020B0503020202020204" pitchFamily="34" charset="0"/>
              </a:rPr>
              <a:t> </a:t>
            </a:r>
            <a:r>
              <a:rPr lang="en-US" sz="1125" dirty="0" err="1">
                <a:solidFill>
                  <a:srgbClr val="FF0000"/>
                </a:solidFill>
                <a:latin typeface="Agency FB" panose="020B0503020202020204" pitchFamily="34" charset="0"/>
              </a:rPr>
              <a:t>atas</a:t>
            </a:r>
            <a:r>
              <a:rPr lang="en-US" sz="1125" dirty="0">
                <a:solidFill>
                  <a:srgbClr val="FF0000"/>
                </a:solidFill>
                <a:latin typeface="Agency FB" panose="020B0503020202020204" pitchFamily="34" charset="0"/>
              </a:rPr>
              <a:t> </a:t>
            </a:r>
            <a:r>
              <a:rPr lang="en-US" sz="1125" dirty="0" err="1">
                <a:solidFill>
                  <a:srgbClr val="FF0000"/>
                </a:solidFill>
                <a:latin typeface="Agency FB" panose="020B0503020202020204" pitchFamily="34" charset="0"/>
              </a:rPr>
              <a:t>Belanja</a:t>
            </a:r>
            <a:r>
              <a:rPr lang="en-US" sz="1125" dirty="0">
                <a:solidFill>
                  <a:srgbClr val="FF0000"/>
                </a:solidFill>
                <a:latin typeface="Agency FB" panose="020B0503020202020204" pitchFamily="34" charset="0"/>
              </a:rPr>
              <a:t> </a:t>
            </a:r>
            <a:r>
              <a:rPr lang="en-US" sz="1125" dirty="0" err="1">
                <a:solidFill>
                  <a:srgbClr val="FF0000"/>
                </a:solidFill>
                <a:latin typeface="Agency FB" panose="020B0503020202020204" pitchFamily="34" charset="0"/>
              </a:rPr>
              <a:t>dilaksanakan</a:t>
            </a:r>
            <a:r>
              <a:rPr lang="en-US" sz="1125" dirty="0">
                <a:solidFill>
                  <a:srgbClr val="FF0000"/>
                </a:solidFill>
                <a:latin typeface="Agency FB" panose="020B0503020202020204" pitchFamily="34" charset="0"/>
              </a:rPr>
              <a:t> </a:t>
            </a:r>
            <a:r>
              <a:rPr lang="en-US" sz="1125" dirty="0" err="1">
                <a:solidFill>
                  <a:srgbClr val="FF0000"/>
                </a:solidFill>
                <a:latin typeface="Agency FB" panose="020B0503020202020204" pitchFamily="34" charset="0"/>
              </a:rPr>
              <a:t>oleh</a:t>
            </a:r>
            <a:r>
              <a:rPr lang="en-US" sz="1125" dirty="0">
                <a:solidFill>
                  <a:srgbClr val="FF0000"/>
                </a:solidFill>
                <a:latin typeface="Agency FB" panose="020B0503020202020204" pitchFamily="34" charset="0"/>
              </a:rPr>
              <a:t> </a:t>
            </a:r>
            <a:r>
              <a:rPr lang="en-US" sz="1125" dirty="0" err="1">
                <a:solidFill>
                  <a:srgbClr val="FF0000"/>
                </a:solidFill>
                <a:latin typeface="Agency FB" panose="020B0503020202020204" pitchFamily="34" charset="0"/>
              </a:rPr>
              <a:t>Bendahara</a:t>
            </a:r>
            <a:r>
              <a:rPr lang="en-US" sz="1125" dirty="0">
                <a:solidFill>
                  <a:srgbClr val="FF0000"/>
                </a:solidFill>
                <a:latin typeface="Agency FB" panose="020B0503020202020204" pitchFamily="34" charset="0"/>
              </a:rPr>
              <a:t> </a:t>
            </a:r>
            <a:r>
              <a:rPr lang="en-US" sz="1125" dirty="0" err="1">
                <a:solidFill>
                  <a:srgbClr val="FF0000"/>
                </a:solidFill>
                <a:latin typeface="Agency FB" panose="020B0503020202020204" pitchFamily="34" charset="0"/>
              </a:rPr>
              <a:t>Pengeluaran</a:t>
            </a:r>
            <a:r>
              <a:rPr lang="en-US" sz="1125" dirty="0">
                <a:solidFill>
                  <a:srgbClr val="FF0000"/>
                </a:solidFill>
                <a:latin typeface="Agency FB" panose="020B0503020202020204" pitchFamily="34" charset="0"/>
              </a:rPr>
              <a:t>/</a:t>
            </a:r>
            <a:r>
              <a:rPr lang="en-US" sz="1125" dirty="0" err="1">
                <a:solidFill>
                  <a:srgbClr val="FF0000"/>
                </a:solidFill>
                <a:latin typeface="Agency FB" panose="020B0503020202020204" pitchFamily="34" charset="0"/>
              </a:rPr>
              <a:t>Bendaharan</a:t>
            </a:r>
            <a:r>
              <a:rPr lang="en-US" sz="1125" dirty="0">
                <a:solidFill>
                  <a:srgbClr val="FF0000"/>
                </a:solidFill>
                <a:latin typeface="Agency FB" panose="020B0503020202020204" pitchFamily="34" charset="0"/>
              </a:rPr>
              <a:t> </a:t>
            </a:r>
            <a:r>
              <a:rPr lang="en-US" sz="1125" dirty="0" err="1">
                <a:solidFill>
                  <a:srgbClr val="FF0000"/>
                </a:solidFill>
                <a:latin typeface="Agency FB" panose="020B0503020202020204" pitchFamily="34" charset="0"/>
              </a:rPr>
              <a:t>Pengeluaran</a:t>
            </a:r>
            <a:r>
              <a:rPr lang="en-US" sz="1125" dirty="0">
                <a:solidFill>
                  <a:srgbClr val="FF0000"/>
                </a:solidFill>
                <a:latin typeface="Agency FB" panose="020B0503020202020204" pitchFamily="34" charset="0"/>
              </a:rPr>
              <a:t> </a:t>
            </a:r>
            <a:r>
              <a:rPr lang="en-US" sz="1125" dirty="0" err="1">
                <a:solidFill>
                  <a:srgbClr val="FF0000"/>
                </a:solidFill>
                <a:latin typeface="Agency FB" panose="020B0503020202020204" pitchFamily="34" charset="0"/>
              </a:rPr>
              <a:t>Pembantu</a:t>
            </a:r>
            <a:r>
              <a:rPr lang="en-US" sz="1125" dirty="0">
                <a:solidFill>
                  <a:srgbClr val="FF0000"/>
                </a:solidFill>
                <a:latin typeface="Agency FB" panose="020B0503020202020204" pitchFamily="34" charset="0"/>
              </a:rPr>
              <a:t> </a:t>
            </a:r>
            <a:r>
              <a:rPr lang="en-US" sz="1125" dirty="0" err="1">
                <a:solidFill>
                  <a:srgbClr val="FF0000"/>
                </a:solidFill>
                <a:latin typeface="Agency FB" panose="020B0503020202020204" pitchFamily="34" charset="0"/>
              </a:rPr>
              <a:t>setelah</a:t>
            </a:r>
            <a:r>
              <a:rPr lang="en-US" sz="1125" dirty="0">
                <a:solidFill>
                  <a:srgbClr val="FF0000"/>
                </a:solidFill>
                <a:latin typeface="Agency FB" panose="020B0503020202020204" pitchFamily="34" charset="0"/>
              </a:rPr>
              <a:t> :</a:t>
            </a:r>
            <a:endParaRPr lang="en-US" sz="1125" dirty="0">
              <a:solidFill>
                <a:srgbClr val="FF0000"/>
              </a:solidFill>
              <a:latin typeface="Agency FB" panose="020B0503020202020204" pitchFamily="34" charset="0"/>
            </a:endParaRPr>
          </a:p>
          <a:p>
            <a:pPr marL="168910" indent="-168910" algn="just">
              <a:buFont typeface="+mj-lt"/>
              <a:buAutoNum type="alphaLcPeriod"/>
            </a:pPr>
            <a:r>
              <a:rPr lang="nn-NO" sz="1125" dirty="0" err="1">
                <a:solidFill>
                  <a:srgbClr val="FF0000"/>
                </a:solidFill>
                <a:latin typeface="Agency FB" panose="020B0503020202020204" pitchFamily="34" charset="0"/>
              </a:rPr>
              <a:t>meneliti</a:t>
            </a:r>
            <a:r>
              <a:rPr lang="nn-NO" sz="1125" dirty="0">
                <a:solidFill>
                  <a:srgbClr val="FF0000"/>
                </a:solidFill>
                <a:latin typeface="Agency FB" panose="020B0503020202020204" pitchFamily="34" charset="0"/>
              </a:rPr>
              <a:t> </a:t>
            </a:r>
            <a:r>
              <a:rPr lang="nn-NO" sz="1125" dirty="0" err="1">
                <a:solidFill>
                  <a:srgbClr val="FF0000"/>
                </a:solidFill>
                <a:latin typeface="Agency FB" panose="020B0503020202020204" pitchFamily="34" charset="0"/>
              </a:rPr>
              <a:t>kelengkapan</a:t>
            </a:r>
            <a:r>
              <a:rPr lang="nn-NO" sz="1125" dirty="0">
                <a:solidFill>
                  <a:srgbClr val="FF0000"/>
                </a:solidFill>
                <a:latin typeface="Agency FB" panose="020B0503020202020204" pitchFamily="34" charset="0"/>
              </a:rPr>
              <a:t> </a:t>
            </a:r>
            <a:r>
              <a:rPr lang="nn-NO" sz="1125" dirty="0" err="1">
                <a:solidFill>
                  <a:srgbClr val="FF0000"/>
                </a:solidFill>
                <a:latin typeface="Agency FB" panose="020B0503020202020204" pitchFamily="34" charset="0"/>
              </a:rPr>
              <a:t>dokumen</a:t>
            </a:r>
            <a:r>
              <a:rPr lang="nn-NO" sz="1125" dirty="0">
                <a:solidFill>
                  <a:srgbClr val="FF0000"/>
                </a:solidFill>
                <a:latin typeface="Agency FB" panose="020B0503020202020204" pitchFamily="34" charset="0"/>
              </a:rPr>
              <a:t> </a:t>
            </a:r>
            <a:r>
              <a:rPr lang="nn-NO" sz="1125" dirty="0" err="1">
                <a:solidFill>
                  <a:srgbClr val="FF0000"/>
                </a:solidFill>
                <a:latin typeface="Agency FB" panose="020B0503020202020204" pitchFamily="34" charset="0"/>
              </a:rPr>
              <a:t>pembayaran</a:t>
            </a:r>
            <a:r>
              <a:rPr lang="nn-NO" sz="1125" dirty="0">
                <a:solidFill>
                  <a:srgbClr val="FF0000"/>
                </a:solidFill>
                <a:latin typeface="Agency FB" panose="020B0503020202020204" pitchFamily="34" charset="0"/>
              </a:rPr>
              <a:t> </a:t>
            </a:r>
            <a:r>
              <a:rPr lang="nn-NO" sz="1125" dirty="0" err="1">
                <a:solidFill>
                  <a:srgbClr val="FF0000"/>
                </a:solidFill>
                <a:latin typeface="Agency FB" panose="020B0503020202020204" pitchFamily="34" charset="0"/>
              </a:rPr>
              <a:t>yang</a:t>
            </a:r>
            <a:r>
              <a:rPr lang="nn-NO" sz="1125" dirty="0">
                <a:solidFill>
                  <a:srgbClr val="FF0000"/>
                </a:solidFill>
                <a:latin typeface="Agency FB" panose="020B0503020202020204" pitchFamily="34" charset="0"/>
              </a:rPr>
              <a:t> </a:t>
            </a:r>
            <a:r>
              <a:rPr lang="en-US" sz="1125" dirty="0" err="1">
                <a:solidFill>
                  <a:srgbClr val="FF0000"/>
                </a:solidFill>
                <a:latin typeface="Agency FB" panose="020B0503020202020204" pitchFamily="34" charset="0"/>
              </a:rPr>
              <a:t>diterbitkan</a:t>
            </a:r>
            <a:r>
              <a:rPr lang="en-US" sz="1125" dirty="0">
                <a:solidFill>
                  <a:srgbClr val="FF0000"/>
                </a:solidFill>
                <a:latin typeface="Agency FB" panose="020B0503020202020204" pitchFamily="34" charset="0"/>
              </a:rPr>
              <a:t> </a:t>
            </a:r>
            <a:r>
              <a:rPr lang="en-US" sz="1125" dirty="0" err="1">
                <a:solidFill>
                  <a:srgbClr val="FF0000"/>
                </a:solidFill>
                <a:latin typeface="Agency FB" panose="020B0503020202020204" pitchFamily="34" charset="0"/>
              </a:rPr>
              <a:t>oleh</a:t>
            </a:r>
            <a:r>
              <a:rPr lang="en-US" sz="1125" dirty="0">
                <a:solidFill>
                  <a:srgbClr val="FF0000"/>
                </a:solidFill>
                <a:latin typeface="Agency FB" panose="020B0503020202020204" pitchFamily="34" charset="0"/>
              </a:rPr>
              <a:t> PA/KPA </a:t>
            </a:r>
            <a:r>
              <a:rPr lang="en-US" sz="1125" dirty="0" err="1">
                <a:solidFill>
                  <a:srgbClr val="FF0000"/>
                </a:solidFill>
                <a:latin typeface="Agency FB" panose="020B0503020202020204" pitchFamily="34" charset="0"/>
              </a:rPr>
              <a:t>beserta</a:t>
            </a:r>
            <a:r>
              <a:rPr lang="en-US" sz="1125" dirty="0">
                <a:solidFill>
                  <a:srgbClr val="FF0000"/>
                </a:solidFill>
                <a:latin typeface="Agency FB" panose="020B0503020202020204" pitchFamily="34" charset="0"/>
              </a:rPr>
              <a:t> </a:t>
            </a:r>
            <a:r>
              <a:rPr lang="en-US" sz="1125" dirty="0" err="1">
                <a:solidFill>
                  <a:srgbClr val="FF0000"/>
                </a:solidFill>
                <a:latin typeface="Agency FB" panose="020B0503020202020204" pitchFamily="34" charset="0"/>
              </a:rPr>
              <a:t>bukti</a:t>
            </a:r>
            <a:r>
              <a:rPr lang="en-US" sz="1125" dirty="0">
                <a:solidFill>
                  <a:srgbClr val="FF0000"/>
                </a:solidFill>
                <a:latin typeface="Agency FB" panose="020B0503020202020204" pitchFamily="34" charset="0"/>
              </a:rPr>
              <a:t> </a:t>
            </a:r>
            <a:r>
              <a:rPr lang="en-US" sz="1125" dirty="0" err="1">
                <a:solidFill>
                  <a:srgbClr val="FF0000"/>
                </a:solidFill>
                <a:latin typeface="Agency FB" panose="020B0503020202020204" pitchFamily="34" charset="0"/>
              </a:rPr>
              <a:t>transaksinya</a:t>
            </a:r>
            <a:r>
              <a:rPr lang="en-US" sz="1125" dirty="0">
                <a:solidFill>
                  <a:srgbClr val="FF0000"/>
                </a:solidFill>
                <a:latin typeface="Agency FB" panose="020B0503020202020204" pitchFamily="34" charset="0"/>
              </a:rPr>
              <a:t>;</a:t>
            </a:r>
            <a:endParaRPr lang="en-US" sz="1125" dirty="0">
              <a:solidFill>
                <a:srgbClr val="FF0000"/>
              </a:solidFill>
              <a:latin typeface="Agency FB" panose="020B0503020202020204" pitchFamily="34" charset="0"/>
            </a:endParaRPr>
          </a:p>
          <a:p>
            <a:pPr marL="168910" indent="-168910" algn="just">
              <a:buFont typeface="+mj-lt"/>
              <a:buAutoNum type="alphaLcPeriod"/>
            </a:pPr>
            <a:r>
              <a:rPr lang="en-US" sz="1125" dirty="0" err="1">
                <a:solidFill>
                  <a:srgbClr val="FF0000"/>
                </a:solidFill>
                <a:latin typeface="Agency FB" panose="020B0503020202020204" pitchFamily="34" charset="0"/>
              </a:rPr>
              <a:t>menguji</a:t>
            </a:r>
            <a:r>
              <a:rPr lang="en-US" sz="1125" dirty="0">
                <a:solidFill>
                  <a:srgbClr val="FF0000"/>
                </a:solidFill>
                <a:latin typeface="Agency FB" panose="020B0503020202020204" pitchFamily="34" charset="0"/>
              </a:rPr>
              <a:t> </a:t>
            </a:r>
            <a:r>
              <a:rPr lang="en-US" sz="1125" dirty="0" err="1">
                <a:solidFill>
                  <a:srgbClr val="FF0000"/>
                </a:solidFill>
                <a:latin typeface="Agency FB" panose="020B0503020202020204" pitchFamily="34" charset="0"/>
              </a:rPr>
              <a:t>kebenaran</a:t>
            </a:r>
            <a:r>
              <a:rPr lang="en-US" sz="1125" dirty="0">
                <a:solidFill>
                  <a:srgbClr val="FF0000"/>
                </a:solidFill>
                <a:latin typeface="Agency FB" panose="020B0503020202020204" pitchFamily="34" charset="0"/>
              </a:rPr>
              <a:t> </a:t>
            </a:r>
            <a:r>
              <a:rPr lang="en-US" sz="1125" dirty="0" err="1">
                <a:solidFill>
                  <a:srgbClr val="FF0000"/>
                </a:solidFill>
                <a:latin typeface="Agency FB" panose="020B0503020202020204" pitchFamily="34" charset="0"/>
              </a:rPr>
              <a:t>perhitungan</a:t>
            </a:r>
            <a:r>
              <a:rPr lang="en-US" sz="1125" dirty="0">
                <a:solidFill>
                  <a:srgbClr val="FF0000"/>
                </a:solidFill>
                <a:latin typeface="Agency FB" panose="020B0503020202020204" pitchFamily="34" charset="0"/>
              </a:rPr>
              <a:t> </a:t>
            </a:r>
            <a:r>
              <a:rPr lang="en-US" sz="1125" dirty="0" err="1">
                <a:solidFill>
                  <a:srgbClr val="FF0000"/>
                </a:solidFill>
                <a:latin typeface="Agency FB" panose="020B0503020202020204" pitchFamily="34" charset="0"/>
              </a:rPr>
              <a:t>tagihan</a:t>
            </a:r>
            <a:r>
              <a:rPr lang="en-US" sz="1125" dirty="0">
                <a:solidFill>
                  <a:srgbClr val="FF0000"/>
                </a:solidFill>
                <a:latin typeface="Agency FB" panose="020B0503020202020204" pitchFamily="34" charset="0"/>
              </a:rPr>
              <a:t> yang </a:t>
            </a:r>
            <a:r>
              <a:rPr lang="en-US" sz="1125" dirty="0" err="1">
                <a:solidFill>
                  <a:srgbClr val="FF0000"/>
                </a:solidFill>
                <a:latin typeface="Agency FB" panose="020B0503020202020204" pitchFamily="34" charset="0"/>
              </a:rPr>
              <a:t>tercantum</a:t>
            </a:r>
            <a:r>
              <a:rPr lang="en-US" sz="1125" dirty="0">
                <a:solidFill>
                  <a:srgbClr val="FF0000"/>
                </a:solidFill>
                <a:latin typeface="Agency FB" panose="020B0503020202020204" pitchFamily="34" charset="0"/>
              </a:rPr>
              <a:t> </a:t>
            </a:r>
            <a:r>
              <a:rPr lang="en-US" sz="1125" dirty="0" err="1">
                <a:solidFill>
                  <a:srgbClr val="FF0000"/>
                </a:solidFill>
                <a:latin typeface="Agency FB" panose="020B0503020202020204" pitchFamily="34" charset="0"/>
              </a:rPr>
              <a:t>dalam</a:t>
            </a:r>
            <a:r>
              <a:rPr lang="en-US" sz="1125" dirty="0">
                <a:solidFill>
                  <a:srgbClr val="FF0000"/>
                </a:solidFill>
                <a:latin typeface="Agency FB" panose="020B0503020202020204" pitchFamily="34" charset="0"/>
              </a:rPr>
              <a:t> </a:t>
            </a:r>
            <a:r>
              <a:rPr lang="en-US" sz="1125" dirty="0" err="1">
                <a:solidFill>
                  <a:srgbClr val="FF0000"/>
                </a:solidFill>
                <a:latin typeface="Agency FB" panose="020B0503020202020204" pitchFamily="34" charset="0"/>
              </a:rPr>
              <a:t>dokumen</a:t>
            </a:r>
            <a:r>
              <a:rPr lang="en-US" sz="1125" dirty="0">
                <a:solidFill>
                  <a:srgbClr val="FF0000"/>
                </a:solidFill>
                <a:latin typeface="Agency FB" panose="020B0503020202020204" pitchFamily="34" charset="0"/>
              </a:rPr>
              <a:t> </a:t>
            </a:r>
            <a:r>
              <a:rPr lang="en-US" sz="1125" dirty="0" err="1">
                <a:solidFill>
                  <a:srgbClr val="FF0000"/>
                </a:solidFill>
                <a:latin typeface="Agency FB" panose="020B0503020202020204" pitchFamily="34" charset="0"/>
              </a:rPr>
              <a:t>pembayaran</a:t>
            </a:r>
            <a:r>
              <a:rPr lang="en-US" sz="1125" dirty="0">
                <a:solidFill>
                  <a:srgbClr val="FF0000"/>
                </a:solidFill>
                <a:latin typeface="Agency FB" panose="020B0503020202020204" pitchFamily="34" charset="0"/>
              </a:rPr>
              <a:t>; </a:t>
            </a:r>
            <a:r>
              <a:rPr lang="en-US" sz="1125" dirty="0" err="1">
                <a:solidFill>
                  <a:srgbClr val="FF0000"/>
                </a:solidFill>
                <a:latin typeface="Agency FB" panose="020B0503020202020204" pitchFamily="34" charset="0"/>
              </a:rPr>
              <a:t>dan</a:t>
            </a:r>
            <a:endParaRPr lang="en-US" sz="1125" dirty="0">
              <a:solidFill>
                <a:srgbClr val="FF0000"/>
              </a:solidFill>
              <a:latin typeface="Agency FB" panose="020B0503020202020204" pitchFamily="34" charset="0"/>
            </a:endParaRPr>
          </a:p>
          <a:p>
            <a:pPr marL="168910" indent="-168910" algn="just">
              <a:buFont typeface="+mj-lt"/>
              <a:buAutoNum type="alphaLcPeriod"/>
            </a:pPr>
            <a:r>
              <a:rPr lang="en-US" sz="1125" dirty="0" err="1">
                <a:solidFill>
                  <a:srgbClr val="FF0000"/>
                </a:solidFill>
                <a:latin typeface="Agency FB" panose="020B0503020202020204" pitchFamily="34" charset="0"/>
              </a:rPr>
              <a:t>menguji</a:t>
            </a:r>
            <a:r>
              <a:rPr lang="en-US" sz="1125" dirty="0">
                <a:solidFill>
                  <a:srgbClr val="FF0000"/>
                </a:solidFill>
                <a:latin typeface="Agency FB" panose="020B0503020202020204" pitchFamily="34" charset="0"/>
              </a:rPr>
              <a:t> </a:t>
            </a:r>
            <a:r>
              <a:rPr lang="en-US" sz="1125" dirty="0" err="1">
                <a:solidFill>
                  <a:srgbClr val="FF0000"/>
                </a:solidFill>
                <a:latin typeface="Agency FB" panose="020B0503020202020204" pitchFamily="34" charset="0"/>
              </a:rPr>
              <a:t>ketersediaan</a:t>
            </a:r>
            <a:r>
              <a:rPr lang="en-US" sz="1125" dirty="0">
                <a:solidFill>
                  <a:srgbClr val="FF0000"/>
                </a:solidFill>
                <a:latin typeface="Agency FB" panose="020B0503020202020204" pitchFamily="34" charset="0"/>
              </a:rPr>
              <a:t> dana yang </a:t>
            </a:r>
            <a:r>
              <a:rPr lang="en-US" sz="1125" dirty="0" err="1">
                <a:solidFill>
                  <a:srgbClr val="FF0000"/>
                </a:solidFill>
                <a:latin typeface="Agency FB" panose="020B0503020202020204" pitchFamily="34" charset="0"/>
              </a:rPr>
              <a:t>bersangkutan</a:t>
            </a:r>
            <a:r>
              <a:rPr lang="en-US" sz="1125" dirty="0">
                <a:solidFill>
                  <a:srgbClr val="FF0000"/>
                </a:solidFill>
                <a:latin typeface="Agency FB" panose="020B0503020202020204" pitchFamily="34" charset="0"/>
              </a:rPr>
              <a:t>.</a:t>
            </a:r>
            <a:endParaRPr lang="en-US" sz="1125" dirty="0">
              <a:solidFill>
                <a:srgbClr val="FF0000"/>
              </a:solidFill>
              <a:latin typeface="Agency FB" panose="020B0503020202020204" pitchFamily="34" charset="0"/>
            </a:endParaRPr>
          </a:p>
          <a:p>
            <a:pPr algn="just"/>
            <a:r>
              <a:rPr lang="en-US" sz="1125" dirty="0">
                <a:solidFill>
                  <a:srgbClr val="FF0000"/>
                </a:solidFill>
                <a:latin typeface="Agency FB" panose="020B0503020202020204" pitchFamily="34" charset="0"/>
              </a:rPr>
              <a:t> </a:t>
            </a:r>
            <a:endParaRPr lang="en-US" sz="1125" dirty="0">
              <a:solidFill>
                <a:srgbClr val="FF0000"/>
              </a:solidFill>
              <a:latin typeface="Agency FB" panose="020B0503020202020204" pitchFamily="34" charset="0"/>
            </a:endParaRPr>
          </a:p>
        </p:txBody>
      </p:sp>
      <p:cxnSp>
        <p:nvCxnSpPr>
          <p:cNvPr id="109" name="Elbow Connector 108"/>
          <p:cNvCxnSpPr>
            <a:stCxn id="47" idx="1"/>
            <a:endCxn id="103" idx="1"/>
          </p:cNvCxnSpPr>
          <p:nvPr/>
        </p:nvCxnSpPr>
        <p:spPr>
          <a:xfrm rot="10800000" flipV="1">
            <a:off x="301126" y="1099250"/>
            <a:ext cx="602898" cy="4009527"/>
          </a:xfrm>
          <a:prstGeom prst="bentConnector3">
            <a:avLst>
              <a:gd name="adj1" fmla="val 137917"/>
            </a:avLst>
          </a:prstGeom>
          <a:ln>
            <a:solidFill>
              <a:schemeClr val="tx1"/>
            </a:solidFill>
            <a:prstDash val="dashDot"/>
            <a:tailEnd type="triangle"/>
          </a:ln>
        </p:spPr>
        <p:style>
          <a:lnRef idx="1">
            <a:schemeClr val="accent1"/>
          </a:lnRef>
          <a:fillRef idx="0">
            <a:schemeClr val="accent1"/>
          </a:fillRef>
          <a:effectRef idx="0">
            <a:schemeClr val="accent1"/>
          </a:effectRef>
          <a:fontRef idx="minor">
            <a:schemeClr val="tx1"/>
          </a:fontRef>
        </p:style>
      </p:cxnSp>
      <p:sp>
        <p:nvSpPr>
          <p:cNvPr id="116" name="Rectangle 115"/>
          <p:cNvSpPr/>
          <p:nvPr/>
        </p:nvSpPr>
        <p:spPr>
          <a:xfrm>
            <a:off x="6052336" y="4454251"/>
            <a:ext cx="2980462" cy="185506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en-US"/>
            </a:defPPr>
            <a:lvl1pPr marL="0" algn="l" defTabSz="914400" rtl="0" eaLnBrk="1" latinLnBrk="0" hangingPunct="1">
              <a:defRPr sz="1800" kern="1200">
                <a:solidFill>
                  <a:srgbClr val="FFFFFF"/>
                </a:solidFill>
                <a:latin typeface="Calibri" panose="020F0502020204030204"/>
                <a:ea typeface="+mn-ea"/>
                <a:cs typeface="+mn-cs"/>
              </a:defRPr>
            </a:lvl1pPr>
            <a:lvl2pPr marL="457200" algn="l" defTabSz="914400" rtl="0" eaLnBrk="1" latinLnBrk="0" hangingPunct="1">
              <a:defRPr sz="1800" kern="1200">
                <a:solidFill>
                  <a:srgbClr val="FFFFFF"/>
                </a:solidFill>
                <a:latin typeface="Calibri" panose="020F0502020204030204"/>
                <a:ea typeface="+mn-ea"/>
                <a:cs typeface="+mn-cs"/>
              </a:defRPr>
            </a:lvl2pPr>
            <a:lvl3pPr marL="914400" algn="l" defTabSz="914400" rtl="0" eaLnBrk="1" latinLnBrk="0" hangingPunct="1">
              <a:defRPr sz="1800" kern="1200">
                <a:solidFill>
                  <a:srgbClr val="FFFFFF"/>
                </a:solidFill>
                <a:latin typeface="Calibri" panose="020F0502020204030204"/>
                <a:ea typeface="+mn-ea"/>
                <a:cs typeface="+mn-cs"/>
              </a:defRPr>
            </a:lvl3pPr>
            <a:lvl4pPr marL="1371600" algn="l" defTabSz="914400" rtl="0" eaLnBrk="1" latinLnBrk="0" hangingPunct="1">
              <a:defRPr sz="1800" kern="1200">
                <a:solidFill>
                  <a:srgbClr val="FFFFFF"/>
                </a:solidFill>
                <a:latin typeface="Calibri" panose="020F0502020204030204"/>
                <a:ea typeface="+mn-ea"/>
                <a:cs typeface="+mn-cs"/>
              </a:defRPr>
            </a:lvl4pPr>
            <a:lvl5pPr marL="1828800" algn="l" defTabSz="914400" rtl="0" eaLnBrk="1" latinLnBrk="0" hangingPunct="1">
              <a:defRPr sz="1800" kern="1200">
                <a:solidFill>
                  <a:srgbClr val="FFFFFF"/>
                </a:solidFill>
                <a:latin typeface="Calibri" panose="020F0502020204030204"/>
                <a:ea typeface="+mn-ea"/>
                <a:cs typeface="+mn-cs"/>
              </a:defRPr>
            </a:lvl5pPr>
            <a:lvl6pPr marL="2286000" algn="l" defTabSz="914400" rtl="0" eaLnBrk="1" latinLnBrk="0" hangingPunct="1">
              <a:defRPr sz="1800" kern="1200">
                <a:solidFill>
                  <a:srgbClr val="FFFFFF"/>
                </a:solidFill>
                <a:latin typeface="Calibri" panose="020F0502020204030204"/>
                <a:ea typeface="+mn-ea"/>
                <a:cs typeface="+mn-cs"/>
              </a:defRPr>
            </a:lvl6pPr>
            <a:lvl7pPr marL="2743200" algn="l" defTabSz="914400" rtl="0" eaLnBrk="1" latinLnBrk="0" hangingPunct="1">
              <a:defRPr sz="1800" kern="1200">
                <a:solidFill>
                  <a:srgbClr val="FFFFFF"/>
                </a:solidFill>
                <a:latin typeface="Calibri" panose="020F0502020204030204"/>
                <a:ea typeface="+mn-ea"/>
                <a:cs typeface="+mn-cs"/>
              </a:defRPr>
            </a:lvl7pPr>
            <a:lvl8pPr marL="3200400" algn="l" defTabSz="914400" rtl="0" eaLnBrk="1" latinLnBrk="0" hangingPunct="1">
              <a:defRPr sz="1800" kern="1200">
                <a:solidFill>
                  <a:srgbClr val="FFFFFF"/>
                </a:solidFill>
                <a:latin typeface="Calibri" panose="020F0502020204030204"/>
                <a:ea typeface="+mn-ea"/>
                <a:cs typeface="+mn-cs"/>
              </a:defRPr>
            </a:lvl8pPr>
            <a:lvl9pPr marL="3657600" algn="l" defTabSz="914400" rtl="0" eaLnBrk="1" latinLnBrk="0" hangingPunct="1">
              <a:defRPr sz="1800" kern="1200">
                <a:solidFill>
                  <a:srgbClr val="FFFFFF"/>
                </a:solidFill>
                <a:latin typeface="Calibri" panose="020F0502020204030204"/>
                <a:ea typeface="+mn-ea"/>
                <a:cs typeface="+mn-cs"/>
              </a:defRPr>
            </a:lvl9pPr>
          </a:lstStyle>
          <a:p>
            <a:pPr marL="129540" indent="-129540" algn="just">
              <a:buFont typeface="Arial" panose="020B0604020202020204" pitchFamily="34" charset="0"/>
              <a:buChar char="•"/>
            </a:pPr>
            <a:r>
              <a:rPr lang="en-US" sz="1125" dirty="0" err="1">
                <a:solidFill>
                  <a:srgbClr val="FF0000"/>
                </a:solidFill>
                <a:latin typeface="Agency FB" panose="020B0503020202020204" pitchFamily="34" charset="0"/>
              </a:rPr>
              <a:t>Bendahara</a:t>
            </a:r>
            <a:r>
              <a:rPr lang="en-US" sz="1125" dirty="0">
                <a:solidFill>
                  <a:srgbClr val="FF0000"/>
                </a:solidFill>
                <a:latin typeface="Agency FB" panose="020B0503020202020204" pitchFamily="34" charset="0"/>
              </a:rPr>
              <a:t> </a:t>
            </a:r>
            <a:r>
              <a:rPr lang="en-US" sz="1125" dirty="0" err="1">
                <a:solidFill>
                  <a:srgbClr val="FF0000"/>
                </a:solidFill>
                <a:latin typeface="Agency FB" panose="020B0503020202020204" pitchFamily="34" charset="0"/>
              </a:rPr>
              <a:t>Pengeluaran</a:t>
            </a:r>
            <a:r>
              <a:rPr lang="en-US" sz="1125" dirty="0">
                <a:solidFill>
                  <a:srgbClr val="FF0000"/>
                </a:solidFill>
                <a:latin typeface="Agency FB" panose="020B0503020202020204" pitchFamily="34" charset="0"/>
              </a:rPr>
              <a:t>/</a:t>
            </a:r>
            <a:r>
              <a:rPr lang="en-US" sz="1125" dirty="0" err="1">
                <a:solidFill>
                  <a:srgbClr val="FF0000"/>
                </a:solidFill>
                <a:latin typeface="Agency FB" panose="020B0503020202020204" pitchFamily="34" charset="0"/>
              </a:rPr>
              <a:t>Bendahara</a:t>
            </a:r>
            <a:r>
              <a:rPr lang="en-US" sz="1125" dirty="0">
                <a:solidFill>
                  <a:srgbClr val="FF0000"/>
                </a:solidFill>
                <a:latin typeface="Agency FB" panose="020B0503020202020204" pitchFamily="34" charset="0"/>
              </a:rPr>
              <a:t> </a:t>
            </a:r>
            <a:r>
              <a:rPr lang="en-US" sz="1125" dirty="0" err="1">
                <a:solidFill>
                  <a:srgbClr val="FF0000"/>
                </a:solidFill>
                <a:latin typeface="Agency FB" panose="020B0503020202020204" pitchFamily="34" charset="0"/>
              </a:rPr>
              <a:t>Pengeluaran</a:t>
            </a:r>
            <a:r>
              <a:rPr lang="en-US" sz="1125" dirty="0">
                <a:solidFill>
                  <a:srgbClr val="FF0000"/>
                </a:solidFill>
                <a:latin typeface="Agency FB" panose="020B0503020202020204" pitchFamily="34" charset="0"/>
              </a:rPr>
              <a:t> </a:t>
            </a:r>
            <a:r>
              <a:rPr lang="en-US" sz="1125" dirty="0" err="1">
                <a:solidFill>
                  <a:srgbClr val="FF0000"/>
                </a:solidFill>
                <a:latin typeface="Agency FB" panose="020B0503020202020204" pitchFamily="34" charset="0"/>
              </a:rPr>
              <a:t>pembantu</a:t>
            </a:r>
            <a:r>
              <a:rPr lang="en-US" sz="1125" dirty="0">
                <a:solidFill>
                  <a:srgbClr val="FF0000"/>
                </a:solidFill>
                <a:latin typeface="Agency FB" panose="020B0503020202020204" pitchFamily="34" charset="0"/>
              </a:rPr>
              <a:t> </a:t>
            </a:r>
            <a:r>
              <a:rPr lang="en-US" sz="1125" dirty="0" err="1">
                <a:solidFill>
                  <a:srgbClr val="FF0000"/>
                </a:solidFill>
                <a:latin typeface="Agency FB" panose="020B0503020202020204" pitchFamily="34" charset="0"/>
              </a:rPr>
              <a:t>bertanggung</a:t>
            </a:r>
            <a:r>
              <a:rPr lang="en-US" sz="1125" dirty="0">
                <a:solidFill>
                  <a:srgbClr val="FF0000"/>
                </a:solidFill>
                <a:latin typeface="Agency FB" panose="020B0503020202020204" pitchFamily="34" charset="0"/>
              </a:rPr>
              <a:t> </a:t>
            </a:r>
            <a:r>
              <a:rPr lang="en-US" sz="1125" dirty="0" err="1">
                <a:solidFill>
                  <a:srgbClr val="FF0000"/>
                </a:solidFill>
                <a:latin typeface="Agency FB" panose="020B0503020202020204" pitchFamily="34" charset="0"/>
              </a:rPr>
              <a:t>jawab</a:t>
            </a:r>
            <a:r>
              <a:rPr lang="en-US" sz="1125" dirty="0">
                <a:solidFill>
                  <a:srgbClr val="FF0000"/>
                </a:solidFill>
                <a:latin typeface="Agency FB" panose="020B0503020202020204" pitchFamily="34" charset="0"/>
              </a:rPr>
              <a:t> </a:t>
            </a:r>
            <a:r>
              <a:rPr lang="en-US" sz="1125" dirty="0" err="1">
                <a:solidFill>
                  <a:srgbClr val="FF0000"/>
                </a:solidFill>
                <a:latin typeface="Agency FB" panose="020B0503020202020204" pitchFamily="34" charset="0"/>
              </a:rPr>
              <a:t>secara</a:t>
            </a:r>
            <a:r>
              <a:rPr lang="en-US" sz="1125" dirty="0">
                <a:solidFill>
                  <a:srgbClr val="FF0000"/>
                </a:solidFill>
                <a:latin typeface="Agency FB" panose="020B0503020202020204" pitchFamily="34" charset="0"/>
              </a:rPr>
              <a:t> </a:t>
            </a:r>
            <a:r>
              <a:rPr lang="en-US" sz="1125" dirty="0" err="1">
                <a:solidFill>
                  <a:srgbClr val="FF0000"/>
                </a:solidFill>
                <a:latin typeface="Agency FB" panose="020B0503020202020204" pitchFamily="34" charset="0"/>
              </a:rPr>
              <a:t>pribadi</a:t>
            </a:r>
            <a:r>
              <a:rPr lang="en-US" sz="1125" dirty="0">
                <a:solidFill>
                  <a:srgbClr val="FF0000"/>
                </a:solidFill>
                <a:latin typeface="Agency FB" panose="020B0503020202020204" pitchFamily="34" charset="0"/>
              </a:rPr>
              <a:t> </a:t>
            </a:r>
            <a:r>
              <a:rPr lang="en-US" sz="1125" dirty="0" err="1">
                <a:solidFill>
                  <a:srgbClr val="FF0000"/>
                </a:solidFill>
                <a:latin typeface="Agency FB" panose="020B0503020202020204" pitchFamily="34" charset="0"/>
              </a:rPr>
              <a:t>atas</a:t>
            </a:r>
            <a:r>
              <a:rPr lang="en-US" sz="1125" dirty="0">
                <a:solidFill>
                  <a:srgbClr val="FF0000"/>
                </a:solidFill>
                <a:latin typeface="Agency FB" panose="020B0503020202020204" pitchFamily="34" charset="0"/>
              </a:rPr>
              <a:t> </a:t>
            </a:r>
            <a:r>
              <a:rPr lang="en-US" sz="1125" dirty="0" err="1">
                <a:solidFill>
                  <a:srgbClr val="FF0000"/>
                </a:solidFill>
                <a:latin typeface="Agency FB" panose="020B0503020202020204" pitchFamily="34" charset="0"/>
              </a:rPr>
              <a:t>pembayaran</a:t>
            </a:r>
            <a:r>
              <a:rPr lang="en-US" sz="1125" dirty="0">
                <a:solidFill>
                  <a:srgbClr val="FF0000"/>
                </a:solidFill>
                <a:latin typeface="Agency FB" panose="020B0503020202020204" pitchFamily="34" charset="0"/>
              </a:rPr>
              <a:t> yang </a:t>
            </a:r>
            <a:r>
              <a:rPr lang="en-US" sz="1125" dirty="0" err="1">
                <a:solidFill>
                  <a:srgbClr val="FF0000"/>
                </a:solidFill>
                <a:latin typeface="Agency FB" panose="020B0503020202020204" pitchFamily="34" charset="0"/>
              </a:rPr>
              <a:t>dilaksanakannya</a:t>
            </a:r>
            <a:r>
              <a:rPr lang="en-US" sz="1125" dirty="0">
                <a:solidFill>
                  <a:srgbClr val="FF0000"/>
                </a:solidFill>
                <a:latin typeface="Agency FB" panose="020B0503020202020204" pitchFamily="34" charset="0"/>
              </a:rPr>
              <a:t>.</a:t>
            </a:r>
            <a:endParaRPr lang="en-US" sz="1125" dirty="0">
              <a:solidFill>
                <a:srgbClr val="FF0000"/>
              </a:solidFill>
              <a:latin typeface="Agency FB" panose="020B0503020202020204" pitchFamily="34" charset="0"/>
            </a:endParaRPr>
          </a:p>
          <a:p>
            <a:pPr marL="129540" indent="-129540" algn="just">
              <a:buFont typeface="Arial" panose="020B0604020202020204" pitchFamily="34" charset="0"/>
              <a:buChar char="•"/>
            </a:pPr>
            <a:r>
              <a:rPr lang="en-US" sz="1125" dirty="0" err="1">
                <a:solidFill>
                  <a:srgbClr val="FF0000"/>
                </a:solidFill>
                <a:latin typeface="Agency FB" panose="020B0503020202020204" pitchFamily="34" charset="0"/>
              </a:rPr>
              <a:t>Bendahara</a:t>
            </a:r>
            <a:r>
              <a:rPr lang="en-US" sz="1125" dirty="0">
                <a:solidFill>
                  <a:srgbClr val="FF0000"/>
                </a:solidFill>
                <a:latin typeface="Agency FB" panose="020B0503020202020204" pitchFamily="34" charset="0"/>
              </a:rPr>
              <a:t> </a:t>
            </a:r>
            <a:r>
              <a:rPr lang="en-US" sz="1125" dirty="0" err="1">
                <a:solidFill>
                  <a:srgbClr val="FF0000"/>
                </a:solidFill>
                <a:latin typeface="Agency FB" panose="020B0503020202020204" pitchFamily="34" charset="0"/>
              </a:rPr>
              <a:t>Pengeluaran</a:t>
            </a:r>
            <a:r>
              <a:rPr lang="en-US" sz="1125" dirty="0">
                <a:solidFill>
                  <a:srgbClr val="FF0000"/>
                </a:solidFill>
                <a:latin typeface="Agency FB" panose="020B0503020202020204" pitchFamily="34" charset="0"/>
              </a:rPr>
              <a:t>/</a:t>
            </a:r>
            <a:r>
              <a:rPr lang="en-US" sz="1125" dirty="0" err="1">
                <a:solidFill>
                  <a:srgbClr val="FF0000"/>
                </a:solidFill>
                <a:latin typeface="Agency FB" panose="020B0503020202020204" pitchFamily="34" charset="0"/>
              </a:rPr>
              <a:t>Bendahara</a:t>
            </a:r>
            <a:r>
              <a:rPr lang="en-US" sz="1125" dirty="0">
                <a:solidFill>
                  <a:srgbClr val="FF0000"/>
                </a:solidFill>
                <a:latin typeface="Agency FB" panose="020B0503020202020204" pitchFamily="34" charset="0"/>
              </a:rPr>
              <a:t> </a:t>
            </a:r>
            <a:r>
              <a:rPr lang="en-US" sz="1125" dirty="0" err="1">
                <a:solidFill>
                  <a:srgbClr val="FF0000"/>
                </a:solidFill>
                <a:latin typeface="Agency FB" panose="020B0503020202020204" pitchFamily="34" charset="0"/>
              </a:rPr>
              <a:t>Pengeluaran</a:t>
            </a:r>
            <a:r>
              <a:rPr lang="en-US" sz="1125" dirty="0">
                <a:solidFill>
                  <a:srgbClr val="FF0000"/>
                </a:solidFill>
                <a:latin typeface="Agency FB" panose="020B0503020202020204" pitchFamily="34" charset="0"/>
              </a:rPr>
              <a:t> </a:t>
            </a:r>
            <a:r>
              <a:rPr lang="en-US" sz="1125" dirty="0" err="1">
                <a:solidFill>
                  <a:srgbClr val="FF0000"/>
                </a:solidFill>
                <a:latin typeface="Agency FB" panose="020B0503020202020204" pitchFamily="34" charset="0"/>
              </a:rPr>
              <a:t>pembantu</a:t>
            </a:r>
            <a:r>
              <a:rPr lang="en-US" sz="1125" dirty="0">
                <a:solidFill>
                  <a:srgbClr val="FF0000"/>
                </a:solidFill>
                <a:latin typeface="Agency FB" panose="020B0503020202020204" pitchFamily="34" charset="0"/>
              </a:rPr>
              <a:t> </a:t>
            </a:r>
            <a:r>
              <a:rPr lang="en-US" sz="1125" dirty="0" err="1">
                <a:solidFill>
                  <a:srgbClr val="FF0000"/>
                </a:solidFill>
                <a:latin typeface="Agency FB" panose="020B0503020202020204" pitchFamily="34" charset="0"/>
              </a:rPr>
              <a:t>sebagai</a:t>
            </a:r>
            <a:r>
              <a:rPr lang="en-US" sz="1125" dirty="0">
                <a:solidFill>
                  <a:srgbClr val="FF0000"/>
                </a:solidFill>
                <a:latin typeface="Agency FB" panose="020B0503020202020204" pitchFamily="34" charset="0"/>
              </a:rPr>
              <a:t> </a:t>
            </a:r>
            <a:r>
              <a:rPr lang="en-US" sz="1125" dirty="0" err="1">
                <a:solidFill>
                  <a:srgbClr val="FF0000"/>
                </a:solidFill>
                <a:latin typeface="Agency FB" panose="020B0503020202020204" pitchFamily="34" charset="0"/>
              </a:rPr>
              <a:t>wajib</a:t>
            </a:r>
            <a:r>
              <a:rPr lang="en-US" sz="1125" dirty="0">
                <a:solidFill>
                  <a:srgbClr val="FF0000"/>
                </a:solidFill>
                <a:latin typeface="Agency FB" panose="020B0503020202020204" pitchFamily="34" charset="0"/>
              </a:rPr>
              <a:t> </a:t>
            </a:r>
            <a:r>
              <a:rPr lang="en-US" sz="1125" dirty="0" err="1">
                <a:solidFill>
                  <a:srgbClr val="FF0000"/>
                </a:solidFill>
                <a:latin typeface="Agency FB" panose="020B0503020202020204" pitchFamily="34" charset="0"/>
              </a:rPr>
              <a:t>pungut</a:t>
            </a:r>
            <a:r>
              <a:rPr lang="en-US" sz="1125" dirty="0">
                <a:solidFill>
                  <a:srgbClr val="FF0000"/>
                </a:solidFill>
                <a:latin typeface="Agency FB" panose="020B0503020202020204" pitchFamily="34" charset="0"/>
              </a:rPr>
              <a:t> </a:t>
            </a:r>
            <a:r>
              <a:rPr lang="en-US" sz="1125" dirty="0" err="1">
                <a:solidFill>
                  <a:srgbClr val="FF0000"/>
                </a:solidFill>
                <a:latin typeface="Agency FB" panose="020B0503020202020204" pitchFamily="34" charset="0"/>
              </a:rPr>
              <a:t>Pajak</a:t>
            </a:r>
            <a:r>
              <a:rPr lang="en-US" sz="1125" dirty="0">
                <a:solidFill>
                  <a:srgbClr val="FF0000"/>
                </a:solidFill>
                <a:latin typeface="Agency FB" panose="020B0503020202020204" pitchFamily="34" charset="0"/>
              </a:rPr>
              <a:t> </a:t>
            </a:r>
            <a:r>
              <a:rPr lang="en-US" sz="1125" dirty="0" err="1">
                <a:solidFill>
                  <a:srgbClr val="FF0000"/>
                </a:solidFill>
                <a:latin typeface="Agency FB" panose="020B0503020202020204" pitchFamily="34" charset="0"/>
              </a:rPr>
              <a:t>Penghasilan</a:t>
            </a:r>
            <a:r>
              <a:rPr lang="en-US" sz="1125" dirty="0">
                <a:solidFill>
                  <a:srgbClr val="FF0000"/>
                </a:solidFill>
                <a:latin typeface="Agency FB" panose="020B0503020202020204" pitchFamily="34" charset="0"/>
              </a:rPr>
              <a:t> (</a:t>
            </a:r>
            <a:r>
              <a:rPr lang="en-US" sz="1125" dirty="0" err="1">
                <a:solidFill>
                  <a:srgbClr val="FF0000"/>
                </a:solidFill>
                <a:latin typeface="Agency FB" panose="020B0503020202020204" pitchFamily="34" charset="0"/>
              </a:rPr>
              <a:t>PPh</a:t>
            </a:r>
            <a:r>
              <a:rPr lang="en-US" sz="1125" dirty="0">
                <a:solidFill>
                  <a:srgbClr val="FF0000"/>
                </a:solidFill>
                <a:latin typeface="Agency FB" panose="020B0503020202020204" pitchFamily="34" charset="0"/>
              </a:rPr>
              <a:t>) dan </a:t>
            </a:r>
            <a:r>
              <a:rPr lang="en-US" sz="1125" dirty="0" err="1">
                <a:solidFill>
                  <a:srgbClr val="FF0000"/>
                </a:solidFill>
                <a:latin typeface="Agency FB" panose="020B0503020202020204" pitchFamily="34" charset="0"/>
              </a:rPr>
              <a:t>pajak</a:t>
            </a:r>
            <a:r>
              <a:rPr lang="en-US" sz="1125" dirty="0">
                <a:solidFill>
                  <a:srgbClr val="FF0000"/>
                </a:solidFill>
                <a:latin typeface="Agency FB" panose="020B0503020202020204" pitchFamily="34" charset="0"/>
              </a:rPr>
              <a:t> </a:t>
            </a:r>
            <a:r>
              <a:rPr lang="en-US" sz="1125" dirty="0" err="1">
                <a:solidFill>
                  <a:srgbClr val="FF0000"/>
                </a:solidFill>
                <a:latin typeface="Agency FB" panose="020B0503020202020204" pitchFamily="34" charset="0"/>
              </a:rPr>
              <a:t>lainnya</a:t>
            </a:r>
            <a:r>
              <a:rPr lang="en-US" sz="1125" dirty="0">
                <a:solidFill>
                  <a:srgbClr val="FF0000"/>
                </a:solidFill>
                <a:latin typeface="Agency FB" panose="020B0503020202020204" pitchFamily="34" charset="0"/>
              </a:rPr>
              <a:t> </a:t>
            </a:r>
            <a:r>
              <a:rPr lang="en-US" sz="1125" dirty="0" err="1">
                <a:solidFill>
                  <a:srgbClr val="FF0000"/>
                </a:solidFill>
                <a:latin typeface="Agency FB" panose="020B0503020202020204" pitchFamily="34" charset="0"/>
              </a:rPr>
              <a:t>wajib</a:t>
            </a:r>
            <a:r>
              <a:rPr lang="en-US" sz="1125" dirty="0">
                <a:solidFill>
                  <a:srgbClr val="FF0000"/>
                </a:solidFill>
                <a:latin typeface="Agency FB" panose="020B0503020202020204" pitchFamily="34" charset="0"/>
              </a:rPr>
              <a:t> </a:t>
            </a:r>
            <a:r>
              <a:rPr lang="en-US" sz="1125" dirty="0" err="1">
                <a:solidFill>
                  <a:srgbClr val="FF0000"/>
                </a:solidFill>
                <a:latin typeface="Agency FB" panose="020B0503020202020204" pitchFamily="34" charset="0"/>
              </a:rPr>
              <a:t>menyetorkan</a:t>
            </a:r>
            <a:r>
              <a:rPr lang="en-US" sz="1125" dirty="0">
                <a:solidFill>
                  <a:srgbClr val="FF0000"/>
                </a:solidFill>
                <a:latin typeface="Agency FB" panose="020B0503020202020204" pitchFamily="34" charset="0"/>
              </a:rPr>
              <a:t> </a:t>
            </a:r>
            <a:r>
              <a:rPr lang="en-US" sz="1125" dirty="0" err="1">
                <a:solidFill>
                  <a:srgbClr val="FF0000"/>
                </a:solidFill>
                <a:latin typeface="Agency FB" panose="020B0503020202020204" pitchFamily="34" charset="0"/>
              </a:rPr>
              <a:t>seluruh</a:t>
            </a:r>
            <a:r>
              <a:rPr lang="en-US" sz="1125" dirty="0">
                <a:solidFill>
                  <a:srgbClr val="FF0000"/>
                </a:solidFill>
                <a:latin typeface="Agency FB" panose="020B0503020202020204" pitchFamily="34" charset="0"/>
              </a:rPr>
              <a:t> </a:t>
            </a:r>
            <a:r>
              <a:rPr lang="en-US" sz="1125" dirty="0" err="1">
                <a:solidFill>
                  <a:srgbClr val="FF0000"/>
                </a:solidFill>
                <a:latin typeface="Agency FB" panose="020B0503020202020204" pitchFamily="34" charset="0"/>
              </a:rPr>
              <a:t>penerimaan</a:t>
            </a:r>
            <a:r>
              <a:rPr lang="en-US" sz="1125" dirty="0">
                <a:solidFill>
                  <a:srgbClr val="FF0000"/>
                </a:solidFill>
                <a:latin typeface="Agency FB" panose="020B0503020202020204" pitchFamily="34" charset="0"/>
              </a:rPr>
              <a:t> </a:t>
            </a:r>
            <a:r>
              <a:rPr lang="en-US" sz="1125" dirty="0" err="1">
                <a:solidFill>
                  <a:srgbClr val="FF0000"/>
                </a:solidFill>
                <a:latin typeface="Agency FB" panose="020B0503020202020204" pitchFamily="34" charset="0"/>
              </a:rPr>
              <a:t>potongan</a:t>
            </a:r>
            <a:r>
              <a:rPr lang="en-US" sz="1125" dirty="0">
                <a:solidFill>
                  <a:srgbClr val="FF0000"/>
                </a:solidFill>
                <a:latin typeface="Agency FB" panose="020B0503020202020204" pitchFamily="34" charset="0"/>
              </a:rPr>
              <a:t> dan </a:t>
            </a:r>
            <a:r>
              <a:rPr lang="en-US" sz="1125" dirty="0" err="1">
                <a:solidFill>
                  <a:srgbClr val="FF0000"/>
                </a:solidFill>
                <a:latin typeface="Agency FB" panose="020B0503020202020204" pitchFamily="34" charset="0"/>
              </a:rPr>
              <a:t>pajak</a:t>
            </a:r>
            <a:r>
              <a:rPr lang="en-US" sz="1125" dirty="0">
                <a:solidFill>
                  <a:srgbClr val="FF0000"/>
                </a:solidFill>
                <a:latin typeface="Agency FB" panose="020B0503020202020204" pitchFamily="34" charset="0"/>
              </a:rPr>
              <a:t> yang </a:t>
            </a:r>
            <a:r>
              <a:rPr lang="en-US" sz="1125" dirty="0" err="1">
                <a:solidFill>
                  <a:srgbClr val="FF0000"/>
                </a:solidFill>
                <a:latin typeface="Agency FB" panose="020B0503020202020204" pitchFamily="34" charset="0"/>
              </a:rPr>
              <a:t>dipungutnya</a:t>
            </a:r>
            <a:r>
              <a:rPr lang="en-US" sz="1125" dirty="0">
                <a:solidFill>
                  <a:srgbClr val="FF0000"/>
                </a:solidFill>
                <a:latin typeface="Agency FB" panose="020B0503020202020204" pitchFamily="34" charset="0"/>
              </a:rPr>
              <a:t> </a:t>
            </a:r>
            <a:r>
              <a:rPr lang="en-US" sz="1125" dirty="0" err="1">
                <a:solidFill>
                  <a:srgbClr val="FF0000"/>
                </a:solidFill>
                <a:latin typeface="Agency FB" panose="020B0503020202020204" pitchFamily="34" charset="0"/>
              </a:rPr>
              <a:t>ke</a:t>
            </a:r>
            <a:r>
              <a:rPr lang="en-US" sz="1125" dirty="0">
                <a:solidFill>
                  <a:srgbClr val="FF0000"/>
                </a:solidFill>
                <a:latin typeface="Agency FB" panose="020B0503020202020204" pitchFamily="34" charset="0"/>
              </a:rPr>
              <a:t> </a:t>
            </a:r>
            <a:r>
              <a:rPr lang="en-US" sz="1125" dirty="0" err="1">
                <a:solidFill>
                  <a:srgbClr val="FF0000"/>
                </a:solidFill>
                <a:latin typeface="Agency FB" panose="020B0503020202020204" pitchFamily="34" charset="0"/>
              </a:rPr>
              <a:t>Rekening</a:t>
            </a:r>
            <a:r>
              <a:rPr lang="en-US" sz="1125" dirty="0">
                <a:solidFill>
                  <a:srgbClr val="FF0000"/>
                </a:solidFill>
                <a:latin typeface="Agency FB" panose="020B0503020202020204" pitchFamily="34" charset="0"/>
              </a:rPr>
              <a:t> Kas </a:t>
            </a:r>
            <a:r>
              <a:rPr lang="en-US" sz="1125" dirty="0" err="1">
                <a:solidFill>
                  <a:srgbClr val="FF0000"/>
                </a:solidFill>
                <a:latin typeface="Agency FB" panose="020B0503020202020204" pitchFamily="34" charset="0"/>
              </a:rPr>
              <a:t>Umum</a:t>
            </a:r>
            <a:r>
              <a:rPr lang="en-US" sz="1125" dirty="0">
                <a:solidFill>
                  <a:srgbClr val="FF0000"/>
                </a:solidFill>
                <a:latin typeface="Agency FB" panose="020B0503020202020204" pitchFamily="34" charset="0"/>
              </a:rPr>
              <a:t> </a:t>
            </a:r>
            <a:r>
              <a:rPr lang="en-US" sz="1125" dirty="0" err="1">
                <a:solidFill>
                  <a:srgbClr val="FF0000"/>
                </a:solidFill>
                <a:latin typeface="Agency FB" panose="020B0503020202020204" pitchFamily="34" charset="0"/>
              </a:rPr>
              <a:t>daerah</a:t>
            </a:r>
            <a:r>
              <a:rPr lang="en-US" sz="1125" dirty="0">
                <a:solidFill>
                  <a:srgbClr val="FF0000"/>
                </a:solidFill>
                <a:latin typeface="Agency FB" panose="020B0503020202020204" pitchFamily="34" charset="0"/>
              </a:rPr>
              <a:t>.</a:t>
            </a:r>
            <a:endParaRPr lang="en-US" sz="1125" b="1" dirty="0">
              <a:solidFill>
                <a:srgbClr val="FF0000"/>
              </a:solidFill>
              <a:latin typeface="Agency FB" panose="020B0503020202020204" pitchFamily="34" charset="0"/>
            </a:endParaRPr>
          </a:p>
        </p:txBody>
      </p:sp>
    </p:spTree>
  </p:cSld>
  <p:clrMapOvr>
    <a:masterClrMapping/>
  </p:clrMapOvr>
  <p:transition/>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8843" y="1131094"/>
            <a:ext cx="7976507" cy="673214"/>
          </a:xfrm>
        </p:spPr>
        <p:txBody>
          <a:bodyPr/>
          <a:lstStyle/>
          <a:p>
            <a:r>
              <a:rPr lang="en-US" dirty="0"/>
              <a:t>KETENTUAN UP</a:t>
            </a:r>
            <a:endParaRPr lang="en-ID" dirty="0"/>
          </a:p>
        </p:txBody>
      </p:sp>
      <p:sp>
        <p:nvSpPr>
          <p:cNvPr id="3" name="Content Placeholder 2"/>
          <p:cNvSpPr>
            <a:spLocks noGrp="1"/>
          </p:cNvSpPr>
          <p:nvPr>
            <p:ph idx="1"/>
          </p:nvPr>
        </p:nvSpPr>
        <p:spPr>
          <a:xfrm>
            <a:off x="538843" y="1926771"/>
            <a:ext cx="8188779" cy="3800134"/>
          </a:xfrm>
        </p:spPr>
        <p:txBody>
          <a:bodyPr>
            <a:normAutofit fontScale="25000" lnSpcReduction="20000"/>
          </a:bodyPr>
          <a:lstStyle/>
          <a:p>
            <a:pPr marL="347980" indent="-257175" algn="just">
              <a:lnSpc>
                <a:spcPct val="150000"/>
              </a:lnSpc>
              <a:spcBef>
                <a:spcPts val="0"/>
              </a:spcBef>
              <a:spcAft>
                <a:spcPts val="450"/>
              </a:spcAft>
              <a:buFont typeface="+mj-lt"/>
              <a:buAutoNum type="alphaLcPeriod"/>
              <a:tabLst>
                <a:tab pos="457200" algn="l"/>
              </a:tabLst>
            </a:pPr>
            <a:r>
              <a:rPr lang="en-US" sz="6000" dirty="0" err="1">
                <a:latin typeface="Bookman Old Style" panose="02050604050505020204" pitchFamily="18" charset="0"/>
                <a:ea typeface="Bookman Old Style" panose="02050604050505020204" pitchFamily="18" charset="0"/>
                <a:cs typeface="Bookman Old Style" panose="02050604050505020204" pitchFamily="18" charset="0"/>
              </a:rPr>
              <a:t>Dalam</a:t>
            </a:r>
            <a:r>
              <a:rPr lang="en-US" sz="6000" spc="-83"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6000" dirty="0" err="1">
                <a:latin typeface="Bookman Old Style" panose="02050604050505020204" pitchFamily="18" charset="0"/>
                <a:ea typeface="Bookman Old Style" panose="02050604050505020204" pitchFamily="18" charset="0"/>
                <a:cs typeface="Bookman Old Style" panose="02050604050505020204" pitchFamily="18" charset="0"/>
              </a:rPr>
              <a:t>rangka</a:t>
            </a:r>
            <a:r>
              <a:rPr lang="en-US" sz="6000" spc="-53"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6000" dirty="0" err="1">
                <a:latin typeface="Bookman Old Style" panose="02050604050505020204" pitchFamily="18" charset="0"/>
                <a:ea typeface="Bookman Old Style" panose="02050604050505020204" pitchFamily="18" charset="0"/>
                <a:cs typeface="Bookman Old Style" panose="02050604050505020204" pitchFamily="18" charset="0"/>
              </a:rPr>
              <a:t>kela</a:t>
            </a:r>
            <a:r>
              <a:rPr lang="en-US" sz="6000" spc="-8" dirty="0" err="1">
                <a:latin typeface="Bookman Old Style" panose="02050604050505020204" pitchFamily="18" charset="0"/>
                <a:ea typeface="Bookman Old Style" panose="02050604050505020204" pitchFamily="18" charset="0"/>
                <a:cs typeface="Bookman Old Style" panose="02050604050505020204" pitchFamily="18" charset="0"/>
              </a:rPr>
              <a:t>n</a:t>
            </a:r>
            <a:r>
              <a:rPr lang="en-US" sz="6000" dirty="0" err="1">
                <a:latin typeface="Bookman Old Style" panose="02050604050505020204" pitchFamily="18" charset="0"/>
                <a:ea typeface="Bookman Old Style" panose="02050604050505020204" pitchFamily="18" charset="0"/>
                <a:cs typeface="Bookman Old Style" panose="02050604050505020204" pitchFamily="18" charset="0"/>
              </a:rPr>
              <a:t>caran</a:t>
            </a:r>
            <a:r>
              <a:rPr lang="en-US" sz="6000" spc="-53"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6000" dirty="0" err="1">
                <a:latin typeface="Bookman Old Style" panose="02050604050505020204" pitchFamily="18" charset="0"/>
                <a:ea typeface="Bookman Old Style" panose="02050604050505020204" pitchFamily="18" charset="0"/>
                <a:cs typeface="Bookman Old Style" panose="02050604050505020204" pitchFamily="18" charset="0"/>
              </a:rPr>
              <a:t>pelaksanaan</a:t>
            </a:r>
            <a:r>
              <a:rPr lang="en-US" sz="6000" spc="-56"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6000" spc="-8" dirty="0">
                <a:latin typeface="Bookman Old Style" panose="02050604050505020204" pitchFamily="18" charset="0"/>
                <a:ea typeface="Bookman Old Style" panose="02050604050505020204" pitchFamily="18" charset="0"/>
                <a:cs typeface="Bookman Old Style" panose="02050604050505020204" pitchFamily="18" charset="0"/>
              </a:rPr>
              <a:t>s</a:t>
            </a:r>
            <a:r>
              <a:rPr lang="en-US" sz="6000" dirty="0">
                <a:latin typeface="Bookman Old Style" panose="02050604050505020204" pitchFamily="18" charset="0"/>
                <a:ea typeface="Bookman Old Style" panose="02050604050505020204" pitchFamily="18" charset="0"/>
                <a:cs typeface="Bookman Old Style" panose="02050604050505020204" pitchFamily="18" charset="0"/>
              </a:rPr>
              <a:t>ub</a:t>
            </a:r>
            <a:r>
              <a:rPr lang="en-US" sz="6000" spc="-53"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6000" dirty="0" err="1">
                <a:latin typeface="Bookman Old Style" panose="02050604050505020204" pitchFamily="18" charset="0"/>
                <a:ea typeface="Bookman Old Style" panose="02050604050505020204" pitchFamily="18" charset="0"/>
                <a:cs typeface="Bookman Old Style" panose="02050604050505020204" pitchFamily="18" charset="0"/>
              </a:rPr>
              <a:t>kegiatan</a:t>
            </a:r>
            <a:r>
              <a:rPr lang="en-US" sz="6000" dirty="0">
                <a:latin typeface="Bookman Old Style" panose="02050604050505020204" pitchFamily="18" charset="0"/>
                <a:ea typeface="Bookman Old Style" panose="02050604050505020204" pitchFamily="18" charset="0"/>
                <a:cs typeface="Bookman Old Style" panose="02050604050505020204" pitchFamily="18" charset="0"/>
              </a:rPr>
              <a:t>,</a:t>
            </a:r>
            <a:r>
              <a:rPr lang="en-US" sz="6000" spc="-53"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6000" dirty="0">
                <a:latin typeface="Bookman Old Style" panose="02050604050505020204" pitchFamily="18" charset="0"/>
                <a:ea typeface="Bookman Old Style" panose="02050604050505020204" pitchFamily="18" charset="0"/>
                <a:cs typeface="Bookman Old Style" panose="02050604050505020204" pitchFamily="18" charset="0"/>
              </a:rPr>
              <a:t>SKPD</a:t>
            </a:r>
            <a:r>
              <a:rPr lang="en-US" sz="6000" spc="-53"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6000" spc="-8" dirty="0" err="1">
                <a:latin typeface="Bookman Old Style" panose="02050604050505020204" pitchFamily="18" charset="0"/>
                <a:ea typeface="Bookman Old Style" panose="02050604050505020204" pitchFamily="18" charset="0"/>
                <a:cs typeface="Bookman Old Style" panose="02050604050505020204" pitchFamily="18" charset="0"/>
              </a:rPr>
              <a:t>d</a:t>
            </a:r>
            <a:r>
              <a:rPr lang="en-US" sz="6000" dirty="0" err="1">
                <a:latin typeface="Bookman Old Style" panose="02050604050505020204" pitchFamily="18" charset="0"/>
                <a:ea typeface="Bookman Old Style" panose="02050604050505020204" pitchFamily="18" charset="0"/>
                <a:cs typeface="Bookman Old Style" panose="02050604050505020204" pitchFamily="18" charset="0"/>
              </a:rPr>
              <a:t>iberikan</a:t>
            </a:r>
            <a:r>
              <a:rPr lang="en-US" sz="6000" dirty="0">
                <a:latin typeface="Bookman Old Style" panose="02050604050505020204" pitchFamily="18" charset="0"/>
                <a:ea typeface="Bookman Old Style" panose="02050604050505020204" pitchFamily="18" charset="0"/>
                <a:cs typeface="Bookman Old Style" panose="02050604050505020204" pitchFamily="18" charset="0"/>
              </a:rPr>
              <a:t> UP</a:t>
            </a:r>
            <a:r>
              <a:rPr lang="en-US" sz="6000" spc="-11"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6000" dirty="0">
                <a:latin typeface="Bookman Old Style" panose="02050604050505020204" pitchFamily="18" charset="0"/>
                <a:ea typeface="Bookman Old Style" panose="02050604050505020204" pitchFamily="18" charset="0"/>
                <a:cs typeface="Bookman Old Style" panose="02050604050505020204" pitchFamily="18" charset="0"/>
              </a:rPr>
              <a:t>yang </a:t>
            </a:r>
            <a:r>
              <a:rPr lang="en-US" sz="6000" dirty="0" err="1">
                <a:latin typeface="Bookman Old Style" panose="02050604050505020204" pitchFamily="18" charset="0"/>
                <a:ea typeface="Bookman Old Style" panose="02050604050505020204" pitchFamily="18" charset="0"/>
                <a:cs typeface="Bookman Old Style" panose="02050604050505020204" pitchFamily="18" charset="0"/>
              </a:rPr>
              <a:t>dikelola</a:t>
            </a:r>
            <a:r>
              <a:rPr lang="en-US" sz="6000" spc="-34"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6000" dirty="0">
                <a:latin typeface="Bookman Old Style" panose="02050604050505020204" pitchFamily="18" charset="0"/>
                <a:ea typeface="Bookman Old Style" panose="02050604050505020204" pitchFamily="18" charset="0"/>
                <a:cs typeface="Bookman Old Style" panose="02050604050505020204" pitchFamily="18" charset="0"/>
              </a:rPr>
              <a:t>oleh </a:t>
            </a:r>
            <a:r>
              <a:rPr lang="en-US" sz="6000" dirty="0" err="1">
                <a:latin typeface="Bookman Old Style" panose="02050604050505020204" pitchFamily="18" charset="0"/>
                <a:ea typeface="Bookman Old Style" panose="02050604050505020204" pitchFamily="18" charset="0"/>
                <a:cs typeface="Bookman Old Style" panose="02050604050505020204" pitchFamily="18" charset="0"/>
              </a:rPr>
              <a:t>Bendahara</a:t>
            </a:r>
            <a:r>
              <a:rPr lang="en-US" sz="6000" spc="4"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6000" dirty="0" err="1">
                <a:latin typeface="Bookman Old Style" panose="02050604050505020204" pitchFamily="18" charset="0"/>
                <a:ea typeface="Bookman Old Style" panose="02050604050505020204" pitchFamily="18" charset="0"/>
                <a:cs typeface="Bookman Old Style" panose="02050604050505020204" pitchFamily="18" charset="0"/>
              </a:rPr>
              <a:t>Pengeluaran</a:t>
            </a:r>
            <a:r>
              <a:rPr lang="en-US" sz="6000" dirty="0">
                <a:latin typeface="Bookman Old Style" panose="02050604050505020204" pitchFamily="18" charset="0"/>
                <a:ea typeface="Bookman Old Style" panose="02050604050505020204" pitchFamily="18" charset="0"/>
                <a:cs typeface="Bookman Old Style" panose="02050604050505020204" pitchFamily="18" charset="0"/>
              </a:rPr>
              <a:t> SKPD.</a:t>
            </a:r>
            <a:endParaRPr lang="en-US" sz="6000" dirty="0">
              <a:latin typeface="Bookman Old Style" panose="02050604050505020204" pitchFamily="18" charset="0"/>
              <a:ea typeface="Bookman Old Style" panose="02050604050505020204" pitchFamily="18" charset="0"/>
              <a:cs typeface="Bookman Old Style" panose="02050604050505020204" pitchFamily="18" charset="0"/>
            </a:endParaRPr>
          </a:p>
          <a:p>
            <a:pPr marL="347980" indent="-257175" algn="just">
              <a:lnSpc>
                <a:spcPct val="150000"/>
              </a:lnSpc>
              <a:spcBef>
                <a:spcPts val="0"/>
              </a:spcBef>
              <a:spcAft>
                <a:spcPts val="450"/>
              </a:spcAft>
              <a:buFont typeface="+mj-lt"/>
              <a:buAutoNum type="alphaLcPeriod"/>
              <a:tabLst>
                <a:tab pos="457200" algn="l"/>
              </a:tabLst>
            </a:pPr>
            <a:r>
              <a:rPr lang="en-US" sz="6000" dirty="0" err="1">
                <a:latin typeface="Bookman Old Style" panose="02050604050505020204" pitchFamily="18" charset="0"/>
                <a:ea typeface="Bookman Old Style" panose="02050604050505020204" pitchFamily="18" charset="0"/>
                <a:cs typeface="Bookman Old Style" panose="02050604050505020204" pitchFamily="18" charset="0"/>
              </a:rPr>
              <a:t>Besaran</a:t>
            </a:r>
            <a:r>
              <a:rPr lang="en-US" sz="6000" spc="203"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6000" dirty="0">
                <a:latin typeface="Bookman Old Style" panose="02050604050505020204" pitchFamily="18" charset="0"/>
                <a:ea typeface="Bookman Old Style" panose="02050604050505020204" pitchFamily="18" charset="0"/>
                <a:cs typeface="Bookman Old Style" panose="02050604050505020204" pitchFamily="18" charset="0"/>
              </a:rPr>
              <a:t>UP</a:t>
            </a:r>
            <a:r>
              <a:rPr lang="en-US" sz="6000" spc="191"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6000" dirty="0" err="1">
                <a:latin typeface="Bookman Old Style" panose="02050604050505020204" pitchFamily="18" charset="0"/>
                <a:ea typeface="Bookman Old Style" panose="02050604050505020204" pitchFamily="18" charset="0"/>
                <a:cs typeface="Bookman Old Style" panose="02050604050505020204" pitchFamily="18" charset="0"/>
              </a:rPr>
              <a:t>untuk</a:t>
            </a:r>
            <a:r>
              <a:rPr lang="en-US" sz="6000" spc="203"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6000" dirty="0">
                <a:latin typeface="Bookman Old Style" panose="02050604050505020204" pitchFamily="18" charset="0"/>
                <a:ea typeface="Bookman Old Style" panose="02050604050505020204" pitchFamily="18" charset="0"/>
                <a:cs typeface="Bookman Old Style" panose="02050604050505020204" pitchFamily="18" charset="0"/>
              </a:rPr>
              <a:t>masin</a:t>
            </a:r>
            <a:r>
              <a:rPr lang="en-US" sz="6000" spc="4" dirty="0">
                <a:latin typeface="Bookman Old Style" panose="02050604050505020204" pitchFamily="18" charset="0"/>
                <a:ea typeface="Bookman Old Style" panose="02050604050505020204" pitchFamily="18" charset="0"/>
                <a:cs typeface="Bookman Old Style" panose="02050604050505020204" pitchFamily="18" charset="0"/>
              </a:rPr>
              <a:t>g</a:t>
            </a:r>
            <a:r>
              <a:rPr lang="en-US" sz="6000" dirty="0">
                <a:latin typeface="Bookman Old Style" panose="02050604050505020204" pitchFamily="18" charset="0"/>
                <a:ea typeface="Bookman Old Style" panose="02050604050505020204" pitchFamily="18" charset="0"/>
                <a:cs typeface="Bookman Old Style" panose="02050604050505020204" pitchFamily="18" charset="0"/>
              </a:rPr>
              <a:t>-masing</a:t>
            </a:r>
            <a:r>
              <a:rPr lang="en-US" sz="6000" spc="199"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6000" dirty="0">
                <a:latin typeface="Bookman Old Style" panose="02050604050505020204" pitchFamily="18" charset="0"/>
                <a:ea typeface="Bookman Old Style" panose="02050604050505020204" pitchFamily="18" charset="0"/>
                <a:cs typeface="Bookman Old Style" panose="02050604050505020204" pitchFamily="18" charset="0"/>
              </a:rPr>
              <a:t>SKPD</a:t>
            </a:r>
            <a:r>
              <a:rPr lang="en-US" sz="6000" spc="203"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6000" dirty="0" err="1">
                <a:latin typeface="Bookman Old Style" panose="02050604050505020204" pitchFamily="18" charset="0"/>
                <a:ea typeface="Bookman Old Style" panose="02050604050505020204" pitchFamily="18" charset="0"/>
                <a:cs typeface="Bookman Old Style" panose="02050604050505020204" pitchFamily="18" charset="0"/>
              </a:rPr>
              <a:t>ditetapkan</a:t>
            </a:r>
            <a:r>
              <a:rPr lang="en-US" sz="6000" spc="203"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6000" dirty="0" err="1">
                <a:latin typeface="Bookman Old Style" panose="02050604050505020204" pitchFamily="18" charset="0"/>
                <a:ea typeface="Bookman Old Style" panose="02050604050505020204" pitchFamily="18" charset="0"/>
                <a:cs typeface="Bookman Old Style" panose="02050604050505020204" pitchFamily="18" charset="0"/>
              </a:rPr>
              <a:t>deng</a:t>
            </a:r>
            <a:r>
              <a:rPr lang="en-US" sz="6000" spc="-8" dirty="0" err="1">
                <a:latin typeface="Bookman Old Style" panose="02050604050505020204" pitchFamily="18" charset="0"/>
                <a:ea typeface="Bookman Old Style" panose="02050604050505020204" pitchFamily="18" charset="0"/>
                <a:cs typeface="Bookman Old Style" panose="02050604050505020204" pitchFamily="18" charset="0"/>
              </a:rPr>
              <a:t>a</a:t>
            </a:r>
            <a:r>
              <a:rPr lang="en-US" sz="6000" dirty="0" err="1">
                <a:latin typeface="Bookman Old Style" panose="02050604050505020204" pitchFamily="18" charset="0"/>
                <a:ea typeface="Bookman Old Style" panose="02050604050505020204" pitchFamily="18" charset="0"/>
                <a:cs typeface="Bookman Old Style" panose="02050604050505020204" pitchFamily="18" charset="0"/>
              </a:rPr>
              <a:t>n</a:t>
            </a:r>
            <a:r>
              <a:rPr lang="en-US" sz="6000" dirty="0">
                <a:latin typeface="Bookman Old Style" panose="02050604050505020204" pitchFamily="18" charset="0"/>
                <a:ea typeface="Bookman Old Style" panose="02050604050505020204" pitchFamily="18" charset="0"/>
                <a:cs typeface="Bookman Old Style" panose="02050604050505020204" pitchFamily="18" charset="0"/>
              </a:rPr>
              <a:t> Keputusan</a:t>
            </a:r>
            <a:r>
              <a:rPr lang="en-US" sz="6000" spc="-11"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6000" dirty="0" err="1">
                <a:latin typeface="Bookman Old Style" panose="02050604050505020204" pitchFamily="18" charset="0"/>
                <a:ea typeface="Bookman Old Style" panose="02050604050505020204" pitchFamily="18" charset="0"/>
                <a:cs typeface="Bookman Old Style" panose="02050604050505020204" pitchFamily="18" charset="0"/>
              </a:rPr>
              <a:t>Kepala</a:t>
            </a:r>
            <a:r>
              <a:rPr lang="en-US" sz="6000" spc="-8"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6000" spc="8" dirty="0">
                <a:latin typeface="Bookman Old Style" panose="02050604050505020204" pitchFamily="18" charset="0"/>
                <a:ea typeface="Bookman Old Style" panose="02050604050505020204" pitchFamily="18" charset="0"/>
                <a:cs typeface="Bookman Old Style" panose="02050604050505020204" pitchFamily="18" charset="0"/>
              </a:rPr>
              <a:t>D</a:t>
            </a:r>
            <a:r>
              <a:rPr lang="en-US" sz="6000" dirty="0">
                <a:latin typeface="Bookman Old Style" panose="02050604050505020204" pitchFamily="18" charset="0"/>
                <a:ea typeface="Bookman Old Style" panose="02050604050505020204" pitchFamily="18" charset="0"/>
                <a:cs typeface="Bookman Old Style" panose="02050604050505020204" pitchFamily="18" charset="0"/>
              </a:rPr>
              <a:t>aerah</a:t>
            </a:r>
            <a:r>
              <a:rPr lang="en-US" sz="6000" spc="-15"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6000" dirty="0" err="1">
                <a:latin typeface="Bookman Old Style" panose="02050604050505020204" pitchFamily="18" charset="0"/>
                <a:ea typeface="Bookman Old Style" panose="02050604050505020204" pitchFamily="18" charset="0"/>
                <a:cs typeface="Bookman Old Style" panose="02050604050505020204" pitchFamily="18" charset="0"/>
              </a:rPr>
              <a:t>tentang</a:t>
            </a:r>
            <a:r>
              <a:rPr lang="en-US" sz="6000" spc="-8"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6000" dirty="0" err="1">
                <a:latin typeface="Bookman Old Style" panose="02050604050505020204" pitchFamily="18" charset="0"/>
                <a:ea typeface="Bookman Old Style" panose="02050604050505020204" pitchFamily="18" charset="0"/>
                <a:cs typeface="Bookman Old Style" panose="02050604050505020204" pitchFamily="18" charset="0"/>
              </a:rPr>
              <a:t>besa</a:t>
            </a:r>
            <a:r>
              <a:rPr lang="en-US" sz="6000" spc="8" dirty="0" err="1">
                <a:latin typeface="Bookman Old Style" panose="02050604050505020204" pitchFamily="18" charset="0"/>
                <a:ea typeface="Bookman Old Style" panose="02050604050505020204" pitchFamily="18" charset="0"/>
                <a:cs typeface="Bookman Old Style" panose="02050604050505020204" pitchFamily="18" charset="0"/>
              </a:rPr>
              <a:t>r</a:t>
            </a:r>
            <a:r>
              <a:rPr lang="en-US" sz="6000" dirty="0" err="1">
                <a:latin typeface="Bookman Old Style" panose="02050604050505020204" pitchFamily="18" charset="0"/>
                <a:ea typeface="Bookman Old Style" panose="02050604050505020204" pitchFamily="18" charset="0"/>
                <a:cs typeface="Bookman Old Style" panose="02050604050505020204" pitchFamily="18" charset="0"/>
              </a:rPr>
              <a:t>an</a:t>
            </a:r>
            <a:r>
              <a:rPr lang="en-US" sz="6000" spc="-8"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6000" dirty="0">
                <a:latin typeface="Bookman Old Style" panose="02050604050505020204" pitchFamily="18" charset="0"/>
                <a:ea typeface="Bookman Old Style" panose="02050604050505020204" pitchFamily="18" charset="0"/>
                <a:cs typeface="Bookman Old Style" panose="02050604050505020204" pitchFamily="18" charset="0"/>
              </a:rPr>
              <a:t>UP,</a:t>
            </a:r>
            <a:r>
              <a:rPr lang="en-US" sz="6000" spc="-23"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6000" dirty="0">
                <a:latin typeface="Bookman Old Style" panose="02050604050505020204" pitchFamily="18" charset="0"/>
                <a:ea typeface="Bookman Old Style" panose="02050604050505020204" pitchFamily="18" charset="0"/>
                <a:cs typeface="Bookman Old Style" panose="02050604050505020204" pitchFamily="18" charset="0"/>
              </a:rPr>
              <a:t>yang</a:t>
            </a:r>
            <a:r>
              <a:rPr lang="en-US" sz="6000" spc="-8"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6000" dirty="0" err="1">
                <a:latin typeface="Bookman Old Style" panose="02050604050505020204" pitchFamily="18" charset="0"/>
                <a:ea typeface="Bookman Old Style" panose="02050604050505020204" pitchFamily="18" charset="0"/>
                <a:cs typeface="Bookman Old Style" panose="02050604050505020204" pitchFamily="18" charset="0"/>
              </a:rPr>
              <a:t>diteta</a:t>
            </a:r>
            <a:r>
              <a:rPr lang="en-US" sz="6000" spc="8" dirty="0" err="1">
                <a:latin typeface="Bookman Old Style" panose="02050604050505020204" pitchFamily="18" charset="0"/>
                <a:ea typeface="Bookman Old Style" panose="02050604050505020204" pitchFamily="18" charset="0"/>
                <a:cs typeface="Bookman Old Style" panose="02050604050505020204" pitchFamily="18" charset="0"/>
              </a:rPr>
              <a:t>p</a:t>
            </a:r>
            <a:r>
              <a:rPr lang="en-US" sz="6000" dirty="0" err="1">
                <a:latin typeface="Bookman Old Style" panose="02050604050505020204" pitchFamily="18" charset="0"/>
                <a:ea typeface="Bookman Old Style" panose="02050604050505020204" pitchFamily="18" charset="0"/>
                <a:cs typeface="Bookman Old Style" panose="02050604050505020204" pitchFamily="18" charset="0"/>
              </a:rPr>
              <a:t>kan</a:t>
            </a:r>
            <a:r>
              <a:rPr lang="en-US" sz="6000" spc="-38"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6000" dirty="0" err="1">
                <a:latin typeface="Bookman Old Style" panose="02050604050505020204" pitchFamily="18" charset="0"/>
                <a:ea typeface="Bookman Old Style" panose="02050604050505020204" pitchFamily="18" charset="0"/>
                <a:cs typeface="Bookman Old Style" panose="02050604050505020204" pitchFamily="18" charset="0"/>
              </a:rPr>
              <a:t>satu</a:t>
            </a:r>
            <a:r>
              <a:rPr lang="en-US" sz="6000" dirty="0">
                <a:latin typeface="Bookman Old Style" panose="02050604050505020204" pitchFamily="18" charset="0"/>
                <a:ea typeface="Bookman Old Style" panose="02050604050505020204" pitchFamily="18" charset="0"/>
                <a:cs typeface="Bookman Old Style" panose="02050604050505020204" pitchFamily="18" charset="0"/>
              </a:rPr>
              <a:t> kali</a:t>
            </a:r>
            <a:r>
              <a:rPr lang="en-US" sz="6000" spc="4"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6000" dirty="0" err="1">
                <a:latin typeface="Bookman Old Style" panose="02050604050505020204" pitchFamily="18" charset="0"/>
                <a:ea typeface="Bookman Old Style" panose="02050604050505020204" pitchFamily="18" charset="0"/>
                <a:cs typeface="Bookman Old Style" panose="02050604050505020204" pitchFamily="18" charset="0"/>
              </a:rPr>
              <a:t>dalam</a:t>
            </a:r>
            <a:r>
              <a:rPr lang="en-US" sz="6000" spc="19"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6000" dirty="0" err="1">
                <a:latin typeface="Bookman Old Style" panose="02050604050505020204" pitchFamily="18" charset="0"/>
                <a:ea typeface="Bookman Old Style" panose="02050604050505020204" pitchFamily="18" charset="0"/>
                <a:cs typeface="Bookman Old Style" panose="02050604050505020204" pitchFamily="18" charset="0"/>
              </a:rPr>
              <a:t>satu</a:t>
            </a:r>
            <a:r>
              <a:rPr lang="en-US" sz="6000" spc="19"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6000" dirty="0" err="1">
                <a:latin typeface="Bookman Old Style" panose="02050604050505020204" pitchFamily="18" charset="0"/>
                <a:ea typeface="Bookman Old Style" panose="02050604050505020204" pitchFamily="18" charset="0"/>
                <a:cs typeface="Bookman Old Style" panose="02050604050505020204" pitchFamily="18" charset="0"/>
              </a:rPr>
              <a:t>t</a:t>
            </a:r>
            <a:r>
              <a:rPr lang="en-US" sz="6000" spc="-8" dirty="0" err="1">
                <a:latin typeface="Bookman Old Style" panose="02050604050505020204" pitchFamily="18" charset="0"/>
                <a:ea typeface="Bookman Old Style" panose="02050604050505020204" pitchFamily="18" charset="0"/>
                <a:cs typeface="Bookman Old Style" panose="02050604050505020204" pitchFamily="18" charset="0"/>
              </a:rPr>
              <a:t>a</a:t>
            </a:r>
            <a:r>
              <a:rPr lang="en-US" sz="6000" dirty="0" err="1">
                <a:latin typeface="Bookman Old Style" panose="02050604050505020204" pitchFamily="18" charset="0"/>
                <a:ea typeface="Bookman Old Style" panose="02050604050505020204" pitchFamily="18" charset="0"/>
                <a:cs typeface="Bookman Old Style" panose="02050604050505020204" pitchFamily="18" charset="0"/>
              </a:rPr>
              <a:t>hun</a:t>
            </a:r>
            <a:r>
              <a:rPr lang="en-US" sz="6000" spc="8"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6000" dirty="0">
                <a:latin typeface="Bookman Old Style" panose="02050604050505020204" pitchFamily="18" charset="0"/>
                <a:ea typeface="Bookman Old Style" panose="02050604050505020204" pitchFamily="18" charset="0"/>
                <a:cs typeface="Bookman Old Style" panose="02050604050505020204" pitchFamily="18" charset="0"/>
              </a:rPr>
              <a:t>pada</a:t>
            </a:r>
            <a:r>
              <a:rPr lang="en-US" sz="6000" spc="15"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6000" dirty="0" err="1">
                <a:latin typeface="Bookman Old Style" panose="02050604050505020204" pitchFamily="18" charset="0"/>
                <a:ea typeface="Bookman Old Style" panose="02050604050505020204" pitchFamily="18" charset="0"/>
                <a:cs typeface="Bookman Old Style" panose="02050604050505020204" pitchFamily="18" charset="0"/>
              </a:rPr>
              <a:t>awal</a:t>
            </a:r>
            <a:r>
              <a:rPr lang="en-US" sz="600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6000" dirty="0" err="1">
                <a:latin typeface="Bookman Old Style" panose="02050604050505020204" pitchFamily="18" charset="0"/>
                <a:ea typeface="Bookman Old Style" panose="02050604050505020204" pitchFamily="18" charset="0"/>
                <a:cs typeface="Bookman Old Style" panose="02050604050505020204" pitchFamily="18" charset="0"/>
              </a:rPr>
              <a:t>ta</a:t>
            </a:r>
            <a:r>
              <a:rPr lang="en-US" sz="6000" spc="-8" dirty="0" err="1">
                <a:latin typeface="Bookman Old Style" panose="02050604050505020204" pitchFamily="18" charset="0"/>
                <a:ea typeface="Bookman Old Style" panose="02050604050505020204" pitchFamily="18" charset="0"/>
                <a:cs typeface="Bookman Old Style" panose="02050604050505020204" pitchFamily="18" charset="0"/>
              </a:rPr>
              <a:t>h</a:t>
            </a:r>
            <a:r>
              <a:rPr lang="en-US" sz="6000" dirty="0" err="1">
                <a:latin typeface="Bookman Old Style" panose="02050604050505020204" pitchFamily="18" charset="0"/>
                <a:ea typeface="Bookman Old Style" panose="02050604050505020204" pitchFamily="18" charset="0"/>
                <a:cs typeface="Bookman Old Style" panose="02050604050505020204" pitchFamily="18" charset="0"/>
              </a:rPr>
              <a:t>un</a:t>
            </a:r>
            <a:r>
              <a:rPr lang="en-US" sz="6000" spc="15"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6000" dirty="0" err="1">
                <a:latin typeface="Bookman Old Style" panose="02050604050505020204" pitchFamily="18" charset="0"/>
                <a:ea typeface="Bookman Old Style" panose="02050604050505020204" pitchFamily="18" charset="0"/>
                <a:cs typeface="Bookman Old Style" panose="02050604050505020204" pitchFamily="18" charset="0"/>
              </a:rPr>
              <a:t>anggaran</a:t>
            </a:r>
            <a:r>
              <a:rPr lang="en-US" sz="6000" dirty="0">
                <a:latin typeface="Bookman Old Style" panose="02050604050505020204" pitchFamily="18" charset="0"/>
                <a:ea typeface="Bookman Old Style" panose="02050604050505020204" pitchFamily="18" charset="0"/>
                <a:cs typeface="Bookman Old Style" panose="02050604050505020204" pitchFamily="18" charset="0"/>
              </a:rPr>
              <a:t>,</a:t>
            </a:r>
            <a:r>
              <a:rPr lang="en-US" sz="6000" spc="15"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6000" dirty="0" err="1">
                <a:latin typeface="Bookman Old Style" panose="02050604050505020204" pitchFamily="18" charset="0"/>
                <a:ea typeface="Bookman Old Style" panose="02050604050505020204" pitchFamily="18" charset="0"/>
                <a:cs typeface="Bookman Old Style" panose="02050604050505020204" pitchFamily="18" charset="0"/>
              </a:rPr>
              <a:t>ber</a:t>
            </a:r>
            <a:r>
              <a:rPr lang="en-US" sz="6000" spc="-8" dirty="0" err="1">
                <a:latin typeface="Bookman Old Style" panose="02050604050505020204" pitchFamily="18" charset="0"/>
                <a:ea typeface="Bookman Old Style" panose="02050604050505020204" pitchFamily="18" charset="0"/>
                <a:cs typeface="Bookman Old Style" panose="02050604050505020204" pitchFamily="18" charset="0"/>
              </a:rPr>
              <a:t>d</a:t>
            </a:r>
            <a:r>
              <a:rPr lang="en-US" sz="6000" dirty="0" err="1">
                <a:latin typeface="Bookman Old Style" panose="02050604050505020204" pitchFamily="18" charset="0"/>
                <a:ea typeface="Bookman Old Style" panose="02050604050505020204" pitchFamily="18" charset="0"/>
                <a:cs typeface="Bookman Old Style" panose="02050604050505020204" pitchFamily="18" charset="0"/>
              </a:rPr>
              <a:t>asarkan</a:t>
            </a:r>
            <a:r>
              <a:rPr lang="en-US" sz="600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6000" dirty="0" err="1">
                <a:latin typeface="Bookman Old Style" panose="02050604050505020204" pitchFamily="18" charset="0"/>
                <a:ea typeface="Bookman Old Style" panose="02050604050505020204" pitchFamily="18" charset="0"/>
                <a:cs typeface="Bookman Old Style" panose="02050604050505020204" pitchFamily="18" charset="0"/>
              </a:rPr>
              <a:t>pertimbangan</a:t>
            </a:r>
            <a:r>
              <a:rPr lang="en-US" sz="6000" dirty="0">
                <a:latin typeface="Bookman Old Style" panose="02050604050505020204" pitchFamily="18" charset="0"/>
                <a:ea typeface="Bookman Old Style" panose="02050604050505020204" pitchFamily="18" charset="0"/>
                <a:cs typeface="Bookman Old Style" panose="02050604050505020204" pitchFamily="18" charset="0"/>
              </a:rPr>
              <a:t>:</a:t>
            </a:r>
            <a:endParaRPr lang="en-ID" sz="6000" dirty="0">
              <a:latin typeface="Calibri" panose="020F0502020204030204" pitchFamily="34" charset="0"/>
              <a:ea typeface="Calibri" panose="020F0502020204030204" pitchFamily="34" charset="0"/>
              <a:cs typeface="Times New Roman" panose="02020603050405020304" pitchFamily="18" charset="0"/>
            </a:endParaRPr>
          </a:p>
          <a:p>
            <a:pPr marL="539115" indent="-239395" algn="just">
              <a:lnSpc>
                <a:spcPct val="150000"/>
              </a:lnSpc>
              <a:spcBef>
                <a:spcPts val="0"/>
              </a:spcBef>
              <a:buAutoNum type="arabicParenR"/>
            </a:pPr>
            <a:r>
              <a:rPr lang="en-US" sz="6000" dirty="0" err="1">
                <a:latin typeface="Bookman Old Style" panose="02050604050505020204" pitchFamily="18" charset="0"/>
                <a:ea typeface="Bookman Old Style" panose="02050604050505020204" pitchFamily="18" charset="0"/>
                <a:cs typeface="Bookman Old Style" panose="02050604050505020204" pitchFamily="18" charset="0"/>
              </a:rPr>
              <a:t>ketersediaan</a:t>
            </a:r>
            <a:r>
              <a:rPr lang="en-US" sz="6000" dirty="0">
                <a:latin typeface="Bookman Old Style" panose="02050604050505020204" pitchFamily="18" charset="0"/>
                <a:ea typeface="Bookman Old Style" panose="02050604050505020204" pitchFamily="18" charset="0"/>
                <a:cs typeface="Bookman Old Style" panose="02050604050505020204" pitchFamily="18" charset="0"/>
              </a:rPr>
              <a:t> kas di</a:t>
            </a:r>
            <a:r>
              <a:rPr lang="en-US" sz="6000" spc="-8"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6000" dirty="0">
                <a:latin typeface="Bookman Old Style" panose="02050604050505020204" pitchFamily="18" charset="0"/>
                <a:ea typeface="Bookman Old Style" panose="02050604050505020204" pitchFamily="18" charset="0"/>
                <a:cs typeface="Bookman Old Style" panose="02050604050505020204" pitchFamily="18" charset="0"/>
              </a:rPr>
              <a:t>RKUD;</a:t>
            </a:r>
            <a:endParaRPr lang="en-US" sz="6000" dirty="0">
              <a:latin typeface="Bookman Old Style" panose="02050604050505020204" pitchFamily="18" charset="0"/>
              <a:ea typeface="Bookman Old Style" panose="02050604050505020204" pitchFamily="18" charset="0"/>
              <a:cs typeface="Bookman Old Style" panose="02050604050505020204" pitchFamily="18" charset="0"/>
            </a:endParaRPr>
          </a:p>
          <a:p>
            <a:pPr marL="539115" indent="-239395" algn="just">
              <a:lnSpc>
                <a:spcPct val="150000"/>
              </a:lnSpc>
              <a:spcBef>
                <a:spcPts val="0"/>
              </a:spcBef>
              <a:buAutoNum type="arabicParenR"/>
            </a:pPr>
            <a:r>
              <a:rPr lang="en-US" sz="6000" dirty="0" err="1">
                <a:latin typeface="Bookman Old Style" panose="02050604050505020204" pitchFamily="18" charset="0"/>
                <a:ea typeface="Bookman Old Style" panose="02050604050505020204" pitchFamily="18" charset="0"/>
                <a:cs typeface="Bookman Old Style" panose="02050604050505020204" pitchFamily="18" charset="0"/>
              </a:rPr>
              <a:t>rencana</a:t>
            </a:r>
            <a:r>
              <a:rPr lang="en-US" sz="6000" spc="169"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6000" dirty="0" err="1">
                <a:latin typeface="Bookman Old Style" panose="02050604050505020204" pitchFamily="18" charset="0"/>
                <a:ea typeface="Bookman Old Style" panose="02050604050505020204" pitchFamily="18" charset="0"/>
                <a:cs typeface="Bookman Old Style" panose="02050604050505020204" pitchFamily="18" charset="0"/>
              </a:rPr>
              <a:t>pembayaran</a:t>
            </a:r>
            <a:r>
              <a:rPr lang="en-US" sz="6000" spc="176"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6000" dirty="0" err="1">
                <a:latin typeface="Bookman Old Style" panose="02050604050505020204" pitchFamily="18" charset="0"/>
                <a:ea typeface="Bookman Old Style" panose="02050604050505020204" pitchFamily="18" charset="0"/>
                <a:cs typeface="Bookman Old Style" panose="02050604050505020204" pitchFamily="18" charset="0"/>
              </a:rPr>
              <a:t>belanja</a:t>
            </a:r>
            <a:r>
              <a:rPr lang="en-US" sz="6000" spc="173"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6000" dirty="0" err="1">
                <a:latin typeface="Bookman Old Style" panose="02050604050505020204" pitchFamily="18" charset="0"/>
                <a:ea typeface="Bookman Old Style" panose="02050604050505020204" pitchFamily="18" charset="0"/>
                <a:cs typeface="Bookman Old Style" panose="02050604050505020204" pitchFamily="18" charset="0"/>
              </a:rPr>
              <a:t>dengan</a:t>
            </a:r>
            <a:r>
              <a:rPr lang="en-US" sz="6000" spc="169"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6000" dirty="0" err="1">
                <a:latin typeface="Bookman Old Style" panose="02050604050505020204" pitchFamily="18" charset="0"/>
                <a:ea typeface="Bookman Old Style" panose="02050604050505020204" pitchFamily="18" charset="0"/>
                <a:cs typeface="Bookman Old Style" panose="02050604050505020204" pitchFamily="18" charset="0"/>
              </a:rPr>
              <a:t>menggunakan</a:t>
            </a:r>
            <a:r>
              <a:rPr lang="en-US" sz="6000" spc="169"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6000" dirty="0" err="1">
                <a:latin typeface="Bookman Old Style" panose="02050604050505020204" pitchFamily="18" charset="0"/>
                <a:ea typeface="Bookman Old Style" panose="02050604050505020204" pitchFamily="18" charset="0"/>
                <a:cs typeface="Bookman Old Style" panose="02050604050505020204" pitchFamily="18" charset="0"/>
              </a:rPr>
              <a:t>mekanisme</a:t>
            </a:r>
            <a:r>
              <a:rPr lang="en-US" sz="6000" dirty="0">
                <a:latin typeface="Bookman Old Style" panose="02050604050505020204" pitchFamily="18" charset="0"/>
                <a:ea typeface="Bookman Old Style" panose="02050604050505020204" pitchFamily="18" charset="0"/>
                <a:cs typeface="Bookman Old Style" panose="02050604050505020204" pitchFamily="18" charset="0"/>
              </a:rPr>
              <a:t> LS;</a:t>
            </a:r>
            <a:endParaRPr lang="en-US" sz="6000" dirty="0">
              <a:latin typeface="Bookman Old Style" panose="02050604050505020204" pitchFamily="18" charset="0"/>
              <a:ea typeface="Bookman Old Style" panose="02050604050505020204" pitchFamily="18" charset="0"/>
              <a:cs typeface="Bookman Old Style" panose="02050604050505020204" pitchFamily="18" charset="0"/>
            </a:endParaRPr>
          </a:p>
          <a:p>
            <a:pPr marL="539115" indent="-239395" algn="just">
              <a:lnSpc>
                <a:spcPct val="150000"/>
              </a:lnSpc>
              <a:spcBef>
                <a:spcPts val="0"/>
              </a:spcBef>
              <a:buAutoNum type="arabicParenR"/>
            </a:pPr>
            <a:r>
              <a:rPr lang="en-US" sz="6000" dirty="0" err="1">
                <a:latin typeface="Bookman Old Style" panose="02050604050505020204" pitchFamily="18" charset="0"/>
                <a:ea typeface="Bookman Old Style" panose="02050604050505020204" pitchFamily="18" charset="0"/>
                <a:cs typeface="Bookman Old Style" panose="02050604050505020204" pitchFamily="18" charset="0"/>
              </a:rPr>
              <a:t>besaran</a:t>
            </a:r>
            <a:r>
              <a:rPr lang="en-US" sz="600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6000" dirty="0" err="1">
                <a:latin typeface="Bookman Old Style" panose="02050604050505020204" pitchFamily="18" charset="0"/>
                <a:ea typeface="Bookman Old Style" panose="02050604050505020204" pitchFamily="18" charset="0"/>
                <a:cs typeface="Bookman Old Style" panose="02050604050505020204" pitchFamily="18" charset="0"/>
              </a:rPr>
              <a:t>anggaran</a:t>
            </a:r>
            <a:r>
              <a:rPr lang="en-US" sz="6000" dirty="0">
                <a:latin typeface="Bookman Old Style" panose="02050604050505020204" pitchFamily="18" charset="0"/>
                <a:ea typeface="Bookman Old Style" panose="02050604050505020204" pitchFamily="18" charset="0"/>
                <a:cs typeface="Bookman Old Style" panose="02050604050505020204" pitchFamily="18" charset="0"/>
              </a:rPr>
              <a:t> SKPD.</a:t>
            </a:r>
            <a:endParaRPr lang="en-ID" sz="6000" dirty="0">
              <a:latin typeface="Calibri" panose="020F0502020204030204" pitchFamily="34" charset="0"/>
              <a:ea typeface="Calibri" panose="020F0502020204030204" pitchFamily="34" charset="0"/>
              <a:cs typeface="Times New Roman" panose="02020603050405020304" pitchFamily="18" charset="0"/>
            </a:endParaRPr>
          </a:p>
          <a:p>
            <a:pPr marL="334645" indent="-269240" algn="just">
              <a:lnSpc>
                <a:spcPct val="150000"/>
              </a:lnSpc>
              <a:spcBef>
                <a:spcPts val="0"/>
              </a:spcBef>
              <a:spcAft>
                <a:spcPts val="450"/>
              </a:spcAft>
              <a:buFont typeface="+mj-lt"/>
              <a:buAutoNum type="alphaLcPeriod" startAt="3"/>
            </a:pPr>
            <a:r>
              <a:rPr lang="en-US" sz="6000" dirty="0">
                <a:latin typeface="Calibri" panose="020F0502020204030204" pitchFamily="34" charset="0"/>
                <a:ea typeface="Calibri" panose="020F0502020204030204" pitchFamily="34" charset="0"/>
                <a:cs typeface="Times New Roman" panose="02020603050405020304" pitchFamily="18" charset="0"/>
              </a:rPr>
              <a:t> </a:t>
            </a:r>
            <a:r>
              <a:rPr lang="en-US" sz="6000" dirty="0" err="1">
                <a:latin typeface="Bookman Old Style" panose="02050604050505020204" pitchFamily="18" charset="0"/>
                <a:ea typeface="Bookman Old Style" panose="02050604050505020204" pitchFamily="18" charset="0"/>
                <a:cs typeface="Bookman Old Style" panose="02050604050505020204" pitchFamily="18" charset="0"/>
              </a:rPr>
              <a:t>Pengajuan</a:t>
            </a:r>
            <a:r>
              <a:rPr lang="en-US" sz="6000" spc="8"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6000" dirty="0">
                <a:latin typeface="Bookman Old Style" panose="02050604050505020204" pitchFamily="18" charset="0"/>
                <a:ea typeface="Bookman Old Style" panose="02050604050505020204" pitchFamily="18" charset="0"/>
                <a:cs typeface="Bookman Old Style" panose="02050604050505020204" pitchFamily="18" charset="0"/>
              </a:rPr>
              <a:t>SPP</a:t>
            </a:r>
            <a:r>
              <a:rPr lang="en-US" sz="6000" spc="8"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6000" dirty="0">
                <a:latin typeface="Bookman Old Style" panose="02050604050505020204" pitchFamily="18" charset="0"/>
                <a:ea typeface="Bookman Old Style" panose="02050604050505020204" pitchFamily="18" charset="0"/>
                <a:cs typeface="Bookman Old Style" panose="02050604050505020204" pitchFamily="18" charset="0"/>
              </a:rPr>
              <a:t>UP</a:t>
            </a:r>
            <a:r>
              <a:rPr lang="en-US" sz="6000" spc="-11"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6000" dirty="0" err="1">
                <a:latin typeface="Bookman Old Style" panose="02050604050505020204" pitchFamily="18" charset="0"/>
                <a:ea typeface="Bookman Old Style" panose="02050604050505020204" pitchFamily="18" charset="0"/>
                <a:cs typeface="Bookman Old Style" panose="02050604050505020204" pitchFamily="18" charset="0"/>
              </a:rPr>
              <a:t>mengacu</a:t>
            </a:r>
            <a:r>
              <a:rPr lang="en-US" sz="6000" spc="8"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6000" dirty="0">
                <a:latin typeface="Bookman Old Style" panose="02050604050505020204" pitchFamily="18" charset="0"/>
                <a:ea typeface="Bookman Old Style" panose="02050604050505020204" pitchFamily="18" charset="0"/>
                <a:cs typeface="Bookman Old Style" panose="02050604050505020204" pitchFamily="18" charset="0"/>
              </a:rPr>
              <a:t>pada</a:t>
            </a:r>
            <a:r>
              <a:rPr lang="en-US" sz="6000" spc="8"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6000" dirty="0">
                <a:latin typeface="Bookman Old Style" panose="02050604050505020204" pitchFamily="18" charset="0"/>
                <a:ea typeface="Bookman Old Style" panose="02050604050505020204" pitchFamily="18" charset="0"/>
                <a:cs typeface="Bookman Old Style" panose="02050604050505020204" pitchFamily="18" charset="0"/>
              </a:rPr>
              <a:t>Kep</a:t>
            </a:r>
            <a:r>
              <a:rPr lang="en-US" sz="6000" spc="-11" dirty="0">
                <a:latin typeface="Bookman Old Style" panose="02050604050505020204" pitchFamily="18" charset="0"/>
                <a:ea typeface="Bookman Old Style" panose="02050604050505020204" pitchFamily="18" charset="0"/>
                <a:cs typeface="Bookman Old Style" panose="02050604050505020204" pitchFamily="18" charset="0"/>
              </a:rPr>
              <a:t>u</a:t>
            </a:r>
            <a:r>
              <a:rPr lang="en-US" sz="6000" dirty="0">
                <a:latin typeface="Bookman Old Style" panose="02050604050505020204" pitchFamily="18" charset="0"/>
                <a:ea typeface="Bookman Old Style" panose="02050604050505020204" pitchFamily="18" charset="0"/>
                <a:cs typeface="Bookman Old Style" panose="02050604050505020204" pitchFamily="18" charset="0"/>
              </a:rPr>
              <a:t>tusan</a:t>
            </a:r>
            <a:r>
              <a:rPr lang="en-US" sz="6000" spc="8"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6000" dirty="0" err="1">
                <a:latin typeface="Bookman Old Style" panose="02050604050505020204" pitchFamily="18" charset="0"/>
                <a:ea typeface="Bookman Old Style" panose="02050604050505020204" pitchFamily="18" charset="0"/>
                <a:cs typeface="Bookman Old Style" panose="02050604050505020204" pitchFamily="18" charset="0"/>
              </a:rPr>
              <a:t>Kepala</a:t>
            </a:r>
            <a:r>
              <a:rPr lang="en-US" sz="6000" spc="8"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6000" dirty="0">
                <a:latin typeface="Bookman Old Style" panose="02050604050505020204" pitchFamily="18" charset="0"/>
                <a:ea typeface="Bookman Old Style" panose="02050604050505020204" pitchFamily="18" charset="0"/>
                <a:cs typeface="Bookman Old Style" panose="02050604050505020204" pitchFamily="18" charset="0"/>
              </a:rPr>
              <a:t>Daer</a:t>
            </a:r>
            <a:r>
              <a:rPr lang="en-US" sz="6000" spc="-8" dirty="0">
                <a:latin typeface="Bookman Old Style" panose="02050604050505020204" pitchFamily="18" charset="0"/>
                <a:ea typeface="Bookman Old Style" panose="02050604050505020204" pitchFamily="18" charset="0"/>
                <a:cs typeface="Bookman Old Style" panose="02050604050505020204" pitchFamily="18" charset="0"/>
              </a:rPr>
              <a:t>a</a:t>
            </a:r>
            <a:r>
              <a:rPr lang="en-US" sz="6000" dirty="0">
                <a:latin typeface="Bookman Old Style" panose="02050604050505020204" pitchFamily="18" charset="0"/>
                <a:ea typeface="Bookman Old Style" panose="02050604050505020204" pitchFamily="18" charset="0"/>
                <a:cs typeface="Bookman Old Style" panose="02050604050505020204" pitchFamily="18" charset="0"/>
              </a:rPr>
              <a:t>h</a:t>
            </a:r>
            <a:r>
              <a:rPr lang="en-US" sz="6000" spc="-19"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6000" dirty="0" err="1">
                <a:latin typeface="Bookman Old Style" panose="02050604050505020204" pitchFamily="18" charset="0"/>
                <a:ea typeface="Bookman Old Style" panose="02050604050505020204" pitchFamily="18" charset="0"/>
                <a:cs typeface="Bookman Old Style" panose="02050604050505020204" pitchFamily="18" charset="0"/>
              </a:rPr>
              <a:t>tentang</a:t>
            </a:r>
            <a:r>
              <a:rPr lang="en-US" sz="600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6000" dirty="0" err="1">
                <a:latin typeface="Bookman Old Style" panose="02050604050505020204" pitchFamily="18" charset="0"/>
                <a:ea typeface="Bookman Old Style" panose="02050604050505020204" pitchFamily="18" charset="0"/>
                <a:cs typeface="Bookman Old Style" panose="02050604050505020204" pitchFamily="18" charset="0"/>
              </a:rPr>
              <a:t>besaran</a:t>
            </a:r>
            <a:r>
              <a:rPr lang="en-US" sz="6000" spc="34"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6000" dirty="0">
                <a:latin typeface="Bookman Old Style" panose="02050604050505020204" pitchFamily="18" charset="0"/>
                <a:ea typeface="Bookman Old Style" panose="02050604050505020204" pitchFamily="18" charset="0"/>
                <a:cs typeface="Bookman Old Style" panose="02050604050505020204" pitchFamily="18" charset="0"/>
              </a:rPr>
              <a:t>UP</a:t>
            </a:r>
            <a:r>
              <a:rPr lang="en-US" sz="6000" spc="19"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6000" dirty="0">
                <a:latin typeface="Bookman Old Style" panose="02050604050505020204" pitchFamily="18" charset="0"/>
                <a:ea typeface="Bookman Old Style" panose="02050604050505020204" pitchFamily="18" charset="0"/>
                <a:cs typeface="Bookman Old Style" panose="02050604050505020204" pitchFamily="18" charset="0"/>
              </a:rPr>
              <a:t>dan</a:t>
            </a:r>
            <a:r>
              <a:rPr lang="en-US" sz="6000" spc="34"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6000" dirty="0" err="1">
                <a:latin typeface="Bookman Old Style" panose="02050604050505020204" pitchFamily="18" charset="0"/>
                <a:ea typeface="Bookman Old Style" panose="02050604050505020204" pitchFamily="18" charset="0"/>
                <a:cs typeface="Bookman Old Style" panose="02050604050505020204" pitchFamily="18" charset="0"/>
              </a:rPr>
              <a:t>d</a:t>
            </a:r>
            <a:r>
              <a:rPr lang="en-US" sz="6000" spc="8" dirty="0" err="1">
                <a:latin typeface="Bookman Old Style" panose="02050604050505020204" pitchFamily="18" charset="0"/>
                <a:ea typeface="Bookman Old Style" panose="02050604050505020204" pitchFamily="18" charset="0"/>
                <a:cs typeface="Bookman Old Style" panose="02050604050505020204" pitchFamily="18" charset="0"/>
              </a:rPr>
              <a:t>i</a:t>
            </a:r>
            <a:r>
              <a:rPr lang="en-US" sz="6000" dirty="0" err="1">
                <a:latin typeface="Bookman Old Style" panose="02050604050505020204" pitchFamily="18" charset="0"/>
                <a:ea typeface="Bookman Old Style" panose="02050604050505020204" pitchFamily="18" charset="0"/>
                <a:cs typeface="Bookman Old Style" panose="02050604050505020204" pitchFamily="18" charset="0"/>
              </a:rPr>
              <a:t>sertai</a:t>
            </a:r>
            <a:r>
              <a:rPr lang="en-US" sz="600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6000" dirty="0" err="1">
                <a:latin typeface="Bookman Old Style" panose="02050604050505020204" pitchFamily="18" charset="0"/>
                <a:ea typeface="Bookman Old Style" panose="02050604050505020204" pitchFamily="18" charset="0"/>
                <a:cs typeface="Bookman Old Style" panose="02050604050505020204" pitchFamily="18" charset="0"/>
              </a:rPr>
              <a:t>dengan</a:t>
            </a:r>
            <a:r>
              <a:rPr lang="en-US" sz="6000" spc="34"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6000" dirty="0" err="1">
                <a:latin typeface="Bookman Old Style" panose="02050604050505020204" pitchFamily="18" charset="0"/>
                <a:ea typeface="Bookman Old Style" panose="02050604050505020204" pitchFamily="18" charset="0"/>
                <a:cs typeface="Bookman Old Style" panose="02050604050505020204" pitchFamily="18" charset="0"/>
              </a:rPr>
              <a:t>per</a:t>
            </a:r>
            <a:r>
              <a:rPr lang="en-US" sz="6000" spc="8" dirty="0" err="1">
                <a:latin typeface="Bookman Old Style" panose="02050604050505020204" pitchFamily="18" charset="0"/>
                <a:ea typeface="Bookman Old Style" panose="02050604050505020204" pitchFamily="18" charset="0"/>
                <a:cs typeface="Bookman Old Style" panose="02050604050505020204" pitchFamily="18" charset="0"/>
              </a:rPr>
              <a:t>n</a:t>
            </a:r>
            <a:r>
              <a:rPr lang="en-US" sz="6000" dirty="0" err="1">
                <a:latin typeface="Bookman Old Style" panose="02050604050505020204" pitchFamily="18" charset="0"/>
                <a:ea typeface="Bookman Old Style" panose="02050604050505020204" pitchFamily="18" charset="0"/>
                <a:cs typeface="Bookman Old Style" panose="02050604050505020204" pitchFamily="18" charset="0"/>
              </a:rPr>
              <a:t>yataan</a:t>
            </a:r>
            <a:r>
              <a:rPr lang="en-US" sz="6000" spc="34"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6000" dirty="0" err="1">
                <a:latin typeface="Bookman Old Style" panose="02050604050505020204" pitchFamily="18" charset="0"/>
                <a:ea typeface="Bookman Old Style" panose="02050604050505020204" pitchFamily="18" charset="0"/>
                <a:cs typeface="Bookman Old Style" panose="02050604050505020204" pitchFamily="18" charset="0"/>
              </a:rPr>
              <a:t>pengguna</a:t>
            </a:r>
            <a:r>
              <a:rPr lang="en-US" sz="6000" spc="34"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6000" spc="8" dirty="0" err="1">
                <a:latin typeface="Bookman Old Style" panose="02050604050505020204" pitchFamily="18" charset="0"/>
                <a:ea typeface="Bookman Old Style" panose="02050604050505020204" pitchFamily="18" charset="0"/>
                <a:cs typeface="Bookman Old Style" panose="02050604050505020204" pitchFamily="18" charset="0"/>
              </a:rPr>
              <a:t>a</a:t>
            </a:r>
            <a:r>
              <a:rPr lang="en-US" sz="6000" dirty="0" err="1">
                <a:latin typeface="Bookman Old Style" panose="02050604050505020204" pitchFamily="18" charset="0"/>
                <a:ea typeface="Bookman Old Style" panose="02050604050505020204" pitchFamily="18" charset="0"/>
                <a:cs typeface="Bookman Old Style" panose="02050604050505020204" pitchFamily="18" charset="0"/>
              </a:rPr>
              <a:t>nggaran</a:t>
            </a:r>
            <a:r>
              <a:rPr lang="en-US" sz="600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6000" dirty="0" err="1">
                <a:latin typeface="Bookman Old Style" panose="02050604050505020204" pitchFamily="18" charset="0"/>
                <a:ea typeface="Bookman Old Style" panose="02050604050505020204" pitchFamily="18" charset="0"/>
                <a:cs typeface="Bookman Old Style" panose="02050604050505020204" pitchFamily="18" charset="0"/>
              </a:rPr>
              <a:t>bahwa</a:t>
            </a:r>
            <a:r>
              <a:rPr lang="en-US" sz="6000" dirty="0">
                <a:latin typeface="Bookman Old Style" panose="02050604050505020204" pitchFamily="18" charset="0"/>
                <a:ea typeface="Bookman Old Style" panose="02050604050505020204" pitchFamily="18" charset="0"/>
                <a:cs typeface="Bookman Old Style" panose="02050604050505020204" pitchFamily="18" charset="0"/>
              </a:rPr>
              <a:t>	uang   </a:t>
            </a:r>
            <a:r>
              <a:rPr lang="en-US" sz="6000" spc="116"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6000" dirty="0" err="1">
                <a:latin typeface="Bookman Old Style" panose="02050604050505020204" pitchFamily="18" charset="0"/>
                <a:ea typeface="Bookman Old Style" panose="02050604050505020204" pitchFamily="18" charset="0"/>
                <a:cs typeface="Bookman Old Style" panose="02050604050505020204" pitchFamily="18" charset="0"/>
              </a:rPr>
              <a:t>persediaan</a:t>
            </a:r>
            <a:r>
              <a:rPr lang="en-US" sz="600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6000" spc="116"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6000" dirty="0" err="1">
                <a:latin typeface="Bookman Old Style" panose="02050604050505020204" pitchFamily="18" charset="0"/>
                <a:ea typeface="Bookman Old Style" panose="02050604050505020204" pitchFamily="18" charset="0"/>
                <a:cs typeface="Bookman Old Style" panose="02050604050505020204" pitchFamily="18" charset="0"/>
              </a:rPr>
              <a:t>akan</a:t>
            </a:r>
            <a:r>
              <a:rPr lang="en-US" sz="600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6000" spc="116"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6000" dirty="0" err="1">
                <a:latin typeface="Bookman Old Style" panose="02050604050505020204" pitchFamily="18" charset="0"/>
                <a:ea typeface="Bookman Old Style" panose="02050604050505020204" pitchFamily="18" charset="0"/>
                <a:cs typeface="Bookman Old Style" panose="02050604050505020204" pitchFamily="18" charset="0"/>
              </a:rPr>
              <a:t>digunakan</a:t>
            </a:r>
            <a:r>
              <a:rPr lang="en-US" sz="600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6000" spc="116"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6000" dirty="0" err="1">
                <a:latin typeface="Bookman Old Style" panose="02050604050505020204" pitchFamily="18" charset="0"/>
                <a:ea typeface="Bookman Old Style" panose="02050604050505020204" pitchFamily="18" charset="0"/>
                <a:cs typeface="Bookman Old Style" panose="02050604050505020204" pitchFamily="18" charset="0"/>
              </a:rPr>
              <a:t>sesuai</a:t>
            </a:r>
            <a:r>
              <a:rPr lang="en-US" sz="600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6000" spc="116"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6000" dirty="0" err="1">
                <a:latin typeface="Bookman Old Style" panose="02050604050505020204" pitchFamily="18" charset="0"/>
                <a:ea typeface="Bookman Old Style" panose="02050604050505020204" pitchFamily="18" charset="0"/>
                <a:cs typeface="Bookman Old Style" panose="02050604050505020204" pitchFamily="18" charset="0"/>
              </a:rPr>
              <a:t>deng</a:t>
            </a:r>
            <a:r>
              <a:rPr lang="en-US" sz="6000" spc="-8" dirty="0" err="1">
                <a:latin typeface="Bookman Old Style" panose="02050604050505020204" pitchFamily="18" charset="0"/>
                <a:ea typeface="Bookman Old Style" panose="02050604050505020204" pitchFamily="18" charset="0"/>
                <a:cs typeface="Bookman Old Style" panose="02050604050505020204" pitchFamily="18" charset="0"/>
              </a:rPr>
              <a:t>a</a:t>
            </a:r>
            <a:r>
              <a:rPr lang="en-US" sz="6000" dirty="0" err="1">
                <a:latin typeface="Bookman Old Style" panose="02050604050505020204" pitchFamily="18" charset="0"/>
                <a:ea typeface="Bookman Old Style" panose="02050604050505020204" pitchFamily="18" charset="0"/>
                <a:cs typeface="Bookman Old Style" panose="02050604050505020204" pitchFamily="18" charset="0"/>
              </a:rPr>
              <a:t>n</a:t>
            </a:r>
            <a:r>
              <a:rPr lang="en-US" sz="600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6000" dirty="0" err="1">
                <a:latin typeface="Bookman Old Style" panose="02050604050505020204" pitchFamily="18" charset="0"/>
                <a:ea typeface="Bookman Old Style" panose="02050604050505020204" pitchFamily="18" charset="0"/>
                <a:cs typeface="Bookman Old Style" panose="02050604050505020204" pitchFamily="18" charset="0"/>
              </a:rPr>
              <a:t>peruntukannya</a:t>
            </a:r>
            <a:r>
              <a:rPr lang="en-US" sz="6000" dirty="0">
                <a:latin typeface="Bookman Old Style" panose="02050604050505020204" pitchFamily="18" charset="0"/>
                <a:ea typeface="Bookman Old Style" panose="02050604050505020204" pitchFamily="18" charset="0"/>
                <a:cs typeface="Bookman Old Style" panose="02050604050505020204" pitchFamily="18" charset="0"/>
              </a:rPr>
              <a:t>.</a:t>
            </a:r>
            <a:endParaRPr lang="en-ID" sz="6000" dirty="0">
              <a:latin typeface="Calibri" panose="020F0502020204030204" pitchFamily="34" charset="0"/>
              <a:ea typeface="Calibri" panose="020F0502020204030204" pitchFamily="34" charset="0"/>
              <a:cs typeface="Times New Roman" panose="02020603050405020304" pitchFamily="18" charset="0"/>
            </a:endParaRPr>
          </a:p>
          <a:p>
            <a:endParaRPr lang="en-ID" dirty="0"/>
          </a:p>
        </p:txBody>
      </p:sp>
    </p:spTree>
  </p:cSld>
  <p:clrMapOvr>
    <a:masterClrMapping/>
  </p:clrMapOvr>
  <p:transition/>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5557" y="1143000"/>
            <a:ext cx="8450036" cy="4678136"/>
          </a:xfrm>
        </p:spPr>
        <p:txBody>
          <a:bodyPr>
            <a:normAutofit lnSpcReduction="10000"/>
          </a:bodyPr>
          <a:lstStyle/>
          <a:p>
            <a:pPr marL="322580" indent="-257175">
              <a:lnSpc>
                <a:spcPct val="130000"/>
              </a:lnSpc>
              <a:spcBef>
                <a:spcPts val="0"/>
              </a:spcBef>
              <a:spcAft>
                <a:spcPts val="450"/>
              </a:spcAft>
              <a:buFont typeface="+mj-lt"/>
              <a:buAutoNum type="alphaLcPeriod" startAt="4"/>
            </a:pP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Besaran</a:t>
            </a:r>
            <a:r>
              <a:rPr lang="en-US" sz="1350" spc="86"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GU</a:t>
            </a:r>
            <a:r>
              <a:rPr lang="en-US" sz="1350" spc="9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dihitung</a:t>
            </a:r>
            <a:r>
              <a:rPr lang="en-US" sz="1350" spc="105"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berdasarkan</a:t>
            </a:r>
            <a:r>
              <a:rPr lang="en-US" sz="1350" spc="105"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belanj</a:t>
            </a:r>
            <a:r>
              <a:rPr lang="en-US" sz="1350" spc="8" dirty="0" err="1">
                <a:latin typeface="Bookman Old Style" panose="02050604050505020204" pitchFamily="18" charset="0"/>
                <a:ea typeface="Bookman Old Style" panose="02050604050505020204" pitchFamily="18" charset="0"/>
                <a:cs typeface="Bookman Old Style" panose="02050604050505020204" pitchFamily="18" charset="0"/>
              </a:rPr>
              <a:t>a</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-belanja</a:t>
            </a:r>
            <a:r>
              <a:rPr lang="en-US" sz="1350" spc="101"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yang</a:t>
            </a:r>
            <a:r>
              <a:rPr lang="en-US" sz="1350" spc="105"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telah</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diverifikasi</a:t>
            </a:r>
            <a:r>
              <a:rPr lang="en-US" sz="1350" spc="4"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oleh</a:t>
            </a:r>
            <a:r>
              <a:rPr lang="en-US" sz="1350" spc="53"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be</a:t>
            </a:r>
            <a:r>
              <a:rPr lang="en-US" sz="1350" spc="8" dirty="0" err="1">
                <a:latin typeface="Bookman Old Style" panose="02050604050505020204" pitchFamily="18" charset="0"/>
                <a:ea typeface="Bookman Old Style" panose="02050604050505020204" pitchFamily="18" charset="0"/>
                <a:cs typeface="Bookman Old Style" panose="02050604050505020204" pitchFamily="18" charset="0"/>
              </a:rPr>
              <a:t>n</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dahara</a:t>
            </a:r>
            <a:r>
              <a:rPr lang="en-US" sz="1350" spc="53"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pengeluaran</a:t>
            </a:r>
            <a:r>
              <a:rPr lang="en-US" sz="1350" spc="6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dan</a:t>
            </a:r>
            <a:r>
              <a:rPr lang="en-US" sz="1350" spc="53"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tidak</a:t>
            </a:r>
            <a:r>
              <a:rPr lang="en-US" sz="1350" spc="53"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melebihi</a:t>
            </a:r>
            <a:r>
              <a:rPr lang="en-US" sz="1350" spc="34"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besar</a:t>
            </a:r>
            <a:r>
              <a:rPr lang="en-US" sz="1350" spc="-8" dirty="0" err="1">
                <a:latin typeface="Bookman Old Style" panose="02050604050505020204" pitchFamily="18" charset="0"/>
                <a:ea typeface="Bookman Old Style" panose="02050604050505020204" pitchFamily="18" charset="0"/>
                <a:cs typeface="Bookman Old Style" panose="02050604050505020204" pitchFamily="18" charset="0"/>
              </a:rPr>
              <a:t>a</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nUP</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a:t>
            </a:r>
            <a:r>
              <a:rPr lang="en-US" sz="1350" spc="-15"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Pengajuan</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 SP</a:t>
            </a:r>
            <a:r>
              <a:rPr lang="en-US" sz="1350" spc="4" dirty="0">
                <a:latin typeface="Bookman Old Style" panose="02050604050505020204" pitchFamily="18" charset="0"/>
                <a:ea typeface="Bookman Old Style" panose="02050604050505020204" pitchFamily="18" charset="0"/>
                <a:cs typeface="Bookman Old Style" panose="02050604050505020204" pitchFamily="18" charset="0"/>
              </a:rPr>
              <a:t>P</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-GU</a:t>
            </a:r>
            <a:r>
              <a:rPr lang="en-US" sz="1350" spc="-19"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terdiri</a:t>
            </a:r>
            <a:r>
              <a:rPr lang="en-US" sz="1350" spc="-26"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atas</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a:t>
            </a:r>
            <a:endParaRPr lang="en-ID" sz="1350" dirty="0">
              <a:latin typeface="Calibri" panose="020F0502020204030204" pitchFamily="34" charset="0"/>
              <a:ea typeface="Calibri" panose="020F0502020204030204" pitchFamily="34" charset="0"/>
              <a:cs typeface="Times New Roman" panose="02020603050405020304" pitchFamily="18" charset="0"/>
            </a:endParaRPr>
          </a:p>
          <a:p>
            <a:pPr marL="600075" lvl="1" indent="-257175">
              <a:lnSpc>
                <a:spcPct val="130000"/>
              </a:lnSpc>
              <a:spcBef>
                <a:spcPts val="0"/>
              </a:spcBef>
              <a:spcAft>
                <a:spcPts val="450"/>
              </a:spcAft>
              <a:buFont typeface="+mj-lt"/>
              <a:buAutoNum type="arabicParenR"/>
            </a:pPr>
            <a:r>
              <a:rPr lang="en-US" sz="1350" dirty="0">
                <a:latin typeface="Calibri" panose="020F0502020204030204" pitchFamily="34" charset="0"/>
                <a:ea typeface="Calibri" panose="020F0502020204030204" pitchFamily="34" charset="0"/>
                <a:cs typeface="Times New Roman" panose="020206030504050203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Ringkasan</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 SP</a:t>
            </a:r>
            <a:r>
              <a:rPr lang="en-US" sz="1350" spc="4" dirty="0">
                <a:latin typeface="Bookman Old Style" panose="02050604050505020204" pitchFamily="18" charset="0"/>
                <a:ea typeface="Bookman Old Style" panose="02050604050505020204" pitchFamily="18" charset="0"/>
                <a:cs typeface="Bookman Old Style" panose="02050604050505020204" pitchFamily="18" charset="0"/>
              </a:rPr>
              <a:t>P</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-GU;</a:t>
            </a:r>
            <a:endParaRPr lang="en-ID" sz="1350" dirty="0">
              <a:latin typeface="Calibri" panose="020F0502020204030204" pitchFamily="34" charset="0"/>
              <a:ea typeface="Calibri" panose="020F0502020204030204" pitchFamily="34" charset="0"/>
              <a:cs typeface="Times New Roman" panose="02020603050405020304" pitchFamily="18" charset="0"/>
            </a:endParaRPr>
          </a:p>
          <a:p>
            <a:pPr marL="600075" lvl="1" indent="-257175">
              <a:lnSpc>
                <a:spcPct val="130000"/>
              </a:lnSpc>
              <a:spcBef>
                <a:spcPts val="0"/>
              </a:spcBef>
              <a:spcAft>
                <a:spcPts val="450"/>
              </a:spcAft>
              <a:buFont typeface="+mj-lt"/>
              <a:buAutoNum type="arabicParenR"/>
            </a:pPr>
            <a:r>
              <a:rPr lang="en-US" sz="1350" dirty="0">
                <a:latin typeface="Calibri" panose="020F0502020204030204" pitchFamily="34" charset="0"/>
                <a:ea typeface="Calibri" panose="020F0502020204030204" pitchFamily="34" charset="0"/>
                <a:cs typeface="Times New Roman" panose="02020603050405020304" pitchFamily="18" charset="0"/>
              </a:rPr>
              <a:t> </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2)</a:t>
            </a:r>
            <a:r>
              <a:rPr lang="en-US" sz="1350" spc="229"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Rincian</a:t>
            </a:r>
            <a:r>
              <a:rPr lang="en-US" sz="1350" spc="199"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belanja</a:t>
            </a:r>
            <a:r>
              <a:rPr lang="en-US" sz="1350" spc="199"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ya</a:t>
            </a:r>
            <a:r>
              <a:rPr lang="en-US" sz="1350" spc="8" dirty="0">
                <a:latin typeface="Bookman Old Style" panose="02050604050505020204" pitchFamily="18" charset="0"/>
                <a:ea typeface="Bookman Old Style" panose="02050604050505020204" pitchFamily="18" charset="0"/>
                <a:cs typeface="Bookman Old Style" panose="02050604050505020204" pitchFamily="18" charset="0"/>
              </a:rPr>
              <a:t>n</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g</a:t>
            </a:r>
            <a:r>
              <a:rPr lang="en-US" sz="1350" spc="199"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diajukan</a:t>
            </a:r>
            <a:r>
              <a:rPr lang="en-US" sz="1350" spc="199"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pengga</a:t>
            </a:r>
            <a:r>
              <a:rPr lang="en-US" sz="1350" spc="8" dirty="0" err="1">
                <a:latin typeface="Bookman Old Style" panose="02050604050505020204" pitchFamily="18" charset="0"/>
                <a:ea typeface="Bookman Old Style" panose="02050604050505020204" pitchFamily="18" charset="0"/>
                <a:cs typeface="Bookman Old Style" panose="02050604050505020204" pitchFamily="18" charset="0"/>
              </a:rPr>
              <a:t>n</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tiannya</a:t>
            </a:r>
            <a:r>
              <a:rPr lang="en-US" sz="1350" spc="199"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sampai</a:t>
            </a:r>
            <a:r>
              <a:rPr lang="en-US" sz="1350" spc="199"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de</a:t>
            </a:r>
            <a:r>
              <a:rPr lang="en-US" sz="1350" spc="8" dirty="0" err="1">
                <a:latin typeface="Bookman Old Style" panose="02050604050505020204" pitchFamily="18" charset="0"/>
                <a:ea typeface="Bookman Old Style" panose="02050604050505020204" pitchFamily="18" charset="0"/>
                <a:cs typeface="Bookman Old Style" panose="02050604050505020204" pitchFamily="18" charset="0"/>
              </a:rPr>
              <a:t>n</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g</a:t>
            </a:r>
            <a:r>
              <a:rPr lang="en-US" sz="1350" spc="-8" dirty="0" err="1">
                <a:latin typeface="Bookman Old Style" panose="02050604050505020204" pitchFamily="18" charset="0"/>
                <a:ea typeface="Bookman Old Style" panose="02050604050505020204" pitchFamily="18" charset="0"/>
                <a:cs typeface="Bookman Old Style" panose="02050604050505020204" pitchFamily="18" charset="0"/>
              </a:rPr>
              <a:t>a</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n</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 sub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rincian</a:t>
            </a:r>
            <a:r>
              <a:rPr lang="en-US" sz="1350" spc="-3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objek</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a:t>
            </a:r>
            <a:r>
              <a:rPr lang="en-US" sz="1350" spc="-26"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dan</a:t>
            </a:r>
            <a:endParaRPr lang="en-US" sz="1350" dirty="0">
              <a:latin typeface="Bookman Old Style" panose="02050604050505020204" pitchFamily="18" charset="0"/>
              <a:ea typeface="Bookman Old Style" panose="02050604050505020204" pitchFamily="18" charset="0"/>
              <a:cs typeface="Bookman Old Style" panose="02050604050505020204" pitchFamily="18" charset="0"/>
            </a:endParaRPr>
          </a:p>
          <a:p>
            <a:pPr marL="600075" lvl="1" indent="-257175">
              <a:lnSpc>
                <a:spcPct val="130000"/>
              </a:lnSpc>
              <a:spcBef>
                <a:spcPts val="0"/>
              </a:spcBef>
              <a:spcAft>
                <a:spcPts val="450"/>
              </a:spcAft>
              <a:buFont typeface="+mj-lt"/>
              <a:buAutoNum type="arabicParenR"/>
            </a:pP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3)</a:t>
            </a:r>
            <a:r>
              <a:rPr lang="en-US" sz="1350" spc="229"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Laporan</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pertanggungjawaban</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 (LPJ)</a:t>
            </a:r>
            <a:r>
              <a:rPr lang="en-US" sz="1350" spc="-23"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penggunaan</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 UP.</a:t>
            </a:r>
            <a:endParaRPr lang="en-ID" sz="1350" dirty="0">
              <a:latin typeface="Calibri" panose="020F0502020204030204" pitchFamily="34" charset="0"/>
              <a:ea typeface="Calibri" panose="020F0502020204030204" pitchFamily="34" charset="0"/>
              <a:cs typeface="Times New Roman" panose="02020603050405020304" pitchFamily="18" charset="0"/>
            </a:endParaRPr>
          </a:p>
          <a:p>
            <a:pPr marL="334645" indent="-269240">
              <a:lnSpc>
                <a:spcPct val="130000"/>
              </a:lnSpc>
              <a:spcBef>
                <a:spcPts val="0"/>
              </a:spcBef>
              <a:spcAft>
                <a:spcPts val="450"/>
              </a:spcAft>
              <a:buNone/>
            </a:pPr>
            <a:r>
              <a:rPr lang="en-US" sz="1350" dirty="0">
                <a:latin typeface="Calibri" panose="020F0502020204030204" pitchFamily="34" charset="0"/>
                <a:ea typeface="Calibri" panose="020F0502020204030204" pitchFamily="34" charset="0"/>
                <a:cs typeface="Times New Roman" panose="02020603050405020304" pitchFamily="18" charset="0"/>
              </a:rPr>
              <a:t> </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e.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Besaran</a:t>
            </a:r>
            <a:r>
              <a:rPr lang="en-US" sz="1350" spc="-45"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TU</a:t>
            </a:r>
            <a:r>
              <a:rPr lang="en-US" sz="1350" spc="-56"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dihitung</a:t>
            </a:r>
            <a:r>
              <a:rPr lang="en-US" sz="1350" spc="-45"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berdasarkan</a:t>
            </a:r>
            <a:r>
              <a:rPr lang="en-US" sz="1350" spc="-45"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pengajuan</a:t>
            </a:r>
            <a:r>
              <a:rPr lang="en-US" sz="1350" spc="-45"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PPTK</a:t>
            </a:r>
            <a:r>
              <a:rPr lang="en-US" sz="1350" spc="-45"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atau</a:t>
            </a:r>
            <a:r>
              <a:rPr lang="en-US" sz="1350" spc="-45"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pihak</a:t>
            </a:r>
            <a:r>
              <a:rPr lang="en-US" sz="1350" spc="-45"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terkait</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lainnya</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	yang       </a:t>
            </a:r>
            <a:r>
              <a:rPr lang="en-US" sz="1350" spc="8"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telah</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spc="274"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diverifikasi</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spc="248"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oleh       </a:t>
            </a:r>
            <a:r>
              <a:rPr lang="en-US" sz="1350" spc="8"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bendahara</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pengeluaran</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bendahara</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pengeluaran</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spc="161"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pembantu</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spc="161"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Pengajuan</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permintaan</a:t>
            </a:r>
            <a:r>
              <a:rPr lang="en-US" sz="1350" spc="11"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pembayaran</a:t>
            </a:r>
            <a:r>
              <a:rPr lang="en-US" sz="1350" spc="11"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TU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ini</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spc="8" dirty="0" err="1">
                <a:latin typeface="Bookman Old Style" panose="02050604050505020204" pitchFamily="18" charset="0"/>
                <a:ea typeface="Bookman Old Style" panose="02050604050505020204" pitchFamily="18" charset="0"/>
                <a:cs typeface="Bookman Old Style" panose="02050604050505020204" pitchFamily="18" charset="0"/>
              </a:rPr>
              <a:t>d</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idok</a:t>
            </a:r>
            <a:r>
              <a:rPr lang="en-US" sz="1350" spc="-8" dirty="0" err="1">
                <a:latin typeface="Bookman Old Style" panose="02050604050505020204" pitchFamily="18" charset="0"/>
                <a:ea typeface="Bookman Old Style" panose="02050604050505020204" pitchFamily="18" charset="0"/>
                <a:cs typeface="Bookman Old Style" panose="02050604050505020204" pitchFamily="18" charset="0"/>
              </a:rPr>
              <a:t>u</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mentasikan</a:t>
            </a:r>
            <a:r>
              <a:rPr lang="en-US" sz="1350" spc="11"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dalam</a:t>
            </a:r>
            <a:r>
              <a:rPr lang="en-US" sz="1350" spc="4"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SPP</a:t>
            </a:r>
            <a:r>
              <a:rPr lang="en-US" sz="1350" spc="11"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TU yang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terdiri</a:t>
            </a:r>
            <a:r>
              <a:rPr lang="en-US" sz="1350" spc="-26"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atas</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a:t>
            </a:r>
            <a:endParaRPr lang="en-ID" sz="1350" dirty="0">
              <a:latin typeface="Calibri" panose="020F0502020204030204" pitchFamily="34" charset="0"/>
              <a:ea typeface="Calibri" panose="020F0502020204030204" pitchFamily="34" charset="0"/>
              <a:cs typeface="Times New Roman" panose="02020603050405020304" pitchFamily="18" charset="0"/>
            </a:endParaRPr>
          </a:p>
          <a:p>
            <a:pPr marL="539115" lvl="2" indent="-205105">
              <a:lnSpc>
                <a:spcPct val="130000"/>
              </a:lnSpc>
              <a:spcBef>
                <a:spcPts val="0"/>
              </a:spcBef>
              <a:spcAft>
                <a:spcPts val="450"/>
              </a:spcAft>
              <a:buFont typeface="+mj-lt"/>
              <a:buAutoNum type="arabicParenR"/>
              <a:tabLst>
                <a:tab pos="666750" algn="l"/>
              </a:tabLst>
            </a:pP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Ringkasan</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 SP</a:t>
            </a:r>
            <a:r>
              <a:rPr lang="en-US" sz="1350" spc="4" dirty="0">
                <a:latin typeface="Bookman Old Style" panose="02050604050505020204" pitchFamily="18" charset="0"/>
                <a:ea typeface="Bookman Old Style" panose="02050604050505020204" pitchFamily="18" charset="0"/>
                <a:cs typeface="Bookman Old Style" panose="02050604050505020204" pitchFamily="18" charset="0"/>
              </a:rPr>
              <a:t>P</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-TU;</a:t>
            </a:r>
            <a:endParaRPr lang="en-ID" sz="1350" dirty="0">
              <a:latin typeface="Calibri" panose="020F0502020204030204" pitchFamily="34" charset="0"/>
              <a:ea typeface="Calibri" panose="020F0502020204030204" pitchFamily="34" charset="0"/>
              <a:cs typeface="Times New Roman" panose="02020603050405020304" pitchFamily="18" charset="0"/>
            </a:endParaRPr>
          </a:p>
          <a:p>
            <a:pPr marL="539115" lvl="2" indent="-205105">
              <a:lnSpc>
                <a:spcPct val="130000"/>
              </a:lnSpc>
              <a:spcBef>
                <a:spcPts val="0"/>
              </a:spcBef>
              <a:spcAft>
                <a:spcPts val="450"/>
              </a:spcAft>
              <a:buFont typeface="+mj-lt"/>
              <a:buAutoNum type="arabicParenR"/>
            </a:pPr>
            <a:r>
              <a:rPr lang="en-US" sz="1350" dirty="0">
                <a:latin typeface="Calibri" panose="020F0502020204030204" pitchFamily="34" charset="0"/>
                <a:ea typeface="Calibri" panose="020F0502020204030204" pitchFamily="34" charset="0"/>
                <a:cs typeface="Times New Roman" panose="020206030504050203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Rincian</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spc="71"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belanja</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spc="71"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yang </a:t>
            </a:r>
            <a:r>
              <a:rPr lang="en-US" sz="1350" spc="71"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diajukan</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spc="71"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T</a:t>
            </a:r>
            <a:r>
              <a:rPr lang="en-US" sz="1350" spc="8" dirty="0">
                <a:latin typeface="Bookman Old Style" panose="02050604050505020204" pitchFamily="18" charset="0"/>
                <a:ea typeface="Bookman Old Style" panose="02050604050505020204" pitchFamily="18" charset="0"/>
                <a:cs typeface="Bookman Old Style" panose="02050604050505020204" pitchFamily="18" charset="0"/>
              </a:rPr>
              <a:t>U</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nya</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spc="56"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sampai</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spc="71"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dengan</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spc="71"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sub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rincian</a:t>
            </a:r>
            <a:r>
              <a:rPr lang="en-US" sz="1350" spc="-3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o</a:t>
            </a:r>
            <a:r>
              <a:rPr lang="en-US" sz="1350" spc="4" dirty="0" err="1">
                <a:latin typeface="Bookman Old Style" panose="02050604050505020204" pitchFamily="18" charset="0"/>
                <a:ea typeface="Bookman Old Style" panose="02050604050505020204" pitchFamily="18" charset="0"/>
                <a:cs typeface="Bookman Old Style" panose="02050604050505020204" pitchFamily="18" charset="0"/>
              </a:rPr>
              <a:t>b</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jek</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a:t>
            </a:r>
            <a:endParaRPr lang="en-ID" sz="1350" dirty="0">
              <a:latin typeface="Calibri" panose="020F0502020204030204" pitchFamily="34" charset="0"/>
              <a:ea typeface="Calibri" panose="020F0502020204030204" pitchFamily="34" charset="0"/>
              <a:cs typeface="Times New Roman" panose="02020603050405020304" pitchFamily="18" charset="0"/>
            </a:endParaRPr>
          </a:p>
          <a:p>
            <a:pPr marL="334645" marR="26035" indent="-269240" algn="just">
              <a:lnSpc>
                <a:spcPct val="130000"/>
              </a:lnSpc>
              <a:spcBef>
                <a:spcPts val="0"/>
              </a:spcBef>
              <a:spcAft>
                <a:spcPts val="450"/>
              </a:spcAft>
              <a:buFont typeface="+mj-lt"/>
              <a:buAutoNum type="alphaLcPeriod" startAt="6"/>
              <a:tabLst>
                <a:tab pos="334010" algn="l"/>
                <a:tab pos="762000" algn="l"/>
                <a:tab pos="1123950" algn="l"/>
              </a:tabLst>
            </a:pPr>
            <a:r>
              <a:rPr lang="en-US" sz="1350" dirty="0" err="1">
                <a:latin typeface="Bookman Old Style" panose="02050604050505020204" pitchFamily="18" charset="0"/>
              </a:rPr>
              <a:t>Belanja</a:t>
            </a:r>
            <a:r>
              <a:rPr lang="en-US" sz="1350" spc="165"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LS</a:t>
            </a:r>
            <a:r>
              <a:rPr lang="en-US" sz="1350" spc="199"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adalah</a:t>
            </a:r>
            <a:r>
              <a:rPr lang="en-US" sz="1350" spc="199"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belanja</a:t>
            </a:r>
            <a:r>
              <a:rPr lang="en-US" sz="1350" spc="199"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yang</a:t>
            </a:r>
            <a:r>
              <a:rPr lang="en-US" sz="1350" spc="199"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dananya</a:t>
            </a:r>
            <a:r>
              <a:rPr lang="en-US" sz="1350" spc="199"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ditransfer</a:t>
            </a:r>
            <a:r>
              <a:rPr lang="en-US" sz="1350" spc="154"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langsung</a:t>
            </a:r>
            <a:r>
              <a:rPr lang="en-US" sz="1350" spc="199"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da</a:t>
            </a:r>
            <a:r>
              <a:rPr lang="en-US" sz="1350" spc="-8" dirty="0" err="1">
                <a:latin typeface="Bookman Old Style" panose="02050604050505020204" pitchFamily="18" charset="0"/>
                <a:ea typeface="Bookman Old Style" panose="02050604050505020204" pitchFamily="18" charset="0"/>
                <a:cs typeface="Bookman Old Style" panose="02050604050505020204" pitchFamily="18" charset="0"/>
              </a:rPr>
              <a:t>r</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i</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 RKUD</a:t>
            </a:r>
            <a:r>
              <a:rPr lang="en-US" sz="1350" spc="18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ke</a:t>
            </a:r>
            <a:r>
              <a:rPr lang="en-US" sz="1350" spc="18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rekening</a:t>
            </a:r>
            <a:r>
              <a:rPr lang="en-US" sz="1350" spc="169"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pihak</a:t>
            </a:r>
            <a:r>
              <a:rPr lang="en-US" sz="1350" spc="18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ketiga</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a:t>
            </a:r>
            <a:r>
              <a:rPr lang="en-US" sz="1350" spc="15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Meskipun</a:t>
            </a:r>
            <a:r>
              <a:rPr lang="en-US" sz="1350" spc="18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demikian</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a:t>
            </a:r>
            <a:r>
              <a:rPr lang="en-US" sz="1350" spc="135"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pembayaran</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gaji</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	dan </a:t>
            </a:r>
            <a:r>
              <a:rPr lang="en-US" sz="1350" spc="251"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tunjang</a:t>
            </a:r>
            <a:r>
              <a:rPr lang="en-US" sz="1350" spc="8" dirty="0" err="1">
                <a:latin typeface="Bookman Old Style" panose="02050604050505020204" pitchFamily="18" charset="0"/>
                <a:ea typeface="Bookman Old Style" panose="02050604050505020204" pitchFamily="18" charset="0"/>
                <a:cs typeface="Bookman Old Style" panose="02050604050505020204" pitchFamily="18" charset="0"/>
              </a:rPr>
              <a:t>a</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n</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spc="251"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dikategorikan</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spc="251"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spc="8" dirty="0" err="1">
                <a:latin typeface="Bookman Old Style" panose="02050604050505020204" pitchFamily="18" charset="0"/>
                <a:ea typeface="Bookman Old Style" panose="02050604050505020204" pitchFamily="18" charset="0"/>
                <a:cs typeface="Bookman Old Style" panose="02050604050505020204" pitchFamily="18" charset="0"/>
              </a:rPr>
              <a:t>s</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ebagai</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spc="251"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belanja</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spc="251"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LS </a:t>
            </a:r>
            <a:r>
              <a:rPr lang="en-US" sz="1350" spc="259"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dengan</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pertimbangan</a:t>
            </a:r>
            <a:r>
              <a:rPr lang="en-US" sz="1350" spc="154"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transfer</a:t>
            </a:r>
            <a:r>
              <a:rPr lang="en-US" sz="1350" spc="12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dananya</a:t>
            </a:r>
            <a:r>
              <a:rPr lang="en-US" sz="1350" spc="154"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dilaku</a:t>
            </a:r>
            <a:r>
              <a:rPr lang="en-US" sz="1350" spc="-8" dirty="0" err="1">
                <a:latin typeface="Bookman Old Style" panose="02050604050505020204" pitchFamily="18" charset="0"/>
                <a:ea typeface="Bookman Old Style" panose="02050604050505020204" pitchFamily="18" charset="0"/>
                <a:cs typeface="Bookman Old Style" panose="02050604050505020204" pitchFamily="18" charset="0"/>
              </a:rPr>
              <a:t>k</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an</a:t>
            </a:r>
            <a:r>
              <a:rPr lang="en-US" sz="1350" spc="154"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langsung</a:t>
            </a:r>
            <a:r>
              <a:rPr lang="en-US" sz="1350" spc="154"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dari</a:t>
            </a:r>
            <a:r>
              <a:rPr lang="en-US" sz="1350" spc="135"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spc="-8" dirty="0">
                <a:latin typeface="Bookman Old Style" panose="02050604050505020204" pitchFamily="18" charset="0"/>
                <a:ea typeface="Bookman Old Style" panose="02050604050505020204" pitchFamily="18" charset="0"/>
                <a:cs typeface="Bookman Old Style" panose="02050604050505020204" pitchFamily="18" charset="0"/>
              </a:rPr>
              <a:t>R</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KUD</a:t>
            </a:r>
            <a:r>
              <a:rPr lang="en-US" sz="1350" spc="131"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ke</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penerima</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spc="4" dirty="0">
                <a:latin typeface="Bookman Old Style" panose="02050604050505020204" pitchFamily="18" charset="0"/>
                <a:ea typeface="Bookman Old Style" panose="02050604050505020204" pitchFamily="18" charset="0"/>
                <a:cs typeface="Bookman Old Style" panose="02050604050505020204" pitchFamily="18" charset="0"/>
              </a:rPr>
              <a:t>(</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tanpa</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spc="266"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melalui</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spc="244"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rekening</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spc="278"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bendahara</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spc="278"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pen</a:t>
            </a:r>
            <a:r>
              <a:rPr lang="en-US" sz="1350" spc="-8" dirty="0" err="1">
                <a:latin typeface="Bookman Old Style" panose="02050604050505020204" pitchFamily="18" charset="0"/>
                <a:ea typeface="Bookman Old Style" panose="02050604050505020204" pitchFamily="18" charset="0"/>
                <a:cs typeface="Bookman Old Style" panose="02050604050505020204" pitchFamily="18" charset="0"/>
              </a:rPr>
              <a:t>g</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eluaran</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bendahara</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pengeluaran</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pembantu</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a:t>
            </a:r>
            <a:endParaRPr lang="en-ID" sz="1350" dirty="0">
              <a:latin typeface="Calibri" panose="020F0502020204030204" pitchFamily="34" charset="0"/>
              <a:ea typeface="Calibri" panose="020F0502020204030204" pitchFamily="34" charset="0"/>
              <a:cs typeface="Times New Roman" panose="02020603050405020304" pitchFamily="18" charset="0"/>
            </a:endParaRPr>
          </a:p>
          <a:p>
            <a:endParaRPr lang="en-ID" dirty="0"/>
          </a:p>
        </p:txBody>
      </p:sp>
    </p:spTree>
  </p:cSld>
  <p:clrMapOvr>
    <a:masterClrMapping/>
  </p:clrMapOvr>
  <p:transition/>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6764" y="971550"/>
            <a:ext cx="8621486" cy="4898572"/>
          </a:xfrm>
        </p:spPr>
        <p:txBody>
          <a:bodyPr>
            <a:normAutofit/>
          </a:bodyPr>
          <a:lstStyle/>
          <a:p>
            <a:pPr marL="269240" marR="27305" indent="-269240" algn="just">
              <a:lnSpc>
                <a:spcPct val="110000"/>
              </a:lnSpc>
              <a:spcBef>
                <a:spcPts val="0"/>
              </a:spcBef>
              <a:spcAft>
                <a:spcPts val="450"/>
              </a:spcAft>
              <a:buFont typeface="+mj-lt"/>
              <a:buAutoNum type="alphaLcPeriod" startAt="7"/>
              <a:tabLst>
                <a:tab pos="334010" algn="l"/>
              </a:tabLst>
            </a:pP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SPP-LS</a:t>
            </a:r>
            <a:r>
              <a:rPr lang="en-US" sz="1350" spc="101"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kepada</a:t>
            </a:r>
            <a:r>
              <a:rPr lang="en-US" sz="1350" spc="105"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pihak</a:t>
            </a:r>
            <a:r>
              <a:rPr lang="en-US" sz="1350" spc="105"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ketiga</a:t>
            </a:r>
            <a:r>
              <a:rPr lang="en-US" sz="1350" spc="83"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lainnya</a:t>
            </a:r>
            <a:r>
              <a:rPr lang="en-US" sz="1350" spc="109"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digunakan</a:t>
            </a:r>
            <a:r>
              <a:rPr lang="en-US" sz="1350" spc="105"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untuk</a:t>
            </a:r>
            <a:r>
              <a:rPr lang="en-US" sz="1350" spc="105"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pembayaran</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antara</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 lain:</a:t>
            </a:r>
            <a:endParaRPr lang="en-ID" sz="1350" dirty="0">
              <a:latin typeface="Calibri" panose="020F0502020204030204" pitchFamily="34" charset="0"/>
              <a:ea typeface="Calibri" panose="020F0502020204030204" pitchFamily="34" charset="0"/>
              <a:cs typeface="Times New Roman" panose="02020603050405020304" pitchFamily="18" charset="0"/>
            </a:endParaRPr>
          </a:p>
          <a:p>
            <a:pPr marL="557530" indent="-257175">
              <a:lnSpc>
                <a:spcPct val="110000"/>
              </a:lnSpc>
              <a:spcBef>
                <a:spcPts val="0"/>
              </a:spcBef>
              <a:spcAft>
                <a:spcPts val="450"/>
              </a:spcAft>
              <a:buFont typeface="+mj-lt"/>
              <a:buAutoNum type="arabicParenR"/>
            </a:pP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hibah</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berupa</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 uang;</a:t>
            </a:r>
            <a:endParaRPr lang="en-ID" sz="1350" dirty="0">
              <a:latin typeface="Calibri" panose="020F0502020204030204" pitchFamily="34" charset="0"/>
              <a:ea typeface="Calibri" panose="020F0502020204030204" pitchFamily="34" charset="0"/>
              <a:cs typeface="Times New Roman" panose="02020603050405020304" pitchFamily="18" charset="0"/>
            </a:endParaRPr>
          </a:p>
          <a:p>
            <a:pPr marL="557530" indent="-257175">
              <a:lnSpc>
                <a:spcPct val="110000"/>
              </a:lnSpc>
              <a:spcBef>
                <a:spcPts val="0"/>
              </a:spcBef>
              <a:spcAft>
                <a:spcPts val="450"/>
              </a:spcAft>
              <a:buFont typeface="+mj-lt"/>
              <a:buAutoNum type="arabicParenR"/>
            </a:pP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bantuan</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sosial</a:t>
            </a:r>
            <a:r>
              <a:rPr lang="en-US" sz="1350" spc="-26"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berupa</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 uang;</a:t>
            </a:r>
            <a:r>
              <a:rPr lang="en-US" sz="1350" dirty="0">
                <a:latin typeface="Calibri" panose="020F0502020204030204" pitchFamily="34" charset="0"/>
                <a:ea typeface="Calibri" panose="020F0502020204030204" pitchFamily="34" charset="0"/>
                <a:cs typeface="Times New Roman" panose="02020603050405020304" pitchFamily="18" charset="0"/>
              </a:rPr>
              <a:t> </a:t>
            </a:r>
            <a:endParaRPr lang="en-ID" sz="1350" dirty="0">
              <a:latin typeface="Calibri" panose="020F0502020204030204" pitchFamily="34" charset="0"/>
              <a:ea typeface="Calibri" panose="020F0502020204030204" pitchFamily="34" charset="0"/>
              <a:cs typeface="Times New Roman" panose="02020603050405020304" pitchFamily="18" charset="0"/>
            </a:endParaRPr>
          </a:p>
          <a:p>
            <a:pPr marL="557530" indent="-257175">
              <a:lnSpc>
                <a:spcPct val="110000"/>
              </a:lnSpc>
              <a:spcBef>
                <a:spcPts val="0"/>
              </a:spcBef>
              <a:spcAft>
                <a:spcPts val="450"/>
              </a:spcAft>
              <a:buFont typeface="+mj-lt"/>
              <a:buAutoNum type="arabicParenR"/>
            </a:pP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bantuan</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keuangan</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a:t>
            </a:r>
            <a:r>
              <a:rPr lang="en-US" sz="1350" dirty="0">
                <a:latin typeface="Calibri" panose="020F0502020204030204" pitchFamily="34" charset="0"/>
                <a:ea typeface="Calibri" panose="020F0502020204030204" pitchFamily="34" charset="0"/>
                <a:cs typeface="Times New Roman" panose="02020603050405020304" pitchFamily="18" charset="0"/>
              </a:rPr>
              <a:t> </a:t>
            </a:r>
            <a:endParaRPr lang="en-ID" sz="1350" dirty="0">
              <a:latin typeface="Calibri" panose="020F0502020204030204" pitchFamily="34" charset="0"/>
              <a:ea typeface="Calibri" panose="020F0502020204030204" pitchFamily="34" charset="0"/>
              <a:cs typeface="Times New Roman" panose="02020603050405020304" pitchFamily="18" charset="0"/>
            </a:endParaRPr>
          </a:p>
          <a:p>
            <a:pPr marL="557530" indent="-257175">
              <a:lnSpc>
                <a:spcPct val="110000"/>
              </a:lnSpc>
              <a:spcBef>
                <a:spcPts val="0"/>
              </a:spcBef>
              <a:spcAft>
                <a:spcPts val="450"/>
              </a:spcAft>
              <a:buFont typeface="+mj-lt"/>
              <a:buAutoNum type="arabicParenR"/>
            </a:pP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subsidi</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a:t>
            </a:r>
            <a:r>
              <a:rPr lang="en-US" sz="1350" dirty="0">
                <a:latin typeface="Calibri" panose="020F0502020204030204" pitchFamily="34" charset="0"/>
                <a:ea typeface="Calibri" panose="020F0502020204030204" pitchFamily="34" charset="0"/>
                <a:cs typeface="Times New Roman" panose="02020603050405020304" pitchFamily="18" charset="0"/>
              </a:rPr>
              <a:t> </a:t>
            </a:r>
            <a:endParaRPr lang="en-ID" sz="1350" dirty="0">
              <a:latin typeface="Calibri" panose="020F0502020204030204" pitchFamily="34" charset="0"/>
              <a:ea typeface="Calibri" panose="020F0502020204030204" pitchFamily="34" charset="0"/>
              <a:cs typeface="Times New Roman" panose="02020603050405020304" pitchFamily="18" charset="0"/>
            </a:endParaRPr>
          </a:p>
          <a:p>
            <a:pPr marL="557530" indent="-257175">
              <a:lnSpc>
                <a:spcPct val="110000"/>
              </a:lnSpc>
              <a:spcBef>
                <a:spcPts val="0"/>
              </a:spcBef>
              <a:spcAft>
                <a:spcPts val="450"/>
              </a:spcAft>
              <a:buFont typeface="+mj-lt"/>
              <a:buAutoNum type="arabicParenR"/>
            </a:pP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bagi</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hasil</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a:t>
            </a:r>
            <a:endParaRPr lang="en-US" sz="1350" dirty="0">
              <a:latin typeface="Bookman Old Style" panose="02050604050505020204" pitchFamily="18" charset="0"/>
              <a:ea typeface="Bookman Old Style" panose="02050604050505020204" pitchFamily="18" charset="0"/>
              <a:cs typeface="Bookman Old Style" panose="02050604050505020204" pitchFamily="18" charset="0"/>
            </a:endParaRPr>
          </a:p>
          <a:p>
            <a:pPr marL="557530" indent="-257175">
              <a:lnSpc>
                <a:spcPct val="110000"/>
              </a:lnSpc>
              <a:spcBef>
                <a:spcPts val="0"/>
              </a:spcBef>
              <a:spcAft>
                <a:spcPts val="450"/>
              </a:spcAft>
              <a:buFont typeface="+mj-lt"/>
              <a:buAutoNum type="arabicParenR"/>
            </a:pP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belanja</a:t>
            </a:r>
            <a:r>
              <a:rPr lang="en-US" sz="1350" spc="19"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tidak</a:t>
            </a:r>
            <a:r>
              <a:rPr lang="en-US" sz="1350" spc="19"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terduga</a:t>
            </a:r>
            <a:r>
              <a:rPr lang="en-US" sz="1350" spc="15"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untuk</a:t>
            </a:r>
            <a:r>
              <a:rPr lang="en-US" sz="1350" spc="15"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pengembalian</a:t>
            </a:r>
            <a:r>
              <a:rPr lang="en-US" sz="1350" spc="15"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kelebihan</a:t>
            </a:r>
            <a:r>
              <a:rPr lang="en-US" sz="1350" spc="15"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penerima</a:t>
            </a:r>
            <a:r>
              <a:rPr lang="en-US" sz="1350" spc="-8" dirty="0" err="1">
                <a:latin typeface="Bookman Old Style" panose="02050604050505020204" pitchFamily="18" charset="0"/>
                <a:ea typeface="Bookman Old Style" panose="02050604050505020204" pitchFamily="18" charset="0"/>
                <a:cs typeface="Bookman Old Style" panose="02050604050505020204" pitchFamily="18" charset="0"/>
              </a:rPr>
              <a:t>a</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n</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 yang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terjadi</a:t>
            </a:r>
            <a:r>
              <a:rPr lang="en-US" sz="1350" spc="-3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pada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tahun</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anggaran</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sebelumnya</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a:t>
            </a:r>
            <a:endParaRPr lang="en-US" sz="1350" dirty="0">
              <a:latin typeface="Bookman Old Style" panose="02050604050505020204" pitchFamily="18" charset="0"/>
              <a:ea typeface="Bookman Old Style" panose="02050604050505020204" pitchFamily="18" charset="0"/>
              <a:cs typeface="Bookman Old Style" panose="02050604050505020204" pitchFamily="18" charset="0"/>
            </a:endParaRPr>
          </a:p>
          <a:p>
            <a:pPr marL="557530" indent="-257175">
              <a:lnSpc>
                <a:spcPct val="110000"/>
              </a:lnSpc>
              <a:spcBef>
                <a:spcPts val="0"/>
              </a:spcBef>
              <a:spcAft>
                <a:spcPts val="450"/>
              </a:spcAft>
              <a:buFont typeface="+mj-lt"/>
              <a:buAutoNum type="arabicParenR"/>
            </a:pP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pembayaran</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spc="6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kewajiban</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spc="19"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pemda</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spc="6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atas</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spc="64"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spc="-8" dirty="0" err="1">
                <a:latin typeface="Bookman Old Style" panose="02050604050505020204" pitchFamily="18" charset="0"/>
                <a:ea typeface="Bookman Old Style" panose="02050604050505020204" pitchFamily="18" charset="0"/>
                <a:cs typeface="Bookman Old Style" panose="02050604050505020204" pitchFamily="18" charset="0"/>
              </a:rPr>
              <a:t>p</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utusan</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spc="6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pengadilan</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spc="64"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dan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rekomendasi</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 APIP dan/</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atau</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rekomendasi</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 BPK.</a:t>
            </a:r>
            <a:endParaRPr lang="en-ID" sz="1350" dirty="0">
              <a:latin typeface="Calibri" panose="020F0502020204030204" pitchFamily="34" charset="0"/>
              <a:ea typeface="Calibri" panose="020F0502020204030204" pitchFamily="34" charset="0"/>
              <a:cs typeface="Times New Roman" panose="02020603050405020304" pitchFamily="18" charset="0"/>
            </a:endParaRPr>
          </a:p>
          <a:p>
            <a:pPr marL="269240" marR="26035" indent="-269240" algn="just">
              <a:lnSpc>
                <a:spcPct val="110000"/>
              </a:lnSpc>
              <a:spcBef>
                <a:spcPts val="0"/>
              </a:spcBef>
              <a:spcAft>
                <a:spcPts val="450"/>
              </a:spcAft>
              <a:buNone/>
            </a:pP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h.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Pengajuan</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spc="34"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SP</a:t>
            </a:r>
            <a:r>
              <a:rPr lang="en-US" sz="1350" spc="4" dirty="0">
                <a:latin typeface="Bookman Old Style" panose="02050604050505020204" pitchFamily="18" charset="0"/>
                <a:ea typeface="Bookman Old Style" panose="02050604050505020204" pitchFamily="18" charset="0"/>
                <a:cs typeface="Bookman Old Style" panose="02050604050505020204" pitchFamily="18" charset="0"/>
              </a:rPr>
              <a:t>P</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-LS </a:t>
            </a:r>
            <a:r>
              <a:rPr lang="en-US" sz="1350" spc="3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harus</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spc="34"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disertai</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dengan</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spc="34"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berbagai</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spc="34"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kelengkap</a:t>
            </a:r>
            <a:r>
              <a:rPr lang="en-US" sz="1350" spc="8" dirty="0" err="1">
                <a:latin typeface="Bookman Old Style" panose="02050604050505020204" pitchFamily="18" charset="0"/>
                <a:ea typeface="Bookman Old Style" panose="02050604050505020204" pitchFamily="18" charset="0"/>
                <a:cs typeface="Bookman Old Style" panose="02050604050505020204" pitchFamily="18" charset="0"/>
              </a:rPr>
              <a:t>a</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n</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sesuai</a:t>
            </a:r>
            <a:r>
              <a:rPr lang="en-US" sz="1350" spc="-8"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dengan</a:t>
            </a:r>
            <a:r>
              <a:rPr lang="en-US" sz="1350" spc="-11"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jenis</a:t>
            </a:r>
            <a:r>
              <a:rPr lang="en-US" sz="1350" spc="-3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pengajuannya</a:t>
            </a:r>
            <a:r>
              <a:rPr lang="en-US" sz="1350" spc="-11"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berdasarkan</a:t>
            </a:r>
            <a:r>
              <a:rPr lang="en-US" sz="1350" spc="-11"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ketentuan</a:t>
            </a:r>
            <a:r>
              <a:rPr lang="en-US" sz="1350" spc="-11"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peraturan</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perundang-undangan</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Pengajuan</a:t>
            </a:r>
            <a:r>
              <a:rPr lang="en-US" sz="1350" spc="4"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Per</a:t>
            </a:r>
            <a:r>
              <a:rPr lang="en-US" sz="1350" spc="8" dirty="0" err="1">
                <a:latin typeface="Bookman Old Style" panose="02050604050505020204" pitchFamily="18" charset="0"/>
                <a:ea typeface="Bookman Old Style" panose="02050604050505020204" pitchFamily="18" charset="0"/>
                <a:cs typeface="Bookman Old Style" panose="02050604050505020204" pitchFamily="18" charset="0"/>
              </a:rPr>
              <a:t>m</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intaan</a:t>
            </a:r>
            <a:r>
              <a:rPr lang="en-US" sz="1350" spc="4"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Pembayaran</a:t>
            </a:r>
            <a:r>
              <a:rPr lang="en-US" sz="1350" spc="11"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LS</a:t>
            </a:r>
            <a:r>
              <a:rPr lang="en-US" sz="1350" spc="4"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ini</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didokumentasikan</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dalam</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 SP</a:t>
            </a:r>
            <a:r>
              <a:rPr lang="en-US" sz="1350" spc="4" dirty="0">
                <a:latin typeface="Bookman Old Style" panose="02050604050505020204" pitchFamily="18" charset="0"/>
                <a:ea typeface="Bookman Old Style" panose="02050604050505020204" pitchFamily="18" charset="0"/>
                <a:cs typeface="Bookman Old Style" panose="02050604050505020204" pitchFamily="18" charset="0"/>
              </a:rPr>
              <a:t>P</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-LS</a:t>
            </a:r>
            <a:r>
              <a:rPr lang="en-US" sz="1350" spc="-4"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yang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terdiri</a:t>
            </a:r>
            <a:r>
              <a:rPr lang="en-US" sz="1350" spc="-26"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atas</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a:t>
            </a:r>
            <a:endParaRPr lang="en-ID" sz="1350" dirty="0">
              <a:latin typeface="Calibri" panose="020F0502020204030204" pitchFamily="34" charset="0"/>
              <a:ea typeface="Calibri" panose="020F0502020204030204" pitchFamily="34" charset="0"/>
              <a:cs typeface="Times New Roman" panose="02020603050405020304" pitchFamily="18" charset="0"/>
            </a:endParaRPr>
          </a:p>
          <a:p>
            <a:pPr marL="557530" indent="-257175">
              <a:lnSpc>
                <a:spcPct val="110000"/>
              </a:lnSpc>
              <a:spcBef>
                <a:spcPts val="0"/>
              </a:spcBef>
              <a:spcAft>
                <a:spcPts val="450"/>
              </a:spcAft>
              <a:buFont typeface="+mj-lt"/>
              <a:buAutoNum type="arabicParenR"/>
            </a:pP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Ringkasan</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 SP</a:t>
            </a:r>
            <a:r>
              <a:rPr lang="en-US" sz="1350" spc="4" dirty="0">
                <a:latin typeface="Bookman Old Style" panose="02050604050505020204" pitchFamily="18" charset="0"/>
                <a:ea typeface="Bookman Old Style" panose="02050604050505020204" pitchFamily="18" charset="0"/>
                <a:cs typeface="Bookman Old Style" panose="02050604050505020204" pitchFamily="18" charset="0"/>
              </a:rPr>
              <a:t>P</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-LS;</a:t>
            </a:r>
            <a:r>
              <a:rPr lang="en-US" sz="1350" dirty="0">
                <a:latin typeface="Calibri" panose="020F0502020204030204" pitchFamily="34" charset="0"/>
                <a:ea typeface="Calibri" panose="020F0502020204030204" pitchFamily="34" charset="0"/>
                <a:cs typeface="Times New Roman" panose="02020603050405020304" pitchFamily="18" charset="0"/>
              </a:rPr>
              <a:t> </a:t>
            </a:r>
            <a:endParaRPr lang="en-US" sz="1350" dirty="0">
              <a:latin typeface="Calibri" panose="020F0502020204030204" pitchFamily="34" charset="0"/>
              <a:ea typeface="Calibri" panose="020F0502020204030204" pitchFamily="34" charset="0"/>
              <a:cs typeface="Times New Roman" panose="02020603050405020304" pitchFamily="18" charset="0"/>
            </a:endParaRPr>
          </a:p>
          <a:p>
            <a:pPr marL="557530" indent="-257175">
              <a:lnSpc>
                <a:spcPct val="110000"/>
              </a:lnSpc>
              <a:spcBef>
                <a:spcPts val="0"/>
              </a:spcBef>
              <a:spcAft>
                <a:spcPts val="450"/>
              </a:spcAft>
              <a:buFont typeface="+mj-lt"/>
              <a:buAutoNum type="arabicParenR"/>
            </a:pP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Rincian</a:t>
            </a:r>
            <a:r>
              <a:rPr lang="en-US" sz="1350" spc="217"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belanja</a:t>
            </a:r>
            <a:r>
              <a:rPr lang="en-US" sz="1350" spc="217"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yang</a:t>
            </a:r>
            <a:r>
              <a:rPr lang="en-US" sz="1350" spc="214"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diajukan</a:t>
            </a:r>
            <a:r>
              <a:rPr lang="en-US" sz="1350" spc="214"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pembayarannya</a:t>
            </a:r>
            <a:r>
              <a:rPr lang="en-US" sz="1350" spc="214"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sampai</a:t>
            </a:r>
            <a:r>
              <a:rPr lang="en-US" sz="1350" spc="217"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dengan</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 sub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rincian</a:t>
            </a:r>
            <a:r>
              <a:rPr lang="en-US" sz="1350" spc="-4"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objek</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a:t>
            </a:r>
            <a:endParaRPr lang="en-US" sz="1350" dirty="0">
              <a:latin typeface="Bookman Old Style" panose="02050604050505020204" pitchFamily="18" charset="0"/>
              <a:ea typeface="Bookman Old Style" panose="02050604050505020204" pitchFamily="18" charset="0"/>
              <a:cs typeface="Bookman Old Style" panose="02050604050505020204" pitchFamily="18" charset="0"/>
            </a:endParaRPr>
          </a:p>
          <a:p>
            <a:pPr marL="300355" indent="-300355">
              <a:lnSpc>
                <a:spcPct val="110000"/>
              </a:lnSpc>
              <a:spcBef>
                <a:spcPts val="0"/>
              </a:spcBef>
              <a:spcAft>
                <a:spcPts val="450"/>
              </a:spcAft>
              <a:buFont typeface="+mj-lt"/>
              <a:buAutoNum type="alphaLcPeriod" startAt="9"/>
            </a:pP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Pihak</a:t>
            </a:r>
            <a:r>
              <a:rPr lang="en-US" sz="1350" spc="-45"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ketiga</a:t>
            </a:r>
            <a:r>
              <a:rPr lang="en-US" sz="1350" spc="-71"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berke</a:t>
            </a:r>
            <a:r>
              <a:rPr lang="en-US" sz="1350" spc="-8" dirty="0" err="1">
                <a:latin typeface="Bookman Old Style" panose="02050604050505020204" pitchFamily="18" charset="0"/>
                <a:ea typeface="Bookman Old Style" panose="02050604050505020204" pitchFamily="18" charset="0"/>
                <a:cs typeface="Bookman Old Style" panose="02050604050505020204" pitchFamily="18" charset="0"/>
              </a:rPr>
              <a:t>w</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ajiban</a:t>
            </a:r>
            <a:r>
              <a:rPr lang="en-US" sz="1350" spc="-45"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untuk</a:t>
            </a:r>
            <a:r>
              <a:rPr lang="en-US" sz="1350" spc="-45"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meny</a:t>
            </a:r>
            <a:r>
              <a:rPr lang="en-US" sz="1350" spc="-8" dirty="0" err="1">
                <a:latin typeface="Bookman Old Style" panose="02050604050505020204" pitchFamily="18" charset="0"/>
                <a:ea typeface="Bookman Old Style" panose="02050604050505020204" pitchFamily="18" charset="0"/>
                <a:cs typeface="Bookman Old Style" panose="02050604050505020204" pitchFamily="18" charset="0"/>
              </a:rPr>
              <a:t>a</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mpaikan</a:t>
            </a:r>
            <a:r>
              <a:rPr lang="en-US" sz="1350" spc="-45"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kode</a:t>
            </a:r>
            <a:r>
              <a:rPr lang="en-US" sz="1350" spc="-41"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i="1" spc="4" dirty="0">
                <a:latin typeface="Bookman Old Style" panose="02050604050505020204" pitchFamily="18" charset="0"/>
                <a:ea typeface="Bookman Old Style" panose="02050604050505020204" pitchFamily="18" charset="0"/>
                <a:cs typeface="Bookman Old Style" panose="02050604050505020204" pitchFamily="18" charset="0"/>
              </a:rPr>
              <a:t>e</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a:t>
            </a:r>
            <a:r>
              <a:rPr lang="en-US" sz="1350" i="1" dirty="0">
                <a:latin typeface="Bookman Old Style" panose="02050604050505020204" pitchFamily="18" charset="0"/>
                <a:ea typeface="Bookman Old Style" panose="02050604050505020204" pitchFamily="18" charset="0"/>
                <a:cs typeface="Bookman Old Style" panose="02050604050505020204" pitchFamily="18" charset="0"/>
              </a:rPr>
              <a:t>b</a:t>
            </a:r>
            <a:r>
              <a:rPr lang="en-US" sz="1350" i="1" spc="-8" dirty="0">
                <a:latin typeface="Bookman Old Style" panose="02050604050505020204" pitchFamily="18" charset="0"/>
                <a:ea typeface="Bookman Old Style" panose="02050604050505020204" pitchFamily="18" charset="0"/>
                <a:cs typeface="Bookman Old Style" panose="02050604050505020204" pitchFamily="18" charset="0"/>
              </a:rPr>
              <a:t>i</a:t>
            </a:r>
            <a:r>
              <a:rPr lang="en-US" sz="1350" i="1" dirty="0">
                <a:latin typeface="Bookman Old Style" panose="02050604050505020204" pitchFamily="18" charset="0"/>
                <a:ea typeface="Bookman Old Style" panose="02050604050505020204" pitchFamily="18" charset="0"/>
                <a:cs typeface="Bookman Old Style" panose="02050604050505020204" pitchFamily="18" charset="0"/>
              </a:rPr>
              <a:t>lling</a:t>
            </a:r>
            <a:r>
              <a:rPr lang="en-US" sz="1350" i="1" spc="-56"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untuk</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pembayaran</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atau</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penyetoran</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pajak</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secara</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elektronik</a:t>
            </a:r>
            <a:r>
              <a:rPr lang="en-US" sz="1350" spc="-45"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kepada</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 PPTK.</a:t>
            </a:r>
            <a:endParaRPr lang="en-ID" sz="1350" dirty="0">
              <a:latin typeface="Calibri" panose="020F0502020204030204" pitchFamily="34" charset="0"/>
              <a:ea typeface="Calibri" panose="020F0502020204030204" pitchFamily="34" charset="0"/>
              <a:cs typeface="Times New Roman" panose="02020603050405020304" pitchFamily="18" charset="0"/>
            </a:endParaRPr>
          </a:p>
          <a:p>
            <a:pPr marL="300355" indent="0">
              <a:lnSpc>
                <a:spcPct val="115000"/>
              </a:lnSpc>
              <a:spcBef>
                <a:spcPts val="0"/>
              </a:spcBef>
              <a:spcAft>
                <a:spcPts val="450"/>
              </a:spcAft>
              <a:buNone/>
            </a:pPr>
            <a:endParaRPr lang="en-ID" sz="1350" dirty="0">
              <a:latin typeface="Calibri" panose="020F0502020204030204" pitchFamily="34" charset="0"/>
              <a:ea typeface="Calibri" panose="020F0502020204030204" pitchFamily="34" charset="0"/>
              <a:cs typeface="Times New Roman" panose="02020603050405020304" pitchFamily="18" charset="0"/>
            </a:endParaRPr>
          </a:p>
          <a:p>
            <a:endParaRPr lang="en-ID" dirty="0"/>
          </a:p>
        </p:txBody>
      </p:sp>
    </p:spTree>
  </p:cSld>
  <p:clrMapOvr>
    <a:masterClrMapping/>
  </p:clrMapOvr>
  <p:transition/>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7443" y="2434828"/>
            <a:ext cx="7886700" cy="994172"/>
          </a:xfrm>
        </p:spPr>
        <p:txBody>
          <a:bodyPr>
            <a:normAutofit/>
          </a:bodyPr>
          <a:lstStyle/>
          <a:p>
            <a:pPr algn="ctr"/>
            <a:r>
              <a:rPr lang="en-US" sz="3000" dirty="0">
                <a:latin typeface="Bookman Old Style" panose="02050604050505020204" pitchFamily="18" charset="0"/>
                <a:ea typeface="Bookman Old Style" panose="02050604050505020204" pitchFamily="18" charset="0"/>
                <a:cs typeface="Bookman Old Style" panose="02050604050505020204" pitchFamily="18" charset="0"/>
              </a:rPr>
              <a:t>PEMBUKUAN</a:t>
            </a:r>
            <a:r>
              <a:rPr lang="en-US" sz="3000" spc="-60" dirty="0">
                <a:latin typeface="Bookman Old Style" panose="02050604050505020204" pitchFamily="18" charset="0"/>
                <a:ea typeface="Bookman Old Style" panose="02050604050505020204" pitchFamily="18" charset="0"/>
                <a:cs typeface="Bookman Old Style" panose="02050604050505020204" pitchFamily="18" charset="0"/>
              </a:rPr>
              <a:t> </a:t>
            </a:r>
            <a:br>
              <a:rPr lang="en-US" sz="3000" spc="-60" dirty="0">
                <a:latin typeface="Bookman Old Style" panose="02050604050505020204" pitchFamily="18" charset="0"/>
                <a:ea typeface="Bookman Old Style" panose="02050604050505020204" pitchFamily="18" charset="0"/>
                <a:cs typeface="Bookman Old Style" panose="02050604050505020204" pitchFamily="18" charset="0"/>
              </a:rPr>
            </a:br>
            <a:r>
              <a:rPr lang="en-US" sz="3000" dirty="0">
                <a:latin typeface="Bookman Old Style" panose="02050604050505020204" pitchFamily="18" charset="0"/>
                <a:ea typeface="Bookman Old Style" panose="02050604050505020204" pitchFamily="18" charset="0"/>
                <a:cs typeface="Bookman Old Style" panose="02050604050505020204" pitchFamily="18" charset="0"/>
              </a:rPr>
              <a:t>BENDAHARA PENGELUARAN</a:t>
            </a:r>
            <a:endParaRPr lang="en-ID" sz="3000" dirty="0"/>
          </a:p>
        </p:txBody>
      </p:sp>
    </p:spTree>
  </p:cSld>
  <p:clrMapOvr>
    <a:masterClrMapping/>
  </p:clrMapOvr>
  <p:transition/>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131095"/>
            <a:ext cx="7111093" cy="567078"/>
          </a:xfrm>
        </p:spPr>
        <p:txBody>
          <a:bodyPr>
            <a:normAutofit fontScale="90000"/>
          </a:bodyPr>
          <a:lstStyle/>
          <a:p>
            <a:br>
              <a:rPr lang="en-US" dirty="0">
                <a:latin typeface="Bookman Old Style" panose="02050604050505020204" pitchFamily="18" charset="0"/>
                <a:ea typeface="Bookman Old Style" panose="02050604050505020204" pitchFamily="18" charset="0"/>
                <a:cs typeface="Bookman Old Style" panose="02050604050505020204" pitchFamily="18" charset="0"/>
              </a:rPr>
            </a:br>
            <a:r>
              <a:rPr lang="en-US" dirty="0">
                <a:latin typeface="Bookman Old Style" panose="02050604050505020204" pitchFamily="18" charset="0"/>
                <a:ea typeface="Bookman Old Style" panose="02050604050505020204" pitchFamily="18" charset="0"/>
                <a:cs typeface="Bookman Old Style" panose="02050604050505020204" pitchFamily="18" charset="0"/>
              </a:rPr>
              <a:t>KETENTUAN UMUM</a:t>
            </a:r>
            <a:br>
              <a:rPr lang="en-ID" dirty="0">
                <a:latin typeface="Calibri" panose="020F0502020204030204" pitchFamily="34" charset="0"/>
                <a:ea typeface="Calibri" panose="020F0502020204030204" pitchFamily="34" charset="0"/>
                <a:cs typeface="Times New Roman" panose="02020603050405020304" pitchFamily="18" charset="0"/>
              </a:rPr>
            </a:br>
            <a:endParaRPr lang="en-ID" dirty="0"/>
          </a:p>
        </p:txBody>
      </p:sp>
      <p:sp>
        <p:nvSpPr>
          <p:cNvPr id="3" name="Content Placeholder 2"/>
          <p:cNvSpPr>
            <a:spLocks noGrp="1"/>
          </p:cNvSpPr>
          <p:nvPr>
            <p:ph idx="1"/>
          </p:nvPr>
        </p:nvSpPr>
        <p:spPr>
          <a:xfrm>
            <a:off x="481693" y="1624693"/>
            <a:ext cx="8033657" cy="3865280"/>
          </a:xfrm>
        </p:spPr>
        <p:txBody>
          <a:bodyPr>
            <a:normAutofit lnSpcReduction="10000"/>
          </a:bodyPr>
          <a:lstStyle/>
          <a:p>
            <a:pPr marL="477520" marR="27305" indent="-257175" algn="just">
              <a:lnSpc>
                <a:spcPct val="130000"/>
              </a:lnSpc>
              <a:spcBef>
                <a:spcPts val="0"/>
              </a:spcBef>
              <a:spcAft>
                <a:spcPts val="450"/>
              </a:spcAft>
              <a:buFont typeface="+mj-lt"/>
              <a:buAutoNum type="arabicPeriod"/>
            </a:pPr>
            <a:r>
              <a:rPr lang="en-US" sz="1200" dirty="0" err="1">
                <a:latin typeface="Bookman Old Style" panose="02050604050505020204" pitchFamily="18" charset="0"/>
                <a:ea typeface="Bookman Old Style" panose="02050604050505020204" pitchFamily="18" charset="0"/>
                <a:cs typeface="Bookman Old Style" panose="02050604050505020204" pitchFamily="18" charset="0"/>
              </a:rPr>
              <a:t>Dalam</a:t>
            </a:r>
            <a:r>
              <a:rPr lang="en-US" sz="120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200" dirty="0" err="1">
                <a:latin typeface="Bookman Old Style" panose="02050604050505020204" pitchFamily="18" charset="0"/>
                <a:ea typeface="Bookman Old Style" panose="02050604050505020204" pitchFamily="18" charset="0"/>
                <a:cs typeface="Bookman Old Style" panose="02050604050505020204" pitchFamily="18" charset="0"/>
              </a:rPr>
              <a:t>penatausahaan</a:t>
            </a:r>
            <a:r>
              <a:rPr lang="en-US" sz="1200" spc="3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200" dirty="0" err="1">
                <a:latin typeface="Bookman Old Style" panose="02050604050505020204" pitchFamily="18" charset="0"/>
                <a:ea typeface="Bookman Old Style" panose="02050604050505020204" pitchFamily="18" charset="0"/>
                <a:cs typeface="Bookman Old Style" panose="02050604050505020204" pitchFamily="18" charset="0"/>
              </a:rPr>
              <a:t>belanja</a:t>
            </a:r>
            <a:r>
              <a:rPr lang="en-US" sz="1200" spc="3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200" dirty="0" err="1">
                <a:latin typeface="Bookman Old Style" panose="02050604050505020204" pitchFamily="18" charset="0"/>
                <a:ea typeface="Bookman Old Style" panose="02050604050505020204" pitchFamily="18" charset="0"/>
                <a:cs typeface="Bookman Old Style" panose="02050604050505020204" pitchFamily="18" charset="0"/>
              </a:rPr>
              <a:t>dae</a:t>
            </a:r>
            <a:r>
              <a:rPr lang="en-US" sz="1200" spc="8" dirty="0" err="1">
                <a:latin typeface="Bookman Old Style" panose="02050604050505020204" pitchFamily="18" charset="0"/>
                <a:ea typeface="Bookman Old Style" panose="02050604050505020204" pitchFamily="18" charset="0"/>
                <a:cs typeface="Bookman Old Style" panose="02050604050505020204" pitchFamily="18" charset="0"/>
              </a:rPr>
              <a:t>r</a:t>
            </a:r>
            <a:r>
              <a:rPr lang="en-US" sz="1200" dirty="0" err="1">
                <a:latin typeface="Bookman Old Style" panose="02050604050505020204" pitchFamily="18" charset="0"/>
                <a:ea typeface="Bookman Old Style" panose="02050604050505020204" pitchFamily="18" charset="0"/>
                <a:cs typeface="Bookman Old Style" panose="02050604050505020204" pitchFamily="18" charset="0"/>
              </a:rPr>
              <a:t>ah</a:t>
            </a:r>
            <a:r>
              <a:rPr lang="en-US" sz="1200" dirty="0">
                <a:latin typeface="Bookman Old Style" panose="02050604050505020204" pitchFamily="18" charset="0"/>
                <a:ea typeface="Bookman Old Style" panose="02050604050505020204" pitchFamily="18" charset="0"/>
                <a:cs typeface="Bookman Old Style" panose="02050604050505020204" pitchFamily="18" charset="0"/>
              </a:rPr>
              <a:t>,</a:t>
            </a:r>
            <a:r>
              <a:rPr lang="en-US" sz="1200" spc="3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200" dirty="0" err="1">
                <a:latin typeface="Bookman Old Style" panose="02050604050505020204" pitchFamily="18" charset="0"/>
                <a:ea typeface="Bookman Old Style" panose="02050604050505020204" pitchFamily="18" charset="0"/>
                <a:cs typeface="Bookman Old Style" panose="02050604050505020204" pitchFamily="18" charset="0"/>
              </a:rPr>
              <a:t>Bendahara</a:t>
            </a:r>
            <a:r>
              <a:rPr lang="en-US" sz="1200" spc="3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200" spc="8" dirty="0" err="1">
                <a:latin typeface="Bookman Old Style" panose="02050604050505020204" pitchFamily="18" charset="0"/>
                <a:ea typeface="Bookman Old Style" panose="02050604050505020204" pitchFamily="18" charset="0"/>
                <a:cs typeface="Bookman Old Style" panose="02050604050505020204" pitchFamily="18" charset="0"/>
              </a:rPr>
              <a:t>P</a:t>
            </a:r>
            <a:r>
              <a:rPr lang="en-US" sz="1200" dirty="0" err="1">
                <a:latin typeface="Bookman Old Style" panose="02050604050505020204" pitchFamily="18" charset="0"/>
                <a:ea typeface="Bookman Old Style" panose="02050604050505020204" pitchFamily="18" charset="0"/>
                <a:cs typeface="Bookman Old Style" panose="02050604050505020204" pitchFamily="18" charset="0"/>
              </a:rPr>
              <a:t>engeluaran</a:t>
            </a:r>
            <a:r>
              <a:rPr lang="en-US" sz="120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200" dirty="0" err="1">
                <a:latin typeface="Bookman Old Style" panose="02050604050505020204" pitchFamily="18" charset="0"/>
                <a:ea typeface="Bookman Old Style" panose="02050604050505020204" pitchFamily="18" charset="0"/>
                <a:cs typeface="Bookman Old Style" panose="02050604050505020204" pitchFamily="18" charset="0"/>
              </a:rPr>
              <a:t>Bendahara</a:t>
            </a:r>
            <a:r>
              <a:rPr lang="en-US" sz="120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200" dirty="0" err="1">
                <a:latin typeface="Bookman Old Style" panose="02050604050505020204" pitchFamily="18" charset="0"/>
                <a:ea typeface="Bookman Old Style" panose="02050604050505020204" pitchFamily="18" charset="0"/>
                <a:cs typeface="Bookman Old Style" panose="02050604050505020204" pitchFamily="18" charset="0"/>
              </a:rPr>
              <a:t>Pengeluaran</a:t>
            </a:r>
            <a:r>
              <a:rPr lang="en-US" sz="120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200" dirty="0" err="1">
                <a:latin typeface="Bookman Old Style" panose="02050604050505020204" pitchFamily="18" charset="0"/>
                <a:ea typeface="Bookman Old Style" panose="02050604050505020204" pitchFamily="18" charset="0"/>
                <a:cs typeface="Bookman Old Style" panose="02050604050505020204" pitchFamily="18" charset="0"/>
              </a:rPr>
              <a:t>Pembantu</a:t>
            </a:r>
            <a:r>
              <a:rPr lang="en-US" sz="120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200" dirty="0" err="1">
                <a:latin typeface="Bookman Old Style" panose="02050604050505020204" pitchFamily="18" charset="0"/>
                <a:ea typeface="Bookman Old Style" panose="02050604050505020204" pitchFamily="18" charset="0"/>
                <a:cs typeface="Bookman Old Style" panose="02050604050505020204" pitchFamily="18" charset="0"/>
              </a:rPr>
              <a:t>har</a:t>
            </a:r>
            <a:r>
              <a:rPr lang="en-US" sz="1200" spc="8" dirty="0" err="1">
                <a:latin typeface="Bookman Old Style" panose="02050604050505020204" pitchFamily="18" charset="0"/>
                <a:ea typeface="Bookman Old Style" panose="02050604050505020204" pitchFamily="18" charset="0"/>
                <a:cs typeface="Bookman Old Style" panose="02050604050505020204" pitchFamily="18" charset="0"/>
              </a:rPr>
              <a:t>u</a:t>
            </a:r>
            <a:r>
              <a:rPr lang="en-US" sz="1200" dirty="0" err="1">
                <a:latin typeface="Bookman Old Style" panose="02050604050505020204" pitchFamily="18" charset="0"/>
                <a:ea typeface="Bookman Old Style" panose="02050604050505020204" pitchFamily="18" charset="0"/>
                <a:cs typeface="Bookman Old Style" panose="02050604050505020204" pitchFamily="18" charset="0"/>
              </a:rPr>
              <a:t>s</a:t>
            </a:r>
            <a:r>
              <a:rPr lang="en-US" sz="120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200" dirty="0" err="1">
                <a:latin typeface="Bookman Old Style" panose="02050604050505020204" pitchFamily="18" charset="0"/>
                <a:ea typeface="Bookman Old Style" panose="02050604050505020204" pitchFamily="18" charset="0"/>
                <a:cs typeface="Bookman Old Style" panose="02050604050505020204" pitchFamily="18" charset="0"/>
              </a:rPr>
              <a:t>melakukan</a:t>
            </a:r>
            <a:r>
              <a:rPr lang="en-US" sz="120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200" dirty="0" err="1">
                <a:latin typeface="Bookman Old Style" panose="02050604050505020204" pitchFamily="18" charset="0"/>
                <a:ea typeface="Bookman Old Style" panose="02050604050505020204" pitchFamily="18" charset="0"/>
                <a:cs typeface="Bookman Old Style" panose="02050604050505020204" pitchFamily="18" charset="0"/>
              </a:rPr>
              <a:t>peng</a:t>
            </a:r>
            <a:r>
              <a:rPr lang="en-US" sz="1200" spc="8" dirty="0" err="1">
                <a:latin typeface="Bookman Old Style" panose="02050604050505020204" pitchFamily="18" charset="0"/>
                <a:ea typeface="Bookman Old Style" panose="02050604050505020204" pitchFamily="18" charset="0"/>
                <a:cs typeface="Bookman Old Style" panose="02050604050505020204" pitchFamily="18" charset="0"/>
              </a:rPr>
              <a:t>e</a:t>
            </a:r>
            <a:r>
              <a:rPr lang="en-US" sz="1200" dirty="0" err="1">
                <a:latin typeface="Bookman Old Style" panose="02050604050505020204" pitchFamily="18" charset="0"/>
                <a:ea typeface="Bookman Old Style" panose="02050604050505020204" pitchFamily="18" charset="0"/>
                <a:cs typeface="Bookman Old Style" panose="02050604050505020204" pitchFamily="18" charset="0"/>
              </a:rPr>
              <a:t>ndalian</a:t>
            </a:r>
            <a:r>
              <a:rPr lang="en-US" sz="120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200" dirty="0" err="1">
                <a:latin typeface="Bookman Old Style" panose="02050604050505020204" pitchFamily="18" charset="0"/>
                <a:ea typeface="Bookman Old Style" panose="02050604050505020204" pitchFamily="18" charset="0"/>
                <a:cs typeface="Bookman Old Style" panose="02050604050505020204" pitchFamily="18" charset="0"/>
              </a:rPr>
              <a:t>atas</a:t>
            </a:r>
            <a:r>
              <a:rPr lang="en-US" sz="120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200" dirty="0" err="1">
                <a:latin typeface="Bookman Old Style" panose="02050604050505020204" pitchFamily="18" charset="0"/>
                <a:ea typeface="Bookman Old Style" panose="02050604050505020204" pitchFamily="18" charset="0"/>
                <a:cs typeface="Bookman Old Style" panose="02050604050505020204" pitchFamily="18" charset="0"/>
              </a:rPr>
              <a:t>pelaksanaan</a:t>
            </a:r>
            <a:r>
              <a:rPr lang="en-US" sz="120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200" dirty="0" err="1">
                <a:latin typeface="Bookman Old Style" panose="02050604050505020204" pitchFamily="18" charset="0"/>
                <a:ea typeface="Bookman Old Style" panose="02050604050505020204" pitchFamily="18" charset="0"/>
                <a:cs typeface="Bookman Old Style" panose="02050604050505020204" pitchFamily="18" charset="0"/>
              </a:rPr>
              <a:t>belanja</a:t>
            </a:r>
            <a:r>
              <a:rPr lang="en-US" sz="1200" dirty="0">
                <a:latin typeface="Bookman Old Style" panose="02050604050505020204" pitchFamily="18" charset="0"/>
                <a:ea typeface="Bookman Old Style" panose="02050604050505020204" pitchFamily="18" charset="0"/>
                <a:cs typeface="Bookman Old Style" panose="02050604050505020204" pitchFamily="18" charset="0"/>
              </a:rPr>
              <a:t> yang </a:t>
            </a:r>
            <a:r>
              <a:rPr lang="en-US" sz="1200" dirty="0" err="1">
                <a:latin typeface="Bookman Old Style" panose="02050604050505020204" pitchFamily="18" charset="0"/>
                <a:ea typeface="Bookman Old Style" panose="02050604050505020204" pitchFamily="18" charset="0"/>
                <a:cs typeface="Bookman Old Style" panose="02050604050505020204" pitchFamily="18" charset="0"/>
              </a:rPr>
              <a:t>menjadi</a:t>
            </a:r>
            <a:r>
              <a:rPr lang="en-US" sz="1200" spc="-34"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200" dirty="0" err="1">
                <a:latin typeface="Bookman Old Style" panose="02050604050505020204" pitchFamily="18" charset="0"/>
                <a:ea typeface="Bookman Old Style" panose="02050604050505020204" pitchFamily="18" charset="0"/>
                <a:cs typeface="Bookman Old Style" panose="02050604050505020204" pitchFamily="18" charset="0"/>
              </a:rPr>
              <a:t>kewenangannya</a:t>
            </a:r>
            <a:r>
              <a:rPr lang="en-US" sz="1200" dirty="0">
                <a:latin typeface="Bookman Old Style" panose="02050604050505020204" pitchFamily="18" charset="0"/>
                <a:ea typeface="Bookman Old Style" panose="02050604050505020204" pitchFamily="18" charset="0"/>
                <a:cs typeface="Bookman Old Style" panose="02050604050505020204" pitchFamily="18" charset="0"/>
              </a:rPr>
              <a:t>.</a:t>
            </a:r>
            <a:endParaRPr lang="en-ID" sz="1200" dirty="0">
              <a:latin typeface="Calibri" panose="020F0502020204030204" pitchFamily="34" charset="0"/>
              <a:ea typeface="Calibri" panose="020F0502020204030204" pitchFamily="34" charset="0"/>
              <a:cs typeface="Times New Roman" panose="02020603050405020304" pitchFamily="18" charset="0"/>
            </a:endParaRPr>
          </a:p>
          <a:p>
            <a:pPr marL="473710" marR="27305" lvl="1" indent="0" algn="just">
              <a:lnSpc>
                <a:spcPct val="130000"/>
              </a:lnSpc>
              <a:spcBef>
                <a:spcPts val="0"/>
              </a:spcBef>
              <a:spcAft>
                <a:spcPts val="450"/>
              </a:spcAft>
              <a:buNone/>
            </a:pPr>
            <a:r>
              <a:rPr lang="en-US" sz="1200" dirty="0" err="1">
                <a:latin typeface="Bookman Old Style" panose="02050604050505020204" pitchFamily="18" charset="0"/>
                <a:ea typeface="Bookman Old Style" panose="02050604050505020204" pitchFamily="18" charset="0"/>
                <a:cs typeface="Bookman Old Style" panose="02050604050505020204" pitchFamily="18" charset="0"/>
              </a:rPr>
              <a:t>Pembukuan</a:t>
            </a:r>
            <a:r>
              <a:rPr lang="en-US" sz="1200" spc="19"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200" dirty="0">
                <a:latin typeface="Bookman Old Style" panose="02050604050505020204" pitchFamily="18" charset="0"/>
                <a:ea typeface="Bookman Old Style" panose="02050604050505020204" pitchFamily="18" charset="0"/>
                <a:cs typeface="Bookman Old Style" panose="02050604050505020204" pitchFamily="18" charset="0"/>
              </a:rPr>
              <a:t>yang</a:t>
            </a:r>
            <a:r>
              <a:rPr lang="en-US" sz="1200" spc="19"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200" spc="-8" dirty="0" err="1">
                <a:latin typeface="Bookman Old Style" panose="02050604050505020204" pitchFamily="18" charset="0"/>
                <a:ea typeface="Bookman Old Style" panose="02050604050505020204" pitchFamily="18" charset="0"/>
                <a:cs typeface="Bookman Old Style" panose="02050604050505020204" pitchFamily="18" charset="0"/>
              </a:rPr>
              <a:t>d</a:t>
            </a:r>
            <a:r>
              <a:rPr lang="en-US" sz="1200" dirty="0" err="1">
                <a:latin typeface="Bookman Old Style" panose="02050604050505020204" pitchFamily="18" charset="0"/>
                <a:ea typeface="Bookman Old Style" panose="02050604050505020204" pitchFamily="18" charset="0"/>
                <a:cs typeface="Bookman Old Style" panose="02050604050505020204" pitchFamily="18" charset="0"/>
              </a:rPr>
              <a:t>ilakukan</a:t>
            </a:r>
            <a:r>
              <a:rPr lang="en-US" sz="1200" spc="19"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200" dirty="0">
                <a:latin typeface="Bookman Old Style" panose="02050604050505020204" pitchFamily="18" charset="0"/>
                <a:ea typeface="Bookman Old Style" panose="02050604050505020204" pitchFamily="18" charset="0"/>
                <a:cs typeface="Bookman Old Style" panose="02050604050505020204" pitchFamily="18" charset="0"/>
              </a:rPr>
              <a:t>oleh</a:t>
            </a:r>
            <a:r>
              <a:rPr lang="en-US" sz="1200" spc="19"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200" dirty="0" err="1">
                <a:latin typeface="Bookman Old Style" panose="02050604050505020204" pitchFamily="18" charset="0"/>
                <a:ea typeface="Bookman Old Style" panose="02050604050505020204" pitchFamily="18" charset="0"/>
                <a:cs typeface="Bookman Old Style" panose="02050604050505020204" pitchFamily="18" charset="0"/>
              </a:rPr>
              <a:t>Be</a:t>
            </a:r>
            <a:r>
              <a:rPr lang="en-US" sz="1200" spc="-8" dirty="0" err="1">
                <a:latin typeface="Bookman Old Style" panose="02050604050505020204" pitchFamily="18" charset="0"/>
                <a:ea typeface="Bookman Old Style" panose="02050604050505020204" pitchFamily="18" charset="0"/>
                <a:cs typeface="Bookman Old Style" panose="02050604050505020204" pitchFamily="18" charset="0"/>
              </a:rPr>
              <a:t>n</a:t>
            </a:r>
            <a:r>
              <a:rPr lang="en-US" sz="1200" dirty="0" err="1">
                <a:latin typeface="Bookman Old Style" panose="02050604050505020204" pitchFamily="18" charset="0"/>
                <a:ea typeface="Bookman Old Style" panose="02050604050505020204" pitchFamily="18" charset="0"/>
                <a:cs typeface="Bookman Old Style" panose="02050604050505020204" pitchFamily="18" charset="0"/>
              </a:rPr>
              <a:t>dahara</a:t>
            </a:r>
            <a:r>
              <a:rPr lang="en-US" sz="120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200" dirty="0" err="1">
                <a:latin typeface="Bookman Old Style" panose="02050604050505020204" pitchFamily="18" charset="0"/>
                <a:ea typeface="Bookman Old Style" panose="02050604050505020204" pitchFamily="18" charset="0"/>
                <a:cs typeface="Bookman Old Style" panose="02050604050505020204" pitchFamily="18" charset="0"/>
              </a:rPr>
              <a:t>Pengeluaran</a:t>
            </a:r>
            <a:r>
              <a:rPr lang="en-US" sz="1200" dirty="0">
                <a:latin typeface="Bookman Old Style" panose="02050604050505020204" pitchFamily="18" charset="0"/>
                <a:ea typeface="Bookman Old Style" panose="02050604050505020204" pitchFamily="18" charset="0"/>
                <a:cs typeface="Bookman Old Style" panose="02050604050505020204" pitchFamily="18" charset="0"/>
              </a:rPr>
              <a:t>/</a:t>
            </a:r>
            <a:r>
              <a:rPr lang="en-US" sz="1200" dirty="0" err="1">
                <a:latin typeface="Bookman Old Style" panose="02050604050505020204" pitchFamily="18" charset="0"/>
                <a:ea typeface="Bookman Old Style" panose="02050604050505020204" pitchFamily="18" charset="0"/>
                <a:cs typeface="Bookman Old Style" panose="02050604050505020204" pitchFamily="18" charset="0"/>
              </a:rPr>
              <a:t>Bendahara</a:t>
            </a:r>
            <a:r>
              <a:rPr lang="en-US" sz="120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200" dirty="0" err="1">
                <a:latin typeface="Bookman Old Style" panose="02050604050505020204" pitchFamily="18" charset="0"/>
                <a:ea typeface="Bookman Old Style" panose="02050604050505020204" pitchFamily="18" charset="0"/>
                <a:cs typeface="Bookman Old Style" panose="02050604050505020204" pitchFamily="18" charset="0"/>
              </a:rPr>
              <a:t>Pengeluaran</a:t>
            </a:r>
            <a:r>
              <a:rPr lang="en-US" sz="1200" spc="-11"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200" dirty="0" err="1">
                <a:latin typeface="Bookman Old Style" panose="02050604050505020204" pitchFamily="18" charset="0"/>
                <a:ea typeface="Bookman Old Style" panose="02050604050505020204" pitchFamily="18" charset="0"/>
                <a:cs typeface="Bookman Old Style" panose="02050604050505020204" pitchFamily="18" charset="0"/>
              </a:rPr>
              <a:t>Pembantu</a:t>
            </a:r>
            <a:r>
              <a:rPr lang="en-US" sz="1200" spc="-11"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200" dirty="0" err="1">
                <a:latin typeface="Bookman Old Style" panose="02050604050505020204" pitchFamily="18" charset="0"/>
                <a:ea typeface="Bookman Old Style" panose="02050604050505020204" pitchFamily="18" charset="0"/>
                <a:cs typeface="Bookman Old Style" panose="02050604050505020204" pitchFamily="18" charset="0"/>
              </a:rPr>
              <a:t>memuat</a:t>
            </a:r>
            <a:r>
              <a:rPr lang="en-US" sz="1200" spc="-8"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200" dirty="0" err="1">
                <a:latin typeface="Bookman Old Style" panose="02050604050505020204" pitchFamily="18" charset="0"/>
                <a:ea typeface="Bookman Old Style" panose="02050604050505020204" pitchFamily="18" charset="0"/>
                <a:cs typeface="Bookman Old Style" panose="02050604050505020204" pitchFamily="18" charset="0"/>
              </a:rPr>
              <a:t>informasi</a:t>
            </a:r>
            <a:r>
              <a:rPr lang="en-US" sz="1200" dirty="0">
                <a:latin typeface="Bookman Old Style" panose="02050604050505020204" pitchFamily="18" charset="0"/>
                <a:ea typeface="Bookman Old Style" panose="02050604050505020204" pitchFamily="18" charset="0"/>
                <a:cs typeface="Bookman Old Style" panose="02050604050505020204" pitchFamily="18" charset="0"/>
              </a:rPr>
              <a:t>,</a:t>
            </a:r>
            <a:r>
              <a:rPr lang="en-US" sz="1200" spc="-53"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200" dirty="0" err="1">
                <a:latin typeface="Bookman Old Style" panose="02050604050505020204" pitchFamily="18" charset="0"/>
                <a:ea typeface="Bookman Old Style" panose="02050604050505020204" pitchFamily="18" charset="0"/>
                <a:cs typeface="Bookman Old Style" panose="02050604050505020204" pitchFamily="18" charset="0"/>
              </a:rPr>
              <a:t>aliran</a:t>
            </a:r>
            <a:r>
              <a:rPr lang="en-US" sz="1200" spc="-34"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200" dirty="0">
                <a:latin typeface="Bookman Old Style" panose="02050604050505020204" pitchFamily="18" charset="0"/>
                <a:ea typeface="Bookman Old Style" panose="02050604050505020204" pitchFamily="18" charset="0"/>
                <a:cs typeface="Bookman Old Style" panose="02050604050505020204" pitchFamily="18" charset="0"/>
              </a:rPr>
              <a:t>data,</a:t>
            </a:r>
            <a:r>
              <a:rPr lang="en-US" sz="1200" spc="-3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200" dirty="0" err="1">
                <a:latin typeface="Bookman Old Style" panose="02050604050505020204" pitchFamily="18" charset="0"/>
                <a:ea typeface="Bookman Old Style" panose="02050604050505020204" pitchFamily="18" charset="0"/>
                <a:cs typeface="Bookman Old Style" panose="02050604050505020204" pitchFamily="18" charset="0"/>
              </a:rPr>
              <a:t>serta</a:t>
            </a:r>
            <a:r>
              <a:rPr lang="en-US" sz="1200" spc="-3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200" dirty="0" err="1">
                <a:latin typeface="Bookman Old Style" panose="02050604050505020204" pitchFamily="18" charset="0"/>
                <a:ea typeface="Bookman Old Style" panose="02050604050505020204" pitchFamily="18" charset="0"/>
                <a:cs typeface="Bookman Old Style" panose="02050604050505020204" pitchFamily="18" charset="0"/>
              </a:rPr>
              <a:t>penggunaan</a:t>
            </a:r>
            <a:r>
              <a:rPr lang="en-US" sz="1200" dirty="0">
                <a:latin typeface="Bookman Old Style" panose="02050604050505020204" pitchFamily="18" charset="0"/>
                <a:ea typeface="Bookman Old Style" panose="02050604050505020204" pitchFamily="18" charset="0"/>
                <a:cs typeface="Bookman Old Style" panose="02050604050505020204" pitchFamily="18" charset="0"/>
              </a:rPr>
              <a:t> dan </a:t>
            </a:r>
            <a:r>
              <a:rPr lang="en-US" sz="1200" dirty="0" err="1">
                <a:latin typeface="Bookman Old Style" panose="02050604050505020204" pitchFamily="18" charset="0"/>
                <a:ea typeface="Bookman Old Style" panose="02050604050505020204" pitchFamily="18" charset="0"/>
                <a:cs typeface="Bookman Old Style" panose="02050604050505020204" pitchFamily="18" charset="0"/>
              </a:rPr>
              <a:t>penyajian</a:t>
            </a:r>
            <a:r>
              <a:rPr lang="en-US" sz="120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200" dirty="0" err="1">
                <a:latin typeface="Bookman Old Style" panose="02050604050505020204" pitchFamily="18" charset="0"/>
                <a:ea typeface="Bookman Old Style" panose="02050604050505020204" pitchFamily="18" charset="0"/>
                <a:cs typeface="Bookman Old Style" panose="02050604050505020204" pitchFamily="18" charset="0"/>
              </a:rPr>
              <a:t>dokumen</a:t>
            </a:r>
            <a:r>
              <a:rPr lang="en-US" sz="1200" dirty="0">
                <a:latin typeface="Bookman Old Style" panose="02050604050505020204" pitchFamily="18" charset="0"/>
                <a:ea typeface="Bookman Old Style" panose="02050604050505020204" pitchFamily="18" charset="0"/>
                <a:cs typeface="Bookman Old Style" panose="02050604050505020204" pitchFamily="18" charset="0"/>
              </a:rPr>
              <a:t> yang </a:t>
            </a:r>
            <a:r>
              <a:rPr lang="en-US" sz="1200" dirty="0" err="1">
                <a:latin typeface="Bookman Old Style" panose="02050604050505020204" pitchFamily="18" charset="0"/>
                <a:ea typeface="Bookman Old Style" panose="02050604050505020204" pitchFamily="18" charset="0"/>
                <a:cs typeface="Bookman Old Style" panose="02050604050505020204" pitchFamily="18" charset="0"/>
              </a:rPr>
              <a:t>dilakukan</a:t>
            </a:r>
            <a:r>
              <a:rPr lang="en-US" sz="120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200" dirty="0" err="1">
                <a:latin typeface="Bookman Old Style" panose="02050604050505020204" pitchFamily="18" charset="0"/>
                <a:ea typeface="Bookman Old Style" panose="02050604050505020204" pitchFamily="18" charset="0"/>
                <a:cs typeface="Bookman Old Style" panose="02050604050505020204" pitchFamily="18" charset="0"/>
              </a:rPr>
              <a:t>secara</a:t>
            </a:r>
            <a:r>
              <a:rPr lang="en-US" sz="120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200" dirty="0" err="1">
                <a:latin typeface="Bookman Old Style" panose="02050604050505020204" pitchFamily="18" charset="0"/>
                <a:ea typeface="Bookman Old Style" panose="02050604050505020204" pitchFamily="18" charset="0"/>
                <a:cs typeface="Bookman Old Style" panose="02050604050505020204" pitchFamily="18" charset="0"/>
              </a:rPr>
              <a:t>elektronik</a:t>
            </a:r>
            <a:r>
              <a:rPr lang="en-US" sz="1200" dirty="0">
                <a:latin typeface="Bookman Old Style" panose="02050604050505020204" pitchFamily="18" charset="0"/>
                <a:ea typeface="Bookman Old Style" panose="02050604050505020204" pitchFamily="18" charset="0"/>
                <a:cs typeface="Bookman Old Style" panose="02050604050505020204" pitchFamily="18" charset="0"/>
              </a:rPr>
              <a:t>.</a:t>
            </a:r>
            <a:endParaRPr lang="en-ID" sz="1200" dirty="0">
              <a:latin typeface="Calibri" panose="020F0502020204030204" pitchFamily="34" charset="0"/>
              <a:ea typeface="Calibri" panose="020F0502020204030204" pitchFamily="34" charset="0"/>
              <a:cs typeface="Times New Roman" panose="02020603050405020304" pitchFamily="18" charset="0"/>
            </a:endParaRPr>
          </a:p>
          <a:p>
            <a:pPr marL="473710" marR="26035" lvl="1" indent="0" algn="just">
              <a:lnSpc>
                <a:spcPct val="130000"/>
              </a:lnSpc>
              <a:spcBef>
                <a:spcPts val="0"/>
              </a:spcBef>
              <a:spcAft>
                <a:spcPts val="450"/>
              </a:spcAft>
              <a:buNone/>
            </a:pPr>
            <a:r>
              <a:rPr lang="en-US" sz="1200" dirty="0" err="1">
                <a:latin typeface="Bookman Old Style" panose="02050604050505020204" pitchFamily="18" charset="0"/>
                <a:ea typeface="Bookman Old Style" panose="02050604050505020204" pitchFamily="18" charset="0"/>
                <a:cs typeface="Bookman Old Style" panose="02050604050505020204" pitchFamily="18" charset="0"/>
              </a:rPr>
              <a:t>Dalam</a:t>
            </a:r>
            <a:r>
              <a:rPr lang="en-US" sz="1200" spc="-68"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200" dirty="0" err="1">
                <a:latin typeface="Bookman Old Style" panose="02050604050505020204" pitchFamily="18" charset="0"/>
                <a:ea typeface="Bookman Old Style" panose="02050604050505020204" pitchFamily="18" charset="0"/>
                <a:cs typeface="Bookman Old Style" panose="02050604050505020204" pitchFamily="18" charset="0"/>
              </a:rPr>
              <a:t>rangka</a:t>
            </a:r>
            <a:r>
              <a:rPr lang="en-US" sz="1200" spc="-38"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200" dirty="0" err="1">
                <a:latin typeface="Bookman Old Style" panose="02050604050505020204" pitchFamily="18" charset="0"/>
                <a:ea typeface="Bookman Old Style" panose="02050604050505020204" pitchFamily="18" charset="0"/>
                <a:cs typeface="Bookman Old Style" panose="02050604050505020204" pitchFamily="18" charset="0"/>
              </a:rPr>
              <a:t>pengendalian</a:t>
            </a:r>
            <a:r>
              <a:rPr lang="en-US" sz="1200" spc="-38"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200" dirty="0" err="1">
                <a:latin typeface="Bookman Old Style" panose="02050604050505020204" pitchFamily="18" charset="0"/>
                <a:ea typeface="Bookman Old Style" panose="02050604050505020204" pitchFamily="18" charset="0"/>
                <a:cs typeface="Bookman Old Style" panose="02050604050505020204" pitchFamily="18" charset="0"/>
              </a:rPr>
              <a:t>atas</a:t>
            </a:r>
            <a:r>
              <a:rPr lang="en-US" sz="1200" spc="-38"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200" dirty="0" err="1">
                <a:latin typeface="Bookman Old Style" panose="02050604050505020204" pitchFamily="18" charset="0"/>
                <a:ea typeface="Bookman Old Style" panose="02050604050505020204" pitchFamily="18" charset="0"/>
                <a:cs typeface="Bookman Old Style" panose="02050604050505020204" pitchFamily="18" charset="0"/>
              </a:rPr>
              <a:t>pelaksanaan</a:t>
            </a:r>
            <a:r>
              <a:rPr lang="en-US" sz="1200" spc="-38"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200" dirty="0" err="1">
                <a:latin typeface="Bookman Old Style" panose="02050604050505020204" pitchFamily="18" charset="0"/>
                <a:ea typeface="Bookman Old Style" panose="02050604050505020204" pitchFamily="18" charset="0"/>
                <a:cs typeface="Bookman Old Style" panose="02050604050505020204" pitchFamily="18" charset="0"/>
              </a:rPr>
              <a:t>belanja</a:t>
            </a:r>
            <a:r>
              <a:rPr lang="en-US" sz="1200" spc="-38"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200" dirty="0" err="1">
                <a:latin typeface="Bookman Old Style" panose="02050604050505020204" pitchFamily="18" charset="0"/>
                <a:ea typeface="Bookman Old Style" panose="02050604050505020204" pitchFamily="18" charset="0"/>
                <a:cs typeface="Bookman Old Style" panose="02050604050505020204" pitchFamily="18" charset="0"/>
              </a:rPr>
              <a:t>daerah</a:t>
            </a:r>
            <a:r>
              <a:rPr lang="en-US" sz="1200" dirty="0">
                <a:latin typeface="Bookman Old Style" panose="02050604050505020204" pitchFamily="18" charset="0"/>
                <a:ea typeface="Bookman Old Style" panose="02050604050505020204" pitchFamily="18" charset="0"/>
                <a:cs typeface="Bookman Old Style" panose="02050604050505020204" pitchFamily="18" charset="0"/>
              </a:rPr>
              <a:t>,</a:t>
            </a:r>
            <a:r>
              <a:rPr lang="en-US" sz="1200" spc="-38"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200" dirty="0" err="1">
                <a:latin typeface="Bookman Old Style" panose="02050604050505020204" pitchFamily="18" charset="0"/>
                <a:ea typeface="Bookman Old Style" panose="02050604050505020204" pitchFamily="18" charset="0"/>
                <a:cs typeface="Bookman Old Style" panose="02050604050505020204" pitchFamily="18" charset="0"/>
              </a:rPr>
              <a:t>Bendahara</a:t>
            </a:r>
            <a:r>
              <a:rPr lang="en-US" sz="120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200" dirty="0" err="1">
                <a:latin typeface="Bookman Old Style" panose="02050604050505020204" pitchFamily="18" charset="0"/>
                <a:ea typeface="Bookman Old Style" panose="02050604050505020204" pitchFamily="18" charset="0"/>
                <a:cs typeface="Bookman Old Style" panose="02050604050505020204" pitchFamily="18" charset="0"/>
              </a:rPr>
              <a:t>Pengeluaran</a:t>
            </a:r>
            <a:r>
              <a:rPr lang="en-US" sz="1200" dirty="0">
                <a:latin typeface="Bookman Old Style" panose="02050604050505020204" pitchFamily="18" charset="0"/>
                <a:ea typeface="Bookman Old Style" panose="02050604050505020204" pitchFamily="18" charset="0"/>
                <a:cs typeface="Bookman Old Style" panose="02050604050505020204" pitchFamily="18" charset="0"/>
              </a:rPr>
              <a:t>/</a:t>
            </a:r>
            <a:r>
              <a:rPr lang="en-US" sz="1200" dirty="0" err="1">
                <a:latin typeface="Bookman Old Style" panose="02050604050505020204" pitchFamily="18" charset="0"/>
                <a:ea typeface="Bookman Old Style" panose="02050604050505020204" pitchFamily="18" charset="0"/>
                <a:cs typeface="Bookman Old Style" panose="02050604050505020204" pitchFamily="18" charset="0"/>
              </a:rPr>
              <a:t>Bendahara</a:t>
            </a:r>
            <a:r>
              <a:rPr lang="en-US" sz="120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200" dirty="0" err="1">
                <a:latin typeface="Bookman Old Style" panose="02050604050505020204" pitchFamily="18" charset="0"/>
                <a:ea typeface="Bookman Old Style" panose="02050604050505020204" pitchFamily="18" charset="0"/>
                <a:cs typeface="Bookman Old Style" panose="02050604050505020204" pitchFamily="18" charset="0"/>
              </a:rPr>
              <a:t>Pengeluaran</a:t>
            </a:r>
            <a:r>
              <a:rPr lang="en-US" sz="120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200" dirty="0" err="1">
                <a:latin typeface="Bookman Old Style" panose="02050604050505020204" pitchFamily="18" charset="0"/>
                <a:ea typeface="Bookman Old Style" panose="02050604050505020204" pitchFamily="18" charset="0"/>
                <a:cs typeface="Bookman Old Style" panose="02050604050505020204" pitchFamily="18" charset="0"/>
              </a:rPr>
              <a:t>Pembantu</a:t>
            </a:r>
            <a:r>
              <a:rPr lang="en-US" sz="120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200" dirty="0" err="1">
                <a:latin typeface="Bookman Old Style" panose="02050604050505020204" pitchFamily="18" charset="0"/>
                <a:ea typeface="Bookman Old Style" panose="02050604050505020204" pitchFamily="18" charset="0"/>
                <a:cs typeface="Bookman Old Style" panose="02050604050505020204" pitchFamily="18" charset="0"/>
              </a:rPr>
              <a:t>menggunakan</a:t>
            </a:r>
            <a:r>
              <a:rPr lang="en-US" sz="120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200" dirty="0" err="1">
                <a:latin typeface="Bookman Old Style" panose="02050604050505020204" pitchFamily="18" charset="0"/>
                <a:ea typeface="Bookman Old Style" panose="02050604050505020204" pitchFamily="18" charset="0"/>
                <a:cs typeface="Bookman Old Style" panose="02050604050505020204" pitchFamily="18" charset="0"/>
              </a:rPr>
              <a:t>buk</a:t>
            </a:r>
            <a:r>
              <a:rPr lang="en-US" sz="1200" spc="8" dirty="0" err="1">
                <a:latin typeface="Bookman Old Style" panose="02050604050505020204" pitchFamily="18" charset="0"/>
                <a:ea typeface="Bookman Old Style" panose="02050604050505020204" pitchFamily="18" charset="0"/>
                <a:cs typeface="Bookman Old Style" panose="02050604050505020204" pitchFamily="18" charset="0"/>
              </a:rPr>
              <a:t>u</a:t>
            </a:r>
            <a:r>
              <a:rPr lang="en-US" sz="120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200" dirty="0" err="1">
                <a:latin typeface="Bookman Old Style" panose="02050604050505020204" pitchFamily="18" charset="0"/>
                <a:ea typeface="Bookman Old Style" panose="02050604050505020204" pitchFamily="18" charset="0"/>
                <a:cs typeface="Bookman Old Style" panose="02050604050505020204" pitchFamily="18" charset="0"/>
              </a:rPr>
              <a:t>buku</a:t>
            </a:r>
            <a:r>
              <a:rPr lang="en-US" sz="120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200" dirty="0" err="1">
                <a:latin typeface="Bookman Old Style" panose="02050604050505020204" pitchFamily="18" charset="0"/>
                <a:ea typeface="Bookman Old Style" panose="02050604050505020204" pitchFamily="18" charset="0"/>
                <a:cs typeface="Bookman Old Style" panose="02050604050505020204" pitchFamily="18" charset="0"/>
              </a:rPr>
              <a:t>sebagai</a:t>
            </a:r>
            <a:r>
              <a:rPr lang="en-US" sz="120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200" dirty="0" err="1">
                <a:latin typeface="Bookman Old Style" panose="02050604050505020204" pitchFamily="18" charset="0"/>
                <a:ea typeface="Bookman Old Style" panose="02050604050505020204" pitchFamily="18" charset="0"/>
                <a:cs typeface="Bookman Old Style" panose="02050604050505020204" pitchFamily="18" charset="0"/>
              </a:rPr>
              <a:t>berikut</a:t>
            </a:r>
            <a:r>
              <a:rPr lang="en-US" sz="1200" dirty="0">
                <a:latin typeface="Bookman Old Style" panose="02050604050505020204" pitchFamily="18" charset="0"/>
                <a:ea typeface="Bookman Old Style" panose="02050604050505020204" pitchFamily="18" charset="0"/>
                <a:cs typeface="Bookman Old Style" panose="02050604050505020204" pitchFamily="18" charset="0"/>
              </a:rPr>
              <a:t>:</a:t>
            </a:r>
            <a:endParaRPr lang="en-ID" sz="1200" dirty="0">
              <a:latin typeface="Calibri" panose="020F0502020204030204" pitchFamily="34" charset="0"/>
              <a:ea typeface="Calibri" panose="020F0502020204030204" pitchFamily="34" charset="0"/>
              <a:cs typeface="Times New Roman" panose="02020603050405020304" pitchFamily="18" charset="0"/>
            </a:endParaRPr>
          </a:p>
          <a:p>
            <a:pPr marL="742950" marR="3011805" lvl="2" indent="-269240" algn="just">
              <a:lnSpc>
                <a:spcPct val="130000"/>
              </a:lnSpc>
              <a:spcBef>
                <a:spcPts val="0"/>
              </a:spcBef>
              <a:spcAft>
                <a:spcPts val="450"/>
              </a:spcAft>
              <a:buFont typeface="+mj-lt"/>
              <a:buAutoNum type="alphaLcPeriod"/>
            </a:pPr>
            <a:r>
              <a:rPr lang="en-US" sz="1200" dirty="0" err="1">
                <a:latin typeface="Bookman Old Style" panose="02050604050505020204" pitchFamily="18" charset="0"/>
                <a:ea typeface="Bookman Old Style" panose="02050604050505020204" pitchFamily="18" charset="0"/>
                <a:cs typeface="Bookman Old Style" panose="02050604050505020204" pitchFamily="18" charset="0"/>
              </a:rPr>
              <a:t>Buku</a:t>
            </a:r>
            <a:r>
              <a:rPr lang="en-US" sz="1200" dirty="0">
                <a:latin typeface="Bookman Old Style" panose="02050604050505020204" pitchFamily="18" charset="0"/>
                <a:ea typeface="Bookman Old Style" panose="02050604050505020204" pitchFamily="18" charset="0"/>
                <a:cs typeface="Bookman Old Style" panose="02050604050505020204" pitchFamily="18" charset="0"/>
              </a:rPr>
              <a:t> Kas </a:t>
            </a:r>
            <a:r>
              <a:rPr lang="en-US" sz="1200" dirty="0" err="1">
                <a:latin typeface="Bookman Old Style" panose="02050604050505020204" pitchFamily="18" charset="0"/>
                <a:ea typeface="Bookman Old Style" panose="02050604050505020204" pitchFamily="18" charset="0"/>
                <a:cs typeface="Bookman Old Style" panose="02050604050505020204" pitchFamily="18" charset="0"/>
              </a:rPr>
              <a:t>Umum</a:t>
            </a:r>
            <a:endParaRPr lang="en-ID" sz="1200" dirty="0">
              <a:latin typeface="Calibri" panose="020F0502020204030204" pitchFamily="34" charset="0"/>
              <a:ea typeface="Calibri" panose="020F0502020204030204" pitchFamily="34" charset="0"/>
              <a:cs typeface="Times New Roman" panose="02020603050405020304" pitchFamily="18" charset="0"/>
            </a:endParaRPr>
          </a:p>
          <a:p>
            <a:pPr marL="742950" lvl="2" indent="-269240">
              <a:lnSpc>
                <a:spcPct val="130000"/>
              </a:lnSpc>
              <a:spcBef>
                <a:spcPts val="0"/>
              </a:spcBef>
              <a:spcAft>
                <a:spcPts val="450"/>
              </a:spcAft>
              <a:buFont typeface="+mj-lt"/>
              <a:buAutoNum type="alphaLcPeriod"/>
            </a:pPr>
            <a:r>
              <a:rPr lang="en-US" sz="1200" dirty="0">
                <a:latin typeface="Calibri" panose="020F0502020204030204" pitchFamily="34" charset="0"/>
                <a:ea typeface="Calibri" panose="020F0502020204030204" pitchFamily="34" charset="0"/>
                <a:cs typeface="Times New Roman" panose="02020603050405020304" pitchFamily="18" charset="0"/>
              </a:rPr>
              <a:t> </a:t>
            </a:r>
            <a:r>
              <a:rPr lang="en-US" sz="1200" dirty="0" err="1">
                <a:latin typeface="Bookman Old Style" panose="02050604050505020204" pitchFamily="18" charset="0"/>
                <a:ea typeface="Bookman Old Style" panose="02050604050505020204" pitchFamily="18" charset="0"/>
                <a:cs typeface="Bookman Old Style" panose="02050604050505020204" pitchFamily="18" charset="0"/>
              </a:rPr>
              <a:t>Buku</a:t>
            </a:r>
            <a:r>
              <a:rPr lang="en-US" sz="120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200" dirty="0" err="1">
                <a:latin typeface="Bookman Old Style" panose="02050604050505020204" pitchFamily="18" charset="0"/>
                <a:ea typeface="Bookman Old Style" panose="02050604050505020204" pitchFamily="18" charset="0"/>
                <a:cs typeface="Bookman Old Style" panose="02050604050505020204" pitchFamily="18" charset="0"/>
              </a:rPr>
              <a:t>Pembantu</a:t>
            </a:r>
            <a:r>
              <a:rPr lang="en-US" sz="1200" dirty="0">
                <a:latin typeface="Bookman Old Style" panose="02050604050505020204" pitchFamily="18" charset="0"/>
                <a:ea typeface="Bookman Old Style" panose="02050604050505020204" pitchFamily="18" charset="0"/>
                <a:cs typeface="Bookman Old Style" panose="02050604050505020204" pitchFamily="18" charset="0"/>
              </a:rPr>
              <a:t> Bank</a:t>
            </a:r>
            <a:endParaRPr lang="en-ID" sz="1200" dirty="0">
              <a:latin typeface="Calibri" panose="020F0502020204030204" pitchFamily="34" charset="0"/>
              <a:ea typeface="Calibri" panose="020F0502020204030204" pitchFamily="34" charset="0"/>
              <a:cs typeface="Times New Roman" panose="02020603050405020304" pitchFamily="18" charset="0"/>
            </a:endParaRPr>
          </a:p>
          <a:p>
            <a:pPr marL="742950" lvl="2" indent="-269240">
              <a:lnSpc>
                <a:spcPct val="130000"/>
              </a:lnSpc>
              <a:spcBef>
                <a:spcPts val="0"/>
              </a:spcBef>
              <a:spcAft>
                <a:spcPts val="450"/>
              </a:spcAft>
              <a:buFont typeface="+mj-lt"/>
              <a:buAutoNum type="alphaLcPeriod"/>
            </a:pPr>
            <a:r>
              <a:rPr lang="en-US" sz="1200" dirty="0">
                <a:latin typeface="Calibri" panose="020F0502020204030204" pitchFamily="34" charset="0"/>
                <a:ea typeface="Calibri" panose="020F0502020204030204" pitchFamily="34" charset="0"/>
                <a:cs typeface="Times New Roman" panose="02020603050405020304" pitchFamily="18" charset="0"/>
              </a:rPr>
              <a:t> </a:t>
            </a:r>
            <a:r>
              <a:rPr lang="en-US" sz="1200" dirty="0" err="1">
                <a:latin typeface="Bookman Old Style" panose="02050604050505020204" pitchFamily="18" charset="0"/>
                <a:ea typeface="Bookman Old Style" panose="02050604050505020204" pitchFamily="18" charset="0"/>
                <a:cs typeface="Bookman Old Style" panose="02050604050505020204" pitchFamily="18" charset="0"/>
              </a:rPr>
              <a:t>Buku</a:t>
            </a:r>
            <a:r>
              <a:rPr lang="en-US" sz="120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200" dirty="0" err="1">
                <a:latin typeface="Bookman Old Style" panose="02050604050505020204" pitchFamily="18" charset="0"/>
                <a:ea typeface="Bookman Old Style" panose="02050604050505020204" pitchFamily="18" charset="0"/>
                <a:cs typeface="Bookman Old Style" panose="02050604050505020204" pitchFamily="18" charset="0"/>
              </a:rPr>
              <a:t>Pembantu</a:t>
            </a:r>
            <a:r>
              <a:rPr lang="en-US" sz="1200" dirty="0">
                <a:latin typeface="Bookman Old Style" panose="02050604050505020204" pitchFamily="18" charset="0"/>
                <a:ea typeface="Bookman Old Style" panose="02050604050505020204" pitchFamily="18" charset="0"/>
                <a:cs typeface="Bookman Old Style" panose="02050604050505020204" pitchFamily="18" charset="0"/>
              </a:rPr>
              <a:t> Kas </a:t>
            </a:r>
            <a:r>
              <a:rPr lang="en-US" sz="1200" dirty="0" err="1">
                <a:latin typeface="Bookman Old Style" panose="02050604050505020204" pitchFamily="18" charset="0"/>
                <a:ea typeface="Bookman Old Style" panose="02050604050505020204" pitchFamily="18" charset="0"/>
                <a:cs typeface="Bookman Old Style" panose="02050604050505020204" pitchFamily="18" charset="0"/>
              </a:rPr>
              <a:t>Tunai</a:t>
            </a:r>
            <a:r>
              <a:rPr lang="en-US" sz="1200" dirty="0">
                <a:latin typeface="Bookman Old Style" panose="02050604050505020204" pitchFamily="18" charset="0"/>
                <a:ea typeface="Bookman Old Style" panose="02050604050505020204" pitchFamily="18" charset="0"/>
                <a:cs typeface="Bookman Old Style" panose="02050604050505020204" pitchFamily="18" charset="0"/>
              </a:rPr>
              <a:t> </a:t>
            </a:r>
            <a:endParaRPr lang="en-US" sz="1200" dirty="0">
              <a:latin typeface="Bookman Old Style" panose="02050604050505020204" pitchFamily="18" charset="0"/>
              <a:ea typeface="Bookman Old Style" panose="02050604050505020204" pitchFamily="18" charset="0"/>
              <a:cs typeface="Bookman Old Style" panose="02050604050505020204" pitchFamily="18" charset="0"/>
            </a:endParaRPr>
          </a:p>
          <a:p>
            <a:pPr marL="742950" marR="2457450" lvl="2" indent="-269240">
              <a:lnSpc>
                <a:spcPct val="130000"/>
              </a:lnSpc>
              <a:spcBef>
                <a:spcPts val="0"/>
              </a:spcBef>
              <a:spcAft>
                <a:spcPts val="450"/>
              </a:spcAft>
              <a:buFont typeface="+mj-lt"/>
              <a:buAutoNum type="alphaLcPeriod"/>
            </a:pPr>
            <a:r>
              <a:rPr lang="en-US" sz="1200" dirty="0" err="1">
                <a:latin typeface="Bookman Old Style" panose="02050604050505020204" pitchFamily="18" charset="0"/>
                <a:ea typeface="Bookman Old Style" panose="02050604050505020204" pitchFamily="18" charset="0"/>
                <a:cs typeface="Bookman Old Style" panose="02050604050505020204" pitchFamily="18" charset="0"/>
              </a:rPr>
              <a:t>Buku</a:t>
            </a:r>
            <a:r>
              <a:rPr lang="en-US" sz="120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200" dirty="0" err="1">
                <a:latin typeface="Bookman Old Style" panose="02050604050505020204" pitchFamily="18" charset="0"/>
                <a:ea typeface="Bookman Old Style" panose="02050604050505020204" pitchFamily="18" charset="0"/>
                <a:cs typeface="Bookman Old Style" panose="02050604050505020204" pitchFamily="18" charset="0"/>
              </a:rPr>
              <a:t>Pembantu</a:t>
            </a:r>
            <a:r>
              <a:rPr lang="en-US" sz="120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200" dirty="0" err="1">
                <a:latin typeface="Bookman Old Style" panose="02050604050505020204" pitchFamily="18" charset="0"/>
                <a:ea typeface="Bookman Old Style" panose="02050604050505020204" pitchFamily="18" charset="0"/>
                <a:cs typeface="Bookman Old Style" panose="02050604050505020204" pitchFamily="18" charset="0"/>
              </a:rPr>
              <a:t>Pajak</a:t>
            </a:r>
            <a:endParaRPr lang="en-ID" sz="1200" dirty="0">
              <a:latin typeface="Calibri" panose="020F0502020204030204" pitchFamily="34" charset="0"/>
              <a:ea typeface="Calibri" panose="020F0502020204030204" pitchFamily="34" charset="0"/>
              <a:cs typeface="Times New Roman" panose="02020603050405020304" pitchFamily="18" charset="0"/>
            </a:endParaRPr>
          </a:p>
          <a:p>
            <a:pPr marL="742950" marR="2666365" lvl="2" indent="-269240" algn="just">
              <a:lnSpc>
                <a:spcPct val="130000"/>
              </a:lnSpc>
              <a:spcBef>
                <a:spcPts val="0"/>
              </a:spcBef>
              <a:spcAft>
                <a:spcPts val="450"/>
              </a:spcAft>
              <a:buFont typeface="+mj-lt"/>
              <a:buAutoNum type="alphaLcPeriod"/>
            </a:pPr>
            <a:r>
              <a:rPr lang="en-US" sz="1200" dirty="0" err="1">
                <a:latin typeface="Bookman Old Style" panose="02050604050505020204" pitchFamily="18" charset="0"/>
                <a:ea typeface="Bookman Old Style" panose="02050604050505020204" pitchFamily="18" charset="0"/>
                <a:cs typeface="Bookman Old Style" panose="02050604050505020204" pitchFamily="18" charset="0"/>
              </a:rPr>
              <a:t>Buku</a:t>
            </a:r>
            <a:r>
              <a:rPr lang="en-US" sz="120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200" dirty="0" err="1">
                <a:latin typeface="Bookman Old Style" panose="02050604050505020204" pitchFamily="18" charset="0"/>
                <a:ea typeface="Bookman Old Style" panose="02050604050505020204" pitchFamily="18" charset="0"/>
                <a:cs typeface="Bookman Old Style" panose="02050604050505020204" pitchFamily="18" charset="0"/>
              </a:rPr>
              <a:t>Pembantu</a:t>
            </a:r>
            <a:r>
              <a:rPr lang="en-US" sz="120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200" dirty="0" err="1">
                <a:latin typeface="Bookman Old Style" panose="02050604050505020204" pitchFamily="18" charset="0"/>
                <a:ea typeface="Bookman Old Style" panose="02050604050505020204" pitchFamily="18" charset="0"/>
                <a:cs typeface="Bookman Old Style" panose="02050604050505020204" pitchFamily="18" charset="0"/>
              </a:rPr>
              <a:t>Panjar</a:t>
            </a:r>
            <a:endParaRPr lang="en-ID" sz="1200" dirty="0">
              <a:latin typeface="Calibri" panose="020F0502020204030204" pitchFamily="34" charset="0"/>
              <a:ea typeface="Calibri" panose="020F0502020204030204" pitchFamily="34" charset="0"/>
              <a:cs typeface="Times New Roman" panose="02020603050405020304" pitchFamily="18" charset="0"/>
            </a:endParaRPr>
          </a:p>
          <a:p>
            <a:pPr marL="742950" lvl="2" indent="-269240">
              <a:lnSpc>
                <a:spcPct val="130000"/>
              </a:lnSpc>
              <a:spcBef>
                <a:spcPts val="0"/>
              </a:spcBef>
              <a:spcAft>
                <a:spcPts val="450"/>
              </a:spcAft>
              <a:buFont typeface="+mj-lt"/>
              <a:buAutoNum type="alphaLcPeriod"/>
            </a:pPr>
            <a:r>
              <a:rPr lang="en-US" sz="1200" dirty="0">
                <a:latin typeface="Calibri" panose="020F0502020204030204" pitchFamily="34" charset="0"/>
                <a:ea typeface="Calibri" panose="020F0502020204030204" pitchFamily="34" charset="0"/>
                <a:cs typeface="Times New Roman" panose="02020603050405020304" pitchFamily="18" charset="0"/>
              </a:rPr>
              <a:t> </a:t>
            </a:r>
            <a:r>
              <a:rPr lang="en-US" sz="1200" dirty="0" err="1">
                <a:latin typeface="Bookman Old Style" panose="02050604050505020204" pitchFamily="18" charset="0"/>
                <a:ea typeface="Bookman Old Style" panose="02050604050505020204" pitchFamily="18" charset="0"/>
                <a:cs typeface="Bookman Old Style" panose="02050604050505020204" pitchFamily="18" charset="0"/>
              </a:rPr>
              <a:t>Buku</a:t>
            </a:r>
            <a:r>
              <a:rPr lang="en-US" sz="120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200" dirty="0" err="1">
                <a:latin typeface="Bookman Old Style" panose="02050604050505020204" pitchFamily="18" charset="0"/>
                <a:ea typeface="Bookman Old Style" panose="02050604050505020204" pitchFamily="18" charset="0"/>
                <a:cs typeface="Bookman Old Style" panose="02050604050505020204" pitchFamily="18" charset="0"/>
              </a:rPr>
              <a:t>Pembantu</a:t>
            </a:r>
            <a:r>
              <a:rPr lang="en-US" sz="1200" dirty="0">
                <a:latin typeface="Bookman Old Style" panose="02050604050505020204" pitchFamily="18" charset="0"/>
                <a:ea typeface="Bookman Old Style" panose="02050604050505020204" pitchFamily="18" charset="0"/>
                <a:cs typeface="Bookman Old Style" panose="02050604050505020204" pitchFamily="18" charset="0"/>
              </a:rPr>
              <a:t> per Sub </a:t>
            </a:r>
            <a:r>
              <a:rPr lang="en-US" sz="1200" dirty="0" err="1">
                <a:latin typeface="Bookman Old Style" panose="02050604050505020204" pitchFamily="18" charset="0"/>
                <a:ea typeface="Bookman Old Style" panose="02050604050505020204" pitchFamily="18" charset="0"/>
                <a:cs typeface="Bookman Old Style" panose="02050604050505020204" pitchFamily="18" charset="0"/>
              </a:rPr>
              <a:t>Rincian</a:t>
            </a:r>
            <a:r>
              <a:rPr lang="en-US" sz="120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200" dirty="0" err="1">
                <a:latin typeface="Bookman Old Style" panose="02050604050505020204" pitchFamily="18" charset="0"/>
                <a:ea typeface="Bookman Old Style" panose="02050604050505020204" pitchFamily="18" charset="0"/>
                <a:cs typeface="Bookman Old Style" panose="02050604050505020204" pitchFamily="18" charset="0"/>
              </a:rPr>
              <a:t>Objek</a:t>
            </a:r>
            <a:r>
              <a:rPr lang="en-US" sz="1200" spc="-26"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200" dirty="0" err="1">
                <a:latin typeface="Bookman Old Style" panose="02050604050505020204" pitchFamily="18" charset="0"/>
                <a:ea typeface="Bookman Old Style" panose="02050604050505020204" pitchFamily="18" charset="0"/>
                <a:cs typeface="Bookman Old Style" panose="02050604050505020204" pitchFamily="18" charset="0"/>
              </a:rPr>
              <a:t>Belanja</a:t>
            </a:r>
            <a:endParaRPr lang="en-ID" sz="1200" dirty="0">
              <a:latin typeface="Calibri" panose="020F0502020204030204" pitchFamily="34" charset="0"/>
              <a:ea typeface="Calibri" panose="020F0502020204030204" pitchFamily="34" charset="0"/>
              <a:cs typeface="Times New Roman" panose="02020603050405020304" pitchFamily="18" charset="0"/>
            </a:endParaRPr>
          </a:p>
          <a:p>
            <a:endParaRPr lang="en-ID" dirty="0"/>
          </a:p>
        </p:txBody>
      </p:sp>
    </p:spTree>
  </p:cSld>
  <p:clrMapOvr>
    <a:masterClrMapping/>
  </p:clrMapOvr>
  <p:transition/>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9035" y="1551215"/>
            <a:ext cx="8066315" cy="3938758"/>
          </a:xfrm>
        </p:spPr>
        <p:txBody>
          <a:bodyPr/>
          <a:lstStyle/>
          <a:p>
            <a:pPr marL="222885" marR="469900" indent="0" algn="just">
              <a:lnSpc>
                <a:spcPct val="115000"/>
              </a:lnSpc>
              <a:spcBef>
                <a:spcPts val="0"/>
              </a:spcBef>
              <a:spcAft>
                <a:spcPts val="450"/>
              </a:spcAft>
              <a:buNone/>
            </a:pPr>
            <a:r>
              <a:rPr lang="en-US" sz="1500" dirty="0" err="1">
                <a:latin typeface="Bookman Old Style" panose="02050604050505020204" pitchFamily="18" charset="0"/>
                <a:ea typeface="Bookman Old Style" panose="02050604050505020204" pitchFamily="18" charset="0"/>
                <a:cs typeface="Bookman Old Style" panose="02050604050505020204" pitchFamily="18" charset="0"/>
              </a:rPr>
              <a:t>Pencatatan</a:t>
            </a:r>
            <a:r>
              <a:rPr lang="en-US" sz="150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500" dirty="0" err="1">
                <a:latin typeface="Bookman Old Style" panose="02050604050505020204" pitchFamily="18" charset="0"/>
                <a:ea typeface="Bookman Old Style" panose="02050604050505020204" pitchFamily="18" charset="0"/>
                <a:cs typeface="Bookman Old Style" panose="02050604050505020204" pitchFamily="18" charset="0"/>
              </a:rPr>
              <a:t>buku-buku</a:t>
            </a:r>
            <a:r>
              <a:rPr lang="en-US" sz="1500" spc="-4"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500" dirty="0">
                <a:latin typeface="Bookman Old Style" panose="02050604050505020204" pitchFamily="18" charset="0"/>
                <a:ea typeface="Bookman Old Style" panose="02050604050505020204" pitchFamily="18" charset="0"/>
                <a:cs typeface="Bookman Old Style" panose="02050604050505020204" pitchFamily="18" charset="0"/>
              </a:rPr>
              <a:t>di</a:t>
            </a:r>
            <a:r>
              <a:rPr lang="en-US" sz="1500" spc="-8"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500" dirty="0" err="1">
                <a:latin typeface="Bookman Old Style" panose="02050604050505020204" pitchFamily="18" charset="0"/>
                <a:ea typeface="Bookman Old Style" panose="02050604050505020204" pitchFamily="18" charset="0"/>
                <a:cs typeface="Bookman Old Style" panose="02050604050505020204" pitchFamily="18" charset="0"/>
              </a:rPr>
              <a:t>atas</a:t>
            </a:r>
            <a:r>
              <a:rPr lang="en-US" sz="150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500" dirty="0" err="1">
                <a:latin typeface="Bookman Old Style" panose="02050604050505020204" pitchFamily="18" charset="0"/>
                <a:ea typeface="Bookman Old Style" panose="02050604050505020204" pitchFamily="18" charset="0"/>
                <a:cs typeface="Bookman Old Style" panose="02050604050505020204" pitchFamily="18" charset="0"/>
              </a:rPr>
              <a:t>bersumber</a:t>
            </a:r>
            <a:r>
              <a:rPr lang="en-US" sz="1500" dirty="0">
                <a:latin typeface="Bookman Old Style" panose="02050604050505020204" pitchFamily="18" charset="0"/>
                <a:ea typeface="Bookman Old Style" panose="02050604050505020204" pitchFamily="18" charset="0"/>
                <a:cs typeface="Bookman Old Style" panose="02050604050505020204" pitchFamily="18" charset="0"/>
              </a:rPr>
              <a:t> pada data,</a:t>
            </a:r>
            <a:r>
              <a:rPr lang="en-US" sz="1500" spc="-23"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500" dirty="0" err="1">
                <a:latin typeface="Bookman Old Style" panose="02050604050505020204" pitchFamily="18" charset="0"/>
                <a:ea typeface="Bookman Old Style" panose="02050604050505020204" pitchFamily="18" charset="0"/>
                <a:cs typeface="Bookman Old Style" panose="02050604050505020204" pitchFamily="18" charset="0"/>
              </a:rPr>
              <a:t>antara</a:t>
            </a:r>
            <a:r>
              <a:rPr lang="en-US" sz="1500" dirty="0">
                <a:latin typeface="Bookman Old Style" panose="02050604050505020204" pitchFamily="18" charset="0"/>
                <a:ea typeface="Bookman Old Style" panose="02050604050505020204" pitchFamily="18" charset="0"/>
                <a:cs typeface="Bookman Old Style" panose="02050604050505020204" pitchFamily="18" charset="0"/>
              </a:rPr>
              <a:t> lain:</a:t>
            </a:r>
            <a:r>
              <a:rPr lang="en-US" sz="1500" dirty="0">
                <a:latin typeface="Calibri" panose="020F0502020204030204" pitchFamily="34" charset="0"/>
                <a:ea typeface="Calibri" panose="020F0502020204030204" pitchFamily="34" charset="0"/>
                <a:cs typeface="Times New Roman" panose="02020603050405020304" pitchFamily="18" charset="0"/>
              </a:rPr>
              <a:t> </a:t>
            </a:r>
            <a:endParaRPr lang="en-ID" sz="1500" dirty="0">
              <a:latin typeface="Calibri" panose="020F0502020204030204" pitchFamily="34" charset="0"/>
              <a:ea typeface="Calibri" panose="020F0502020204030204" pitchFamily="34" charset="0"/>
              <a:cs typeface="Times New Roman" panose="02020603050405020304" pitchFamily="18" charset="0"/>
            </a:endParaRPr>
          </a:p>
          <a:p>
            <a:pPr marL="565785" marR="1839595" indent="-342900">
              <a:lnSpc>
                <a:spcPct val="149000"/>
              </a:lnSpc>
              <a:spcBef>
                <a:spcPts val="0"/>
              </a:spcBef>
              <a:spcAft>
                <a:spcPts val="450"/>
              </a:spcAft>
              <a:buFont typeface="+mj-lt"/>
              <a:buAutoNum type="alphaLcPeriod"/>
            </a:pPr>
            <a:r>
              <a:rPr lang="en-US" sz="1500" dirty="0">
                <a:latin typeface="Bookman Old Style" panose="02050604050505020204" pitchFamily="18" charset="0"/>
                <a:ea typeface="Bookman Old Style" panose="02050604050505020204" pitchFamily="18" charset="0"/>
                <a:cs typeface="Bookman Old Style" panose="02050604050505020204" pitchFamily="18" charset="0"/>
              </a:rPr>
              <a:t>Bukti</a:t>
            </a:r>
            <a:r>
              <a:rPr lang="en-US" sz="1500" spc="-26"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500" dirty="0" err="1">
                <a:latin typeface="Bookman Old Style" panose="02050604050505020204" pitchFamily="18" charset="0"/>
                <a:ea typeface="Bookman Old Style" panose="02050604050505020204" pitchFamily="18" charset="0"/>
                <a:cs typeface="Bookman Old Style" panose="02050604050505020204" pitchFamily="18" charset="0"/>
              </a:rPr>
              <a:t>transaksi</a:t>
            </a:r>
            <a:r>
              <a:rPr lang="en-US" sz="1500" dirty="0">
                <a:latin typeface="Bookman Old Style" panose="02050604050505020204" pitchFamily="18" charset="0"/>
                <a:ea typeface="Bookman Old Style" panose="02050604050505020204" pitchFamily="18" charset="0"/>
                <a:cs typeface="Bookman Old Style" panose="02050604050505020204" pitchFamily="18" charset="0"/>
              </a:rPr>
              <a:t> yang </a:t>
            </a:r>
            <a:r>
              <a:rPr lang="en-US" sz="1500" dirty="0" err="1">
                <a:latin typeface="Bookman Old Style" panose="02050604050505020204" pitchFamily="18" charset="0"/>
                <a:ea typeface="Bookman Old Style" panose="02050604050505020204" pitchFamily="18" charset="0"/>
                <a:cs typeface="Bookman Old Style" panose="02050604050505020204" pitchFamily="18" charset="0"/>
              </a:rPr>
              <a:t>sah</a:t>
            </a:r>
            <a:r>
              <a:rPr lang="en-US" sz="1500" dirty="0">
                <a:latin typeface="Bookman Old Style" panose="02050604050505020204" pitchFamily="18" charset="0"/>
                <a:ea typeface="Bookman Old Style" panose="02050604050505020204" pitchFamily="18" charset="0"/>
                <a:cs typeface="Bookman Old Style" panose="02050604050505020204" pitchFamily="18" charset="0"/>
              </a:rPr>
              <a:t> dan </a:t>
            </a:r>
            <a:r>
              <a:rPr lang="en-US" sz="1500" dirty="0" err="1">
                <a:latin typeface="Bookman Old Style" panose="02050604050505020204" pitchFamily="18" charset="0"/>
                <a:ea typeface="Bookman Old Style" panose="02050604050505020204" pitchFamily="18" charset="0"/>
                <a:cs typeface="Bookman Old Style" panose="02050604050505020204" pitchFamily="18" charset="0"/>
              </a:rPr>
              <a:t>lengkap</a:t>
            </a:r>
            <a:r>
              <a:rPr lang="en-US" sz="1500" dirty="0">
                <a:latin typeface="Bookman Old Style" panose="02050604050505020204" pitchFamily="18" charset="0"/>
                <a:ea typeface="Bookman Old Style" panose="02050604050505020204" pitchFamily="18" charset="0"/>
                <a:cs typeface="Bookman Old Style" panose="02050604050505020204" pitchFamily="18" charset="0"/>
              </a:rPr>
              <a:t> </a:t>
            </a:r>
            <a:endParaRPr lang="en-US" sz="1500" dirty="0">
              <a:latin typeface="Bookman Old Style" panose="02050604050505020204" pitchFamily="18" charset="0"/>
              <a:ea typeface="Bookman Old Style" panose="02050604050505020204" pitchFamily="18" charset="0"/>
              <a:cs typeface="Bookman Old Style" panose="02050604050505020204" pitchFamily="18" charset="0"/>
            </a:endParaRPr>
          </a:p>
          <a:p>
            <a:pPr marL="565785" marR="1839595" indent="-342900">
              <a:lnSpc>
                <a:spcPct val="149000"/>
              </a:lnSpc>
              <a:spcBef>
                <a:spcPts val="0"/>
              </a:spcBef>
              <a:spcAft>
                <a:spcPts val="450"/>
              </a:spcAft>
              <a:buFont typeface="+mj-lt"/>
              <a:buAutoNum type="alphaLcPeriod"/>
            </a:pPr>
            <a:r>
              <a:rPr lang="en-US" sz="1500" dirty="0">
                <a:latin typeface="Bookman Old Style" panose="02050604050505020204" pitchFamily="18" charset="0"/>
                <a:ea typeface="Bookman Old Style" panose="02050604050505020204" pitchFamily="18" charset="0"/>
                <a:cs typeface="Bookman Old Style" panose="02050604050505020204" pitchFamily="18" charset="0"/>
              </a:rPr>
              <a:t>SPP UP/GU/TU/LS</a:t>
            </a:r>
            <a:endParaRPr lang="en-ID" sz="1500" dirty="0">
              <a:latin typeface="Calibri" panose="020F0502020204030204" pitchFamily="34" charset="0"/>
              <a:ea typeface="Calibri" panose="020F0502020204030204" pitchFamily="34" charset="0"/>
              <a:cs typeface="Times New Roman" panose="02020603050405020304" pitchFamily="18" charset="0"/>
            </a:endParaRPr>
          </a:p>
          <a:p>
            <a:pPr marL="565785" marR="2838450" indent="-342900" algn="just">
              <a:lnSpc>
                <a:spcPct val="115000"/>
              </a:lnSpc>
              <a:spcBef>
                <a:spcPts val="0"/>
              </a:spcBef>
              <a:spcAft>
                <a:spcPts val="450"/>
              </a:spcAft>
              <a:buFont typeface="+mj-lt"/>
              <a:buAutoNum type="alphaLcPeriod"/>
            </a:pPr>
            <a:r>
              <a:rPr lang="en-US" sz="1500" dirty="0">
                <a:latin typeface="Bookman Old Style" panose="02050604050505020204" pitchFamily="18" charset="0"/>
                <a:ea typeface="Bookman Old Style" panose="02050604050505020204" pitchFamily="18" charset="0"/>
                <a:cs typeface="Bookman Old Style" panose="02050604050505020204" pitchFamily="18" charset="0"/>
              </a:rPr>
              <a:t>SPM UP/GU/TU/LS</a:t>
            </a:r>
            <a:r>
              <a:rPr lang="en-US" sz="1500" dirty="0">
                <a:latin typeface="Calibri" panose="020F0502020204030204" pitchFamily="34" charset="0"/>
                <a:ea typeface="Calibri" panose="020F0502020204030204" pitchFamily="34" charset="0"/>
                <a:cs typeface="Times New Roman" panose="02020603050405020304" pitchFamily="18" charset="0"/>
              </a:rPr>
              <a:t> </a:t>
            </a:r>
            <a:endParaRPr lang="en-ID" sz="1500" dirty="0">
              <a:latin typeface="Calibri" panose="020F0502020204030204" pitchFamily="34" charset="0"/>
              <a:ea typeface="Calibri" panose="020F0502020204030204" pitchFamily="34" charset="0"/>
              <a:cs typeface="Times New Roman" panose="02020603050405020304" pitchFamily="18" charset="0"/>
            </a:endParaRPr>
          </a:p>
          <a:p>
            <a:pPr marL="565785" marR="3670935" indent="-342900" algn="just">
              <a:lnSpc>
                <a:spcPct val="115000"/>
              </a:lnSpc>
              <a:spcBef>
                <a:spcPts val="0"/>
              </a:spcBef>
              <a:spcAft>
                <a:spcPts val="450"/>
              </a:spcAft>
              <a:buFont typeface="+mj-lt"/>
              <a:buAutoNum type="alphaLcPeriod"/>
            </a:pPr>
            <a:r>
              <a:rPr lang="en-US" sz="1500" dirty="0">
                <a:latin typeface="Bookman Old Style" panose="02050604050505020204" pitchFamily="18" charset="0"/>
                <a:ea typeface="Bookman Old Style" panose="02050604050505020204" pitchFamily="18" charset="0"/>
                <a:cs typeface="Bookman Old Style" panose="02050604050505020204" pitchFamily="18" charset="0"/>
              </a:rPr>
              <a:t>SP2D</a:t>
            </a:r>
            <a:r>
              <a:rPr lang="en-US" sz="1500" dirty="0">
                <a:latin typeface="Calibri" panose="020F0502020204030204" pitchFamily="34" charset="0"/>
                <a:ea typeface="Calibri" panose="020F0502020204030204" pitchFamily="34" charset="0"/>
                <a:cs typeface="Times New Roman" panose="02020603050405020304" pitchFamily="18" charset="0"/>
              </a:rPr>
              <a:t> </a:t>
            </a:r>
            <a:endParaRPr lang="en-ID" sz="1500" dirty="0">
              <a:latin typeface="Calibri" panose="020F0502020204030204" pitchFamily="34" charset="0"/>
              <a:ea typeface="Calibri" panose="020F0502020204030204" pitchFamily="34" charset="0"/>
              <a:cs typeface="Times New Roman" panose="02020603050405020304" pitchFamily="18" charset="0"/>
            </a:endParaRPr>
          </a:p>
          <a:p>
            <a:pPr marL="565785" marR="56515" indent="-342900" algn="just">
              <a:lnSpc>
                <a:spcPct val="115000"/>
              </a:lnSpc>
              <a:spcBef>
                <a:spcPts val="0"/>
              </a:spcBef>
              <a:spcAft>
                <a:spcPts val="450"/>
              </a:spcAft>
              <a:buFont typeface="+mj-lt"/>
              <a:buAutoNum type="alphaLcPeriod"/>
            </a:pPr>
            <a:r>
              <a:rPr lang="en-US" sz="1500" dirty="0" err="1">
                <a:latin typeface="Bookman Old Style" panose="02050604050505020204" pitchFamily="18" charset="0"/>
                <a:ea typeface="Bookman Old Style" panose="02050604050505020204" pitchFamily="18" charset="0"/>
                <a:cs typeface="Bookman Old Style" panose="02050604050505020204" pitchFamily="18" charset="0"/>
              </a:rPr>
              <a:t>Dokumen</a:t>
            </a:r>
            <a:r>
              <a:rPr lang="en-US" sz="150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500" dirty="0" err="1">
                <a:latin typeface="Bookman Old Style" panose="02050604050505020204" pitchFamily="18" charset="0"/>
                <a:ea typeface="Bookman Old Style" panose="02050604050505020204" pitchFamily="18" charset="0"/>
                <a:cs typeface="Bookman Old Style" panose="02050604050505020204" pitchFamily="18" charset="0"/>
              </a:rPr>
              <a:t>pendukung</a:t>
            </a:r>
            <a:r>
              <a:rPr lang="en-US" sz="150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500" dirty="0" err="1">
                <a:latin typeface="Bookman Old Style" panose="02050604050505020204" pitchFamily="18" charset="0"/>
                <a:ea typeface="Bookman Old Style" panose="02050604050505020204" pitchFamily="18" charset="0"/>
                <a:cs typeface="Bookman Old Style" panose="02050604050505020204" pitchFamily="18" charset="0"/>
              </a:rPr>
              <a:t>lainnya</a:t>
            </a:r>
            <a:r>
              <a:rPr lang="en-US" sz="150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500" dirty="0" err="1">
                <a:latin typeface="Bookman Old Style" panose="02050604050505020204" pitchFamily="18" charset="0"/>
                <a:ea typeface="Bookman Old Style" panose="02050604050505020204" pitchFamily="18" charset="0"/>
                <a:cs typeface="Bookman Old Style" panose="02050604050505020204" pitchFamily="18" charset="0"/>
              </a:rPr>
              <a:t>sesuai</a:t>
            </a:r>
            <a:r>
              <a:rPr lang="en-US" sz="150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500" dirty="0" err="1">
                <a:latin typeface="Bookman Old Style" panose="02050604050505020204" pitchFamily="18" charset="0"/>
                <a:ea typeface="Bookman Old Style" panose="02050604050505020204" pitchFamily="18" charset="0"/>
                <a:cs typeface="Bookman Old Style" panose="02050604050505020204" pitchFamily="18" charset="0"/>
              </a:rPr>
              <a:t>p</a:t>
            </a:r>
            <a:r>
              <a:rPr lang="en-US" sz="1500" spc="4" dirty="0" err="1">
                <a:latin typeface="Bookman Old Style" panose="02050604050505020204" pitchFamily="18" charset="0"/>
                <a:ea typeface="Bookman Old Style" panose="02050604050505020204" pitchFamily="18" charset="0"/>
                <a:cs typeface="Bookman Old Style" panose="02050604050505020204" pitchFamily="18" charset="0"/>
              </a:rPr>
              <a:t>e</a:t>
            </a:r>
            <a:r>
              <a:rPr lang="en-US" sz="1500" dirty="0" err="1">
                <a:latin typeface="Bookman Old Style" panose="02050604050505020204" pitchFamily="18" charset="0"/>
                <a:ea typeface="Bookman Old Style" panose="02050604050505020204" pitchFamily="18" charset="0"/>
                <a:cs typeface="Bookman Old Style" panose="02050604050505020204" pitchFamily="18" charset="0"/>
              </a:rPr>
              <a:t>raturan</a:t>
            </a:r>
            <a:r>
              <a:rPr lang="en-US" sz="150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500" dirty="0" err="1">
                <a:latin typeface="Bookman Old Style" panose="02050604050505020204" pitchFamily="18" charset="0"/>
                <a:ea typeface="Bookman Old Style" panose="02050604050505020204" pitchFamily="18" charset="0"/>
                <a:cs typeface="Bookman Old Style" panose="02050604050505020204" pitchFamily="18" charset="0"/>
              </a:rPr>
              <a:t>perundang-undangan</a:t>
            </a:r>
            <a:endParaRPr lang="en-ID" sz="1500" dirty="0">
              <a:latin typeface="Calibri" panose="020F0502020204030204" pitchFamily="34" charset="0"/>
              <a:ea typeface="Calibri" panose="020F0502020204030204" pitchFamily="34" charset="0"/>
              <a:cs typeface="Times New Roman" panose="02020603050405020304" pitchFamily="18" charset="0"/>
            </a:endParaRPr>
          </a:p>
          <a:p>
            <a:endParaRPr lang="en-ID" dirty="0"/>
          </a:p>
        </p:txBody>
      </p:sp>
    </p:spTree>
  </p:cSld>
  <p:clrMapOvr>
    <a:masterClrMapping/>
  </p:clrMapOvr>
  <p:transition/>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131094"/>
            <a:ext cx="7527472" cy="583406"/>
          </a:xfrm>
        </p:spPr>
        <p:txBody>
          <a:bodyPr>
            <a:normAutofit fontScale="90000"/>
          </a:bodyPr>
          <a:lstStyle/>
          <a:p>
            <a:br>
              <a:rPr lang="en-US" sz="2700" dirty="0">
                <a:latin typeface="Bookman Old Style" panose="02050604050505020204" pitchFamily="18" charset="0"/>
                <a:ea typeface="Bookman Old Style" panose="02050604050505020204" pitchFamily="18" charset="0"/>
                <a:cs typeface="Bookman Old Style" panose="02050604050505020204" pitchFamily="18" charset="0"/>
              </a:rPr>
            </a:br>
            <a:r>
              <a:rPr lang="en-US" sz="2700" dirty="0">
                <a:latin typeface="Bookman Old Style" panose="02050604050505020204" pitchFamily="18" charset="0"/>
                <a:ea typeface="Bookman Old Style" panose="02050604050505020204" pitchFamily="18" charset="0"/>
                <a:cs typeface="Bookman Old Style" panose="02050604050505020204" pitchFamily="18" charset="0"/>
              </a:rPr>
              <a:t>PELAKSANAAN PEMBUKUAN</a:t>
            </a:r>
            <a:br>
              <a:rPr lang="en-ID" sz="1350" dirty="0">
                <a:latin typeface="Calibri" panose="020F0502020204030204" pitchFamily="34" charset="0"/>
                <a:ea typeface="Calibri" panose="020F0502020204030204" pitchFamily="34" charset="0"/>
                <a:cs typeface="Times New Roman" panose="02020603050405020304" pitchFamily="18" charset="0"/>
              </a:rPr>
            </a:br>
            <a:endParaRPr lang="en-ID" dirty="0"/>
          </a:p>
        </p:txBody>
      </p:sp>
      <p:sp>
        <p:nvSpPr>
          <p:cNvPr id="3" name="Content Placeholder 2"/>
          <p:cNvSpPr>
            <a:spLocks noGrp="1"/>
          </p:cNvSpPr>
          <p:nvPr>
            <p:ph idx="1"/>
          </p:nvPr>
        </p:nvSpPr>
        <p:spPr>
          <a:xfrm>
            <a:off x="628650" y="1714500"/>
            <a:ext cx="8009165" cy="3886200"/>
          </a:xfrm>
        </p:spPr>
        <p:txBody>
          <a:bodyPr/>
          <a:lstStyle/>
          <a:p>
            <a:pPr marL="387985" indent="-257175">
              <a:lnSpc>
                <a:spcPct val="130000"/>
              </a:lnSpc>
              <a:spcBef>
                <a:spcPts val="25"/>
              </a:spcBef>
              <a:spcAft>
                <a:spcPts val="750"/>
              </a:spcAft>
              <a:buFont typeface="+mj-lt"/>
              <a:buAutoNum type="arabicPeriod"/>
            </a:pPr>
            <a:r>
              <a:rPr lang="en-US" sz="1350" b="1" dirty="0" err="1">
                <a:latin typeface="Bookman Old Style" panose="02050604050505020204" pitchFamily="18" charset="0"/>
                <a:ea typeface="Bookman Old Style" panose="02050604050505020204" pitchFamily="18" charset="0"/>
                <a:cs typeface="Bookman Old Style" panose="02050604050505020204" pitchFamily="18" charset="0"/>
              </a:rPr>
              <a:t>Penerimaan</a:t>
            </a:r>
            <a:r>
              <a:rPr lang="en-US" sz="1350" b="1" dirty="0">
                <a:latin typeface="Bookman Old Style" panose="02050604050505020204" pitchFamily="18" charset="0"/>
                <a:ea typeface="Bookman Old Style" panose="02050604050505020204" pitchFamily="18" charset="0"/>
                <a:cs typeface="Bookman Old Style" panose="02050604050505020204" pitchFamily="18" charset="0"/>
              </a:rPr>
              <a:t> Uang </a:t>
            </a:r>
            <a:r>
              <a:rPr lang="en-US" sz="1350" b="1" dirty="0" err="1">
                <a:latin typeface="Bookman Old Style" panose="02050604050505020204" pitchFamily="18" charset="0"/>
                <a:ea typeface="Bookman Old Style" panose="02050604050505020204" pitchFamily="18" charset="0"/>
                <a:cs typeface="Bookman Old Style" panose="02050604050505020204" pitchFamily="18" charset="0"/>
              </a:rPr>
              <a:t>Persediaan</a:t>
            </a:r>
            <a:r>
              <a:rPr lang="en-US" sz="1350" b="1" dirty="0">
                <a:latin typeface="Calibri" panose="020F0502020204030204" pitchFamily="34" charset="0"/>
                <a:ea typeface="Calibri" panose="020F0502020204030204" pitchFamily="34" charset="0"/>
                <a:cs typeface="Times New Roman" panose="02020603050405020304" pitchFamily="18" charset="0"/>
              </a:rPr>
              <a:t> </a:t>
            </a:r>
            <a:endParaRPr lang="en-ID" sz="1350" b="1" dirty="0">
              <a:latin typeface="Calibri" panose="020F0502020204030204" pitchFamily="34" charset="0"/>
              <a:ea typeface="Calibri" panose="020F0502020204030204" pitchFamily="34" charset="0"/>
              <a:cs typeface="Times New Roman" panose="02020603050405020304" pitchFamily="18" charset="0"/>
            </a:endParaRPr>
          </a:p>
          <a:p>
            <a:pPr marL="342900" lvl="1" indent="0">
              <a:lnSpc>
                <a:spcPct val="130000"/>
              </a:lnSpc>
              <a:buNone/>
            </a:pP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Bendahara</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Pengeluaran</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Bendahara</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Pengeluaran</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Pembantu</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membukukan</a:t>
            </a:r>
            <a:r>
              <a:rPr lang="en-US" sz="1350" spc="41"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pe</a:t>
            </a:r>
            <a:r>
              <a:rPr lang="en-US" sz="1350" spc="8" dirty="0" err="1">
                <a:latin typeface="Bookman Old Style" panose="02050604050505020204" pitchFamily="18" charset="0"/>
                <a:ea typeface="Bookman Old Style" panose="02050604050505020204" pitchFamily="18" charset="0"/>
                <a:cs typeface="Bookman Old Style" panose="02050604050505020204" pitchFamily="18" charset="0"/>
              </a:rPr>
              <a:t>n</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erimaan</a:t>
            </a:r>
            <a:r>
              <a:rPr lang="en-US" sz="1350" spc="41"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UP/GU/</a:t>
            </a:r>
            <a:r>
              <a:rPr lang="en-US" sz="1350" spc="8" dirty="0">
                <a:latin typeface="Bookman Old Style" panose="02050604050505020204" pitchFamily="18" charset="0"/>
                <a:ea typeface="Bookman Old Style" panose="02050604050505020204" pitchFamily="18" charset="0"/>
                <a:cs typeface="Bookman Old Style" panose="02050604050505020204" pitchFamily="18" charset="0"/>
              </a:rPr>
              <a:t>T</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U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berdasarkan</a:t>
            </a:r>
            <a:r>
              <a:rPr lang="en-US" sz="1350" spc="49"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SP2</a:t>
            </a:r>
            <a:r>
              <a:rPr lang="en-US" sz="1350" spc="4" dirty="0">
                <a:latin typeface="Bookman Old Style" panose="02050604050505020204" pitchFamily="18" charset="0"/>
                <a:ea typeface="Bookman Old Style" panose="02050604050505020204" pitchFamily="18" charset="0"/>
                <a:cs typeface="Bookman Old Style" panose="02050604050505020204" pitchFamily="18" charset="0"/>
              </a:rPr>
              <a:t>D</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 UP/SP2</a:t>
            </a:r>
            <a:r>
              <a:rPr lang="en-US" sz="1350" spc="4" dirty="0">
                <a:latin typeface="Bookman Old Style" panose="02050604050505020204" pitchFamily="18" charset="0"/>
                <a:ea typeface="Bookman Old Style" panose="02050604050505020204" pitchFamily="18" charset="0"/>
                <a:cs typeface="Bookman Old Style" panose="02050604050505020204" pitchFamily="18" charset="0"/>
              </a:rPr>
              <a:t>D</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-GU/SP2D-TU, </a:t>
            </a:r>
            <a:r>
              <a:rPr lang="en-US" sz="1350" spc="21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dengan</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spc="278"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mel</a:t>
            </a:r>
            <a:r>
              <a:rPr lang="en-US" sz="1350" spc="8" dirty="0" err="1">
                <a:latin typeface="Bookman Old Style" panose="02050604050505020204" pitchFamily="18" charset="0"/>
                <a:ea typeface="Bookman Old Style" panose="02050604050505020204" pitchFamily="18" charset="0"/>
                <a:cs typeface="Bookman Old Style" panose="02050604050505020204" pitchFamily="18" charset="0"/>
              </a:rPr>
              <a:t>a</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kukan</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spc="255"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pencatatan</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spc="289"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pada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Buku</a:t>
            </a:r>
            <a:r>
              <a:rPr lang="en-US" sz="1350" spc="-38"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Kas</a:t>
            </a:r>
            <a:r>
              <a:rPr lang="en-US" sz="1350" spc="-38"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Umum</a:t>
            </a:r>
            <a:r>
              <a:rPr lang="en-US" sz="1350" spc="-68"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di</a:t>
            </a:r>
            <a:r>
              <a:rPr lang="en-US" sz="1350" spc="-34"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sisi</a:t>
            </a:r>
            <a:r>
              <a:rPr lang="en-US" sz="1350" spc="-53"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penerimaan</a:t>
            </a:r>
            <a:r>
              <a:rPr lang="en-US" sz="1350" spc="-38"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dan</a:t>
            </a:r>
            <a:r>
              <a:rPr lang="en-US" sz="1350" spc="-26"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pada</a:t>
            </a:r>
            <a:r>
              <a:rPr lang="en-US" sz="1350" spc="-38"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Buku</a:t>
            </a:r>
            <a:r>
              <a:rPr lang="en-US" sz="1350" spc="-38"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Kas</a:t>
            </a:r>
            <a:r>
              <a:rPr lang="en-US" sz="1350" spc="-38"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Pe</a:t>
            </a:r>
            <a:r>
              <a:rPr lang="en-US" sz="1350" spc="8" dirty="0" err="1">
                <a:latin typeface="Bookman Old Style" panose="02050604050505020204" pitchFamily="18" charset="0"/>
                <a:ea typeface="Bookman Old Style" panose="02050604050505020204" pitchFamily="18" charset="0"/>
                <a:cs typeface="Bookman Old Style" panose="02050604050505020204" pitchFamily="18" charset="0"/>
              </a:rPr>
              <a:t>m</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bantu</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 Bank</a:t>
            </a:r>
            <a:r>
              <a:rPr lang="en-US" sz="1350" spc="3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di</a:t>
            </a:r>
            <a:r>
              <a:rPr lang="en-US" sz="1350" spc="23"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sisi</a:t>
            </a:r>
            <a:r>
              <a:rPr lang="en-US" sz="1350" spc="15"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pener</a:t>
            </a:r>
            <a:r>
              <a:rPr lang="en-US" sz="1350" spc="-8" dirty="0" err="1">
                <a:latin typeface="Bookman Old Style" panose="02050604050505020204" pitchFamily="18" charset="0"/>
                <a:ea typeface="Bookman Old Style" panose="02050604050505020204" pitchFamily="18" charset="0"/>
                <a:cs typeface="Bookman Old Style" panose="02050604050505020204" pitchFamily="18" charset="0"/>
              </a:rPr>
              <a:t>i</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maan</a:t>
            </a:r>
            <a:r>
              <a:rPr lang="en-US" sz="1350" spc="3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sesuai</a:t>
            </a:r>
            <a:r>
              <a:rPr lang="en-US" sz="1350" spc="3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dengan</a:t>
            </a:r>
            <a:r>
              <a:rPr lang="en-US" sz="1350" spc="3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jumlah</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 yang</a:t>
            </a:r>
            <a:r>
              <a:rPr lang="en-US" sz="1350" spc="3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tert</a:t>
            </a:r>
            <a:r>
              <a:rPr lang="en-US" sz="1350" spc="-8" dirty="0" err="1">
                <a:latin typeface="Bookman Old Style" panose="02050604050505020204" pitchFamily="18" charset="0"/>
                <a:ea typeface="Bookman Old Style" panose="02050604050505020204" pitchFamily="18" charset="0"/>
                <a:cs typeface="Bookman Old Style" panose="02050604050505020204" pitchFamily="18" charset="0"/>
              </a:rPr>
              <a:t>e</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ra</a:t>
            </a:r>
            <a:r>
              <a:rPr lang="en-US" sz="1350" spc="11"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pada SP2D-UP/SP2</a:t>
            </a:r>
            <a:r>
              <a:rPr lang="en-US" sz="1350" spc="4" dirty="0">
                <a:latin typeface="Bookman Old Style" panose="02050604050505020204" pitchFamily="18" charset="0"/>
                <a:ea typeface="Bookman Old Style" panose="02050604050505020204" pitchFamily="18" charset="0"/>
                <a:cs typeface="Bookman Old Style" panose="02050604050505020204" pitchFamily="18" charset="0"/>
              </a:rPr>
              <a:t>D</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-GU/SP2D-TU.</a:t>
            </a:r>
            <a:endParaRPr lang="en-US" sz="1350" dirty="0">
              <a:latin typeface="Bookman Old Style" panose="02050604050505020204" pitchFamily="18" charset="0"/>
              <a:ea typeface="Bookman Old Style" panose="02050604050505020204" pitchFamily="18" charset="0"/>
              <a:cs typeface="Bookman Old Style" panose="02050604050505020204" pitchFamily="18" charset="0"/>
            </a:endParaRPr>
          </a:p>
          <a:p>
            <a:pPr marL="342900" lvl="1" indent="0">
              <a:lnSpc>
                <a:spcPct val="130000"/>
              </a:lnSpc>
              <a:buNone/>
            </a:pPr>
            <a:endParaRPr lang="en-ID" sz="1350" dirty="0">
              <a:latin typeface="Calibri" panose="020F0502020204030204" pitchFamily="34" charset="0"/>
              <a:ea typeface="Calibri" panose="020F0502020204030204" pitchFamily="34" charset="0"/>
              <a:cs typeface="Times New Roman" panose="02020603050405020304" pitchFamily="18" charset="0"/>
            </a:endParaRPr>
          </a:p>
          <a:p>
            <a:pPr marL="334645" indent="-203835">
              <a:lnSpc>
                <a:spcPct val="130000"/>
              </a:lnSpc>
              <a:spcBef>
                <a:spcPts val="25"/>
              </a:spcBef>
              <a:spcAft>
                <a:spcPts val="750"/>
              </a:spcAft>
              <a:buFont typeface="+mj-lt"/>
              <a:buAutoNum type="arabicPeriod"/>
            </a:pPr>
            <a:r>
              <a:rPr lang="en-US" sz="1350" b="1" dirty="0" err="1">
                <a:latin typeface="Bookman Old Style" panose="02050604050505020204" pitchFamily="18" charset="0"/>
                <a:ea typeface="Bookman Old Style" panose="02050604050505020204" pitchFamily="18" charset="0"/>
                <a:cs typeface="Bookman Old Style" panose="02050604050505020204" pitchFamily="18" charset="0"/>
              </a:rPr>
              <a:t>Pelimpahan</a:t>
            </a:r>
            <a:r>
              <a:rPr lang="en-US" sz="1350" b="1" dirty="0">
                <a:latin typeface="Bookman Old Style" panose="02050604050505020204" pitchFamily="18" charset="0"/>
                <a:ea typeface="Bookman Old Style" panose="02050604050505020204" pitchFamily="18" charset="0"/>
                <a:cs typeface="Bookman Old Style" panose="02050604050505020204" pitchFamily="18" charset="0"/>
              </a:rPr>
              <a:t> Uang </a:t>
            </a:r>
            <a:r>
              <a:rPr lang="en-US" sz="1350" b="1" dirty="0" err="1">
                <a:latin typeface="Bookman Old Style" panose="02050604050505020204" pitchFamily="18" charset="0"/>
                <a:ea typeface="Bookman Old Style" panose="02050604050505020204" pitchFamily="18" charset="0"/>
                <a:cs typeface="Bookman Old Style" panose="02050604050505020204" pitchFamily="18" charset="0"/>
              </a:rPr>
              <a:t>Persediaan</a:t>
            </a:r>
            <a:r>
              <a:rPr lang="en-US" sz="1350" b="1" dirty="0">
                <a:latin typeface="Calibri" panose="020F0502020204030204" pitchFamily="34" charset="0"/>
                <a:ea typeface="Calibri" panose="020F0502020204030204" pitchFamily="34" charset="0"/>
                <a:cs typeface="Times New Roman" panose="02020603050405020304" pitchFamily="18" charset="0"/>
              </a:rPr>
              <a:t> </a:t>
            </a:r>
            <a:endParaRPr lang="en-US" sz="1350" b="1" dirty="0">
              <a:latin typeface="Calibri" panose="020F0502020204030204" pitchFamily="34" charset="0"/>
              <a:ea typeface="Calibri" panose="020F0502020204030204" pitchFamily="34" charset="0"/>
              <a:cs typeface="Times New Roman" panose="02020603050405020304" pitchFamily="18" charset="0"/>
            </a:endParaRPr>
          </a:p>
          <a:p>
            <a:pPr marL="334645" indent="0">
              <a:lnSpc>
                <a:spcPct val="130000"/>
              </a:lnSpc>
              <a:spcBef>
                <a:spcPts val="25"/>
              </a:spcBef>
              <a:spcAft>
                <a:spcPts val="750"/>
              </a:spcAft>
              <a:buNone/>
            </a:pP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Pelimpahan</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spc="281"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sebagian</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spc="278"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UP  </a:t>
            </a:r>
            <a:r>
              <a:rPr lang="en-US" sz="1350" spc="263"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kepada</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Bendahara</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spc="278"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Pengeluaran</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Pembantu</a:t>
            </a:r>
            <a:r>
              <a:rPr lang="en-US" sz="1350" spc="45"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dicatat</a:t>
            </a:r>
            <a:r>
              <a:rPr lang="en-US" sz="1350" spc="15"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pada</a:t>
            </a:r>
            <a:r>
              <a:rPr lang="en-US" sz="1350" spc="45"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BKU</a:t>
            </a:r>
            <a:r>
              <a:rPr lang="en-US" sz="1350" spc="26"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di</a:t>
            </a:r>
            <a:r>
              <a:rPr lang="en-US" sz="1350" spc="38"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sisi</a:t>
            </a:r>
            <a:r>
              <a:rPr lang="en-US" sz="1350" spc="3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pengeluaran</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a:t>
            </a:r>
            <a:r>
              <a:rPr lang="en-US" sz="1350" spc="45"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serta</a:t>
            </a:r>
            <a:r>
              <a:rPr lang="en-US" sz="1350" spc="23"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pada</a:t>
            </a:r>
            <a:r>
              <a:rPr lang="en-US" sz="1350" spc="45"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Buku</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Pembantu</a:t>
            </a:r>
            <a:r>
              <a:rPr lang="en-US" sz="1350" spc="-19"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Bank</a:t>
            </a:r>
            <a:r>
              <a:rPr lang="en-US" sz="1350" spc="-19"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di</a:t>
            </a:r>
            <a:r>
              <a:rPr lang="en-US" sz="1350" spc="-26"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spc="8" dirty="0" err="1">
                <a:latin typeface="Bookman Old Style" panose="02050604050505020204" pitchFamily="18" charset="0"/>
                <a:ea typeface="Bookman Old Style" panose="02050604050505020204" pitchFamily="18" charset="0"/>
                <a:cs typeface="Bookman Old Style" panose="02050604050505020204" pitchFamily="18" charset="0"/>
              </a:rPr>
              <a:t>s</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isi</a:t>
            </a:r>
            <a:r>
              <a:rPr lang="en-US" sz="1350" spc="-3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pengeluaran</a:t>
            </a:r>
            <a:r>
              <a:rPr lang="en-US" sz="1350" spc="-19"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ses</a:t>
            </a:r>
            <a:r>
              <a:rPr lang="en-US" sz="1350" spc="8" dirty="0" err="1">
                <a:latin typeface="Bookman Old Style" panose="02050604050505020204" pitchFamily="18" charset="0"/>
                <a:ea typeface="Bookman Old Style" panose="02050604050505020204" pitchFamily="18" charset="0"/>
                <a:cs typeface="Bookman Old Style" panose="02050604050505020204" pitchFamily="18" charset="0"/>
              </a:rPr>
              <a:t>u</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ai</a:t>
            </a:r>
            <a:r>
              <a:rPr lang="en-US" sz="1350" spc="-26"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dengan</a:t>
            </a:r>
            <a:r>
              <a:rPr lang="en-US" sz="1350" spc="-19"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jumlah</a:t>
            </a:r>
            <a:r>
              <a:rPr lang="en-US" sz="1350" spc="-49"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UP</a:t>
            </a:r>
            <a:r>
              <a:rPr lang="en-US" sz="1350" spc="-23"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yang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dilimpahkan</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a:t>
            </a:r>
            <a:endParaRPr lang="en-ID" sz="1350" dirty="0">
              <a:latin typeface="Calibri" panose="020F0502020204030204" pitchFamily="34" charset="0"/>
              <a:ea typeface="Calibri" panose="020F0502020204030204" pitchFamily="34" charset="0"/>
              <a:cs typeface="Times New Roman" panose="02020603050405020304" pitchFamily="18" charset="0"/>
            </a:endParaRPr>
          </a:p>
          <a:p>
            <a:pPr marL="269240" marR="26670" indent="65405" algn="just">
              <a:lnSpc>
                <a:spcPct val="130000"/>
              </a:lnSpc>
              <a:spcAft>
                <a:spcPts val="750"/>
              </a:spcAft>
              <a:buNone/>
              <a:tabLst>
                <a:tab pos="334010" algn="l"/>
              </a:tabLst>
            </a:pPr>
            <a:endParaRPr lang="en-ID" sz="1350" dirty="0">
              <a:latin typeface="Calibri" panose="020F0502020204030204" pitchFamily="34" charset="0"/>
              <a:ea typeface="Calibri" panose="020F0502020204030204" pitchFamily="34" charset="0"/>
              <a:cs typeface="Times New Roman" panose="02020603050405020304" pitchFamily="18" charset="0"/>
            </a:endParaRPr>
          </a:p>
          <a:p>
            <a:endParaRPr lang="en-ID" dirty="0"/>
          </a:p>
        </p:txBody>
      </p:sp>
    </p:spTree>
  </p:cSld>
  <p:clrMapOvr>
    <a:masterClrMapping/>
  </p:clrMapOvr>
  <p:transition/>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9036" y="1257300"/>
            <a:ext cx="8188779" cy="4343400"/>
          </a:xfrm>
        </p:spPr>
        <p:txBody>
          <a:bodyPr>
            <a:normAutofit fontScale="92500" lnSpcReduction="10000"/>
          </a:bodyPr>
          <a:lstStyle/>
          <a:p>
            <a:pPr marL="470535" indent="-257175">
              <a:lnSpc>
                <a:spcPct val="115000"/>
              </a:lnSpc>
              <a:spcBef>
                <a:spcPts val="25"/>
              </a:spcBef>
              <a:spcAft>
                <a:spcPts val="750"/>
              </a:spcAft>
              <a:buFont typeface="+mj-lt"/>
              <a:buAutoNum type="arabicPeriod" startAt="3"/>
            </a:pPr>
            <a:r>
              <a:rPr lang="en-US" sz="1425" b="1" dirty="0" err="1">
                <a:latin typeface="Bookman Old Style" panose="02050604050505020204" pitchFamily="18" charset="0"/>
                <a:ea typeface="Bookman Old Style" panose="02050604050505020204" pitchFamily="18" charset="0"/>
                <a:cs typeface="Bookman Old Style" panose="02050604050505020204" pitchFamily="18" charset="0"/>
              </a:rPr>
              <a:t>Pergeseran</a:t>
            </a:r>
            <a:r>
              <a:rPr lang="en-US" sz="1425" b="1" dirty="0">
                <a:latin typeface="Bookman Old Style" panose="02050604050505020204" pitchFamily="18" charset="0"/>
                <a:ea typeface="Bookman Old Style" panose="02050604050505020204" pitchFamily="18" charset="0"/>
                <a:cs typeface="Bookman Old Style" panose="02050604050505020204" pitchFamily="18" charset="0"/>
              </a:rPr>
              <a:t> Uang </a:t>
            </a:r>
            <a:r>
              <a:rPr lang="en-US" sz="1425" b="1" dirty="0" err="1">
                <a:latin typeface="Bookman Old Style" panose="02050604050505020204" pitchFamily="18" charset="0"/>
                <a:ea typeface="Bookman Old Style" panose="02050604050505020204" pitchFamily="18" charset="0"/>
                <a:cs typeface="Bookman Old Style" panose="02050604050505020204" pitchFamily="18" charset="0"/>
              </a:rPr>
              <a:t>Persediaan</a:t>
            </a:r>
            <a:r>
              <a:rPr lang="en-US" sz="1425" b="1" dirty="0">
                <a:latin typeface="Calibri" panose="020F0502020204030204" pitchFamily="34" charset="0"/>
                <a:ea typeface="Calibri" panose="020F0502020204030204" pitchFamily="34" charset="0"/>
                <a:cs typeface="Times New Roman" panose="02020603050405020304" pitchFamily="18" charset="0"/>
              </a:rPr>
              <a:t> </a:t>
            </a:r>
            <a:endParaRPr lang="en-ID" sz="1425" b="1" dirty="0">
              <a:latin typeface="Calibri" panose="020F0502020204030204" pitchFamily="34" charset="0"/>
              <a:ea typeface="Calibri" panose="020F0502020204030204" pitchFamily="34" charset="0"/>
              <a:cs typeface="Times New Roman" panose="02020603050405020304" pitchFamily="18" charset="0"/>
            </a:endParaRPr>
          </a:p>
          <a:p>
            <a:pPr marL="405130" marR="24765" indent="0" algn="just">
              <a:lnSpc>
                <a:spcPct val="149000"/>
              </a:lnSpc>
              <a:spcAft>
                <a:spcPts val="750"/>
              </a:spcAft>
              <a:buNone/>
            </a:pPr>
            <a:r>
              <a:rPr lang="en-US" sz="1425" dirty="0" err="1">
                <a:latin typeface="Bookman Old Style" panose="02050604050505020204" pitchFamily="18" charset="0"/>
                <a:ea typeface="Bookman Old Style" panose="02050604050505020204" pitchFamily="18" charset="0"/>
                <a:cs typeface="Bookman Old Style" panose="02050604050505020204" pitchFamily="18" charset="0"/>
              </a:rPr>
              <a:t>Dalam</a:t>
            </a:r>
            <a:r>
              <a:rPr lang="en-US" sz="1425"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425" dirty="0" err="1">
                <a:latin typeface="Bookman Old Style" panose="02050604050505020204" pitchFamily="18" charset="0"/>
                <a:ea typeface="Bookman Old Style" panose="02050604050505020204" pitchFamily="18" charset="0"/>
                <a:cs typeface="Bookman Old Style" panose="02050604050505020204" pitchFamily="18" charset="0"/>
              </a:rPr>
              <a:t>hal</a:t>
            </a:r>
            <a:r>
              <a:rPr lang="en-US" sz="1425" spc="3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425" dirty="0" err="1">
                <a:latin typeface="Bookman Old Style" panose="02050604050505020204" pitchFamily="18" charset="0"/>
                <a:ea typeface="Bookman Old Style" panose="02050604050505020204" pitchFamily="18" charset="0"/>
                <a:cs typeface="Bookman Old Style" panose="02050604050505020204" pitchFamily="18" charset="0"/>
              </a:rPr>
              <a:t>Bend</a:t>
            </a:r>
            <a:r>
              <a:rPr lang="en-US" sz="1425" spc="8" dirty="0" err="1">
                <a:latin typeface="Bookman Old Style" panose="02050604050505020204" pitchFamily="18" charset="0"/>
                <a:ea typeface="Bookman Old Style" panose="02050604050505020204" pitchFamily="18" charset="0"/>
                <a:cs typeface="Bookman Old Style" panose="02050604050505020204" pitchFamily="18" charset="0"/>
              </a:rPr>
              <a:t>a</a:t>
            </a:r>
            <a:r>
              <a:rPr lang="en-US" sz="1425" dirty="0" err="1">
                <a:latin typeface="Bookman Old Style" panose="02050604050505020204" pitchFamily="18" charset="0"/>
                <a:ea typeface="Bookman Old Style" panose="02050604050505020204" pitchFamily="18" charset="0"/>
                <a:cs typeface="Bookman Old Style" panose="02050604050505020204" pitchFamily="18" charset="0"/>
              </a:rPr>
              <a:t>hara</a:t>
            </a:r>
            <a:r>
              <a:rPr lang="en-US" sz="1425" spc="3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425" dirty="0" err="1">
                <a:latin typeface="Bookman Old Style" panose="02050604050505020204" pitchFamily="18" charset="0"/>
                <a:ea typeface="Bookman Old Style" panose="02050604050505020204" pitchFamily="18" charset="0"/>
                <a:cs typeface="Bookman Old Style" panose="02050604050505020204" pitchFamily="18" charset="0"/>
              </a:rPr>
              <a:t>Pengeluaran</a:t>
            </a:r>
            <a:r>
              <a:rPr lang="en-US" sz="1425" spc="8" dirty="0">
                <a:latin typeface="Bookman Old Style" panose="02050604050505020204" pitchFamily="18" charset="0"/>
                <a:ea typeface="Bookman Old Style" panose="02050604050505020204" pitchFamily="18" charset="0"/>
                <a:cs typeface="Bookman Old Style" panose="02050604050505020204" pitchFamily="18" charset="0"/>
              </a:rPr>
              <a:t>/</a:t>
            </a:r>
            <a:r>
              <a:rPr lang="en-US" sz="1425" dirty="0" err="1">
                <a:latin typeface="Bookman Old Style" panose="02050604050505020204" pitchFamily="18" charset="0"/>
                <a:ea typeface="Bookman Old Style" panose="02050604050505020204" pitchFamily="18" charset="0"/>
                <a:cs typeface="Bookman Old Style" panose="02050604050505020204" pitchFamily="18" charset="0"/>
              </a:rPr>
              <a:t>Bendahara</a:t>
            </a:r>
            <a:r>
              <a:rPr lang="en-US" sz="1425" spc="3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425" dirty="0" err="1">
                <a:latin typeface="Bookman Old Style" panose="02050604050505020204" pitchFamily="18" charset="0"/>
                <a:ea typeface="Bookman Old Style" panose="02050604050505020204" pitchFamily="18" charset="0"/>
                <a:cs typeface="Bookman Old Style" panose="02050604050505020204" pitchFamily="18" charset="0"/>
              </a:rPr>
              <a:t>Penge</a:t>
            </a:r>
            <a:r>
              <a:rPr lang="en-US" sz="1425" spc="8" dirty="0" err="1">
                <a:latin typeface="Bookman Old Style" panose="02050604050505020204" pitchFamily="18" charset="0"/>
                <a:ea typeface="Bookman Old Style" panose="02050604050505020204" pitchFamily="18" charset="0"/>
                <a:cs typeface="Bookman Old Style" panose="02050604050505020204" pitchFamily="18" charset="0"/>
              </a:rPr>
              <a:t>l</a:t>
            </a:r>
            <a:r>
              <a:rPr lang="en-US" sz="1425" spc="11" dirty="0" err="1">
                <a:latin typeface="Bookman Old Style" panose="02050604050505020204" pitchFamily="18" charset="0"/>
                <a:ea typeface="Bookman Old Style" panose="02050604050505020204" pitchFamily="18" charset="0"/>
                <a:cs typeface="Bookman Old Style" panose="02050604050505020204" pitchFamily="18" charset="0"/>
              </a:rPr>
              <a:t>u</a:t>
            </a:r>
            <a:r>
              <a:rPr lang="en-US" sz="1425" dirty="0" err="1">
                <a:latin typeface="Bookman Old Style" panose="02050604050505020204" pitchFamily="18" charset="0"/>
                <a:ea typeface="Bookman Old Style" panose="02050604050505020204" pitchFamily="18" charset="0"/>
                <a:cs typeface="Bookman Old Style" panose="02050604050505020204" pitchFamily="18" charset="0"/>
              </a:rPr>
              <a:t>aran</a:t>
            </a:r>
            <a:r>
              <a:rPr lang="en-US" sz="1425"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425" dirty="0" err="1">
                <a:latin typeface="Bookman Old Style" panose="02050604050505020204" pitchFamily="18" charset="0"/>
                <a:ea typeface="Bookman Old Style" panose="02050604050505020204" pitchFamily="18" charset="0"/>
                <a:cs typeface="Bookman Old Style" panose="02050604050505020204" pitchFamily="18" charset="0"/>
              </a:rPr>
              <a:t>Pembantu</a:t>
            </a:r>
            <a:r>
              <a:rPr lang="en-US" sz="1425" spc="49"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425" dirty="0" err="1">
                <a:latin typeface="Bookman Old Style" panose="02050604050505020204" pitchFamily="18" charset="0"/>
                <a:ea typeface="Bookman Old Style" panose="02050604050505020204" pitchFamily="18" charset="0"/>
                <a:cs typeface="Bookman Old Style" panose="02050604050505020204" pitchFamily="18" charset="0"/>
              </a:rPr>
              <a:t>melakukan</a:t>
            </a:r>
            <a:r>
              <a:rPr lang="en-US" sz="1425" spc="49"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425" dirty="0" err="1">
                <a:latin typeface="Bookman Old Style" panose="02050604050505020204" pitchFamily="18" charset="0"/>
                <a:ea typeface="Bookman Old Style" panose="02050604050505020204" pitchFamily="18" charset="0"/>
                <a:cs typeface="Bookman Old Style" panose="02050604050505020204" pitchFamily="18" charset="0"/>
              </a:rPr>
              <a:t>pergeseran</a:t>
            </a:r>
            <a:r>
              <a:rPr lang="en-US" sz="1425" spc="49"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425" dirty="0">
                <a:latin typeface="Bookman Old Style" panose="02050604050505020204" pitchFamily="18" charset="0"/>
                <a:ea typeface="Bookman Old Style" panose="02050604050505020204" pitchFamily="18" charset="0"/>
                <a:cs typeface="Bookman Old Style" panose="02050604050505020204" pitchFamily="18" charset="0"/>
              </a:rPr>
              <a:t>UP/GU/TU yang</a:t>
            </a:r>
            <a:r>
              <a:rPr lang="en-US" sz="1425" spc="49"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425" dirty="0" err="1">
                <a:latin typeface="Bookman Old Style" panose="02050604050505020204" pitchFamily="18" charset="0"/>
                <a:ea typeface="Bookman Old Style" panose="02050604050505020204" pitchFamily="18" charset="0"/>
                <a:cs typeface="Bookman Old Style" panose="02050604050505020204" pitchFamily="18" charset="0"/>
              </a:rPr>
              <a:t>terdapat</a:t>
            </a:r>
            <a:r>
              <a:rPr lang="en-US" sz="1425" spc="49"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425" dirty="0">
                <a:latin typeface="Bookman Old Style" panose="02050604050505020204" pitchFamily="18" charset="0"/>
                <a:ea typeface="Bookman Old Style" panose="02050604050505020204" pitchFamily="18" charset="0"/>
                <a:cs typeface="Bookman Old Style" panose="02050604050505020204" pitchFamily="18" charset="0"/>
              </a:rPr>
              <a:t>di bank</a:t>
            </a:r>
            <a:r>
              <a:rPr lang="en-US" sz="1425" spc="19"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425" dirty="0" err="1">
                <a:latin typeface="Bookman Old Style" panose="02050604050505020204" pitchFamily="18" charset="0"/>
                <a:ea typeface="Bookman Old Style" panose="02050604050505020204" pitchFamily="18" charset="0"/>
                <a:cs typeface="Bookman Old Style" panose="02050604050505020204" pitchFamily="18" charset="0"/>
              </a:rPr>
              <a:t>ke</a:t>
            </a:r>
            <a:r>
              <a:rPr lang="en-US" sz="1425" spc="19"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425" dirty="0">
                <a:latin typeface="Bookman Old Style" panose="02050604050505020204" pitchFamily="18" charset="0"/>
                <a:ea typeface="Bookman Old Style" panose="02050604050505020204" pitchFamily="18" charset="0"/>
                <a:cs typeface="Bookman Old Style" panose="02050604050505020204" pitchFamily="18" charset="0"/>
              </a:rPr>
              <a:t>kas</a:t>
            </a:r>
            <a:r>
              <a:rPr lang="en-US" sz="1425" spc="19"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425" dirty="0" err="1">
                <a:latin typeface="Bookman Old Style" panose="02050604050505020204" pitchFamily="18" charset="0"/>
                <a:ea typeface="Bookman Old Style" panose="02050604050505020204" pitchFamily="18" charset="0"/>
                <a:cs typeface="Bookman Old Style" panose="02050604050505020204" pitchFamily="18" charset="0"/>
              </a:rPr>
              <a:t>tu</a:t>
            </a:r>
            <a:r>
              <a:rPr lang="en-US" sz="1425" spc="-8" dirty="0" err="1">
                <a:latin typeface="Bookman Old Style" panose="02050604050505020204" pitchFamily="18" charset="0"/>
                <a:ea typeface="Bookman Old Style" panose="02050604050505020204" pitchFamily="18" charset="0"/>
                <a:cs typeface="Bookman Old Style" panose="02050604050505020204" pitchFamily="18" charset="0"/>
              </a:rPr>
              <a:t>n</a:t>
            </a:r>
            <a:r>
              <a:rPr lang="en-US" sz="1425" dirty="0" err="1">
                <a:latin typeface="Bookman Old Style" panose="02050604050505020204" pitchFamily="18" charset="0"/>
                <a:ea typeface="Bookman Old Style" panose="02050604050505020204" pitchFamily="18" charset="0"/>
                <a:cs typeface="Bookman Old Style" panose="02050604050505020204" pitchFamily="18" charset="0"/>
              </a:rPr>
              <a:t>ai</a:t>
            </a:r>
            <a:r>
              <a:rPr lang="en-US" sz="1425" dirty="0">
                <a:latin typeface="Bookman Old Style" panose="02050604050505020204" pitchFamily="18" charset="0"/>
                <a:ea typeface="Bookman Old Style" panose="02050604050505020204" pitchFamily="18" charset="0"/>
                <a:cs typeface="Bookman Old Style" panose="02050604050505020204" pitchFamily="18" charset="0"/>
              </a:rPr>
              <a:t>,</a:t>
            </a:r>
            <a:r>
              <a:rPr lang="en-US" sz="1425" spc="8"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425" dirty="0" err="1">
                <a:latin typeface="Bookman Old Style" panose="02050604050505020204" pitchFamily="18" charset="0"/>
                <a:ea typeface="Bookman Old Style" panose="02050604050505020204" pitchFamily="18" charset="0"/>
                <a:cs typeface="Bookman Old Style" panose="02050604050505020204" pitchFamily="18" charset="0"/>
              </a:rPr>
              <a:t>dilakukan</a:t>
            </a:r>
            <a:r>
              <a:rPr lang="en-US" sz="1425" spc="19"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425" dirty="0" err="1">
                <a:latin typeface="Bookman Old Style" panose="02050604050505020204" pitchFamily="18" charset="0"/>
                <a:ea typeface="Bookman Old Style" panose="02050604050505020204" pitchFamily="18" charset="0"/>
                <a:cs typeface="Bookman Old Style" panose="02050604050505020204" pitchFamily="18" charset="0"/>
              </a:rPr>
              <a:t>pencatatan</a:t>
            </a:r>
            <a:r>
              <a:rPr lang="en-US" sz="1425" spc="19"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425" dirty="0">
                <a:latin typeface="Bookman Old Style" panose="02050604050505020204" pitchFamily="18" charset="0"/>
                <a:ea typeface="Bookman Old Style" panose="02050604050505020204" pitchFamily="18" charset="0"/>
                <a:cs typeface="Bookman Old Style" panose="02050604050505020204" pitchFamily="18" charset="0"/>
              </a:rPr>
              <a:t>pada</a:t>
            </a:r>
            <a:r>
              <a:rPr lang="en-US" sz="1425" spc="19"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425" dirty="0">
                <a:latin typeface="Bookman Old Style" panose="02050604050505020204" pitchFamily="18" charset="0"/>
                <a:ea typeface="Bookman Old Style" panose="02050604050505020204" pitchFamily="18" charset="0"/>
                <a:cs typeface="Bookman Old Style" panose="02050604050505020204" pitchFamily="18" charset="0"/>
              </a:rPr>
              <a:t>BKU </a:t>
            </a:r>
            <a:r>
              <a:rPr lang="en-US" sz="1425" dirty="0" err="1">
                <a:latin typeface="Bookman Old Style" panose="02050604050505020204" pitchFamily="18" charset="0"/>
                <a:ea typeface="Bookman Old Style" panose="02050604050505020204" pitchFamily="18" charset="0"/>
                <a:cs typeface="Bookman Old Style" panose="02050604050505020204" pitchFamily="18" charset="0"/>
              </a:rPr>
              <a:t>sisi</a:t>
            </a:r>
            <a:r>
              <a:rPr lang="en-US" sz="1425"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425" dirty="0" err="1">
                <a:latin typeface="Bookman Old Style" panose="02050604050505020204" pitchFamily="18" charset="0"/>
                <a:ea typeface="Bookman Old Style" panose="02050604050505020204" pitchFamily="18" charset="0"/>
                <a:cs typeface="Bookman Old Style" panose="02050604050505020204" pitchFamily="18" charset="0"/>
              </a:rPr>
              <a:t>pengeluaran</a:t>
            </a:r>
            <a:r>
              <a:rPr lang="en-US" sz="1425" spc="8"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425" dirty="0">
                <a:latin typeface="Bookman Old Style" panose="02050604050505020204" pitchFamily="18" charset="0"/>
                <a:ea typeface="Bookman Old Style" panose="02050604050505020204" pitchFamily="18" charset="0"/>
                <a:cs typeface="Bookman Old Style" panose="02050604050505020204" pitchFamily="18" charset="0"/>
              </a:rPr>
              <a:t>dan</a:t>
            </a:r>
            <a:r>
              <a:rPr lang="en-US" sz="1425" spc="8"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425" dirty="0" err="1">
                <a:latin typeface="Bookman Old Style" panose="02050604050505020204" pitchFamily="18" charset="0"/>
                <a:ea typeface="Bookman Old Style" panose="02050604050505020204" pitchFamily="18" charset="0"/>
                <a:cs typeface="Bookman Old Style" panose="02050604050505020204" pitchFamily="18" charset="0"/>
              </a:rPr>
              <a:t>penerimaan</a:t>
            </a:r>
            <a:r>
              <a:rPr lang="en-US" sz="1425" dirty="0">
                <a:latin typeface="Bookman Old Style" panose="02050604050505020204" pitchFamily="18" charset="0"/>
                <a:ea typeface="Bookman Old Style" panose="02050604050505020204" pitchFamily="18" charset="0"/>
                <a:cs typeface="Bookman Old Style" panose="02050604050505020204" pitchFamily="18" charset="0"/>
              </a:rPr>
              <a:t>,</a:t>
            </a:r>
            <a:r>
              <a:rPr lang="en-US" sz="1425" spc="11"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425" dirty="0">
                <a:latin typeface="Bookman Old Style" panose="02050604050505020204" pitchFamily="18" charset="0"/>
                <a:ea typeface="Bookman Old Style" panose="02050604050505020204" pitchFamily="18" charset="0"/>
                <a:cs typeface="Bookman Old Style" panose="02050604050505020204" pitchFamily="18" charset="0"/>
              </a:rPr>
              <a:t>pada</a:t>
            </a:r>
            <a:r>
              <a:rPr lang="en-US" sz="1425" spc="8"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425" dirty="0" err="1">
                <a:latin typeface="Bookman Old Style" panose="02050604050505020204" pitchFamily="18" charset="0"/>
                <a:ea typeface="Bookman Old Style" panose="02050604050505020204" pitchFamily="18" charset="0"/>
                <a:cs typeface="Bookman Old Style" panose="02050604050505020204" pitchFamily="18" charset="0"/>
              </a:rPr>
              <a:t>Buku</a:t>
            </a:r>
            <a:r>
              <a:rPr lang="en-US" sz="1425" spc="11"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425" dirty="0" err="1">
                <a:latin typeface="Bookman Old Style" panose="02050604050505020204" pitchFamily="18" charset="0"/>
                <a:ea typeface="Bookman Old Style" panose="02050604050505020204" pitchFamily="18" charset="0"/>
                <a:cs typeface="Bookman Old Style" panose="02050604050505020204" pitchFamily="18" charset="0"/>
              </a:rPr>
              <a:t>Pembantu</a:t>
            </a:r>
            <a:r>
              <a:rPr lang="en-US" sz="1425" spc="8"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425" dirty="0">
                <a:latin typeface="Bookman Old Style" panose="02050604050505020204" pitchFamily="18" charset="0"/>
                <a:ea typeface="Bookman Old Style" panose="02050604050505020204" pitchFamily="18" charset="0"/>
                <a:cs typeface="Bookman Old Style" panose="02050604050505020204" pitchFamily="18" charset="0"/>
              </a:rPr>
              <a:t>Bank di</a:t>
            </a:r>
            <a:r>
              <a:rPr lang="en-US" sz="1425" spc="4"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425" dirty="0" err="1">
                <a:latin typeface="Bookman Old Style" panose="02050604050505020204" pitchFamily="18" charset="0"/>
                <a:ea typeface="Bookman Old Style" panose="02050604050505020204" pitchFamily="18" charset="0"/>
                <a:cs typeface="Bookman Old Style" panose="02050604050505020204" pitchFamily="18" charset="0"/>
              </a:rPr>
              <a:t>sisi</a:t>
            </a:r>
            <a:r>
              <a:rPr lang="en-US" sz="1425"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425" dirty="0" err="1">
                <a:latin typeface="Bookman Old Style" panose="02050604050505020204" pitchFamily="18" charset="0"/>
                <a:ea typeface="Bookman Old Style" panose="02050604050505020204" pitchFamily="18" charset="0"/>
                <a:cs typeface="Bookman Old Style" panose="02050604050505020204" pitchFamily="18" charset="0"/>
              </a:rPr>
              <a:t>pengeluaran</a:t>
            </a:r>
            <a:r>
              <a:rPr lang="en-US" sz="1425" dirty="0">
                <a:latin typeface="Bookman Old Style" panose="02050604050505020204" pitchFamily="18" charset="0"/>
                <a:ea typeface="Bookman Old Style" panose="02050604050505020204" pitchFamily="18" charset="0"/>
                <a:cs typeface="Bookman Old Style" panose="02050604050505020204" pitchFamily="18" charset="0"/>
              </a:rPr>
              <a:t>,</a:t>
            </a:r>
            <a:r>
              <a:rPr lang="en-US" sz="1425" spc="19"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425" dirty="0">
                <a:latin typeface="Bookman Old Style" panose="02050604050505020204" pitchFamily="18" charset="0"/>
                <a:ea typeface="Bookman Old Style" panose="02050604050505020204" pitchFamily="18" charset="0"/>
                <a:cs typeface="Bookman Old Style" panose="02050604050505020204" pitchFamily="18" charset="0"/>
              </a:rPr>
              <a:t>dan</a:t>
            </a:r>
            <a:r>
              <a:rPr lang="en-US" sz="1425" spc="19"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425" dirty="0">
                <a:latin typeface="Bookman Old Style" panose="02050604050505020204" pitchFamily="18" charset="0"/>
                <a:ea typeface="Bookman Old Style" panose="02050604050505020204" pitchFamily="18" charset="0"/>
                <a:cs typeface="Bookman Old Style" panose="02050604050505020204" pitchFamily="18" charset="0"/>
              </a:rPr>
              <a:t>pada</a:t>
            </a:r>
            <a:r>
              <a:rPr lang="en-US" sz="1425" spc="19"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425" dirty="0" err="1">
                <a:latin typeface="Bookman Old Style" panose="02050604050505020204" pitchFamily="18" charset="0"/>
                <a:ea typeface="Bookman Old Style" panose="02050604050505020204" pitchFamily="18" charset="0"/>
                <a:cs typeface="Bookman Old Style" panose="02050604050505020204" pitchFamily="18" charset="0"/>
              </a:rPr>
              <a:t>Buku</a:t>
            </a:r>
            <a:r>
              <a:rPr lang="en-US" sz="1425" spc="19"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425" dirty="0" err="1">
                <a:latin typeface="Bookman Old Style" panose="02050604050505020204" pitchFamily="18" charset="0"/>
                <a:ea typeface="Bookman Old Style" panose="02050604050505020204" pitchFamily="18" charset="0"/>
                <a:cs typeface="Bookman Old Style" panose="02050604050505020204" pitchFamily="18" charset="0"/>
              </a:rPr>
              <a:t>Pembantu</a:t>
            </a:r>
            <a:r>
              <a:rPr lang="en-US" sz="1425" spc="19"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425" dirty="0">
                <a:latin typeface="Bookman Old Style" panose="02050604050505020204" pitchFamily="18" charset="0"/>
                <a:ea typeface="Bookman Old Style" panose="02050604050505020204" pitchFamily="18" charset="0"/>
                <a:cs typeface="Bookman Old Style" panose="02050604050505020204" pitchFamily="18" charset="0"/>
              </a:rPr>
              <a:t>Kas</a:t>
            </a:r>
            <a:r>
              <a:rPr lang="en-US" sz="1425" spc="19"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425" dirty="0" err="1">
                <a:latin typeface="Bookman Old Style" panose="02050604050505020204" pitchFamily="18" charset="0"/>
                <a:ea typeface="Bookman Old Style" panose="02050604050505020204" pitchFamily="18" charset="0"/>
                <a:cs typeface="Bookman Old Style" panose="02050604050505020204" pitchFamily="18" charset="0"/>
              </a:rPr>
              <a:t>Tunai</a:t>
            </a:r>
            <a:r>
              <a:rPr lang="en-US" sz="1425" spc="19"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425" dirty="0">
                <a:latin typeface="Bookman Old Style" panose="02050604050505020204" pitchFamily="18" charset="0"/>
                <a:ea typeface="Bookman Old Style" panose="02050604050505020204" pitchFamily="18" charset="0"/>
                <a:cs typeface="Bookman Old Style" panose="02050604050505020204" pitchFamily="18" charset="0"/>
              </a:rPr>
              <a:t>di </a:t>
            </a:r>
            <a:r>
              <a:rPr lang="en-US" sz="1425" dirty="0" err="1">
                <a:latin typeface="Bookman Old Style" panose="02050604050505020204" pitchFamily="18" charset="0"/>
                <a:ea typeface="Bookman Old Style" panose="02050604050505020204" pitchFamily="18" charset="0"/>
                <a:cs typeface="Bookman Old Style" panose="02050604050505020204" pitchFamily="18" charset="0"/>
              </a:rPr>
              <a:t>sisi</a:t>
            </a:r>
            <a:r>
              <a:rPr lang="en-US" sz="1425"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425" dirty="0" err="1">
                <a:latin typeface="Bookman Old Style" panose="02050604050505020204" pitchFamily="18" charset="0"/>
                <a:ea typeface="Bookman Old Style" panose="02050604050505020204" pitchFamily="18" charset="0"/>
                <a:cs typeface="Bookman Old Style" panose="02050604050505020204" pitchFamily="18" charset="0"/>
              </a:rPr>
              <a:t>penerimaan</a:t>
            </a:r>
            <a:r>
              <a:rPr lang="en-US" sz="1425"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425" dirty="0" err="1">
                <a:latin typeface="Bookman Old Style" panose="02050604050505020204" pitchFamily="18" charset="0"/>
                <a:ea typeface="Bookman Old Style" panose="02050604050505020204" pitchFamily="18" charset="0"/>
                <a:cs typeface="Bookman Old Style" panose="02050604050505020204" pitchFamily="18" charset="0"/>
              </a:rPr>
              <a:t>sesuai</a:t>
            </a:r>
            <a:r>
              <a:rPr lang="en-US" sz="1425"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425" dirty="0" err="1">
                <a:latin typeface="Bookman Old Style" panose="02050604050505020204" pitchFamily="18" charset="0"/>
                <a:ea typeface="Bookman Old Style" panose="02050604050505020204" pitchFamily="18" charset="0"/>
                <a:cs typeface="Bookman Old Style" panose="02050604050505020204" pitchFamily="18" charset="0"/>
              </a:rPr>
              <a:t>dengan</a:t>
            </a:r>
            <a:r>
              <a:rPr lang="en-US" sz="1425"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425" dirty="0" err="1">
                <a:latin typeface="Bookman Old Style" panose="02050604050505020204" pitchFamily="18" charset="0"/>
                <a:ea typeface="Bookman Old Style" panose="02050604050505020204" pitchFamily="18" charset="0"/>
                <a:cs typeface="Bookman Old Style" panose="02050604050505020204" pitchFamily="18" charset="0"/>
              </a:rPr>
              <a:t>j</a:t>
            </a:r>
            <a:r>
              <a:rPr lang="en-US" sz="1425" spc="4" dirty="0" err="1">
                <a:latin typeface="Bookman Old Style" panose="02050604050505020204" pitchFamily="18" charset="0"/>
                <a:ea typeface="Bookman Old Style" panose="02050604050505020204" pitchFamily="18" charset="0"/>
                <a:cs typeface="Bookman Old Style" panose="02050604050505020204" pitchFamily="18" charset="0"/>
              </a:rPr>
              <a:t>u</a:t>
            </a:r>
            <a:r>
              <a:rPr lang="en-US" sz="1425" dirty="0" err="1">
                <a:latin typeface="Bookman Old Style" panose="02050604050505020204" pitchFamily="18" charset="0"/>
                <a:ea typeface="Bookman Old Style" panose="02050604050505020204" pitchFamily="18" charset="0"/>
                <a:cs typeface="Bookman Old Style" panose="02050604050505020204" pitchFamily="18" charset="0"/>
              </a:rPr>
              <a:t>mlah</a:t>
            </a:r>
            <a:r>
              <a:rPr lang="en-US" sz="1425" spc="-3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425" dirty="0">
                <a:latin typeface="Bookman Old Style" panose="02050604050505020204" pitchFamily="18" charset="0"/>
                <a:ea typeface="Bookman Old Style" panose="02050604050505020204" pitchFamily="18" charset="0"/>
                <a:cs typeface="Bookman Old Style" panose="02050604050505020204" pitchFamily="18" charset="0"/>
              </a:rPr>
              <a:t>UP/GU/TU</a:t>
            </a:r>
            <a:r>
              <a:rPr lang="en-US" sz="1425" spc="-49"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425" dirty="0">
                <a:latin typeface="Bookman Old Style" panose="02050604050505020204" pitchFamily="18" charset="0"/>
                <a:ea typeface="Bookman Old Style" panose="02050604050505020204" pitchFamily="18" charset="0"/>
                <a:cs typeface="Bookman Old Style" panose="02050604050505020204" pitchFamily="18" charset="0"/>
              </a:rPr>
              <a:t>yang </a:t>
            </a:r>
            <a:r>
              <a:rPr lang="en-US" sz="1425" dirty="0" err="1">
                <a:latin typeface="Bookman Old Style" panose="02050604050505020204" pitchFamily="18" charset="0"/>
                <a:ea typeface="Bookman Old Style" panose="02050604050505020204" pitchFamily="18" charset="0"/>
                <a:cs typeface="Bookman Old Style" panose="02050604050505020204" pitchFamily="18" charset="0"/>
              </a:rPr>
              <a:t>digeser</a:t>
            </a:r>
            <a:r>
              <a:rPr lang="en-US" sz="1425" dirty="0">
                <a:latin typeface="Bookman Old Style" panose="02050604050505020204" pitchFamily="18" charset="0"/>
                <a:ea typeface="Bookman Old Style" panose="02050604050505020204" pitchFamily="18" charset="0"/>
                <a:cs typeface="Bookman Old Style" panose="02050604050505020204" pitchFamily="18" charset="0"/>
              </a:rPr>
              <a:t>.</a:t>
            </a:r>
            <a:endParaRPr lang="en-ID" sz="1425" dirty="0">
              <a:latin typeface="Calibri" panose="020F0502020204030204" pitchFamily="34" charset="0"/>
              <a:ea typeface="Calibri" panose="020F0502020204030204" pitchFamily="34" charset="0"/>
              <a:cs typeface="Times New Roman" panose="02020603050405020304" pitchFamily="18" charset="0"/>
            </a:endParaRPr>
          </a:p>
          <a:p>
            <a:pPr marL="342900" lvl="1" indent="0">
              <a:lnSpc>
                <a:spcPct val="130000"/>
              </a:lnSpc>
              <a:buNone/>
            </a:pPr>
            <a:endParaRPr lang="en-ID" sz="1425" dirty="0">
              <a:latin typeface="Calibri" panose="020F0502020204030204" pitchFamily="34" charset="0"/>
              <a:ea typeface="Calibri" panose="020F0502020204030204" pitchFamily="34" charset="0"/>
              <a:cs typeface="Times New Roman" panose="02020603050405020304" pitchFamily="18" charset="0"/>
            </a:endParaRPr>
          </a:p>
          <a:p>
            <a:pPr marL="470535" indent="-257175">
              <a:lnSpc>
                <a:spcPct val="115000"/>
              </a:lnSpc>
              <a:spcBef>
                <a:spcPts val="25"/>
              </a:spcBef>
              <a:spcAft>
                <a:spcPts val="750"/>
              </a:spcAft>
              <a:buFont typeface="+mj-lt"/>
              <a:buAutoNum type="arabicPeriod" startAt="4"/>
            </a:pPr>
            <a:r>
              <a:rPr lang="en-US" sz="1425" b="1" dirty="0" err="1">
                <a:latin typeface="Bookman Old Style" panose="02050604050505020204" pitchFamily="18" charset="0"/>
                <a:ea typeface="Bookman Old Style" panose="02050604050505020204" pitchFamily="18" charset="0"/>
                <a:cs typeface="Bookman Old Style" panose="02050604050505020204" pitchFamily="18" charset="0"/>
              </a:rPr>
              <a:t>Pembayaran</a:t>
            </a:r>
            <a:r>
              <a:rPr lang="en-US" sz="1425" b="1"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425" b="1" dirty="0" err="1">
                <a:latin typeface="Bookman Old Style" panose="02050604050505020204" pitchFamily="18" charset="0"/>
                <a:ea typeface="Bookman Old Style" panose="02050604050505020204" pitchFamily="18" charset="0"/>
                <a:cs typeface="Bookman Old Style" panose="02050604050505020204" pitchFamily="18" charset="0"/>
              </a:rPr>
              <a:t>belanja</a:t>
            </a:r>
            <a:r>
              <a:rPr lang="en-US" sz="1425" b="1" dirty="0">
                <a:latin typeface="Bookman Old Style" panose="02050604050505020204" pitchFamily="18" charset="0"/>
                <a:ea typeface="Bookman Old Style" panose="02050604050505020204" pitchFamily="18" charset="0"/>
                <a:cs typeface="Bookman Old Style" panose="02050604050505020204" pitchFamily="18" charset="0"/>
              </a:rPr>
              <a:t> oleh </a:t>
            </a:r>
            <a:r>
              <a:rPr lang="en-US" sz="1425" b="1" dirty="0" err="1">
                <a:latin typeface="Bookman Old Style" panose="02050604050505020204" pitchFamily="18" charset="0"/>
                <a:ea typeface="Bookman Old Style" panose="02050604050505020204" pitchFamily="18" charset="0"/>
                <a:cs typeface="Bookman Old Style" panose="02050604050505020204" pitchFamily="18" charset="0"/>
              </a:rPr>
              <a:t>Bendahara</a:t>
            </a:r>
            <a:r>
              <a:rPr lang="en-US" sz="1425" dirty="0">
                <a:latin typeface="Calibri" panose="020F0502020204030204" pitchFamily="34" charset="0"/>
                <a:ea typeface="Calibri" panose="020F0502020204030204" pitchFamily="34" charset="0"/>
                <a:cs typeface="Times New Roman" panose="02020603050405020304" pitchFamily="18" charset="0"/>
              </a:rPr>
              <a:t> </a:t>
            </a:r>
            <a:endParaRPr lang="en-ID" sz="1425" dirty="0">
              <a:latin typeface="Calibri" panose="020F0502020204030204" pitchFamily="34" charset="0"/>
              <a:ea typeface="Calibri" panose="020F0502020204030204" pitchFamily="34" charset="0"/>
              <a:cs typeface="Times New Roman" panose="02020603050405020304" pitchFamily="18" charset="0"/>
            </a:endParaRPr>
          </a:p>
          <a:p>
            <a:pPr marL="405130" marR="25400" indent="0" algn="just">
              <a:lnSpc>
                <a:spcPct val="150000"/>
              </a:lnSpc>
              <a:spcAft>
                <a:spcPts val="750"/>
              </a:spcAft>
              <a:buNone/>
            </a:pPr>
            <a:r>
              <a:rPr lang="en-US" sz="1425" dirty="0">
                <a:latin typeface="Bookman Old Style" panose="02050604050505020204" pitchFamily="18" charset="0"/>
                <a:ea typeface="Bookman Old Style" panose="02050604050505020204" pitchFamily="18" charset="0"/>
                <a:cs typeface="Bookman Old Style" panose="02050604050505020204" pitchFamily="18" charset="0"/>
              </a:rPr>
              <a:t>Atas </a:t>
            </a:r>
            <a:r>
              <a:rPr lang="en-US" sz="1425" dirty="0" err="1">
                <a:latin typeface="Bookman Old Style" panose="02050604050505020204" pitchFamily="18" charset="0"/>
                <a:ea typeface="Bookman Old Style" panose="02050604050505020204" pitchFamily="18" charset="0"/>
                <a:cs typeface="Bookman Old Style" panose="02050604050505020204" pitchFamily="18" charset="0"/>
              </a:rPr>
              <a:t>pembaya</a:t>
            </a:r>
            <a:r>
              <a:rPr lang="en-US" sz="1425" spc="8" dirty="0" err="1">
                <a:latin typeface="Bookman Old Style" panose="02050604050505020204" pitchFamily="18" charset="0"/>
                <a:ea typeface="Bookman Old Style" panose="02050604050505020204" pitchFamily="18" charset="0"/>
                <a:cs typeface="Bookman Old Style" panose="02050604050505020204" pitchFamily="18" charset="0"/>
              </a:rPr>
              <a:t>r</a:t>
            </a:r>
            <a:r>
              <a:rPr lang="en-US" sz="1425" dirty="0" err="1">
                <a:latin typeface="Bookman Old Style" panose="02050604050505020204" pitchFamily="18" charset="0"/>
                <a:ea typeface="Bookman Old Style" panose="02050604050505020204" pitchFamily="18" charset="0"/>
                <a:cs typeface="Bookman Old Style" panose="02050604050505020204" pitchFamily="18" charset="0"/>
              </a:rPr>
              <a:t>an</a:t>
            </a:r>
            <a:r>
              <a:rPr lang="en-US" sz="1425" dirty="0">
                <a:latin typeface="Bookman Old Style" panose="02050604050505020204" pitchFamily="18" charset="0"/>
                <a:ea typeface="Bookman Old Style" panose="02050604050505020204" pitchFamily="18" charset="0"/>
                <a:cs typeface="Bookman Old Style" panose="02050604050505020204" pitchFamily="18" charset="0"/>
              </a:rPr>
              <a:t> yang </a:t>
            </a:r>
            <a:r>
              <a:rPr lang="en-US" sz="1425" spc="8" dirty="0" err="1">
                <a:latin typeface="Bookman Old Style" panose="02050604050505020204" pitchFamily="18" charset="0"/>
                <a:ea typeface="Bookman Old Style" panose="02050604050505020204" pitchFamily="18" charset="0"/>
                <a:cs typeface="Bookman Old Style" panose="02050604050505020204" pitchFamily="18" charset="0"/>
              </a:rPr>
              <a:t>d</a:t>
            </a:r>
            <a:r>
              <a:rPr lang="en-US" sz="1425" dirty="0" err="1">
                <a:latin typeface="Bookman Old Style" panose="02050604050505020204" pitchFamily="18" charset="0"/>
                <a:ea typeface="Bookman Old Style" panose="02050604050505020204" pitchFamily="18" charset="0"/>
                <a:cs typeface="Bookman Old Style" panose="02050604050505020204" pitchFamily="18" charset="0"/>
              </a:rPr>
              <a:t>ilakukan</a:t>
            </a:r>
            <a:r>
              <a:rPr lang="en-US" sz="1425"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425" dirty="0" err="1">
                <a:latin typeface="Bookman Old Style" panose="02050604050505020204" pitchFamily="18" charset="0"/>
                <a:ea typeface="Bookman Old Style" panose="02050604050505020204" pitchFamily="18" charset="0"/>
                <a:cs typeface="Bookman Old Style" panose="02050604050505020204" pitchFamily="18" charset="0"/>
              </a:rPr>
              <a:t>Ben</a:t>
            </a:r>
            <a:r>
              <a:rPr lang="en-US" sz="1425" spc="8" dirty="0" err="1">
                <a:latin typeface="Bookman Old Style" panose="02050604050505020204" pitchFamily="18" charset="0"/>
                <a:ea typeface="Bookman Old Style" panose="02050604050505020204" pitchFamily="18" charset="0"/>
                <a:cs typeface="Bookman Old Style" panose="02050604050505020204" pitchFamily="18" charset="0"/>
              </a:rPr>
              <a:t>d</a:t>
            </a:r>
            <a:r>
              <a:rPr lang="en-US" sz="1425" dirty="0" err="1">
                <a:latin typeface="Bookman Old Style" panose="02050604050505020204" pitchFamily="18" charset="0"/>
                <a:ea typeface="Bookman Old Style" panose="02050604050505020204" pitchFamily="18" charset="0"/>
                <a:cs typeface="Bookman Old Style" panose="02050604050505020204" pitchFamily="18" charset="0"/>
              </a:rPr>
              <a:t>ahara</a:t>
            </a:r>
            <a:r>
              <a:rPr lang="en-US" sz="1425"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425" dirty="0" err="1">
                <a:latin typeface="Bookman Old Style" panose="02050604050505020204" pitchFamily="18" charset="0"/>
                <a:ea typeface="Bookman Old Style" panose="02050604050505020204" pitchFamily="18" charset="0"/>
                <a:cs typeface="Bookman Old Style" panose="02050604050505020204" pitchFamily="18" charset="0"/>
              </a:rPr>
              <a:t>Pengeluaran</a:t>
            </a:r>
            <a:r>
              <a:rPr lang="en-US" sz="1425" dirty="0">
                <a:latin typeface="Bookman Old Style" panose="02050604050505020204" pitchFamily="18" charset="0"/>
                <a:ea typeface="Bookman Old Style" panose="02050604050505020204" pitchFamily="18" charset="0"/>
                <a:cs typeface="Bookman Old Style" panose="02050604050505020204" pitchFamily="18" charset="0"/>
              </a:rPr>
              <a:t>/</a:t>
            </a:r>
            <a:r>
              <a:rPr lang="en-US" sz="1425" dirty="0" err="1">
                <a:latin typeface="Bookman Old Style" panose="02050604050505020204" pitchFamily="18" charset="0"/>
                <a:ea typeface="Bookman Old Style" panose="02050604050505020204" pitchFamily="18" charset="0"/>
                <a:cs typeface="Bookman Old Style" panose="02050604050505020204" pitchFamily="18" charset="0"/>
              </a:rPr>
              <a:t>Bendahara</a:t>
            </a:r>
            <a:r>
              <a:rPr lang="en-US" sz="1425"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425" dirty="0" err="1">
                <a:latin typeface="Bookman Old Style" panose="02050604050505020204" pitchFamily="18" charset="0"/>
                <a:ea typeface="Bookman Old Style" panose="02050604050505020204" pitchFamily="18" charset="0"/>
                <a:cs typeface="Bookman Old Style" panose="02050604050505020204" pitchFamily="18" charset="0"/>
              </a:rPr>
              <a:t>Pengeluaran</a:t>
            </a:r>
            <a:r>
              <a:rPr lang="en-US" sz="1425"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425" dirty="0" err="1">
                <a:latin typeface="Bookman Old Style" panose="02050604050505020204" pitchFamily="18" charset="0"/>
                <a:ea typeface="Bookman Old Style" panose="02050604050505020204" pitchFamily="18" charset="0"/>
                <a:cs typeface="Bookman Old Style" panose="02050604050505020204" pitchFamily="18" charset="0"/>
              </a:rPr>
              <a:t>Pembantu</a:t>
            </a:r>
            <a:r>
              <a:rPr lang="en-US" sz="1425"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425" dirty="0" err="1">
                <a:latin typeface="Bookman Old Style" panose="02050604050505020204" pitchFamily="18" charset="0"/>
                <a:ea typeface="Bookman Old Style" panose="02050604050505020204" pitchFamily="18" charset="0"/>
                <a:cs typeface="Bookman Old Style" panose="02050604050505020204" pitchFamily="18" charset="0"/>
              </a:rPr>
              <a:t>berd</a:t>
            </a:r>
            <a:r>
              <a:rPr lang="en-US" sz="1425" spc="8" dirty="0" err="1">
                <a:latin typeface="Bookman Old Style" panose="02050604050505020204" pitchFamily="18" charset="0"/>
                <a:ea typeface="Bookman Old Style" panose="02050604050505020204" pitchFamily="18" charset="0"/>
                <a:cs typeface="Bookman Old Style" panose="02050604050505020204" pitchFamily="18" charset="0"/>
              </a:rPr>
              <a:t>a</a:t>
            </a:r>
            <a:r>
              <a:rPr lang="en-US" sz="1425" dirty="0" err="1">
                <a:latin typeface="Bookman Old Style" panose="02050604050505020204" pitchFamily="18" charset="0"/>
                <a:ea typeface="Bookman Old Style" panose="02050604050505020204" pitchFamily="18" charset="0"/>
                <a:cs typeface="Bookman Old Style" panose="02050604050505020204" pitchFamily="18" charset="0"/>
              </a:rPr>
              <a:t>sarkan</a:t>
            </a:r>
            <a:r>
              <a:rPr lang="en-US" sz="1425"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425" dirty="0" err="1">
                <a:latin typeface="Bookman Old Style" panose="02050604050505020204" pitchFamily="18" charset="0"/>
                <a:ea typeface="Bookman Old Style" panose="02050604050505020204" pitchFamily="18" charset="0"/>
                <a:cs typeface="Bookman Old Style" panose="02050604050505020204" pitchFamily="18" charset="0"/>
              </a:rPr>
              <a:t>bukti-bukti</a:t>
            </a:r>
            <a:r>
              <a:rPr lang="en-US" sz="1425"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425" dirty="0" err="1">
                <a:latin typeface="Bookman Old Style" panose="02050604050505020204" pitchFamily="18" charset="0"/>
                <a:ea typeface="Bookman Old Style" panose="02050604050505020204" pitchFamily="18" charset="0"/>
                <a:cs typeface="Bookman Old Style" panose="02050604050505020204" pitchFamily="18" charset="0"/>
              </a:rPr>
              <a:t>belanja</a:t>
            </a:r>
            <a:r>
              <a:rPr lang="en-US" sz="1425" spc="4"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425" dirty="0">
                <a:latin typeface="Bookman Old Style" panose="02050604050505020204" pitchFamily="18" charset="0"/>
                <a:ea typeface="Bookman Old Style" panose="02050604050505020204" pitchFamily="18" charset="0"/>
                <a:cs typeface="Bookman Old Style" panose="02050604050505020204" pitchFamily="18" charset="0"/>
              </a:rPr>
              <a:t>yang </a:t>
            </a:r>
            <a:r>
              <a:rPr lang="en-US" sz="1425" dirty="0" err="1">
                <a:latin typeface="Bookman Old Style" panose="02050604050505020204" pitchFamily="18" charset="0"/>
                <a:ea typeface="Bookman Old Style" panose="02050604050505020204" pitchFamily="18" charset="0"/>
                <a:cs typeface="Bookman Old Style" panose="02050604050505020204" pitchFamily="18" charset="0"/>
              </a:rPr>
              <a:t>disampaikan</a:t>
            </a:r>
            <a:r>
              <a:rPr lang="en-US" sz="1425" dirty="0">
                <a:latin typeface="Bookman Old Style" panose="02050604050505020204" pitchFamily="18" charset="0"/>
                <a:ea typeface="Bookman Old Style" panose="02050604050505020204" pitchFamily="18" charset="0"/>
                <a:cs typeface="Bookman Old Style" panose="02050604050505020204" pitchFamily="18" charset="0"/>
              </a:rPr>
              <a:t> PPTK </a:t>
            </a:r>
            <a:r>
              <a:rPr lang="en-US" sz="1425" dirty="0" err="1">
                <a:latin typeface="Bookman Old Style" panose="02050604050505020204" pitchFamily="18" charset="0"/>
                <a:ea typeface="Bookman Old Style" panose="02050604050505020204" pitchFamily="18" charset="0"/>
                <a:cs typeface="Bookman Old Style" panose="02050604050505020204" pitchFamily="18" charset="0"/>
              </a:rPr>
              <a:t>secara</a:t>
            </a:r>
            <a:r>
              <a:rPr lang="en-US" sz="1425" spc="4"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425" dirty="0" err="1">
                <a:latin typeface="Bookman Old Style" panose="02050604050505020204" pitchFamily="18" charset="0"/>
                <a:ea typeface="Bookman Old Style" panose="02050604050505020204" pitchFamily="18" charset="0"/>
                <a:cs typeface="Bookman Old Style" panose="02050604050505020204" pitchFamily="18" charset="0"/>
              </a:rPr>
              <a:t>tunai</a:t>
            </a:r>
            <a:r>
              <a:rPr lang="en-US" sz="1425" dirty="0">
                <a:latin typeface="Bookman Old Style" panose="02050604050505020204" pitchFamily="18" charset="0"/>
                <a:ea typeface="Bookman Old Style" panose="02050604050505020204" pitchFamily="18" charset="0"/>
                <a:cs typeface="Bookman Old Style" panose="02050604050505020204" pitchFamily="18" charset="0"/>
              </a:rPr>
              <a:t>/non </a:t>
            </a:r>
            <a:r>
              <a:rPr lang="en-US" sz="1425" dirty="0" err="1">
                <a:latin typeface="Bookman Old Style" panose="02050604050505020204" pitchFamily="18" charset="0"/>
                <a:ea typeface="Bookman Old Style" panose="02050604050505020204" pitchFamily="18" charset="0"/>
                <a:cs typeface="Bookman Old Style" panose="02050604050505020204" pitchFamily="18" charset="0"/>
              </a:rPr>
              <a:t>tunai</a:t>
            </a:r>
            <a:r>
              <a:rPr lang="en-US" sz="1425"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425" dirty="0" err="1">
                <a:latin typeface="Bookman Old Style" panose="02050604050505020204" pitchFamily="18" charset="0"/>
                <a:ea typeface="Bookman Old Style" panose="02050604050505020204" pitchFamily="18" charset="0"/>
                <a:cs typeface="Bookman Old Style" panose="02050604050505020204" pitchFamily="18" charset="0"/>
              </a:rPr>
              <a:t>dilakukan</a:t>
            </a:r>
            <a:r>
              <a:rPr lang="en-US" sz="1425" spc="26"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425" dirty="0" err="1">
                <a:latin typeface="Bookman Old Style" panose="02050604050505020204" pitchFamily="18" charset="0"/>
                <a:ea typeface="Bookman Old Style" panose="02050604050505020204" pitchFamily="18" charset="0"/>
                <a:cs typeface="Bookman Old Style" panose="02050604050505020204" pitchFamily="18" charset="0"/>
              </a:rPr>
              <a:t>pembukuan</a:t>
            </a:r>
            <a:r>
              <a:rPr lang="en-US" sz="1425" spc="26"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425" dirty="0" err="1">
                <a:latin typeface="Bookman Old Style" panose="02050604050505020204" pitchFamily="18" charset="0"/>
                <a:ea typeface="Bookman Old Style" panose="02050604050505020204" pitchFamily="18" charset="0"/>
                <a:cs typeface="Bookman Old Style" panose="02050604050505020204" pitchFamily="18" charset="0"/>
              </a:rPr>
              <a:t>dengan</a:t>
            </a:r>
            <a:r>
              <a:rPr lang="en-US" sz="1425" spc="26"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425" dirty="0" err="1">
                <a:latin typeface="Bookman Old Style" panose="02050604050505020204" pitchFamily="18" charset="0"/>
                <a:ea typeface="Bookman Old Style" panose="02050604050505020204" pitchFamily="18" charset="0"/>
                <a:cs typeface="Bookman Old Style" panose="02050604050505020204" pitchFamily="18" charset="0"/>
              </a:rPr>
              <a:t>menc</a:t>
            </a:r>
            <a:r>
              <a:rPr lang="en-US" sz="1425" spc="8" dirty="0" err="1">
                <a:latin typeface="Bookman Old Style" panose="02050604050505020204" pitchFamily="18" charset="0"/>
                <a:ea typeface="Bookman Old Style" panose="02050604050505020204" pitchFamily="18" charset="0"/>
                <a:cs typeface="Bookman Old Style" panose="02050604050505020204" pitchFamily="18" charset="0"/>
              </a:rPr>
              <a:t>a</a:t>
            </a:r>
            <a:r>
              <a:rPr lang="en-US" sz="1425" dirty="0" err="1">
                <a:latin typeface="Bookman Old Style" panose="02050604050505020204" pitchFamily="18" charset="0"/>
                <a:ea typeface="Bookman Old Style" panose="02050604050505020204" pitchFamily="18" charset="0"/>
                <a:cs typeface="Bookman Old Style" panose="02050604050505020204" pitchFamily="18" charset="0"/>
              </a:rPr>
              <a:t>tat</a:t>
            </a:r>
            <a:r>
              <a:rPr lang="en-US" sz="1425" spc="15"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425" dirty="0">
                <a:latin typeface="Bookman Old Style" panose="02050604050505020204" pitchFamily="18" charset="0"/>
                <a:ea typeface="Bookman Old Style" panose="02050604050505020204" pitchFamily="18" charset="0"/>
                <a:cs typeface="Bookman Old Style" panose="02050604050505020204" pitchFamily="18" charset="0"/>
              </a:rPr>
              <a:t>pada</a:t>
            </a:r>
            <a:r>
              <a:rPr lang="en-US" sz="1425" spc="26"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425" dirty="0">
                <a:latin typeface="Bookman Old Style" panose="02050604050505020204" pitchFamily="18" charset="0"/>
                <a:ea typeface="Bookman Old Style" panose="02050604050505020204" pitchFamily="18" charset="0"/>
                <a:cs typeface="Bookman Old Style" panose="02050604050505020204" pitchFamily="18" charset="0"/>
              </a:rPr>
              <a:t>BKU</a:t>
            </a:r>
            <a:r>
              <a:rPr lang="en-US" sz="1425" spc="8"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425" dirty="0">
                <a:latin typeface="Bookman Old Style" panose="02050604050505020204" pitchFamily="18" charset="0"/>
                <a:ea typeface="Bookman Old Style" panose="02050604050505020204" pitchFamily="18" charset="0"/>
                <a:cs typeface="Bookman Old Style" panose="02050604050505020204" pitchFamily="18" charset="0"/>
              </a:rPr>
              <a:t>di</a:t>
            </a:r>
            <a:r>
              <a:rPr lang="en-US" sz="1425" spc="19"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425" dirty="0" err="1">
                <a:latin typeface="Bookman Old Style" panose="02050604050505020204" pitchFamily="18" charset="0"/>
                <a:ea typeface="Bookman Old Style" panose="02050604050505020204" pitchFamily="18" charset="0"/>
                <a:cs typeface="Bookman Old Style" panose="02050604050505020204" pitchFamily="18" charset="0"/>
              </a:rPr>
              <a:t>si</a:t>
            </a:r>
            <a:r>
              <a:rPr lang="en-US" sz="1425" spc="-8" dirty="0" err="1">
                <a:latin typeface="Bookman Old Style" panose="02050604050505020204" pitchFamily="18" charset="0"/>
                <a:ea typeface="Bookman Old Style" panose="02050604050505020204" pitchFamily="18" charset="0"/>
                <a:cs typeface="Bookman Old Style" panose="02050604050505020204" pitchFamily="18" charset="0"/>
              </a:rPr>
              <a:t>s</a:t>
            </a:r>
            <a:r>
              <a:rPr lang="en-US" sz="1425" dirty="0" err="1">
                <a:latin typeface="Bookman Old Style" panose="02050604050505020204" pitchFamily="18" charset="0"/>
                <a:ea typeface="Bookman Old Style" panose="02050604050505020204" pitchFamily="18" charset="0"/>
                <a:cs typeface="Bookman Old Style" panose="02050604050505020204" pitchFamily="18" charset="0"/>
              </a:rPr>
              <a:t>i</a:t>
            </a:r>
            <a:r>
              <a:rPr lang="en-US" sz="1425"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425" dirty="0" err="1">
                <a:latin typeface="Bookman Old Style" panose="02050604050505020204" pitchFamily="18" charset="0"/>
                <a:ea typeface="Bookman Old Style" panose="02050604050505020204" pitchFamily="18" charset="0"/>
                <a:cs typeface="Bookman Old Style" panose="02050604050505020204" pitchFamily="18" charset="0"/>
              </a:rPr>
              <a:t>pengeluaran</a:t>
            </a:r>
            <a:r>
              <a:rPr lang="en-US" sz="1425" dirty="0">
                <a:latin typeface="Bookman Old Style" panose="02050604050505020204" pitchFamily="18" charset="0"/>
                <a:ea typeface="Bookman Old Style" panose="02050604050505020204" pitchFamily="18" charset="0"/>
                <a:cs typeface="Bookman Old Style" panose="02050604050505020204" pitchFamily="18" charset="0"/>
              </a:rPr>
              <a:t>, pada </a:t>
            </a:r>
            <a:r>
              <a:rPr lang="en-US" sz="1425" dirty="0" err="1">
                <a:latin typeface="Bookman Old Style" panose="02050604050505020204" pitchFamily="18" charset="0"/>
                <a:ea typeface="Bookman Old Style" panose="02050604050505020204" pitchFamily="18" charset="0"/>
                <a:cs typeface="Bookman Old Style" panose="02050604050505020204" pitchFamily="18" charset="0"/>
              </a:rPr>
              <a:t>Buku</a:t>
            </a:r>
            <a:r>
              <a:rPr lang="en-US" sz="1425" spc="4"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425" dirty="0" err="1">
                <a:latin typeface="Bookman Old Style" panose="02050604050505020204" pitchFamily="18" charset="0"/>
                <a:ea typeface="Bookman Old Style" panose="02050604050505020204" pitchFamily="18" charset="0"/>
                <a:cs typeface="Bookman Old Style" panose="02050604050505020204" pitchFamily="18" charset="0"/>
              </a:rPr>
              <a:t>Pembantu</a:t>
            </a:r>
            <a:r>
              <a:rPr lang="en-US" sz="1425" dirty="0">
                <a:latin typeface="Bookman Old Style" panose="02050604050505020204" pitchFamily="18" charset="0"/>
                <a:ea typeface="Bookman Old Style" panose="02050604050505020204" pitchFamily="18" charset="0"/>
                <a:cs typeface="Bookman Old Style" panose="02050604050505020204" pitchFamily="18" charset="0"/>
              </a:rPr>
              <a:t> Kas </a:t>
            </a:r>
            <a:r>
              <a:rPr lang="en-US" sz="1425" dirty="0" err="1">
                <a:latin typeface="Bookman Old Style" panose="02050604050505020204" pitchFamily="18" charset="0"/>
                <a:ea typeface="Bookman Old Style" panose="02050604050505020204" pitchFamily="18" charset="0"/>
                <a:cs typeface="Bookman Old Style" panose="02050604050505020204" pitchFamily="18" charset="0"/>
              </a:rPr>
              <a:t>Tunai</a:t>
            </a:r>
            <a:r>
              <a:rPr lang="en-US" sz="1425" dirty="0">
                <a:latin typeface="Bookman Old Style" panose="02050604050505020204" pitchFamily="18" charset="0"/>
                <a:ea typeface="Bookman Old Style" panose="02050604050505020204" pitchFamily="18" charset="0"/>
                <a:cs typeface="Bookman Old Style" panose="02050604050505020204" pitchFamily="18" charset="0"/>
              </a:rPr>
              <a:t>/</a:t>
            </a:r>
            <a:r>
              <a:rPr lang="en-US" sz="1425" dirty="0" err="1">
                <a:latin typeface="Bookman Old Style" panose="02050604050505020204" pitchFamily="18" charset="0"/>
                <a:ea typeface="Bookman Old Style" panose="02050604050505020204" pitchFamily="18" charset="0"/>
                <a:cs typeface="Bookman Old Style" panose="02050604050505020204" pitchFamily="18" charset="0"/>
              </a:rPr>
              <a:t>Buku</a:t>
            </a:r>
            <a:r>
              <a:rPr lang="en-US" sz="1425"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425" dirty="0" err="1">
                <a:latin typeface="Bookman Old Style" panose="02050604050505020204" pitchFamily="18" charset="0"/>
                <a:ea typeface="Bookman Old Style" panose="02050604050505020204" pitchFamily="18" charset="0"/>
                <a:cs typeface="Bookman Old Style" panose="02050604050505020204" pitchFamily="18" charset="0"/>
              </a:rPr>
              <a:t>Pembantu</a:t>
            </a:r>
            <a:r>
              <a:rPr lang="en-US" sz="1425" dirty="0">
                <a:latin typeface="Bookman Old Style" panose="02050604050505020204" pitchFamily="18" charset="0"/>
                <a:ea typeface="Bookman Old Style" panose="02050604050505020204" pitchFamily="18" charset="0"/>
                <a:cs typeface="Bookman Old Style" panose="02050604050505020204" pitchFamily="18" charset="0"/>
              </a:rPr>
              <a:t> Bank</a:t>
            </a:r>
            <a:r>
              <a:rPr lang="en-US" sz="1425" spc="15"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425" dirty="0">
                <a:latin typeface="Bookman Old Style" panose="02050604050505020204" pitchFamily="18" charset="0"/>
                <a:ea typeface="Bookman Old Style" panose="02050604050505020204" pitchFamily="18" charset="0"/>
                <a:cs typeface="Bookman Old Style" panose="02050604050505020204" pitchFamily="18" charset="0"/>
              </a:rPr>
              <a:t>di</a:t>
            </a:r>
            <a:r>
              <a:rPr lang="en-US" sz="1425" spc="8"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425" dirty="0" err="1">
                <a:latin typeface="Bookman Old Style" panose="02050604050505020204" pitchFamily="18" charset="0"/>
                <a:ea typeface="Bookman Old Style" panose="02050604050505020204" pitchFamily="18" charset="0"/>
                <a:cs typeface="Bookman Old Style" panose="02050604050505020204" pitchFamily="18" charset="0"/>
              </a:rPr>
              <a:t>sisi</a:t>
            </a:r>
            <a:r>
              <a:rPr lang="en-US" sz="1425"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425" dirty="0" err="1">
                <a:latin typeface="Bookman Old Style" panose="02050604050505020204" pitchFamily="18" charset="0"/>
                <a:ea typeface="Bookman Old Style" panose="02050604050505020204" pitchFamily="18" charset="0"/>
                <a:cs typeface="Bookman Old Style" panose="02050604050505020204" pitchFamily="18" charset="0"/>
              </a:rPr>
              <a:t>pengel</a:t>
            </a:r>
            <a:r>
              <a:rPr lang="en-US" sz="1425" spc="-8" dirty="0" err="1">
                <a:latin typeface="Bookman Old Style" panose="02050604050505020204" pitchFamily="18" charset="0"/>
                <a:ea typeface="Bookman Old Style" panose="02050604050505020204" pitchFamily="18" charset="0"/>
                <a:cs typeface="Bookman Old Style" panose="02050604050505020204" pitchFamily="18" charset="0"/>
              </a:rPr>
              <a:t>u</a:t>
            </a:r>
            <a:r>
              <a:rPr lang="en-US" sz="1425" dirty="0" err="1">
                <a:latin typeface="Bookman Old Style" panose="02050604050505020204" pitchFamily="18" charset="0"/>
                <a:ea typeface="Bookman Old Style" panose="02050604050505020204" pitchFamily="18" charset="0"/>
                <a:cs typeface="Bookman Old Style" panose="02050604050505020204" pitchFamily="18" charset="0"/>
              </a:rPr>
              <a:t>aran</a:t>
            </a:r>
            <a:r>
              <a:rPr lang="en-US" sz="1425" dirty="0">
                <a:latin typeface="Bookman Old Style" panose="02050604050505020204" pitchFamily="18" charset="0"/>
                <a:ea typeface="Bookman Old Style" panose="02050604050505020204" pitchFamily="18" charset="0"/>
                <a:cs typeface="Bookman Old Style" panose="02050604050505020204" pitchFamily="18" charset="0"/>
              </a:rPr>
              <a:t>,</a:t>
            </a:r>
            <a:r>
              <a:rPr lang="en-US" sz="1425" spc="15"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425" dirty="0">
                <a:latin typeface="Bookman Old Style" panose="02050604050505020204" pitchFamily="18" charset="0"/>
                <a:ea typeface="Bookman Old Style" panose="02050604050505020204" pitchFamily="18" charset="0"/>
                <a:cs typeface="Bookman Old Style" panose="02050604050505020204" pitchFamily="18" charset="0"/>
              </a:rPr>
              <a:t>dan</a:t>
            </a:r>
            <a:r>
              <a:rPr lang="en-US" sz="1425" spc="11"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425" dirty="0">
                <a:latin typeface="Bookman Old Style" panose="02050604050505020204" pitchFamily="18" charset="0"/>
                <a:ea typeface="Bookman Old Style" panose="02050604050505020204" pitchFamily="18" charset="0"/>
                <a:cs typeface="Bookman Old Style" panose="02050604050505020204" pitchFamily="18" charset="0"/>
              </a:rPr>
              <a:t>pada</a:t>
            </a:r>
            <a:r>
              <a:rPr lang="en-US" sz="1425" spc="11"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425" dirty="0" err="1">
                <a:latin typeface="Bookman Old Style" panose="02050604050505020204" pitchFamily="18" charset="0"/>
                <a:ea typeface="Bookman Old Style" panose="02050604050505020204" pitchFamily="18" charset="0"/>
                <a:cs typeface="Bookman Old Style" panose="02050604050505020204" pitchFamily="18" charset="0"/>
              </a:rPr>
              <a:t>Pe</a:t>
            </a:r>
            <a:r>
              <a:rPr lang="en-US" sz="1425" spc="-8" dirty="0" err="1">
                <a:latin typeface="Bookman Old Style" panose="02050604050505020204" pitchFamily="18" charset="0"/>
                <a:ea typeface="Bookman Old Style" panose="02050604050505020204" pitchFamily="18" charset="0"/>
                <a:cs typeface="Bookman Old Style" panose="02050604050505020204" pitchFamily="18" charset="0"/>
              </a:rPr>
              <a:t>m</a:t>
            </a:r>
            <a:r>
              <a:rPr lang="en-US" sz="1425" dirty="0" err="1">
                <a:latin typeface="Bookman Old Style" panose="02050604050505020204" pitchFamily="18" charset="0"/>
                <a:ea typeface="Bookman Old Style" panose="02050604050505020204" pitchFamily="18" charset="0"/>
                <a:cs typeface="Bookman Old Style" panose="02050604050505020204" pitchFamily="18" charset="0"/>
              </a:rPr>
              <a:t>bantu</a:t>
            </a:r>
            <a:r>
              <a:rPr lang="en-US" sz="1425" spc="11"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425" dirty="0">
                <a:latin typeface="Bookman Old Style" panose="02050604050505020204" pitchFamily="18" charset="0"/>
                <a:ea typeface="Bookman Old Style" panose="02050604050505020204" pitchFamily="18" charset="0"/>
                <a:cs typeface="Bookman Old Style" panose="02050604050505020204" pitchFamily="18" charset="0"/>
              </a:rPr>
              <a:t>Sub</a:t>
            </a:r>
            <a:r>
              <a:rPr lang="en-US" sz="1425" spc="11"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425" dirty="0" err="1">
                <a:latin typeface="Bookman Old Style" panose="02050604050505020204" pitchFamily="18" charset="0"/>
                <a:ea typeface="Bookman Old Style" panose="02050604050505020204" pitchFamily="18" charset="0"/>
                <a:cs typeface="Bookman Old Style" panose="02050604050505020204" pitchFamily="18" charset="0"/>
              </a:rPr>
              <a:t>Rincian</a:t>
            </a:r>
            <a:r>
              <a:rPr lang="en-US" sz="1425" spc="4"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425" dirty="0" err="1">
                <a:latin typeface="Bookman Old Style" panose="02050604050505020204" pitchFamily="18" charset="0"/>
                <a:ea typeface="Bookman Old Style" panose="02050604050505020204" pitchFamily="18" charset="0"/>
                <a:cs typeface="Bookman Old Style" panose="02050604050505020204" pitchFamily="18" charset="0"/>
              </a:rPr>
              <a:t>Objek</a:t>
            </a:r>
            <a:r>
              <a:rPr lang="en-US" sz="1425"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425" dirty="0" err="1">
                <a:latin typeface="Bookman Old Style" panose="02050604050505020204" pitchFamily="18" charset="0"/>
                <a:ea typeface="Bookman Old Style" panose="02050604050505020204" pitchFamily="18" charset="0"/>
                <a:cs typeface="Bookman Old Style" panose="02050604050505020204" pitchFamily="18" charset="0"/>
              </a:rPr>
              <a:t>Belanja</a:t>
            </a:r>
            <a:r>
              <a:rPr lang="en-US" sz="1425" spc="-34"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425" dirty="0">
                <a:latin typeface="Bookman Old Style" panose="02050604050505020204" pitchFamily="18" charset="0"/>
                <a:ea typeface="Bookman Old Style" panose="02050604050505020204" pitchFamily="18" charset="0"/>
                <a:cs typeface="Bookman Old Style" panose="02050604050505020204" pitchFamily="18" charset="0"/>
              </a:rPr>
              <a:t>pada </a:t>
            </a:r>
            <a:r>
              <a:rPr lang="en-US" sz="1425" dirty="0" err="1">
                <a:latin typeface="Bookman Old Style" panose="02050604050505020204" pitchFamily="18" charset="0"/>
                <a:ea typeface="Bookman Old Style" panose="02050604050505020204" pitchFamily="18" charset="0"/>
                <a:cs typeface="Bookman Old Style" panose="02050604050505020204" pitchFamily="18" charset="0"/>
              </a:rPr>
              <a:t>kolom</a:t>
            </a:r>
            <a:r>
              <a:rPr lang="en-US" sz="1425" spc="-26"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425" dirty="0">
                <a:latin typeface="Bookman Old Style" panose="02050604050505020204" pitchFamily="18" charset="0"/>
                <a:ea typeface="Bookman Old Style" panose="02050604050505020204" pitchFamily="18" charset="0"/>
                <a:cs typeface="Bookman Old Style" panose="02050604050505020204" pitchFamily="18" charset="0"/>
              </a:rPr>
              <a:t>UP/GU/TU</a:t>
            </a:r>
            <a:r>
              <a:rPr lang="en-US" sz="1425" spc="-49"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425" dirty="0" err="1">
                <a:latin typeface="Bookman Old Style" panose="02050604050505020204" pitchFamily="18" charset="0"/>
                <a:ea typeface="Bookman Old Style" panose="02050604050505020204" pitchFamily="18" charset="0"/>
                <a:cs typeface="Bookman Old Style" panose="02050604050505020204" pitchFamily="18" charset="0"/>
              </a:rPr>
              <a:t>sejumlah</a:t>
            </a:r>
            <a:r>
              <a:rPr lang="en-US" sz="1425"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425" dirty="0" err="1">
                <a:latin typeface="Bookman Old Style" panose="02050604050505020204" pitchFamily="18" charset="0"/>
                <a:ea typeface="Bookman Old Style" panose="02050604050505020204" pitchFamily="18" charset="0"/>
                <a:cs typeface="Bookman Old Style" panose="02050604050505020204" pitchFamily="18" charset="0"/>
              </a:rPr>
              <a:t>nilai</a:t>
            </a:r>
            <a:r>
              <a:rPr lang="en-US" sz="1425" spc="-19"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425" dirty="0" err="1">
                <a:latin typeface="Bookman Old Style" panose="02050604050505020204" pitchFamily="18" charset="0"/>
                <a:ea typeface="Bookman Old Style" panose="02050604050505020204" pitchFamily="18" charset="0"/>
                <a:cs typeface="Bookman Old Style" panose="02050604050505020204" pitchFamily="18" charset="0"/>
              </a:rPr>
              <a:t>belanja</a:t>
            </a:r>
            <a:r>
              <a:rPr lang="en-US" sz="1425"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425" dirty="0" err="1">
                <a:latin typeface="Bookman Old Style" panose="02050604050505020204" pitchFamily="18" charset="0"/>
                <a:ea typeface="Bookman Old Style" panose="02050604050505020204" pitchFamily="18" charset="0"/>
                <a:cs typeface="Bookman Old Style" panose="02050604050505020204" pitchFamily="18" charset="0"/>
              </a:rPr>
              <a:t>bruto</a:t>
            </a:r>
            <a:r>
              <a:rPr lang="en-US" sz="1425" dirty="0">
                <a:latin typeface="Bookman Old Style" panose="02050604050505020204" pitchFamily="18" charset="0"/>
                <a:ea typeface="Bookman Old Style" panose="02050604050505020204" pitchFamily="18" charset="0"/>
                <a:cs typeface="Bookman Old Style" panose="02050604050505020204" pitchFamily="18" charset="0"/>
              </a:rPr>
              <a:t>.</a:t>
            </a:r>
            <a:endParaRPr lang="en-ID" sz="1425" dirty="0">
              <a:latin typeface="Calibri" panose="020F0502020204030204" pitchFamily="34" charset="0"/>
              <a:ea typeface="Calibri" panose="020F0502020204030204" pitchFamily="34" charset="0"/>
              <a:cs typeface="Times New Roman" panose="02020603050405020304" pitchFamily="18" charset="0"/>
            </a:endParaRPr>
          </a:p>
          <a:p>
            <a:pPr marL="269240" marR="26670" indent="0" algn="just">
              <a:lnSpc>
                <a:spcPct val="130000"/>
              </a:lnSpc>
              <a:spcAft>
                <a:spcPts val="750"/>
              </a:spcAft>
              <a:buNone/>
              <a:tabLst>
                <a:tab pos="334010" algn="l"/>
              </a:tabLst>
            </a:pPr>
            <a:endParaRPr lang="en-ID" sz="1425" dirty="0">
              <a:latin typeface="Calibri" panose="020F0502020204030204" pitchFamily="34" charset="0"/>
              <a:ea typeface="Calibri" panose="020F0502020204030204" pitchFamily="34" charset="0"/>
              <a:cs typeface="Times New Roman" panose="02020603050405020304" pitchFamily="18" charset="0"/>
            </a:endParaRPr>
          </a:p>
          <a:p>
            <a:endParaRPr lang="en-ID" dirty="0"/>
          </a:p>
        </p:txBody>
      </p:sp>
    </p:spTree>
  </p:cSld>
  <p:clrMapOvr>
    <a:masterClrMapping/>
  </p:clrMapOvr>
  <p:transition/>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9036" y="1257300"/>
            <a:ext cx="8188779" cy="4343400"/>
          </a:xfrm>
        </p:spPr>
        <p:txBody>
          <a:bodyPr>
            <a:normAutofit fontScale="92500"/>
          </a:bodyPr>
          <a:lstStyle/>
          <a:p>
            <a:pPr marL="470535" indent="-257175">
              <a:lnSpc>
                <a:spcPct val="130000"/>
              </a:lnSpc>
              <a:spcBef>
                <a:spcPts val="0"/>
              </a:spcBef>
              <a:spcAft>
                <a:spcPts val="450"/>
              </a:spcAft>
              <a:buFont typeface="+mj-lt"/>
              <a:buAutoNum type="arabicPeriod" startAt="5"/>
            </a:pPr>
            <a:r>
              <a:rPr lang="en-US" sz="1350" b="1" dirty="0" err="1">
                <a:latin typeface="Bookman Old Style" panose="02050604050505020204" pitchFamily="18" charset="0"/>
                <a:ea typeface="Bookman Old Style" panose="02050604050505020204" pitchFamily="18" charset="0"/>
                <a:cs typeface="Bookman Old Style" panose="02050604050505020204" pitchFamily="18" charset="0"/>
              </a:rPr>
              <a:t>Pemberian</a:t>
            </a:r>
            <a:r>
              <a:rPr lang="en-US" sz="1350" b="1" dirty="0">
                <a:latin typeface="Bookman Old Style" panose="02050604050505020204" pitchFamily="18" charset="0"/>
                <a:ea typeface="Bookman Old Style" panose="02050604050505020204" pitchFamily="18" charset="0"/>
                <a:cs typeface="Bookman Old Style" panose="02050604050505020204" pitchFamily="18" charset="0"/>
              </a:rPr>
              <a:t> Uang </a:t>
            </a:r>
            <a:r>
              <a:rPr lang="en-US" sz="1350" b="1" dirty="0" err="1">
                <a:latin typeface="Bookman Old Style" panose="02050604050505020204" pitchFamily="18" charset="0"/>
                <a:ea typeface="Bookman Old Style" panose="02050604050505020204" pitchFamily="18" charset="0"/>
                <a:cs typeface="Bookman Old Style" panose="02050604050505020204" pitchFamily="18" charset="0"/>
              </a:rPr>
              <a:t>Panjar</a:t>
            </a:r>
            <a:r>
              <a:rPr lang="en-US" sz="1350" dirty="0">
                <a:latin typeface="Calibri" panose="020F0502020204030204" pitchFamily="34" charset="0"/>
                <a:ea typeface="Calibri" panose="020F0502020204030204" pitchFamily="34" charset="0"/>
                <a:cs typeface="Times New Roman" panose="02020603050405020304" pitchFamily="18" charset="0"/>
              </a:rPr>
              <a:t> </a:t>
            </a:r>
            <a:endParaRPr lang="en-ID" sz="1350" dirty="0">
              <a:latin typeface="Calibri" panose="020F0502020204030204" pitchFamily="34" charset="0"/>
              <a:ea typeface="Calibri" panose="020F0502020204030204" pitchFamily="34" charset="0"/>
              <a:cs typeface="Times New Roman" panose="02020603050405020304" pitchFamily="18" charset="0"/>
            </a:endParaRPr>
          </a:p>
          <a:p>
            <a:pPr marL="405130" marR="26035" indent="0" algn="just">
              <a:lnSpc>
                <a:spcPct val="130000"/>
              </a:lnSpc>
              <a:spcBef>
                <a:spcPts val="0"/>
              </a:spcBef>
              <a:spcAft>
                <a:spcPts val="450"/>
              </a:spcAft>
              <a:buNone/>
            </a:pP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Berdasarkan</a:t>
            </a:r>
            <a:r>
              <a:rPr lang="en-US" sz="1350" spc="3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Nota</a:t>
            </a:r>
            <a:r>
              <a:rPr lang="en-US" sz="1350" spc="8"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Pencairan</a:t>
            </a:r>
            <a:r>
              <a:rPr lang="en-US" sz="1350" spc="3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Dana</a:t>
            </a:r>
            <a:r>
              <a:rPr lang="en-US" sz="1350" spc="23"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PA/K</a:t>
            </a:r>
            <a:r>
              <a:rPr lang="en-US" sz="1350" spc="8" dirty="0">
                <a:latin typeface="Bookman Old Style" panose="02050604050505020204" pitchFamily="18" charset="0"/>
                <a:ea typeface="Bookman Old Style" panose="02050604050505020204" pitchFamily="18" charset="0"/>
                <a:cs typeface="Bookman Old Style" panose="02050604050505020204" pitchFamily="18" charset="0"/>
              </a:rPr>
              <a:t>P</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A,</a:t>
            </a:r>
            <a:r>
              <a:rPr lang="en-US" sz="1350" spc="3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serta</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bukti</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pengeluaran</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 uan</a:t>
            </a:r>
            <a:r>
              <a:rPr lang="en-US" sz="1350" spc="8" dirty="0">
                <a:latin typeface="Bookman Old Style" panose="02050604050505020204" pitchFamily="18" charset="0"/>
                <a:ea typeface="Bookman Old Style" panose="02050604050505020204" pitchFamily="18" charset="0"/>
                <a:cs typeface="Bookman Old Style" panose="02050604050505020204" pitchFamily="18" charset="0"/>
              </a:rPr>
              <a:t>g</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bukti</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lainnya</a:t>
            </a:r>
            <a:r>
              <a:rPr lang="en-US" sz="1350" spc="11"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yang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sah</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Ben</a:t>
            </a:r>
            <a:r>
              <a:rPr lang="en-US" sz="1350" spc="8" dirty="0" err="1">
                <a:latin typeface="Bookman Old Style" panose="02050604050505020204" pitchFamily="18" charset="0"/>
                <a:ea typeface="Bookman Old Style" panose="02050604050505020204" pitchFamily="18" charset="0"/>
                <a:cs typeface="Bookman Old Style" panose="02050604050505020204" pitchFamily="18" charset="0"/>
              </a:rPr>
              <a:t>d</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ahara</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Pengeluaran</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Bendahara</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Pengeluaran</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Pembantu</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m</a:t>
            </a:r>
            <a:r>
              <a:rPr lang="en-US" sz="1350" spc="8" dirty="0" err="1">
                <a:latin typeface="Bookman Old Style" panose="02050604050505020204" pitchFamily="18" charset="0"/>
                <a:ea typeface="Bookman Old Style" panose="02050604050505020204" pitchFamily="18" charset="0"/>
                <a:cs typeface="Bookman Old Style" panose="02050604050505020204" pitchFamily="18" charset="0"/>
              </a:rPr>
              <a:t>e</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ncatat</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pemberian</a:t>
            </a:r>
            <a:r>
              <a:rPr lang="en-US" sz="1350" spc="11"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uang</a:t>
            </a:r>
            <a:r>
              <a:rPr lang="en-US" sz="1350" spc="8"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pa</a:t>
            </a:r>
            <a:r>
              <a:rPr lang="en-US" sz="1350" spc="8" dirty="0" err="1">
                <a:latin typeface="Bookman Old Style" panose="02050604050505020204" pitchFamily="18" charset="0"/>
                <a:ea typeface="Bookman Old Style" panose="02050604050505020204" pitchFamily="18" charset="0"/>
                <a:cs typeface="Bookman Old Style" panose="02050604050505020204" pitchFamily="18" charset="0"/>
              </a:rPr>
              <a:t>n</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jar</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sebesar</a:t>
            </a:r>
            <a:r>
              <a:rPr lang="en-US" sz="1350" spc="11"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uang</a:t>
            </a:r>
            <a:r>
              <a:rPr lang="en-US" sz="1350" spc="8"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y</a:t>
            </a:r>
            <a:r>
              <a:rPr lang="en-US" sz="1350" spc="8" dirty="0">
                <a:latin typeface="Bookman Old Style" panose="02050604050505020204" pitchFamily="18" charset="0"/>
                <a:ea typeface="Bookman Old Style" panose="02050604050505020204" pitchFamily="18" charset="0"/>
                <a:cs typeface="Bookman Old Style" panose="02050604050505020204" pitchFamily="18" charset="0"/>
              </a:rPr>
              <a:t>a</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ng</a:t>
            </a:r>
            <a:r>
              <a:rPr lang="en-US" sz="1350" spc="11"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diberikan</a:t>
            </a:r>
            <a:r>
              <a:rPr lang="en-US" sz="1350" spc="11"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kepada</a:t>
            </a:r>
            <a:r>
              <a:rPr lang="en-US" sz="1350" spc="19"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PPTK di</a:t>
            </a:r>
            <a:r>
              <a:rPr lang="en-US" sz="1350" spc="11"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BKU pada</a:t>
            </a:r>
            <a:r>
              <a:rPr lang="en-US" sz="1350" spc="19"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sisi</a:t>
            </a:r>
            <a:r>
              <a:rPr lang="en-US" sz="1350" spc="4"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pengeluaran</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a:t>
            </a:r>
            <a:r>
              <a:rPr lang="en-US" sz="1350" spc="19"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pada</a:t>
            </a:r>
            <a:r>
              <a:rPr lang="en-US" sz="1350" spc="19"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Buku</a:t>
            </a:r>
            <a:r>
              <a:rPr lang="en-US" sz="1350" spc="19"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Pembantu</a:t>
            </a:r>
            <a:r>
              <a:rPr lang="en-US" sz="1350" spc="19"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Bank</a:t>
            </a:r>
            <a:r>
              <a:rPr lang="en-US" sz="1350" spc="19"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pada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sisi</a:t>
            </a:r>
            <a:r>
              <a:rPr lang="en-US" sz="1350" spc="-15"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pengeluaran</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 dan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Buku</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Pembantu</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Panjar</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 di</a:t>
            </a:r>
            <a:r>
              <a:rPr lang="en-US" sz="1350" spc="-8"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sisi</a:t>
            </a:r>
            <a:r>
              <a:rPr lang="en-US" sz="1350" spc="-15"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pengeluaran</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a:t>
            </a:r>
            <a:endParaRPr lang="en-ID" sz="1425" dirty="0">
              <a:latin typeface="Calibri" panose="020F0502020204030204" pitchFamily="34" charset="0"/>
              <a:ea typeface="Calibri" panose="020F0502020204030204" pitchFamily="34" charset="0"/>
              <a:cs typeface="Times New Roman" panose="02020603050405020304" pitchFamily="18" charset="0"/>
            </a:endParaRPr>
          </a:p>
          <a:p>
            <a:pPr marL="470535" indent="-257175">
              <a:lnSpc>
                <a:spcPct val="130000"/>
              </a:lnSpc>
              <a:spcBef>
                <a:spcPts val="0"/>
              </a:spcBef>
              <a:spcAft>
                <a:spcPts val="450"/>
              </a:spcAft>
              <a:buFont typeface="+mj-lt"/>
              <a:buAutoNum type="arabicPeriod" startAt="6"/>
            </a:pPr>
            <a:r>
              <a:rPr lang="en-US" sz="1350" b="1" dirty="0" err="1">
                <a:latin typeface="Bookman Old Style" panose="02050604050505020204" pitchFamily="18" charset="0"/>
                <a:ea typeface="Bookman Old Style" panose="02050604050505020204" pitchFamily="18" charset="0"/>
                <a:cs typeface="Bookman Old Style" panose="02050604050505020204" pitchFamily="18" charset="0"/>
              </a:rPr>
              <a:t>Pertanggungjawaban</a:t>
            </a:r>
            <a:r>
              <a:rPr lang="en-US" sz="1350" b="1" dirty="0">
                <a:latin typeface="Bookman Old Style" panose="02050604050505020204" pitchFamily="18" charset="0"/>
                <a:ea typeface="Bookman Old Style" panose="02050604050505020204" pitchFamily="18" charset="0"/>
                <a:cs typeface="Bookman Old Style" panose="02050604050505020204" pitchFamily="18" charset="0"/>
              </a:rPr>
              <a:t> Uang </a:t>
            </a:r>
            <a:r>
              <a:rPr lang="en-US" sz="1350" b="1" dirty="0" err="1">
                <a:latin typeface="Bookman Old Style" panose="02050604050505020204" pitchFamily="18" charset="0"/>
                <a:ea typeface="Bookman Old Style" panose="02050604050505020204" pitchFamily="18" charset="0"/>
                <a:cs typeface="Bookman Old Style" panose="02050604050505020204" pitchFamily="18" charset="0"/>
              </a:rPr>
              <a:t>Panjar</a:t>
            </a:r>
            <a:endParaRPr lang="en-ID" sz="1350" dirty="0">
              <a:latin typeface="Calibri" panose="020F0502020204030204" pitchFamily="34" charset="0"/>
              <a:ea typeface="Calibri" panose="020F0502020204030204" pitchFamily="34" charset="0"/>
              <a:cs typeface="Times New Roman" panose="02020603050405020304" pitchFamily="18" charset="0"/>
            </a:endParaRPr>
          </a:p>
          <a:p>
            <a:pPr marL="405130" marR="26035" indent="0" algn="just">
              <a:lnSpc>
                <a:spcPct val="130000"/>
              </a:lnSpc>
              <a:spcBef>
                <a:spcPts val="0"/>
              </a:spcBef>
              <a:spcAft>
                <a:spcPts val="450"/>
              </a:spcAft>
              <a:buNone/>
            </a:pP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Berdasarkan</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pertanggungjawaban</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 yang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diberikan</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 PPTK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atas</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penggunaan</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 uang</a:t>
            </a:r>
            <a:r>
              <a:rPr lang="en-US" sz="1350" spc="11"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panjar</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Bendahara</a:t>
            </a:r>
            <a:r>
              <a:rPr lang="en-US" sz="1350" spc="8"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Pengeluaran</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Ben</a:t>
            </a:r>
            <a:r>
              <a:rPr lang="en-US" sz="1350" spc="8" dirty="0" err="1">
                <a:latin typeface="Bookman Old Style" panose="02050604050505020204" pitchFamily="18" charset="0"/>
                <a:ea typeface="Bookman Old Style" panose="02050604050505020204" pitchFamily="18" charset="0"/>
                <a:cs typeface="Bookman Old Style" panose="02050604050505020204" pitchFamily="18" charset="0"/>
              </a:rPr>
              <a:t>d</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ahara</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Pengeluaran</a:t>
            </a:r>
            <a:r>
              <a:rPr lang="en-US" sz="1350" spc="-56"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Pembantu</a:t>
            </a:r>
            <a:r>
              <a:rPr lang="en-US" sz="1350" spc="-56"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mencatat</a:t>
            </a:r>
            <a:r>
              <a:rPr lang="en-US" sz="1350" spc="-53"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di</a:t>
            </a:r>
            <a:r>
              <a:rPr lang="en-US" sz="1350" spc="-6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BKU</a:t>
            </a:r>
            <a:r>
              <a:rPr lang="en-US" sz="1350" spc="-83"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pada</a:t>
            </a:r>
            <a:r>
              <a:rPr lang="en-US" sz="1350" spc="-53"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sisi</a:t>
            </a:r>
            <a:r>
              <a:rPr lang="en-US" sz="1350" spc="-64"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pengelua</a:t>
            </a:r>
            <a:r>
              <a:rPr lang="en-US" sz="1350" spc="-8" dirty="0" err="1">
                <a:latin typeface="Bookman Old Style" panose="02050604050505020204" pitchFamily="18" charset="0"/>
                <a:ea typeface="Bookman Old Style" panose="02050604050505020204" pitchFamily="18" charset="0"/>
                <a:cs typeface="Bookman Old Style" panose="02050604050505020204" pitchFamily="18" charset="0"/>
              </a:rPr>
              <a:t>r</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an</a:t>
            </a:r>
            <a:r>
              <a:rPr lang="en-US" sz="1350" spc="-53"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dan di</a:t>
            </a:r>
            <a:r>
              <a:rPr lang="en-US" sz="1350" spc="26"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buku</a:t>
            </a:r>
            <a:r>
              <a:rPr lang="en-US" sz="1350" spc="34"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pembantu</a:t>
            </a:r>
            <a:r>
              <a:rPr lang="en-US" sz="1350" spc="34"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Sub</a:t>
            </a:r>
            <a:r>
              <a:rPr lang="en-US" sz="1350" spc="34"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Rincian</a:t>
            </a:r>
            <a:r>
              <a:rPr lang="en-US" sz="1350" spc="34"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Objek</a:t>
            </a:r>
            <a:r>
              <a:rPr lang="en-US" sz="1350" spc="8"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Belanja</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 pada</a:t>
            </a:r>
            <a:r>
              <a:rPr lang="en-US" sz="1350" spc="34"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sisi</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pengeluaran</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a:t>
            </a:r>
            <a:endParaRPr lang="en-ID" sz="1350" dirty="0">
              <a:latin typeface="Calibri" panose="020F0502020204030204" pitchFamily="34" charset="0"/>
              <a:ea typeface="Calibri" panose="020F0502020204030204" pitchFamily="34" charset="0"/>
              <a:cs typeface="Times New Roman" panose="02020603050405020304" pitchFamily="18" charset="0"/>
            </a:endParaRPr>
          </a:p>
          <a:p>
            <a:pPr marL="603885" marR="26035" indent="-203835" algn="just">
              <a:lnSpc>
                <a:spcPct val="130000"/>
              </a:lnSpc>
              <a:spcBef>
                <a:spcPts val="0"/>
              </a:spcBef>
              <a:spcAft>
                <a:spcPts val="450"/>
              </a:spcAft>
              <a:buAutoNum type="alphaLcParenR"/>
              <a:tabLst>
                <a:tab pos="1266825" algn="l"/>
              </a:tabLst>
            </a:pP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Dalam</a:t>
            </a:r>
            <a:r>
              <a:rPr lang="en-US" sz="1350" spc="105"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hal</a:t>
            </a:r>
            <a:r>
              <a:rPr lang="en-US" sz="1350" spc="135"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terdapat</a:t>
            </a:r>
            <a:r>
              <a:rPr lang="en-US" sz="1350" spc="135"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pengembalian</a:t>
            </a:r>
            <a:r>
              <a:rPr lang="en-US" sz="1350" spc="135"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kelebihan</a:t>
            </a:r>
            <a:r>
              <a:rPr lang="en-US" sz="1350" spc="135"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uang</a:t>
            </a:r>
            <a:r>
              <a:rPr lang="en-US" sz="1350" spc="135"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panjar</a:t>
            </a:r>
            <a:r>
              <a:rPr lang="en-US" sz="1350" spc="135"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dari</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 PPTK,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Bendahara</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Pengeluaran</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Bendahara</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Pengeluaran</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Pembantu</a:t>
            </a:r>
            <a:r>
              <a:rPr lang="en-US" sz="1350" spc="8"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mencatat</a:t>
            </a:r>
            <a:r>
              <a:rPr lang="en-US" sz="1350" spc="8"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di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Buku</a:t>
            </a:r>
            <a:r>
              <a:rPr lang="en-US" sz="1350" spc="8"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Pembantu</a:t>
            </a:r>
            <a:r>
              <a:rPr lang="en-US" sz="1350" spc="8"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Bank</a:t>
            </a:r>
            <a:r>
              <a:rPr lang="en-US" sz="1350" spc="8"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atau</a:t>
            </a:r>
            <a:r>
              <a:rPr lang="en-US" sz="1350" spc="8"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Buku</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Pembantu</a:t>
            </a:r>
            <a:r>
              <a:rPr lang="en-US" sz="1350" spc="11"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Kas</a:t>
            </a:r>
            <a:r>
              <a:rPr lang="en-US" sz="1350" spc="11"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T</a:t>
            </a:r>
            <a:r>
              <a:rPr lang="en-US" sz="1350" spc="-8" dirty="0" err="1">
                <a:latin typeface="Bookman Old Style" panose="02050604050505020204" pitchFamily="18" charset="0"/>
                <a:ea typeface="Bookman Old Style" panose="02050604050505020204" pitchFamily="18" charset="0"/>
                <a:cs typeface="Bookman Old Style" panose="02050604050505020204" pitchFamily="18" charset="0"/>
              </a:rPr>
              <a:t>u</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nai</a:t>
            </a:r>
            <a:r>
              <a:rPr lang="en-US" sz="1350" spc="15"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pada</a:t>
            </a:r>
            <a:r>
              <a:rPr lang="en-US" sz="1350" spc="11"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sisi</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pe</a:t>
            </a:r>
            <a:r>
              <a:rPr lang="en-US" sz="1350" spc="-8" dirty="0" err="1">
                <a:latin typeface="Bookman Old Style" panose="02050604050505020204" pitchFamily="18" charset="0"/>
                <a:ea typeface="Bookman Old Style" panose="02050604050505020204" pitchFamily="18" charset="0"/>
                <a:cs typeface="Bookman Old Style" panose="02050604050505020204" pitchFamily="18" charset="0"/>
              </a:rPr>
              <a:t>n</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erimaan</a:t>
            </a:r>
            <a:r>
              <a:rPr lang="en-US" sz="1350" spc="15"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sebesar</a:t>
            </a:r>
            <a:r>
              <a:rPr lang="en-US" sz="1350" spc="15"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spc="-8" dirty="0">
                <a:latin typeface="Bookman Old Style" panose="02050604050505020204" pitchFamily="18" charset="0"/>
                <a:ea typeface="Bookman Old Style" panose="02050604050505020204" pitchFamily="18" charset="0"/>
                <a:cs typeface="Bookman Old Style" panose="02050604050505020204" pitchFamily="18" charset="0"/>
              </a:rPr>
              <a:t>y</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ang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dikembalikan</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a:t>
            </a:r>
            <a:endParaRPr lang="en-US" sz="1350" dirty="0">
              <a:latin typeface="Bookman Old Style" panose="02050604050505020204" pitchFamily="18" charset="0"/>
              <a:ea typeface="Bookman Old Style" panose="02050604050505020204" pitchFamily="18" charset="0"/>
              <a:cs typeface="Bookman Old Style" panose="02050604050505020204" pitchFamily="18" charset="0"/>
            </a:endParaRPr>
          </a:p>
          <a:p>
            <a:pPr marL="603885" marR="26035" indent="-203835" algn="just">
              <a:lnSpc>
                <a:spcPct val="130000"/>
              </a:lnSpc>
              <a:spcBef>
                <a:spcPts val="0"/>
              </a:spcBef>
              <a:spcAft>
                <a:spcPts val="450"/>
              </a:spcAft>
              <a:buAutoNum type="alphaLcParenR"/>
              <a:tabLst>
                <a:tab pos="1266825" algn="l"/>
              </a:tabLst>
            </a:pP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Dalam</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spc="176"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hal</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spc="206"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terdap</a:t>
            </a:r>
            <a:r>
              <a:rPr lang="en-US" sz="1350" spc="8" dirty="0" err="1">
                <a:latin typeface="Bookman Old Style" panose="02050604050505020204" pitchFamily="18" charset="0"/>
                <a:ea typeface="Bookman Old Style" panose="02050604050505020204" pitchFamily="18" charset="0"/>
                <a:cs typeface="Bookman Old Style" panose="02050604050505020204" pitchFamily="18" charset="0"/>
              </a:rPr>
              <a:t>a</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t</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spc="203"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kekurangan</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spc="206"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ua</a:t>
            </a:r>
            <a:r>
              <a:rPr lang="en-US" sz="1350" spc="8" dirty="0">
                <a:latin typeface="Bookman Old Style" panose="02050604050505020204" pitchFamily="18" charset="0"/>
                <a:ea typeface="Bookman Old Style" panose="02050604050505020204" pitchFamily="18" charset="0"/>
                <a:cs typeface="Bookman Old Style" panose="02050604050505020204" pitchFamily="18" charset="0"/>
              </a:rPr>
              <a:t>n</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g </a:t>
            </a:r>
            <a:r>
              <a:rPr lang="en-US" sz="1350" spc="206"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panjar</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spc="206"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Bendah</a:t>
            </a:r>
            <a:r>
              <a:rPr lang="en-US" sz="1350" spc="8" dirty="0" err="1">
                <a:latin typeface="Bookman Old Style" panose="02050604050505020204" pitchFamily="18" charset="0"/>
                <a:ea typeface="Bookman Old Style" panose="02050604050505020204" pitchFamily="18" charset="0"/>
                <a:cs typeface="Bookman Old Style" panose="02050604050505020204" pitchFamily="18" charset="0"/>
              </a:rPr>
              <a:t>a</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ra</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Pengeluaran</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spc="98"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Bendahara</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spc="98"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Pengeluaran</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spc="98"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Pembantu</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spc="98"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membayarkekurangannya</a:t>
            </a:r>
            <a:r>
              <a:rPr lang="en-US" sz="1350" spc="8"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ke</a:t>
            </a:r>
            <a:r>
              <a:rPr lang="en-US" sz="1350" spc="8" dirty="0" err="1">
                <a:latin typeface="Bookman Old Style" panose="02050604050505020204" pitchFamily="18" charset="0"/>
                <a:ea typeface="Bookman Old Style" panose="02050604050505020204" pitchFamily="18" charset="0"/>
                <a:cs typeface="Bookman Old Style" panose="02050604050505020204" pitchFamily="18" charset="0"/>
              </a:rPr>
              <a:t>p</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ada</a:t>
            </a:r>
            <a:r>
              <a:rPr lang="en-US" sz="1350" spc="11"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PPTK,</a:t>
            </a:r>
            <a:r>
              <a:rPr lang="en-US" sz="1350" spc="11"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dan</a:t>
            </a:r>
            <a:r>
              <a:rPr lang="en-US" sz="1350" spc="11"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se</a:t>
            </a:r>
            <a:r>
              <a:rPr lang="en-US" sz="1350" spc="8" dirty="0" err="1">
                <a:latin typeface="Bookman Old Style" panose="02050604050505020204" pitchFamily="18" charset="0"/>
                <a:ea typeface="Bookman Old Style" panose="02050604050505020204" pitchFamily="18" charset="0"/>
                <a:cs typeface="Bookman Old Style" panose="02050604050505020204" pitchFamily="18" charset="0"/>
              </a:rPr>
              <a:t>l</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anjutnya</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mencatat</a:t>
            </a:r>
            <a:r>
              <a:rPr lang="en-US" sz="1350" spc="11"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di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Buku</a:t>
            </a:r>
            <a:r>
              <a:rPr lang="en-US" sz="1350" spc="-53"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Pembantu</a:t>
            </a:r>
            <a:r>
              <a:rPr lang="en-US" sz="1350" spc="-56"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Ba</a:t>
            </a:r>
            <a:r>
              <a:rPr lang="en-US" sz="1350" spc="8" dirty="0">
                <a:latin typeface="Bookman Old Style" panose="02050604050505020204" pitchFamily="18" charset="0"/>
                <a:ea typeface="Bookman Old Style" panose="02050604050505020204" pitchFamily="18" charset="0"/>
                <a:cs typeface="Bookman Old Style" panose="02050604050505020204" pitchFamily="18" charset="0"/>
              </a:rPr>
              <a:t>n</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k</a:t>
            </a:r>
            <a:r>
              <a:rPr lang="en-US" sz="1350" spc="-71"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atau</a:t>
            </a:r>
            <a:r>
              <a:rPr lang="en-US" sz="1350" spc="-53"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Buku</a:t>
            </a:r>
            <a:r>
              <a:rPr lang="en-US" sz="1350" spc="-49"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Pemb</a:t>
            </a:r>
            <a:r>
              <a:rPr lang="en-US" sz="1350" spc="8" dirty="0" err="1">
                <a:latin typeface="Bookman Old Style" panose="02050604050505020204" pitchFamily="18" charset="0"/>
                <a:ea typeface="Bookman Old Style" panose="02050604050505020204" pitchFamily="18" charset="0"/>
                <a:cs typeface="Bookman Old Style" panose="02050604050505020204" pitchFamily="18" charset="0"/>
              </a:rPr>
              <a:t>a</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ntu</a:t>
            </a:r>
            <a:r>
              <a:rPr lang="en-US" sz="1350" spc="-53"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Kas</a:t>
            </a:r>
            <a:r>
              <a:rPr lang="en-US" sz="1350" spc="-53"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Tunai</a:t>
            </a:r>
            <a:r>
              <a:rPr lang="en-US" sz="1350" spc="-53"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pa</a:t>
            </a:r>
            <a:r>
              <a:rPr lang="en-US" sz="1350" spc="8" dirty="0">
                <a:latin typeface="Bookman Old Style" panose="02050604050505020204" pitchFamily="18" charset="0"/>
                <a:ea typeface="Bookman Old Style" panose="02050604050505020204" pitchFamily="18" charset="0"/>
                <a:cs typeface="Bookman Old Style" panose="02050604050505020204" pitchFamily="18" charset="0"/>
              </a:rPr>
              <a:t>d</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a</a:t>
            </a:r>
            <a:r>
              <a:rPr lang="en-US" sz="1350" spc="-45"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sisi</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pengeluaran</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sebesar</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 yang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dibayarkan</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a:t>
            </a:r>
            <a:endParaRPr lang="en-ID" sz="1350" dirty="0">
              <a:latin typeface="Calibri" panose="020F0502020204030204" pitchFamily="34" charset="0"/>
              <a:ea typeface="Calibri" panose="020F0502020204030204" pitchFamily="34" charset="0"/>
              <a:cs typeface="Times New Roman" panose="02020603050405020304" pitchFamily="18" charset="0"/>
            </a:endParaRPr>
          </a:p>
          <a:p>
            <a:pPr marL="416560" marR="26035" indent="0" algn="just">
              <a:lnSpc>
                <a:spcPct val="115000"/>
              </a:lnSpc>
              <a:spcBef>
                <a:spcPts val="25"/>
              </a:spcBef>
              <a:spcAft>
                <a:spcPts val="750"/>
              </a:spcAft>
              <a:buNone/>
            </a:pPr>
            <a:endParaRPr lang="en-ID" sz="1350" dirty="0">
              <a:latin typeface="Calibri" panose="020F0502020204030204" pitchFamily="34" charset="0"/>
              <a:ea typeface="Calibri" panose="020F0502020204030204" pitchFamily="34" charset="0"/>
              <a:cs typeface="Times New Roman" panose="02020603050405020304" pitchFamily="18" charset="0"/>
            </a:endParaRPr>
          </a:p>
          <a:p>
            <a:pPr marL="581025" marR="26035" indent="0" algn="just">
              <a:lnSpc>
                <a:spcPct val="130000"/>
              </a:lnSpc>
              <a:spcBef>
                <a:spcPts val="0"/>
              </a:spcBef>
              <a:spcAft>
                <a:spcPts val="450"/>
              </a:spcAft>
              <a:buNone/>
              <a:tabLst>
                <a:tab pos="1266825" algn="l"/>
              </a:tabLst>
            </a:pPr>
            <a:endParaRPr lang="en-ID" sz="1350" dirty="0">
              <a:latin typeface="Calibri" panose="020F0502020204030204" pitchFamily="34" charset="0"/>
              <a:ea typeface="Calibri" panose="020F0502020204030204" pitchFamily="34" charset="0"/>
              <a:cs typeface="Times New Roman" panose="02020603050405020304" pitchFamily="18" charset="0"/>
            </a:endParaRPr>
          </a:p>
          <a:p>
            <a:pPr marL="269240" marR="26670" indent="0" algn="just">
              <a:lnSpc>
                <a:spcPct val="130000"/>
              </a:lnSpc>
              <a:spcBef>
                <a:spcPts val="0"/>
              </a:spcBef>
              <a:spcAft>
                <a:spcPts val="450"/>
              </a:spcAft>
              <a:buNone/>
              <a:tabLst>
                <a:tab pos="334010" algn="l"/>
              </a:tabLst>
            </a:pPr>
            <a:endParaRPr lang="en-ID" sz="1425" dirty="0">
              <a:latin typeface="Calibri" panose="020F0502020204030204" pitchFamily="34" charset="0"/>
              <a:ea typeface="Calibri" panose="020F0502020204030204" pitchFamily="34" charset="0"/>
              <a:cs typeface="Times New Roman" panose="02020603050405020304" pitchFamily="18" charset="0"/>
            </a:endParaRPr>
          </a:p>
          <a:p>
            <a:endParaRPr lang="en-ID" dirty="0"/>
          </a:p>
        </p:txBody>
      </p:sp>
    </p:spTree>
  </p:cSld>
  <p:clrMapOvr>
    <a:masterClrMapping/>
  </p:clrMapOvr>
  <p:transition/>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9036" y="1257300"/>
            <a:ext cx="8188779" cy="4343400"/>
          </a:xfrm>
        </p:spPr>
        <p:txBody>
          <a:bodyPr>
            <a:normAutofit/>
          </a:bodyPr>
          <a:lstStyle/>
          <a:p>
            <a:pPr marL="480060" indent="-257175">
              <a:lnSpc>
                <a:spcPct val="115000"/>
              </a:lnSpc>
              <a:spcBef>
                <a:spcPts val="0"/>
              </a:spcBef>
              <a:spcAft>
                <a:spcPts val="450"/>
              </a:spcAft>
              <a:buFont typeface="+mj-lt"/>
              <a:buAutoNum type="arabicPeriod" startAt="7"/>
            </a:pPr>
            <a:r>
              <a:rPr lang="en-US" sz="1350" b="1" dirty="0" err="1">
                <a:latin typeface="Bookman Old Style" panose="02050604050505020204" pitchFamily="18" charset="0"/>
                <a:ea typeface="Bookman Old Style" panose="02050604050505020204" pitchFamily="18" charset="0"/>
                <a:cs typeface="Bookman Old Style" panose="02050604050505020204" pitchFamily="18" charset="0"/>
              </a:rPr>
              <a:t>Belanja</a:t>
            </a:r>
            <a:r>
              <a:rPr lang="en-US" sz="1350" b="1" spc="-34"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b="1" dirty="0" err="1">
                <a:latin typeface="Bookman Old Style" panose="02050604050505020204" pitchFamily="18" charset="0"/>
                <a:ea typeface="Bookman Old Style" panose="02050604050505020204" pitchFamily="18" charset="0"/>
                <a:cs typeface="Bookman Old Style" panose="02050604050505020204" pitchFamily="18" charset="0"/>
              </a:rPr>
              <a:t>melalui</a:t>
            </a:r>
            <a:r>
              <a:rPr lang="en-US" sz="1350" b="1" spc="-34"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b="1" dirty="0">
                <a:latin typeface="Bookman Old Style" panose="02050604050505020204" pitchFamily="18" charset="0"/>
                <a:ea typeface="Bookman Old Style" panose="02050604050505020204" pitchFamily="18" charset="0"/>
                <a:cs typeface="Bookman Old Style" panose="02050604050505020204" pitchFamily="18" charset="0"/>
              </a:rPr>
              <a:t>LS</a:t>
            </a:r>
            <a:endParaRPr lang="en-ID" sz="1350" dirty="0">
              <a:latin typeface="Calibri" panose="020F0502020204030204" pitchFamily="34" charset="0"/>
              <a:ea typeface="Calibri" panose="020F0502020204030204" pitchFamily="34" charset="0"/>
              <a:cs typeface="Times New Roman" panose="02020603050405020304" pitchFamily="18" charset="0"/>
            </a:endParaRPr>
          </a:p>
          <a:p>
            <a:pPr marL="473710" marR="26670" indent="0" algn="just">
              <a:lnSpc>
                <a:spcPct val="150000"/>
              </a:lnSpc>
              <a:spcBef>
                <a:spcPts val="0"/>
              </a:spcBef>
              <a:spcAft>
                <a:spcPts val="450"/>
              </a:spcAft>
              <a:buNone/>
            </a:pP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Bendahara</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Pengeluaran</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Bendahara</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Pengeluaran</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Pembantu</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melaksanakan</a:t>
            </a:r>
            <a:r>
              <a:rPr lang="en-US" sz="1350" spc="-38"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pembukuan</a:t>
            </a:r>
            <a:r>
              <a:rPr lang="en-US" sz="1350" spc="-38"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pembayaran</a:t>
            </a:r>
            <a:r>
              <a:rPr lang="en-US" sz="1350" spc="-26"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belanja</a:t>
            </a:r>
            <a:r>
              <a:rPr lang="en-US" sz="1350" spc="-38"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melalui</a:t>
            </a:r>
            <a:r>
              <a:rPr lang="en-US" sz="1350" spc="-71"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LS</a:t>
            </a:r>
            <a:r>
              <a:rPr lang="en-US" sz="1350" spc="-38"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spc="8" dirty="0" err="1">
                <a:latin typeface="Bookman Old Style" panose="02050604050505020204" pitchFamily="18" charset="0"/>
                <a:ea typeface="Bookman Old Style" panose="02050604050505020204" pitchFamily="18" charset="0"/>
                <a:cs typeface="Bookman Old Style" panose="02050604050505020204" pitchFamily="18" charset="0"/>
              </a:rPr>
              <a:t>d</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engan</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melakukan</a:t>
            </a:r>
            <a:r>
              <a:rPr lang="en-US" sz="1350" spc="19"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pencatatan</a:t>
            </a:r>
            <a:r>
              <a:rPr lang="en-US" sz="1350" spc="19"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pada</a:t>
            </a:r>
            <a:r>
              <a:rPr lang="en-US" sz="1350" spc="19"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BKU di</a:t>
            </a:r>
            <a:r>
              <a:rPr lang="en-US" sz="1350" spc="19"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sisi</a:t>
            </a:r>
            <a:r>
              <a:rPr lang="en-US" sz="1350" spc="11"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penerimaan</a:t>
            </a:r>
            <a:r>
              <a:rPr lang="en-US" sz="1350" spc="19"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d</a:t>
            </a:r>
            <a:r>
              <a:rPr lang="en-US" sz="1350" spc="8" dirty="0">
                <a:latin typeface="Bookman Old Style" panose="02050604050505020204" pitchFamily="18" charset="0"/>
                <a:ea typeface="Bookman Old Style" panose="02050604050505020204" pitchFamily="18" charset="0"/>
                <a:cs typeface="Bookman Old Style" panose="02050604050505020204" pitchFamily="18" charset="0"/>
              </a:rPr>
              <a:t>a</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n</a:t>
            </a:r>
            <a:r>
              <a:rPr lang="en-US" sz="1350" spc="19"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sisi</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pengeluaran</a:t>
            </a:r>
            <a:r>
              <a:rPr lang="en-US" sz="1350" spc="161"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pada</a:t>
            </a:r>
            <a:r>
              <a:rPr lang="en-US" sz="1350" spc="161"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tanggal</a:t>
            </a:r>
            <a:r>
              <a:rPr lang="en-US" sz="1350" spc="161"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yang</a:t>
            </a:r>
            <a:r>
              <a:rPr lang="en-US" sz="1350" spc="161"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sama</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a:t>
            </a:r>
            <a:r>
              <a:rPr lang="en-US" sz="1350" spc="135"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dan</a:t>
            </a:r>
            <a:r>
              <a:rPr lang="en-US" sz="1350" spc="161"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mencatat</a:t>
            </a:r>
            <a:r>
              <a:rPr lang="en-US" sz="1350" spc="161"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pada</a:t>
            </a:r>
            <a:r>
              <a:rPr lang="en-US" sz="1350" spc="161"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Buku</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Pembantu</a:t>
            </a:r>
            <a:r>
              <a:rPr lang="en-US" sz="1350" spc="34"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Sub</a:t>
            </a:r>
            <a:r>
              <a:rPr lang="en-US" sz="1350" spc="34"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Rincian</a:t>
            </a:r>
            <a:r>
              <a:rPr lang="en-US" sz="1350" spc="34"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Objek</a:t>
            </a:r>
            <a:r>
              <a:rPr lang="en-US" sz="1350" spc="8"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Belanja</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 pada</a:t>
            </a:r>
            <a:r>
              <a:rPr lang="en-US" sz="1350" spc="34"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kolom</a:t>
            </a:r>
            <a:r>
              <a:rPr lang="en-US" sz="1350" spc="8"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belanja</a:t>
            </a:r>
            <a:r>
              <a:rPr lang="en-US" sz="1350" spc="34"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LS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sebesar</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jumlah</a:t>
            </a:r>
            <a:r>
              <a:rPr lang="en-US" sz="1350" spc="-3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belanja</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bruto</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a:t>
            </a:r>
            <a:endParaRPr lang="en-ID" sz="1350" dirty="0">
              <a:latin typeface="Calibri" panose="020F0502020204030204" pitchFamily="34" charset="0"/>
              <a:ea typeface="Calibri" panose="020F0502020204030204" pitchFamily="34" charset="0"/>
              <a:cs typeface="Times New Roman" panose="02020603050405020304" pitchFamily="18" charset="0"/>
            </a:endParaRPr>
          </a:p>
          <a:p>
            <a:pPr marL="480060" indent="-257175">
              <a:lnSpc>
                <a:spcPct val="115000"/>
              </a:lnSpc>
              <a:spcBef>
                <a:spcPts val="0"/>
              </a:spcBef>
              <a:spcAft>
                <a:spcPts val="450"/>
              </a:spcAft>
              <a:buFont typeface="+mj-lt"/>
              <a:buAutoNum type="arabicPeriod" startAt="8"/>
            </a:pPr>
            <a:r>
              <a:rPr lang="en-US" sz="1350" b="1" dirty="0" err="1">
                <a:latin typeface="Bookman Old Style" panose="02050604050505020204" pitchFamily="18" charset="0"/>
                <a:ea typeface="Bookman Old Style" panose="02050604050505020204" pitchFamily="18" charset="0"/>
                <a:cs typeface="Bookman Old Style" panose="02050604050505020204" pitchFamily="18" charset="0"/>
              </a:rPr>
              <a:t>Pemungutan</a:t>
            </a:r>
            <a:r>
              <a:rPr lang="en-US" sz="1350" b="1" dirty="0">
                <a:latin typeface="Bookman Old Style" panose="02050604050505020204" pitchFamily="18" charset="0"/>
                <a:ea typeface="Bookman Old Style" panose="02050604050505020204" pitchFamily="18" charset="0"/>
                <a:cs typeface="Bookman Old Style" panose="02050604050505020204" pitchFamily="18" charset="0"/>
              </a:rPr>
              <a:t> dan </a:t>
            </a:r>
            <a:r>
              <a:rPr lang="en-US" sz="1350" b="1" dirty="0" err="1">
                <a:latin typeface="Bookman Old Style" panose="02050604050505020204" pitchFamily="18" charset="0"/>
                <a:ea typeface="Bookman Old Style" panose="02050604050505020204" pitchFamily="18" charset="0"/>
                <a:cs typeface="Bookman Old Style" panose="02050604050505020204" pitchFamily="18" charset="0"/>
              </a:rPr>
              <a:t>Penyetoran</a:t>
            </a:r>
            <a:r>
              <a:rPr lang="en-US" sz="1350" b="1"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b="1" dirty="0" err="1">
                <a:latin typeface="Bookman Old Style" panose="02050604050505020204" pitchFamily="18" charset="0"/>
                <a:ea typeface="Bookman Old Style" panose="02050604050505020204" pitchFamily="18" charset="0"/>
                <a:cs typeface="Bookman Old Style" panose="02050604050505020204" pitchFamily="18" charset="0"/>
              </a:rPr>
              <a:t>Pajak</a:t>
            </a:r>
            <a:r>
              <a:rPr lang="en-US" sz="1350" dirty="0">
                <a:latin typeface="Calibri" panose="020F0502020204030204" pitchFamily="34" charset="0"/>
                <a:ea typeface="Calibri" panose="020F0502020204030204" pitchFamily="34" charset="0"/>
                <a:cs typeface="Times New Roman" panose="02020603050405020304" pitchFamily="18" charset="0"/>
              </a:rPr>
              <a:t> </a:t>
            </a:r>
            <a:endParaRPr lang="en-ID" sz="1350" dirty="0">
              <a:latin typeface="Calibri" panose="020F0502020204030204" pitchFamily="34" charset="0"/>
              <a:ea typeface="Calibri" panose="020F0502020204030204" pitchFamily="34" charset="0"/>
              <a:cs typeface="Times New Roman" panose="02020603050405020304" pitchFamily="18" charset="0"/>
            </a:endParaRPr>
          </a:p>
          <a:p>
            <a:pPr marL="669290" marR="26035" indent="-195580" algn="just">
              <a:lnSpc>
                <a:spcPct val="149000"/>
              </a:lnSpc>
              <a:spcBef>
                <a:spcPts val="0"/>
              </a:spcBef>
              <a:spcAft>
                <a:spcPts val="450"/>
              </a:spcAft>
              <a:buFont typeface="+mj-lt"/>
              <a:buAutoNum type="alphaLcPeriod"/>
            </a:pP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Pada  </a:t>
            </a:r>
            <a:r>
              <a:rPr lang="en-US" sz="1350" spc="285"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saat</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pe</a:t>
            </a:r>
            <a:r>
              <a:rPr lang="en-US" sz="1350" spc="-8" dirty="0" err="1">
                <a:latin typeface="Bookman Old Style" panose="02050604050505020204" pitchFamily="18" charset="0"/>
                <a:ea typeface="Bookman Old Style" panose="02050604050505020204" pitchFamily="18" charset="0"/>
                <a:cs typeface="Bookman Old Style" panose="02050604050505020204" pitchFamily="18" charset="0"/>
              </a:rPr>
              <a:t>m</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ugutan</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pemotongan</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spc="285"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pajak</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Benda</a:t>
            </a:r>
            <a:r>
              <a:rPr lang="en-US" sz="1350" spc="-8" dirty="0" err="1">
                <a:latin typeface="Bookman Old Style" panose="02050604050505020204" pitchFamily="18" charset="0"/>
                <a:ea typeface="Bookman Old Style" panose="02050604050505020204" pitchFamily="18" charset="0"/>
                <a:cs typeface="Bookman Old Style" panose="02050604050505020204" pitchFamily="18" charset="0"/>
              </a:rPr>
              <a:t>h</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ara</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Pengeluaran</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spc="233"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Bendahara</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spc="233"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Pengeluaran</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spc="233"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Pembantu</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spc="233"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mencatat</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 pada</a:t>
            </a:r>
            <a:r>
              <a:rPr lang="en-US" sz="1350" spc="19"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BKU di</a:t>
            </a:r>
            <a:r>
              <a:rPr lang="en-US" sz="1350" spc="11"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sisi</a:t>
            </a:r>
            <a:r>
              <a:rPr lang="en-US" sz="1350" spc="4"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penerimaan</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a:t>
            </a:r>
            <a:r>
              <a:rPr lang="en-US" sz="1350" spc="19"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dan</a:t>
            </a:r>
            <a:r>
              <a:rPr lang="en-US" sz="1350" spc="19"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pada</a:t>
            </a:r>
            <a:r>
              <a:rPr lang="en-US" sz="1350" spc="19"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Buku</a:t>
            </a:r>
            <a:r>
              <a:rPr lang="en-US" sz="1350" spc="19"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Pembantu</a:t>
            </a:r>
            <a:r>
              <a:rPr lang="en-US" sz="1350" spc="19"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Pajak</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 di</a:t>
            </a:r>
            <a:r>
              <a:rPr lang="en-US" sz="1350" spc="-8"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sisi</a:t>
            </a:r>
            <a:r>
              <a:rPr lang="en-US" sz="1350" spc="-15"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penerimaan</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a:t>
            </a:r>
            <a:endParaRPr lang="en-ID" sz="1350" dirty="0">
              <a:latin typeface="Calibri" panose="020F0502020204030204" pitchFamily="34" charset="0"/>
              <a:ea typeface="Calibri" panose="020F0502020204030204" pitchFamily="34" charset="0"/>
              <a:cs typeface="Times New Roman" panose="02020603050405020304" pitchFamily="18" charset="0"/>
            </a:endParaRPr>
          </a:p>
          <a:p>
            <a:pPr marL="669290" marR="26670" indent="-195580" algn="just">
              <a:lnSpc>
                <a:spcPct val="150000"/>
              </a:lnSpc>
              <a:spcBef>
                <a:spcPts val="0"/>
              </a:spcBef>
              <a:spcAft>
                <a:spcPts val="450"/>
              </a:spcAft>
              <a:buFont typeface="+mj-lt"/>
              <a:buAutoNum type="alphaLcPeriod"/>
            </a:pP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Pada</a:t>
            </a:r>
            <a:r>
              <a:rPr lang="en-US" sz="1350" spc="105"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saat</a:t>
            </a:r>
            <a:r>
              <a:rPr lang="en-US" sz="1350" spc="105"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penyeto</a:t>
            </a:r>
            <a:r>
              <a:rPr lang="en-US" sz="1350" spc="-8" dirty="0" err="1">
                <a:latin typeface="Bookman Old Style" panose="02050604050505020204" pitchFamily="18" charset="0"/>
                <a:ea typeface="Bookman Old Style" panose="02050604050505020204" pitchFamily="18" charset="0"/>
                <a:cs typeface="Bookman Old Style" panose="02050604050505020204" pitchFamily="18" charset="0"/>
              </a:rPr>
              <a:t>r</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an</a:t>
            </a:r>
            <a:r>
              <a:rPr lang="en-US" sz="1350" spc="105"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ke</a:t>
            </a:r>
            <a:r>
              <a:rPr lang="en-US" sz="1350" spc="105"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Rekening</a:t>
            </a:r>
            <a:r>
              <a:rPr lang="en-US" sz="1350" spc="105"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spc="-8" dirty="0">
                <a:latin typeface="Bookman Old Style" panose="02050604050505020204" pitchFamily="18" charset="0"/>
                <a:ea typeface="Bookman Old Style" panose="02050604050505020204" pitchFamily="18" charset="0"/>
                <a:cs typeface="Bookman Old Style" panose="02050604050505020204" pitchFamily="18" charset="0"/>
              </a:rPr>
              <a:t>K</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as</a:t>
            </a:r>
            <a:r>
              <a:rPr lang="en-US" sz="1350" spc="105"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daerah</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a:t>
            </a:r>
            <a:r>
              <a:rPr lang="en-US" sz="1350" spc="71"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Benda</a:t>
            </a:r>
            <a:r>
              <a:rPr lang="en-US" sz="1350" spc="-8" dirty="0" err="1">
                <a:latin typeface="Bookman Old Style" panose="02050604050505020204" pitchFamily="18" charset="0"/>
                <a:ea typeface="Bookman Old Style" panose="02050604050505020204" pitchFamily="18" charset="0"/>
                <a:cs typeface="Bookman Old Style" panose="02050604050505020204" pitchFamily="18" charset="0"/>
              </a:rPr>
              <a:t>h</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ara</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Pengeluaran</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Bendahara</a:t>
            </a:r>
            <a:r>
              <a:rPr lang="en-US" sz="1350" spc="-19"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Pengeluaran</a:t>
            </a:r>
            <a:r>
              <a:rPr lang="en-US" sz="1350" spc="-19"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Pembantu</a:t>
            </a:r>
            <a:r>
              <a:rPr lang="en-US" sz="1350" spc="-19"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mencatat</a:t>
            </a:r>
            <a:r>
              <a:rPr lang="en-US" sz="1350" spc="-19"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pada BKU di</a:t>
            </a:r>
            <a:r>
              <a:rPr lang="en-US" sz="1350" spc="11"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sisi</a:t>
            </a:r>
            <a:r>
              <a:rPr lang="en-US" sz="1350" spc="4"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penge</a:t>
            </a:r>
            <a:r>
              <a:rPr lang="en-US" sz="1350" spc="-8" dirty="0" err="1">
                <a:latin typeface="Bookman Old Style" panose="02050604050505020204" pitchFamily="18" charset="0"/>
                <a:ea typeface="Bookman Old Style" panose="02050604050505020204" pitchFamily="18" charset="0"/>
                <a:cs typeface="Bookman Old Style" panose="02050604050505020204" pitchFamily="18" charset="0"/>
              </a:rPr>
              <a:t>l</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uara</a:t>
            </a:r>
            <a:r>
              <a:rPr lang="en-US" sz="1350" spc="4" dirty="0" err="1">
                <a:latin typeface="Bookman Old Style" panose="02050604050505020204" pitchFamily="18" charset="0"/>
                <a:ea typeface="Bookman Old Style" panose="02050604050505020204" pitchFamily="18" charset="0"/>
                <a:cs typeface="Bookman Old Style" panose="02050604050505020204" pitchFamily="18" charset="0"/>
              </a:rPr>
              <a:t>n</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a:t>
            </a:r>
            <a:r>
              <a:rPr lang="en-US" sz="1350" spc="19"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dan</a:t>
            </a:r>
            <a:r>
              <a:rPr lang="en-US" sz="1350" spc="19"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Buku</a:t>
            </a:r>
            <a:r>
              <a:rPr lang="en-US" sz="1350" spc="19"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spc="-8" dirty="0" err="1">
                <a:latin typeface="Bookman Old Style" panose="02050604050505020204" pitchFamily="18" charset="0"/>
                <a:ea typeface="Bookman Old Style" panose="02050604050505020204" pitchFamily="18" charset="0"/>
                <a:cs typeface="Bookman Old Style" panose="02050604050505020204" pitchFamily="18" charset="0"/>
              </a:rPr>
              <a:t>P</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embantu</a:t>
            </a:r>
            <a:r>
              <a:rPr lang="en-US" sz="1350" spc="19"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Pajak</a:t>
            </a:r>
            <a:r>
              <a:rPr lang="en-US" sz="1350" spc="19"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di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sisi</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pengeluaran</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a:t>
            </a:r>
            <a:endParaRPr lang="en-ID" sz="1350" dirty="0">
              <a:latin typeface="Calibri" panose="020F0502020204030204" pitchFamily="34" charset="0"/>
              <a:ea typeface="Calibri" panose="020F0502020204030204" pitchFamily="34" charset="0"/>
              <a:cs typeface="Times New Roman" panose="02020603050405020304" pitchFamily="18" charset="0"/>
            </a:endParaRPr>
          </a:p>
          <a:p>
            <a:pPr marL="581025" marR="26035" indent="0" algn="just">
              <a:lnSpc>
                <a:spcPct val="130000"/>
              </a:lnSpc>
              <a:spcBef>
                <a:spcPts val="0"/>
              </a:spcBef>
              <a:spcAft>
                <a:spcPts val="450"/>
              </a:spcAft>
              <a:buNone/>
              <a:tabLst>
                <a:tab pos="1266825" algn="l"/>
              </a:tabLst>
            </a:pPr>
            <a:endParaRPr lang="en-ID" sz="1350" dirty="0">
              <a:latin typeface="Calibri" panose="020F0502020204030204" pitchFamily="34" charset="0"/>
              <a:ea typeface="Calibri" panose="020F0502020204030204" pitchFamily="34" charset="0"/>
              <a:cs typeface="Times New Roman" panose="02020603050405020304" pitchFamily="18" charset="0"/>
            </a:endParaRPr>
          </a:p>
          <a:p>
            <a:pPr marL="269240" marR="26670" indent="0" algn="just">
              <a:lnSpc>
                <a:spcPct val="130000"/>
              </a:lnSpc>
              <a:spcBef>
                <a:spcPts val="0"/>
              </a:spcBef>
              <a:spcAft>
                <a:spcPts val="450"/>
              </a:spcAft>
              <a:buNone/>
              <a:tabLst>
                <a:tab pos="334010" algn="l"/>
              </a:tabLst>
            </a:pPr>
            <a:endParaRPr lang="en-ID" sz="1425" dirty="0">
              <a:latin typeface="Calibri" panose="020F0502020204030204" pitchFamily="34" charset="0"/>
              <a:ea typeface="Calibri" panose="020F0502020204030204" pitchFamily="34" charset="0"/>
              <a:cs typeface="Times New Roman" panose="02020603050405020304" pitchFamily="18" charset="0"/>
            </a:endParaRPr>
          </a:p>
          <a:p>
            <a:endParaRPr lang="en-ID" dirty="0"/>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7110" y="188640"/>
            <a:ext cx="7458784" cy="792088"/>
          </a:xfrm>
          <a:ln>
            <a:solidFill>
              <a:schemeClr val="accent1"/>
            </a:solidFill>
          </a:ln>
        </p:spPr>
        <p:txBody>
          <a:bodyPr>
            <a:normAutofit fontScale="90000"/>
          </a:bodyPr>
          <a:lstStyle/>
          <a:p>
            <a:pPr lvl="0" algn="ctr"/>
            <a:br>
              <a:rPr lang="id-ID" b="1" dirty="0"/>
            </a:br>
            <a:r>
              <a:rPr lang="id-ID" b="1" dirty="0"/>
              <a:t>PELAKSANAAN DAN PENATAUSAHAAN </a:t>
            </a:r>
            <a:br>
              <a:rPr lang="id-ID" b="1" dirty="0"/>
            </a:br>
            <a:r>
              <a:rPr lang="id-ID" b="1" dirty="0"/>
              <a:t>BELANJA DAERAH </a:t>
            </a:r>
            <a:br>
              <a:rPr lang="id-ID" dirty="0"/>
            </a:br>
            <a:endParaRPr lang="id-ID" dirty="0"/>
          </a:p>
        </p:txBody>
      </p:sp>
      <p:sp>
        <p:nvSpPr>
          <p:cNvPr id="3" name="Content Placeholder 2"/>
          <p:cNvSpPr>
            <a:spLocks noGrp="1"/>
          </p:cNvSpPr>
          <p:nvPr>
            <p:ph idx="1"/>
          </p:nvPr>
        </p:nvSpPr>
        <p:spPr>
          <a:xfrm>
            <a:off x="929640" y="1052736"/>
            <a:ext cx="7458784" cy="4464496"/>
          </a:xfrm>
          <a:ln>
            <a:solidFill>
              <a:schemeClr val="accent1"/>
            </a:solidFill>
          </a:ln>
        </p:spPr>
        <p:txBody>
          <a:bodyPr>
            <a:noAutofit/>
          </a:bodyPr>
          <a:lstStyle/>
          <a:p>
            <a:pPr marL="342900" indent="-342900" algn="just">
              <a:buFont typeface="+mj-lt"/>
              <a:buAutoNum type="arabicPeriod"/>
            </a:pPr>
            <a:r>
              <a:rPr lang="id-ID" sz="1800" dirty="0"/>
              <a:t>Setiap pengeluaran </a:t>
            </a:r>
            <a:r>
              <a:rPr lang="id-ID" sz="1800" i="1" dirty="0"/>
              <a:t>harus didukung bukti yang lengkap dan sah</a:t>
            </a:r>
            <a:r>
              <a:rPr lang="id-ID" sz="1800" dirty="0"/>
              <a:t> mengenai hak yang diperoleh oleh pihak yang menagih. Pengeluaran kas yang mengakibatkan Beban APBD tidak dapat dilakukan sebelum rancangan Perda tentang APBD  ditetapkan dan diundangkan dalam lembaran daerah. Pengeluaran  kas  tersebut tidak termasuk pengeluaran keadaan darurat dan/atau keperluan mendesak sesuai dengan ketentuan peraturan perundang-undangan.</a:t>
            </a:r>
            <a:endParaRPr lang="id-ID" sz="1800" dirty="0"/>
          </a:p>
          <a:p>
            <a:pPr marL="342900" indent="-342900" algn="just">
              <a:buFont typeface="+mj-lt"/>
              <a:buAutoNum type="arabicPeriod"/>
            </a:pPr>
            <a:r>
              <a:rPr lang="id-ID" sz="1800" dirty="0"/>
              <a:t>Bendahara   Pengeluaran   mengajukan   SPP  kepada  PA melalui PPK SKPD berdasarkan SPD atau dokumen lain yang dipersamakan dengan SPD. Pengajuan  SPP  kepada KPA berdasarkan pertimbangan besaran   SKPD   dan   lokasi,   disampaikan   Bendahara Pengeluaran pembantu melalui PPK Unit SKPD berdasarkan SPD atau dokumen lain yang dipersamakan dengan SPD</a:t>
            </a:r>
            <a:endParaRPr lang="en-US" sz="1800" dirty="0"/>
          </a:p>
          <a:p>
            <a:pPr marL="342900" indent="-342900" algn="just">
              <a:buFont typeface="+mj-lt"/>
              <a:buAutoNum type="arabicPeriod" startAt="3"/>
            </a:pPr>
            <a:r>
              <a:rPr lang="id-ID" sz="1800" dirty="0"/>
              <a:t>Pengajuan  SPP kepada  KPA berdasarkan pertimbangan besaran anggaran kegiatan	SKPD, disampaikan Bendahara  Pengeluaran  pembantu  melalui  PPK  SKPD berdasarkan SPD atau dokumen lain yang dipersamakan dengan SPD.</a:t>
            </a:r>
            <a:endParaRPr lang="id-ID" sz="1800" dirty="0"/>
          </a:p>
          <a:p>
            <a:pPr marL="342900" indent="-342900" algn="just">
              <a:buFont typeface="+mj-lt"/>
              <a:buAutoNum type="arabicPeriod"/>
            </a:pPr>
            <a:endParaRPr lang="id-ID" sz="1800" dirty="0"/>
          </a:p>
        </p:txBody>
      </p:sp>
    </p:spTree>
  </p:cSld>
  <p:clrMapOvr>
    <a:masterClrMapping/>
  </p:clrMapOvr>
  <p:transition/>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PENUTUPAN BUKU</a:t>
            </a:r>
            <a:endParaRPr lang="en-ID" dirty="0"/>
          </a:p>
        </p:txBody>
      </p:sp>
      <p:sp>
        <p:nvSpPr>
          <p:cNvPr id="3" name="Content Placeholder 2"/>
          <p:cNvSpPr>
            <a:spLocks noGrp="1"/>
          </p:cNvSpPr>
          <p:nvPr>
            <p:ph idx="1"/>
          </p:nvPr>
        </p:nvSpPr>
        <p:spPr/>
        <p:txBody>
          <a:bodyPr>
            <a:normAutofit/>
          </a:bodyPr>
          <a:lstStyle/>
          <a:p>
            <a:pPr marL="220345" marR="26035" indent="0" algn="just">
              <a:lnSpc>
                <a:spcPct val="149000"/>
              </a:lnSpc>
              <a:spcBef>
                <a:spcPts val="20"/>
              </a:spcBef>
              <a:spcAft>
                <a:spcPts val="750"/>
              </a:spcAft>
              <a:buNone/>
              <a:tabLst>
                <a:tab pos="1104900" algn="l"/>
              </a:tabLst>
            </a:pPr>
            <a:r>
              <a:rPr lang="en-US" sz="1800" dirty="0" err="1">
                <a:latin typeface="Bookman Old Style" panose="02050604050505020204" pitchFamily="18" charset="0"/>
                <a:ea typeface="Bookman Old Style" panose="02050604050505020204" pitchFamily="18" charset="0"/>
                <a:cs typeface="Bookman Old Style" panose="02050604050505020204" pitchFamily="18" charset="0"/>
              </a:rPr>
              <a:t>Buku</a:t>
            </a:r>
            <a:r>
              <a:rPr lang="en-US" sz="1800" spc="79"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800" dirty="0">
                <a:latin typeface="Bookman Old Style" panose="02050604050505020204" pitchFamily="18" charset="0"/>
                <a:ea typeface="Bookman Old Style" panose="02050604050505020204" pitchFamily="18" charset="0"/>
                <a:cs typeface="Bookman Old Style" panose="02050604050505020204" pitchFamily="18" charset="0"/>
              </a:rPr>
              <a:t>Kas</a:t>
            </a:r>
            <a:r>
              <a:rPr lang="en-US" sz="1800" spc="79"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800" dirty="0" err="1">
                <a:latin typeface="Bookman Old Style" panose="02050604050505020204" pitchFamily="18" charset="0"/>
                <a:ea typeface="Bookman Old Style" panose="02050604050505020204" pitchFamily="18" charset="0"/>
                <a:cs typeface="Bookman Old Style" panose="02050604050505020204" pitchFamily="18" charset="0"/>
              </a:rPr>
              <a:t>Umum</a:t>
            </a:r>
            <a:r>
              <a:rPr lang="en-US" sz="1800" spc="49"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800" dirty="0" err="1">
                <a:latin typeface="Bookman Old Style" panose="02050604050505020204" pitchFamily="18" charset="0"/>
                <a:ea typeface="Bookman Old Style" panose="02050604050505020204" pitchFamily="18" charset="0"/>
                <a:cs typeface="Bookman Old Style" panose="02050604050505020204" pitchFamily="18" charset="0"/>
              </a:rPr>
              <a:t>Bendahara</a:t>
            </a:r>
            <a:r>
              <a:rPr lang="en-US" sz="1800" spc="79"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800" dirty="0" err="1">
                <a:latin typeface="Bookman Old Style" panose="02050604050505020204" pitchFamily="18" charset="0"/>
                <a:ea typeface="Bookman Old Style" panose="02050604050505020204" pitchFamily="18" charset="0"/>
                <a:cs typeface="Bookman Old Style" panose="02050604050505020204" pitchFamily="18" charset="0"/>
              </a:rPr>
              <a:t>Pengeluaran</a:t>
            </a:r>
            <a:r>
              <a:rPr lang="en-US" sz="1800" dirty="0">
                <a:latin typeface="Bookman Old Style" panose="02050604050505020204" pitchFamily="18" charset="0"/>
                <a:ea typeface="Bookman Old Style" panose="02050604050505020204" pitchFamily="18" charset="0"/>
                <a:cs typeface="Bookman Old Style" panose="02050604050505020204" pitchFamily="18" charset="0"/>
              </a:rPr>
              <a:t>/</a:t>
            </a:r>
            <a:r>
              <a:rPr lang="en-US" sz="1800" dirty="0" err="1">
                <a:latin typeface="Bookman Old Style" panose="02050604050505020204" pitchFamily="18" charset="0"/>
                <a:ea typeface="Bookman Old Style" panose="02050604050505020204" pitchFamily="18" charset="0"/>
                <a:cs typeface="Bookman Old Style" panose="02050604050505020204" pitchFamily="18" charset="0"/>
              </a:rPr>
              <a:t>Bendahara</a:t>
            </a:r>
            <a:r>
              <a:rPr lang="en-US" sz="1800" spc="79"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800" dirty="0" err="1">
                <a:latin typeface="Bookman Old Style" panose="02050604050505020204" pitchFamily="18" charset="0"/>
                <a:ea typeface="Bookman Old Style" panose="02050604050505020204" pitchFamily="18" charset="0"/>
                <a:cs typeface="Bookman Old Style" panose="02050604050505020204" pitchFamily="18" charset="0"/>
              </a:rPr>
              <a:t>Pengeluaran</a:t>
            </a:r>
            <a:r>
              <a:rPr lang="en-US" sz="180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800" dirty="0" err="1">
                <a:latin typeface="Bookman Old Style" panose="02050604050505020204" pitchFamily="18" charset="0"/>
                <a:ea typeface="Bookman Old Style" panose="02050604050505020204" pitchFamily="18" charset="0"/>
                <a:cs typeface="Bookman Old Style" panose="02050604050505020204" pitchFamily="18" charset="0"/>
              </a:rPr>
              <a:t>Pembantu</a:t>
            </a:r>
            <a:r>
              <a:rPr lang="en-US" sz="180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800" dirty="0" err="1">
                <a:latin typeface="Bookman Old Style" panose="02050604050505020204" pitchFamily="18" charset="0"/>
                <a:ea typeface="Bookman Old Style" panose="02050604050505020204" pitchFamily="18" charset="0"/>
                <a:cs typeface="Bookman Old Style" panose="02050604050505020204" pitchFamily="18" charset="0"/>
              </a:rPr>
              <a:t>wajib</a:t>
            </a:r>
            <a:r>
              <a:rPr lang="en-US" sz="180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800" spc="274"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800" dirty="0" err="1">
                <a:latin typeface="Bookman Old Style" panose="02050604050505020204" pitchFamily="18" charset="0"/>
                <a:ea typeface="Bookman Old Style" panose="02050604050505020204" pitchFamily="18" charset="0"/>
                <a:cs typeface="Bookman Old Style" panose="02050604050505020204" pitchFamily="18" charset="0"/>
              </a:rPr>
              <a:t>ditutup</a:t>
            </a:r>
            <a:r>
              <a:rPr lang="en-US" sz="180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800" spc="8"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800" dirty="0">
                <a:latin typeface="Bookman Old Style" panose="02050604050505020204" pitchFamily="18" charset="0"/>
                <a:ea typeface="Bookman Old Style" panose="02050604050505020204" pitchFamily="18" charset="0"/>
                <a:cs typeface="Bookman Old Style" panose="02050604050505020204" pitchFamily="18" charset="0"/>
              </a:rPr>
              <a:t>pada   </a:t>
            </a:r>
            <a:r>
              <a:rPr lang="en-US" sz="1800" spc="8"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800" dirty="0" err="1">
                <a:latin typeface="Bookman Old Style" panose="02050604050505020204" pitchFamily="18" charset="0"/>
                <a:ea typeface="Bookman Old Style" panose="02050604050505020204" pitchFamily="18" charset="0"/>
                <a:cs typeface="Bookman Old Style" panose="02050604050505020204" pitchFamily="18" charset="0"/>
              </a:rPr>
              <a:t>setiap</a:t>
            </a:r>
            <a:r>
              <a:rPr lang="en-US" sz="180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800" spc="27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800" dirty="0" err="1">
                <a:latin typeface="Bookman Old Style" panose="02050604050505020204" pitchFamily="18" charset="0"/>
                <a:ea typeface="Bookman Old Style" panose="02050604050505020204" pitchFamily="18" charset="0"/>
                <a:cs typeface="Bookman Old Style" panose="02050604050505020204" pitchFamily="18" charset="0"/>
              </a:rPr>
              <a:t>akhir</a:t>
            </a:r>
            <a:r>
              <a:rPr lang="en-US" sz="180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800" spc="8"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800" dirty="0" err="1">
                <a:latin typeface="Bookman Old Style" panose="02050604050505020204" pitchFamily="18" charset="0"/>
                <a:ea typeface="Bookman Old Style" panose="02050604050505020204" pitchFamily="18" charset="0"/>
                <a:cs typeface="Bookman Old Style" panose="02050604050505020204" pitchFamily="18" charset="0"/>
              </a:rPr>
              <a:t>bulan</a:t>
            </a:r>
            <a:r>
              <a:rPr lang="en-US" sz="180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800" spc="8"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800" dirty="0" err="1">
                <a:latin typeface="Bookman Old Style" panose="02050604050505020204" pitchFamily="18" charset="0"/>
                <a:ea typeface="Bookman Old Style" panose="02050604050505020204" pitchFamily="18" charset="0"/>
                <a:cs typeface="Bookman Old Style" panose="02050604050505020204" pitchFamily="18" charset="0"/>
              </a:rPr>
              <a:t>deng</a:t>
            </a:r>
            <a:r>
              <a:rPr lang="en-US" sz="1800" spc="-8" dirty="0" err="1">
                <a:latin typeface="Bookman Old Style" panose="02050604050505020204" pitchFamily="18" charset="0"/>
                <a:ea typeface="Bookman Old Style" panose="02050604050505020204" pitchFamily="18" charset="0"/>
                <a:cs typeface="Bookman Old Style" panose="02050604050505020204" pitchFamily="18" charset="0"/>
              </a:rPr>
              <a:t>a</a:t>
            </a:r>
            <a:r>
              <a:rPr lang="en-US" sz="1800" dirty="0" err="1">
                <a:latin typeface="Bookman Old Style" panose="02050604050505020204" pitchFamily="18" charset="0"/>
                <a:ea typeface="Bookman Old Style" panose="02050604050505020204" pitchFamily="18" charset="0"/>
                <a:cs typeface="Bookman Old Style" panose="02050604050505020204" pitchFamily="18" charset="0"/>
              </a:rPr>
              <a:t>n</a:t>
            </a:r>
            <a:r>
              <a:rPr lang="en-US" sz="180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800" dirty="0" err="1">
                <a:latin typeface="Bookman Old Style" panose="02050604050505020204" pitchFamily="18" charset="0"/>
                <a:ea typeface="Bookman Old Style" panose="02050604050505020204" pitchFamily="18" charset="0"/>
                <a:cs typeface="Bookman Old Style" panose="02050604050505020204" pitchFamily="18" charset="0"/>
              </a:rPr>
              <a:t>ditandatangani</a:t>
            </a:r>
            <a:r>
              <a:rPr lang="en-US" sz="1800" dirty="0">
                <a:latin typeface="Bookman Old Style" panose="02050604050505020204" pitchFamily="18" charset="0"/>
                <a:ea typeface="Bookman Old Style" panose="02050604050505020204" pitchFamily="18" charset="0"/>
                <a:cs typeface="Bookman Old Style" panose="02050604050505020204" pitchFamily="18" charset="0"/>
              </a:rPr>
              <a:t> oleh</a:t>
            </a:r>
            <a:r>
              <a:rPr lang="en-US" sz="1800" spc="4"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800" dirty="0" err="1">
                <a:latin typeface="Bookman Old Style" panose="02050604050505020204" pitchFamily="18" charset="0"/>
                <a:ea typeface="Bookman Old Style" panose="02050604050505020204" pitchFamily="18" charset="0"/>
                <a:cs typeface="Bookman Old Style" panose="02050604050505020204" pitchFamily="18" charset="0"/>
              </a:rPr>
              <a:t>Bendahara</a:t>
            </a:r>
            <a:r>
              <a:rPr lang="en-US" sz="180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800" dirty="0" err="1">
                <a:latin typeface="Bookman Old Style" panose="02050604050505020204" pitchFamily="18" charset="0"/>
                <a:ea typeface="Bookman Old Style" panose="02050604050505020204" pitchFamily="18" charset="0"/>
                <a:cs typeface="Bookman Old Style" panose="02050604050505020204" pitchFamily="18" charset="0"/>
              </a:rPr>
              <a:t>Pengeluaran</a:t>
            </a:r>
            <a:r>
              <a:rPr lang="en-US" sz="1800" dirty="0">
                <a:latin typeface="Bookman Old Style" panose="02050604050505020204" pitchFamily="18" charset="0"/>
                <a:ea typeface="Bookman Old Style" panose="02050604050505020204" pitchFamily="18" charset="0"/>
                <a:cs typeface="Bookman Old Style" panose="02050604050505020204" pitchFamily="18" charset="0"/>
              </a:rPr>
              <a:t>/</a:t>
            </a:r>
            <a:r>
              <a:rPr lang="en-US" sz="1800" dirty="0" err="1">
                <a:latin typeface="Bookman Old Style" panose="02050604050505020204" pitchFamily="18" charset="0"/>
                <a:ea typeface="Bookman Old Style" panose="02050604050505020204" pitchFamily="18" charset="0"/>
                <a:cs typeface="Bookman Old Style" panose="02050604050505020204" pitchFamily="18" charset="0"/>
              </a:rPr>
              <a:t>Bendahara</a:t>
            </a:r>
            <a:r>
              <a:rPr lang="en-US" sz="180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800" dirty="0" err="1">
                <a:latin typeface="Bookman Old Style" panose="02050604050505020204" pitchFamily="18" charset="0"/>
                <a:ea typeface="Bookman Old Style" panose="02050604050505020204" pitchFamily="18" charset="0"/>
                <a:cs typeface="Bookman Old Style" panose="02050604050505020204" pitchFamily="18" charset="0"/>
              </a:rPr>
              <a:t>Pengeluaran</a:t>
            </a:r>
            <a:r>
              <a:rPr lang="en-US" sz="180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800" dirty="0" err="1">
                <a:latin typeface="Bookman Old Style" panose="02050604050505020204" pitchFamily="18" charset="0"/>
                <a:ea typeface="Bookman Old Style" panose="02050604050505020204" pitchFamily="18" charset="0"/>
                <a:cs typeface="Bookman Old Style" panose="02050604050505020204" pitchFamily="18" charset="0"/>
              </a:rPr>
              <a:t>Pembantu</a:t>
            </a:r>
            <a:r>
              <a:rPr lang="en-US" sz="1800" spc="41"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800" dirty="0" err="1">
                <a:latin typeface="Bookman Old Style" panose="02050604050505020204" pitchFamily="18" charset="0"/>
                <a:ea typeface="Bookman Old Style" panose="02050604050505020204" pitchFamily="18" charset="0"/>
                <a:cs typeface="Bookman Old Style" panose="02050604050505020204" pitchFamily="18" charset="0"/>
              </a:rPr>
              <a:t>dengan</a:t>
            </a:r>
            <a:r>
              <a:rPr lang="en-US" sz="1800" spc="41"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800" dirty="0">
                <a:latin typeface="Bookman Old Style" panose="02050604050505020204" pitchFamily="18" charset="0"/>
                <a:ea typeface="Bookman Old Style" panose="02050604050505020204" pitchFamily="18" charset="0"/>
                <a:cs typeface="Bookman Old Style" panose="02050604050505020204" pitchFamily="18" charset="0"/>
              </a:rPr>
              <a:t>PA/KPA.</a:t>
            </a:r>
            <a:r>
              <a:rPr lang="en-US" sz="1800" spc="41"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800" dirty="0" err="1">
                <a:latin typeface="Bookman Old Style" panose="02050604050505020204" pitchFamily="18" charset="0"/>
                <a:ea typeface="Bookman Old Style" panose="02050604050505020204" pitchFamily="18" charset="0"/>
                <a:cs typeface="Bookman Old Style" panose="02050604050505020204" pitchFamily="18" charset="0"/>
              </a:rPr>
              <a:t>Penutupan</a:t>
            </a:r>
            <a:r>
              <a:rPr lang="en-US" sz="1800" spc="41"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800" dirty="0">
                <a:latin typeface="Bookman Old Style" panose="02050604050505020204" pitchFamily="18" charset="0"/>
                <a:ea typeface="Bookman Old Style" panose="02050604050505020204" pitchFamily="18" charset="0"/>
                <a:cs typeface="Bookman Old Style" panose="02050604050505020204" pitchFamily="18" charset="0"/>
              </a:rPr>
              <a:t>BKU</a:t>
            </a:r>
            <a:r>
              <a:rPr lang="en-US" sz="1800" spc="19"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800" dirty="0" err="1">
                <a:latin typeface="Bookman Old Style" panose="02050604050505020204" pitchFamily="18" charset="0"/>
                <a:ea typeface="Bookman Old Style" panose="02050604050505020204" pitchFamily="18" charset="0"/>
                <a:cs typeface="Bookman Old Style" panose="02050604050505020204" pitchFamily="18" charset="0"/>
              </a:rPr>
              <a:t>dilampiri</a:t>
            </a:r>
            <a:r>
              <a:rPr lang="en-US" sz="180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800" dirty="0" err="1">
                <a:latin typeface="Bookman Old Style" panose="02050604050505020204" pitchFamily="18" charset="0"/>
                <a:ea typeface="Bookman Old Style" panose="02050604050505020204" pitchFamily="18" charset="0"/>
                <a:cs typeface="Bookman Old Style" panose="02050604050505020204" pitchFamily="18" charset="0"/>
              </a:rPr>
              <a:t>Be</a:t>
            </a:r>
            <a:r>
              <a:rPr lang="en-US" sz="1800" spc="-8" dirty="0" err="1">
                <a:latin typeface="Bookman Old Style" panose="02050604050505020204" pitchFamily="18" charset="0"/>
                <a:ea typeface="Bookman Old Style" panose="02050604050505020204" pitchFamily="18" charset="0"/>
                <a:cs typeface="Bookman Old Style" panose="02050604050505020204" pitchFamily="18" charset="0"/>
              </a:rPr>
              <a:t>r</a:t>
            </a:r>
            <a:r>
              <a:rPr lang="en-US" sz="1800" dirty="0" err="1">
                <a:latin typeface="Bookman Old Style" panose="02050604050505020204" pitchFamily="18" charset="0"/>
                <a:ea typeface="Bookman Old Style" panose="02050604050505020204" pitchFamily="18" charset="0"/>
                <a:cs typeface="Bookman Old Style" panose="02050604050505020204" pitchFamily="18" charset="0"/>
              </a:rPr>
              <a:t>ita</a:t>
            </a:r>
            <a:r>
              <a:rPr lang="en-US" sz="1800" spc="11"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800" dirty="0">
                <a:latin typeface="Bookman Old Style" panose="02050604050505020204" pitchFamily="18" charset="0"/>
                <a:ea typeface="Bookman Old Style" panose="02050604050505020204" pitchFamily="18" charset="0"/>
                <a:cs typeface="Bookman Old Style" panose="02050604050505020204" pitchFamily="18" charset="0"/>
              </a:rPr>
              <a:t>Acara </a:t>
            </a:r>
            <a:r>
              <a:rPr lang="en-US" sz="1800" dirty="0" err="1">
                <a:latin typeface="Bookman Old Style" panose="02050604050505020204" pitchFamily="18" charset="0"/>
                <a:ea typeface="Bookman Old Style" panose="02050604050505020204" pitchFamily="18" charset="0"/>
                <a:cs typeface="Bookman Old Style" panose="02050604050505020204" pitchFamily="18" charset="0"/>
              </a:rPr>
              <a:t>Pemeriksaan</a:t>
            </a:r>
            <a:r>
              <a:rPr lang="en-US" sz="1800" dirty="0">
                <a:latin typeface="Bookman Old Style" panose="02050604050505020204" pitchFamily="18" charset="0"/>
                <a:ea typeface="Bookman Old Style" panose="02050604050505020204" pitchFamily="18" charset="0"/>
                <a:cs typeface="Bookman Old Style" panose="02050604050505020204" pitchFamily="18" charset="0"/>
              </a:rPr>
              <a:t> Kas.</a:t>
            </a:r>
            <a:endParaRPr lang="en-ID" sz="1800" dirty="0">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transition/>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628" y="2130879"/>
            <a:ext cx="8923565" cy="3249386"/>
          </a:xfrm>
        </p:spPr>
        <p:txBody>
          <a:bodyPr>
            <a:noAutofit/>
          </a:bodyPr>
          <a:lstStyle/>
          <a:p>
            <a:pPr algn="ctr">
              <a:lnSpc>
                <a:spcPct val="100000"/>
              </a:lnSpc>
            </a:pPr>
            <a:r>
              <a:rPr lang="en-US" dirty="0">
                <a:effectLst/>
                <a:latin typeface="Bookman Old Style" panose="02050604050505020204" pitchFamily="18" charset="0"/>
                <a:ea typeface="Bookman Old Style" panose="02050604050505020204" pitchFamily="18" charset="0"/>
                <a:cs typeface="Bookman Old Style" panose="02050604050505020204" pitchFamily="18" charset="0"/>
              </a:rPr>
              <a:t>PENYAMPAIAN LAPORAN PERTANGGUNGJAWABAN </a:t>
            </a:r>
            <a:br>
              <a:rPr lang="en-US" dirty="0">
                <a:effectLst/>
                <a:latin typeface="Bookman Old Style" panose="02050604050505020204" pitchFamily="18" charset="0"/>
                <a:ea typeface="Bookman Old Style" panose="02050604050505020204" pitchFamily="18" charset="0"/>
                <a:cs typeface="Bookman Old Style" panose="02050604050505020204" pitchFamily="18" charset="0"/>
              </a:rPr>
            </a:br>
            <a:r>
              <a:rPr lang="en-US" dirty="0">
                <a:effectLst/>
                <a:latin typeface="Bookman Old Style" panose="02050604050505020204" pitchFamily="18" charset="0"/>
                <a:ea typeface="Bookman Old Style" panose="02050604050505020204" pitchFamily="18" charset="0"/>
                <a:cs typeface="Bookman Old Style" panose="02050604050505020204" pitchFamily="18" charset="0"/>
              </a:rPr>
              <a:t>BENDAHARA PENGELUARAN</a:t>
            </a:r>
            <a:br>
              <a:rPr lang="en-ID" dirty="0">
                <a:effectLst/>
                <a:latin typeface="Calibri" panose="020F0502020204030204" pitchFamily="34" charset="0"/>
                <a:ea typeface="Calibri" panose="020F0502020204030204" pitchFamily="34" charset="0"/>
                <a:cs typeface="Times New Roman" panose="02020603050405020304" pitchFamily="18" charset="0"/>
              </a:rPr>
            </a:br>
            <a:endParaRPr lang="en-ID" dirty="0"/>
          </a:p>
        </p:txBody>
      </p:sp>
    </p:spTree>
  </p:cSld>
  <p:clrMapOvr>
    <a:masterClrMapping/>
  </p:clrMapOvr>
  <p:transition/>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8843" y="1200151"/>
            <a:ext cx="8058149" cy="4376057"/>
          </a:xfrm>
        </p:spPr>
        <p:txBody>
          <a:bodyPr>
            <a:normAutofit fontScale="92500" lnSpcReduction="10000"/>
          </a:bodyPr>
          <a:lstStyle/>
          <a:p>
            <a:pPr marL="269240" marR="130810" indent="-203835" algn="just">
              <a:lnSpc>
                <a:spcPct val="150000"/>
              </a:lnSpc>
              <a:spcBef>
                <a:spcPts val="0"/>
              </a:spcBef>
              <a:spcAft>
                <a:spcPts val="450"/>
              </a:spcAft>
              <a:buFont typeface="+mj-lt"/>
              <a:buAutoNum type="arabicPeriod"/>
              <a:tabLst>
                <a:tab pos="268605" algn="l"/>
              </a:tabLst>
            </a:pPr>
            <a:r>
              <a:rPr lang="en-US" sz="1425" dirty="0" err="1">
                <a:latin typeface="Bookman Old Style" panose="02050604050505020204" pitchFamily="18" charset="0"/>
                <a:ea typeface="Bookman Old Style" panose="02050604050505020204" pitchFamily="18" charset="0"/>
                <a:cs typeface="Bookman Old Style" panose="02050604050505020204" pitchFamily="18" charset="0"/>
              </a:rPr>
              <a:t>Sebagai</a:t>
            </a:r>
            <a:r>
              <a:rPr lang="en-US" sz="1425" spc="41"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425" dirty="0" err="1">
                <a:latin typeface="Bookman Old Style" panose="02050604050505020204" pitchFamily="18" charset="0"/>
                <a:ea typeface="Bookman Old Style" panose="02050604050505020204" pitchFamily="18" charset="0"/>
                <a:cs typeface="Bookman Old Style" panose="02050604050505020204" pitchFamily="18" charset="0"/>
              </a:rPr>
              <a:t>bagian</a:t>
            </a:r>
            <a:r>
              <a:rPr lang="en-US" sz="1425" spc="41"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425" dirty="0" err="1">
                <a:latin typeface="Bookman Old Style" panose="02050604050505020204" pitchFamily="18" charset="0"/>
                <a:ea typeface="Bookman Old Style" panose="02050604050505020204" pitchFamily="18" charset="0"/>
                <a:cs typeface="Bookman Old Style" panose="02050604050505020204" pitchFamily="18" charset="0"/>
              </a:rPr>
              <a:t>dari</a:t>
            </a:r>
            <a:r>
              <a:rPr lang="en-US" sz="1425" spc="26"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425" dirty="0" err="1">
                <a:latin typeface="Bookman Old Style" panose="02050604050505020204" pitchFamily="18" charset="0"/>
                <a:ea typeface="Bookman Old Style" panose="02050604050505020204" pitchFamily="18" charset="0"/>
                <a:cs typeface="Bookman Old Style" panose="02050604050505020204" pitchFamily="18" charset="0"/>
              </a:rPr>
              <a:t>tugas</a:t>
            </a:r>
            <a:r>
              <a:rPr lang="en-US" sz="1425" spc="45"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425" dirty="0">
                <a:latin typeface="Bookman Old Style" panose="02050604050505020204" pitchFamily="18" charset="0"/>
                <a:ea typeface="Bookman Old Style" panose="02050604050505020204" pitchFamily="18" charset="0"/>
                <a:cs typeface="Bookman Old Style" panose="02050604050505020204" pitchFamily="18" charset="0"/>
              </a:rPr>
              <a:t>dan</a:t>
            </a:r>
            <a:r>
              <a:rPr lang="en-US" sz="1425" spc="41"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425" dirty="0" err="1">
                <a:latin typeface="Bookman Old Style" panose="02050604050505020204" pitchFamily="18" charset="0"/>
                <a:ea typeface="Bookman Old Style" panose="02050604050505020204" pitchFamily="18" charset="0"/>
                <a:cs typeface="Bookman Old Style" panose="02050604050505020204" pitchFamily="18" charset="0"/>
              </a:rPr>
              <a:t>tanggung</a:t>
            </a:r>
            <a:r>
              <a:rPr lang="en-US" sz="1425" spc="41"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425" dirty="0" err="1">
                <a:latin typeface="Bookman Old Style" panose="02050604050505020204" pitchFamily="18" charset="0"/>
                <a:ea typeface="Bookman Old Style" panose="02050604050505020204" pitchFamily="18" charset="0"/>
                <a:cs typeface="Bookman Old Style" panose="02050604050505020204" pitchFamily="18" charset="0"/>
              </a:rPr>
              <a:t>jawabnya</a:t>
            </a:r>
            <a:r>
              <a:rPr lang="en-US" sz="1425"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425" dirty="0" err="1">
                <a:latin typeface="Bookman Old Style" panose="02050604050505020204" pitchFamily="18" charset="0"/>
                <a:ea typeface="Bookman Old Style" panose="02050604050505020204" pitchFamily="18" charset="0"/>
                <a:cs typeface="Bookman Old Style" panose="02050604050505020204" pitchFamily="18" charset="0"/>
              </a:rPr>
              <a:t>Bendahara</a:t>
            </a:r>
            <a:r>
              <a:rPr lang="en-US" sz="1425"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425" dirty="0" err="1">
                <a:latin typeface="Bookman Old Style" panose="02050604050505020204" pitchFamily="18" charset="0"/>
                <a:ea typeface="Bookman Old Style" panose="02050604050505020204" pitchFamily="18" charset="0"/>
                <a:cs typeface="Bookman Old Style" panose="02050604050505020204" pitchFamily="18" charset="0"/>
              </a:rPr>
              <a:t>Pengeluaran</a:t>
            </a:r>
            <a:r>
              <a:rPr lang="en-US" sz="1425" dirty="0">
                <a:latin typeface="Bookman Old Style" panose="02050604050505020204" pitchFamily="18" charset="0"/>
                <a:ea typeface="Bookman Old Style" panose="02050604050505020204" pitchFamily="18" charset="0"/>
                <a:cs typeface="Bookman Old Style" panose="02050604050505020204" pitchFamily="18" charset="0"/>
              </a:rPr>
              <a:t>/</a:t>
            </a:r>
            <a:r>
              <a:rPr lang="en-US" sz="1425" dirty="0" err="1">
                <a:latin typeface="Bookman Old Style" panose="02050604050505020204" pitchFamily="18" charset="0"/>
                <a:ea typeface="Bookman Old Style" panose="02050604050505020204" pitchFamily="18" charset="0"/>
                <a:cs typeface="Bookman Old Style" panose="02050604050505020204" pitchFamily="18" charset="0"/>
              </a:rPr>
              <a:t>Bendahara</a:t>
            </a:r>
            <a:r>
              <a:rPr lang="en-US" sz="1425"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425" dirty="0" err="1">
                <a:latin typeface="Bookman Old Style" panose="02050604050505020204" pitchFamily="18" charset="0"/>
                <a:ea typeface="Bookman Old Style" panose="02050604050505020204" pitchFamily="18" charset="0"/>
                <a:cs typeface="Bookman Old Style" panose="02050604050505020204" pitchFamily="18" charset="0"/>
              </a:rPr>
              <a:t>Pengeluaran</a:t>
            </a:r>
            <a:r>
              <a:rPr lang="en-US" sz="1425"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425" spc="8" dirty="0" err="1">
                <a:latin typeface="Bookman Old Style" panose="02050604050505020204" pitchFamily="18" charset="0"/>
                <a:ea typeface="Bookman Old Style" panose="02050604050505020204" pitchFamily="18" charset="0"/>
                <a:cs typeface="Bookman Old Style" panose="02050604050505020204" pitchFamily="18" charset="0"/>
              </a:rPr>
              <a:t>P</a:t>
            </a:r>
            <a:r>
              <a:rPr lang="en-US" sz="1425" dirty="0" err="1">
                <a:latin typeface="Bookman Old Style" panose="02050604050505020204" pitchFamily="18" charset="0"/>
                <a:ea typeface="Bookman Old Style" panose="02050604050505020204" pitchFamily="18" charset="0"/>
                <a:cs typeface="Bookman Old Style" panose="02050604050505020204" pitchFamily="18" charset="0"/>
              </a:rPr>
              <a:t>embantu</a:t>
            </a:r>
            <a:r>
              <a:rPr lang="en-US" sz="1425"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425" dirty="0" err="1">
                <a:latin typeface="Bookman Old Style" panose="02050604050505020204" pitchFamily="18" charset="0"/>
                <a:ea typeface="Bookman Old Style" panose="02050604050505020204" pitchFamily="18" charset="0"/>
                <a:cs typeface="Bookman Old Style" panose="02050604050505020204" pitchFamily="18" charset="0"/>
              </a:rPr>
              <a:t>harus</a:t>
            </a:r>
            <a:r>
              <a:rPr lang="en-US" sz="1425"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425" dirty="0" err="1">
                <a:latin typeface="Bookman Old Style" panose="02050604050505020204" pitchFamily="18" charset="0"/>
                <a:ea typeface="Bookman Old Style" panose="02050604050505020204" pitchFamily="18" charset="0"/>
                <a:cs typeface="Bookman Old Style" panose="02050604050505020204" pitchFamily="18" charset="0"/>
              </a:rPr>
              <a:t>m</a:t>
            </a:r>
            <a:r>
              <a:rPr lang="en-US" sz="1425" spc="8" dirty="0" err="1">
                <a:latin typeface="Bookman Old Style" panose="02050604050505020204" pitchFamily="18" charset="0"/>
                <a:ea typeface="Bookman Old Style" panose="02050604050505020204" pitchFamily="18" charset="0"/>
                <a:cs typeface="Bookman Old Style" panose="02050604050505020204" pitchFamily="18" charset="0"/>
              </a:rPr>
              <a:t>e</a:t>
            </a:r>
            <a:r>
              <a:rPr lang="en-US" sz="1425" dirty="0" err="1">
                <a:latin typeface="Bookman Old Style" panose="02050604050505020204" pitchFamily="18" charset="0"/>
                <a:ea typeface="Bookman Old Style" panose="02050604050505020204" pitchFamily="18" charset="0"/>
                <a:cs typeface="Bookman Old Style" panose="02050604050505020204" pitchFamily="18" charset="0"/>
              </a:rPr>
              <a:t>nyampaikan</a:t>
            </a:r>
            <a:r>
              <a:rPr lang="en-US" sz="1425"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425" dirty="0" err="1">
                <a:latin typeface="Bookman Old Style" panose="02050604050505020204" pitchFamily="18" charset="0"/>
                <a:ea typeface="Bookman Old Style" panose="02050604050505020204" pitchFamily="18" charset="0"/>
                <a:cs typeface="Bookman Old Style" panose="02050604050505020204" pitchFamily="18" charset="0"/>
              </a:rPr>
              <a:t>Laporan</a:t>
            </a:r>
            <a:r>
              <a:rPr lang="en-US" sz="1425" spc="26"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425" dirty="0" err="1">
                <a:latin typeface="Bookman Old Style" panose="02050604050505020204" pitchFamily="18" charset="0"/>
                <a:ea typeface="Bookman Old Style" panose="02050604050505020204" pitchFamily="18" charset="0"/>
                <a:cs typeface="Bookman Old Style" panose="02050604050505020204" pitchFamily="18" charset="0"/>
              </a:rPr>
              <a:t>Pertanggungjawaban</a:t>
            </a:r>
            <a:r>
              <a:rPr lang="en-US" sz="1425" spc="23"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425" dirty="0">
                <a:latin typeface="Bookman Old Style" panose="02050604050505020204" pitchFamily="18" charset="0"/>
                <a:ea typeface="Bookman Old Style" panose="02050604050505020204" pitchFamily="18" charset="0"/>
                <a:cs typeface="Bookman Old Style" panose="02050604050505020204" pitchFamily="18" charset="0"/>
              </a:rPr>
              <a:t>(LPJ). </a:t>
            </a:r>
            <a:r>
              <a:rPr lang="en-US" sz="1425" dirty="0" err="1">
                <a:latin typeface="Bookman Old Style" panose="02050604050505020204" pitchFamily="18" charset="0"/>
                <a:ea typeface="Bookman Old Style" panose="02050604050505020204" pitchFamily="18" charset="0"/>
                <a:cs typeface="Bookman Old Style" panose="02050604050505020204" pitchFamily="18" charset="0"/>
              </a:rPr>
              <a:t>Pe</a:t>
            </a:r>
            <a:r>
              <a:rPr lang="en-US" sz="1425" spc="-8" dirty="0" err="1">
                <a:latin typeface="Bookman Old Style" panose="02050604050505020204" pitchFamily="18" charset="0"/>
                <a:ea typeface="Bookman Old Style" panose="02050604050505020204" pitchFamily="18" charset="0"/>
                <a:cs typeface="Bookman Old Style" panose="02050604050505020204" pitchFamily="18" charset="0"/>
              </a:rPr>
              <a:t>n</a:t>
            </a:r>
            <a:r>
              <a:rPr lang="en-US" sz="1425" dirty="0" err="1">
                <a:latin typeface="Bookman Old Style" panose="02050604050505020204" pitchFamily="18" charset="0"/>
                <a:ea typeface="Bookman Old Style" panose="02050604050505020204" pitchFamily="18" charset="0"/>
                <a:cs typeface="Bookman Old Style" panose="02050604050505020204" pitchFamily="18" charset="0"/>
              </a:rPr>
              <a:t>yusunan</a:t>
            </a:r>
            <a:r>
              <a:rPr lang="en-US" sz="1425" spc="23"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425" dirty="0">
                <a:latin typeface="Bookman Old Style" panose="02050604050505020204" pitchFamily="18" charset="0"/>
                <a:ea typeface="Bookman Old Style" panose="02050604050505020204" pitchFamily="18" charset="0"/>
                <a:cs typeface="Bookman Old Style" panose="02050604050505020204" pitchFamily="18" charset="0"/>
              </a:rPr>
              <a:t>dan</a:t>
            </a:r>
            <a:r>
              <a:rPr lang="en-US" sz="1425" spc="23"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425" dirty="0" err="1">
                <a:latin typeface="Bookman Old Style" panose="02050604050505020204" pitchFamily="18" charset="0"/>
                <a:ea typeface="Bookman Old Style" panose="02050604050505020204" pitchFamily="18" charset="0"/>
                <a:cs typeface="Bookman Old Style" panose="02050604050505020204" pitchFamily="18" charset="0"/>
              </a:rPr>
              <a:t>peny</a:t>
            </a:r>
            <a:r>
              <a:rPr lang="en-US" sz="1425" spc="-8" dirty="0" err="1">
                <a:latin typeface="Bookman Old Style" panose="02050604050505020204" pitchFamily="18" charset="0"/>
                <a:ea typeface="Bookman Old Style" panose="02050604050505020204" pitchFamily="18" charset="0"/>
                <a:cs typeface="Bookman Old Style" panose="02050604050505020204" pitchFamily="18" charset="0"/>
              </a:rPr>
              <a:t>a</a:t>
            </a:r>
            <a:r>
              <a:rPr lang="en-US" sz="1425" dirty="0" err="1">
                <a:latin typeface="Bookman Old Style" panose="02050604050505020204" pitchFamily="18" charset="0"/>
                <a:ea typeface="Bookman Old Style" panose="02050604050505020204" pitchFamily="18" charset="0"/>
                <a:cs typeface="Bookman Old Style" panose="02050604050505020204" pitchFamily="18" charset="0"/>
              </a:rPr>
              <a:t>mpaian</a:t>
            </a:r>
            <a:r>
              <a:rPr lang="en-US" sz="1425" spc="26"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425" dirty="0">
                <a:latin typeface="Bookman Old Style" panose="02050604050505020204" pitchFamily="18" charset="0"/>
                <a:ea typeface="Bookman Old Style" panose="02050604050505020204" pitchFamily="18" charset="0"/>
                <a:cs typeface="Bookman Old Style" panose="02050604050505020204" pitchFamily="18" charset="0"/>
              </a:rPr>
              <a:t>LPJ </a:t>
            </a:r>
            <a:r>
              <a:rPr lang="en-US" sz="1425" dirty="0" err="1">
                <a:latin typeface="Bookman Old Style" panose="02050604050505020204" pitchFamily="18" charset="0"/>
                <a:ea typeface="Bookman Old Style" panose="02050604050505020204" pitchFamily="18" charset="0"/>
                <a:cs typeface="Bookman Old Style" panose="02050604050505020204" pitchFamily="18" charset="0"/>
              </a:rPr>
              <a:t>Bendahara</a:t>
            </a:r>
            <a:r>
              <a:rPr lang="en-US" sz="1425" spc="45"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425" dirty="0" err="1">
                <a:latin typeface="Bookman Old Style" panose="02050604050505020204" pitchFamily="18" charset="0"/>
                <a:ea typeface="Bookman Old Style" panose="02050604050505020204" pitchFamily="18" charset="0"/>
                <a:cs typeface="Bookman Old Style" panose="02050604050505020204" pitchFamily="18" charset="0"/>
              </a:rPr>
              <a:t>memuat</a:t>
            </a:r>
            <a:r>
              <a:rPr lang="en-US" sz="1425" spc="45"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425" dirty="0" err="1">
                <a:latin typeface="Bookman Old Style" panose="02050604050505020204" pitchFamily="18" charset="0"/>
                <a:ea typeface="Bookman Old Style" panose="02050604050505020204" pitchFamily="18" charset="0"/>
                <a:cs typeface="Bookman Old Style" panose="02050604050505020204" pitchFamily="18" charset="0"/>
              </a:rPr>
              <a:t>informasi</a:t>
            </a:r>
            <a:r>
              <a:rPr lang="en-US" sz="1425"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425" dirty="0" err="1">
                <a:latin typeface="Bookman Old Style" panose="02050604050505020204" pitchFamily="18" charset="0"/>
                <a:ea typeface="Bookman Old Style" panose="02050604050505020204" pitchFamily="18" charset="0"/>
                <a:cs typeface="Bookman Old Style" panose="02050604050505020204" pitchFamily="18" charset="0"/>
              </a:rPr>
              <a:t>aliran</a:t>
            </a:r>
            <a:r>
              <a:rPr lang="en-US" sz="1425" spc="19"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425" dirty="0">
                <a:latin typeface="Bookman Old Style" panose="02050604050505020204" pitchFamily="18" charset="0"/>
                <a:ea typeface="Bookman Old Style" panose="02050604050505020204" pitchFamily="18" charset="0"/>
                <a:cs typeface="Bookman Old Style" panose="02050604050505020204" pitchFamily="18" charset="0"/>
              </a:rPr>
              <a:t>data,</a:t>
            </a:r>
            <a:r>
              <a:rPr lang="en-US" sz="1425" spc="23"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425" dirty="0" err="1">
                <a:latin typeface="Bookman Old Style" panose="02050604050505020204" pitchFamily="18" charset="0"/>
                <a:ea typeface="Bookman Old Style" panose="02050604050505020204" pitchFamily="18" charset="0"/>
                <a:cs typeface="Bookman Old Style" panose="02050604050505020204" pitchFamily="18" charset="0"/>
              </a:rPr>
              <a:t>serta</a:t>
            </a:r>
            <a:r>
              <a:rPr lang="en-US" sz="1425" spc="23"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425" dirty="0" err="1">
                <a:latin typeface="Bookman Old Style" panose="02050604050505020204" pitchFamily="18" charset="0"/>
                <a:ea typeface="Bookman Old Style" panose="02050604050505020204" pitchFamily="18" charset="0"/>
                <a:cs typeface="Bookman Old Style" panose="02050604050505020204" pitchFamily="18" charset="0"/>
              </a:rPr>
              <a:t>penggunaan</a:t>
            </a:r>
            <a:r>
              <a:rPr lang="en-US" sz="1425" spc="45"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425" dirty="0">
                <a:latin typeface="Bookman Old Style" panose="02050604050505020204" pitchFamily="18" charset="0"/>
                <a:ea typeface="Bookman Old Style" panose="02050604050505020204" pitchFamily="18" charset="0"/>
                <a:cs typeface="Bookman Old Style" panose="02050604050505020204" pitchFamily="18" charset="0"/>
              </a:rPr>
              <a:t>dan </a:t>
            </a:r>
            <a:r>
              <a:rPr lang="en-US" sz="1425" dirty="0" err="1">
                <a:latin typeface="Bookman Old Style" panose="02050604050505020204" pitchFamily="18" charset="0"/>
                <a:ea typeface="Bookman Old Style" panose="02050604050505020204" pitchFamily="18" charset="0"/>
                <a:cs typeface="Bookman Old Style" panose="02050604050505020204" pitchFamily="18" charset="0"/>
              </a:rPr>
              <a:t>penyajian</a:t>
            </a:r>
            <a:r>
              <a:rPr lang="en-US" sz="1425"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425" dirty="0" err="1">
                <a:latin typeface="Bookman Old Style" panose="02050604050505020204" pitchFamily="18" charset="0"/>
                <a:ea typeface="Bookman Old Style" panose="02050604050505020204" pitchFamily="18" charset="0"/>
                <a:cs typeface="Bookman Old Style" panose="02050604050505020204" pitchFamily="18" charset="0"/>
              </a:rPr>
              <a:t>dokumen</a:t>
            </a:r>
            <a:r>
              <a:rPr lang="en-US" sz="1425" dirty="0">
                <a:latin typeface="Bookman Old Style" panose="02050604050505020204" pitchFamily="18" charset="0"/>
                <a:ea typeface="Bookman Old Style" panose="02050604050505020204" pitchFamily="18" charset="0"/>
                <a:cs typeface="Bookman Old Style" panose="02050604050505020204" pitchFamily="18" charset="0"/>
              </a:rPr>
              <a:t> yang </a:t>
            </a:r>
            <a:r>
              <a:rPr lang="en-US" sz="1425" dirty="0" err="1">
                <a:latin typeface="Bookman Old Style" panose="02050604050505020204" pitchFamily="18" charset="0"/>
                <a:ea typeface="Bookman Old Style" panose="02050604050505020204" pitchFamily="18" charset="0"/>
                <a:cs typeface="Bookman Old Style" panose="02050604050505020204" pitchFamily="18" charset="0"/>
              </a:rPr>
              <a:t>dilakukan</a:t>
            </a:r>
            <a:r>
              <a:rPr lang="en-US" sz="1425"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425" dirty="0" err="1">
                <a:latin typeface="Bookman Old Style" panose="02050604050505020204" pitchFamily="18" charset="0"/>
                <a:ea typeface="Bookman Old Style" panose="02050604050505020204" pitchFamily="18" charset="0"/>
                <a:cs typeface="Bookman Old Style" panose="02050604050505020204" pitchFamily="18" charset="0"/>
              </a:rPr>
              <a:t>secara</a:t>
            </a:r>
            <a:r>
              <a:rPr lang="en-US" sz="1425"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425" dirty="0" err="1">
                <a:latin typeface="Bookman Old Style" panose="02050604050505020204" pitchFamily="18" charset="0"/>
                <a:ea typeface="Bookman Old Style" panose="02050604050505020204" pitchFamily="18" charset="0"/>
                <a:cs typeface="Bookman Old Style" panose="02050604050505020204" pitchFamily="18" charset="0"/>
              </a:rPr>
              <a:t>elektronik</a:t>
            </a:r>
            <a:r>
              <a:rPr lang="en-US" sz="1425" dirty="0">
                <a:latin typeface="Bookman Old Style" panose="02050604050505020204" pitchFamily="18" charset="0"/>
                <a:ea typeface="Bookman Old Style" panose="02050604050505020204" pitchFamily="18" charset="0"/>
                <a:cs typeface="Bookman Old Style" panose="02050604050505020204" pitchFamily="18" charset="0"/>
              </a:rPr>
              <a:t>.</a:t>
            </a:r>
            <a:endParaRPr lang="en-ID" sz="1425" dirty="0">
              <a:latin typeface="Calibri" panose="020F0502020204030204" pitchFamily="34" charset="0"/>
              <a:ea typeface="Calibri" panose="020F0502020204030204" pitchFamily="34" charset="0"/>
              <a:cs typeface="Times New Roman" panose="02020603050405020304" pitchFamily="18" charset="0"/>
            </a:endParaRPr>
          </a:p>
          <a:p>
            <a:pPr marL="567055" marR="130810" lvl="1" indent="0" algn="just">
              <a:lnSpc>
                <a:spcPct val="149000"/>
              </a:lnSpc>
              <a:spcBef>
                <a:spcPts val="0"/>
              </a:spcBef>
              <a:spcAft>
                <a:spcPts val="450"/>
              </a:spcAft>
              <a:buNone/>
            </a:pPr>
            <a:r>
              <a:rPr lang="en-US" sz="1425" dirty="0" err="1">
                <a:latin typeface="Bookman Old Style" panose="02050604050505020204" pitchFamily="18" charset="0"/>
                <a:ea typeface="Bookman Old Style" panose="02050604050505020204" pitchFamily="18" charset="0"/>
                <a:cs typeface="Bookman Old Style" panose="02050604050505020204" pitchFamily="18" charset="0"/>
              </a:rPr>
              <a:t>Berdasarkan</a:t>
            </a:r>
            <a:r>
              <a:rPr lang="en-US" sz="1425" spc="3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425" dirty="0" err="1">
                <a:latin typeface="Bookman Old Style" panose="02050604050505020204" pitchFamily="18" charset="0"/>
                <a:ea typeface="Bookman Old Style" panose="02050604050505020204" pitchFamily="18" charset="0"/>
                <a:cs typeface="Bookman Old Style" panose="02050604050505020204" pitchFamily="18" charset="0"/>
              </a:rPr>
              <a:t>Pasal</a:t>
            </a:r>
            <a:r>
              <a:rPr lang="en-US" sz="1425" spc="19"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425" dirty="0">
                <a:latin typeface="Bookman Old Style" panose="02050604050505020204" pitchFamily="18" charset="0"/>
                <a:ea typeface="Bookman Old Style" panose="02050604050505020204" pitchFamily="18" charset="0"/>
                <a:cs typeface="Bookman Old Style" panose="02050604050505020204" pitchFamily="18" charset="0"/>
              </a:rPr>
              <a:t>153</a:t>
            </a:r>
            <a:r>
              <a:rPr lang="en-US" sz="1425" spc="3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425" dirty="0" err="1">
                <a:latin typeface="Bookman Old Style" panose="02050604050505020204" pitchFamily="18" charset="0"/>
                <a:ea typeface="Bookman Old Style" panose="02050604050505020204" pitchFamily="18" charset="0"/>
                <a:cs typeface="Bookman Old Style" panose="02050604050505020204" pitchFamily="18" charset="0"/>
              </a:rPr>
              <a:t>Peraturan</a:t>
            </a:r>
            <a:r>
              <a:rPr lang="en-US" sz="1425" spc="3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425" dirty="0" err="1">
                <a:latin typeface="Bookman Old Style" panose="02050604050505020204" pitchFamily="18" charset="0"/>
                <a:ea typeface="Bookman Old Style" panose="02050604050505020204" pitchFamily="18" charset="0"/>
                <a:cs typeface="Bookman Old Style" panose="02050604050505020204" pitchFamily="18" charset="0"/>
              </a:rPr>
              <a:t>Pe</a:t>
            </a:r>
            <a:r>
              <a:rPr lang="en-US" sz="1425" spc="-8" dirty="0" err="1">
                <a:latin typeface="Bookman Old Style" panose="02050604050505020204" pitchFamily="18" charset="0"/>
                <a:ea typeface="Bookman Old Style" panose="02050604050505020204" pitchFamily="18" charset="0"/>
                <a:cs typeface="Bookman Old Style" panose="02050604050505020204" pitchFamily="18" charset="0"/>
              </a:rPr>
              <a:t>m</a:t>
            </a:r>
            <a:r>
              <a:rPr lang="en-US" sz="1425" dirty="0" err="1">
                <a:latin typeface="Bookman Old Style" panose="02050604050505020204" pitchFamily="18" charset="0"/>
                <a:ea typeface="Bookman Old Style" panose="02050604050505020204" pitchFamily="18" charset="0"/>
                <a:cs typeface="Bookman Old Style" panose="02050604050505020204" pitchFamily="18" charset="0"/>
              </a:rPr>
              <a:t>erintah</a:t>
            </a:r>
            <a:r>
              <a:rPr lang="en-US" sz="1425" spc="3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425" dirty="0" err="1">
                <a:latin typeface="Bookman Old Style" panose="02050604050505020204" pitchFamily="18" charset="0"/>
                <a:ea typeface="Bookman Old Style" panose="02050604050505020204" pitchFamily="18" charset="0"/>
                <a:cs typeface="Bookman Old Style" panose="02050604050505020204" pitchFamily="18" charset="0"/>
              </a:rPr>
              <a:t>Nomor</a:t>
            </a:r>
            <a:r>
              <a:rPr lang="en-US" sz="1425" dirty="0">
                <a:latin typeface="Bookman Old Style" panose="02050604050505020204" pitchFamily="18" charset="0"/>
                <a:ea typeface="Bookman Old Style" panose="02050604050505020204" pitchFamily="18" charset="0"/>
                <a:cs typeface="Bookman Old Style" panose="02050604050505020204" pitchFamily="18" charset="0"/>
              </a:rPr>
              <a:t> 12</a:t>
            </a:r>
            <a:r>
              <a:rPr lang="en-US" sz="1425" spc="19"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425" dirty="0" err="1">
                <a:latin typeface="Bookman Old Style" panose="02050604050505020204" pitchFamily="18" charset="0"/>
                <a:ea typeface="Bookman Old Style" panose="02050604050505020204" pitchFamily="18" charset="0"/>
                <a:cs typeface="Bookman Old Style" panose="02050604050505020204" pitchFamily="18" charset="0"/>
              </a:rPr>
              <a:t>Tahun</a:t>
            </a:r>
            <a:r>
              <a:rPr lang="en-US" sz="1425" spc="3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425" dirty="0">
                <a:latin typeface="Bookman Old Style" panose="02050604050505020204" pitchFamily="18" charset="0"/>
                <a:ea typeface="Bookman Old Style" panose="02050604050505020204" pitchFamily="18" charset="0"/>
                <a:cs typeface="Bookman Old Style" panose="02050604050505020204" pitchFamily="18" charset="0"/>
              </a:rPr>
              <a:t>2019, </a:t>
            </a:r>
            <a:r>
              <a:rPr lang="en-US" sz="1425" dirty="0" err="1">
                <a:latin typeface="Bookman Old Style" panose="02050604050505020204" pitchFamily="18" charset="0"/>
                <a:ea typeface="Bookman Old Style" panose="02050604050505020204" pitchFamily="18" charset="0"/>
                <a:cs typeface="Bookman Old Style" panose="02050604050505020204" pitchFamily="18" charset="0"/>
              </a:rPr>
              <a:t>laporan</a:t>
            </a:r>
            <a:r>
              <a:rPr lang="en-US" sz="1425"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425" dirty="0" err="1">
                <a:latin typeface="Bookman Old Style" panose="02050604050505020204" pitchFamily="18" charset="0"/>
                <a:ea typeface="Bookman Old Style" panose="02050604050505020204" pitchFamily="18" charset="0"/>
                <a:cs typeface="Bookman Old Style" panose="02050604050505020204" pitchFamily="18" charset="0"/>
              </a:rPr>
              <a:t>pertanggungj</a:t>
            </a:r>
            <a:r>
              <a:rPr lang="en-US" sz="1425" spc="4" dirty="0" err="1">
                <a:latin typeface="Bookman Old Style" panose="02050604050505020204" pitchFamily="18" charset="0"/>
                <a:ea typeface="Bookman Old Style" panose="02050604050505020204" pitchFamily="18" charset="0"/>
                <a:cs typeface="Bookman Old Style" panose="02050604050505020204" pitchFamily="18" charset="0"/>
              </a:rPr>
              <a:t>a</a:t>
            </a:r>
            <a:r>
              <a:rPr lang="en-US" sz="1425" dirty="0" err="1">
                <a:latin typeface="Bookman Old Style" panose="02050604050505020204" pitchFamily="18" charset="0"/>
                <a:ea typeface="Bookman Old Style" panose="02050604050505020204" pitchFamily="18" charset="0"/>
                <a:cs typeface="Bookman Old Style" panose="02050604050505020204" pitchFamily="18" charset="0"/>
              </a:rPr>
              <a:t>waban</a:t>
            </a:r>
            <a:r>
              <a:rPr lang="en-US" sz="1425"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425" dirty="0" err="1">
                <a:latin typeface="Bookman Old Style" panose="02050604050505020204" pitchFamily="18" charset="0"/>
                <a:ea typeface="Bookman Old Style" panose="02050604050505020204" pitchFamily="18" charset="0"/>
                <a:cs typeface="Bookman Old Style" panose="02050604050505020204" pitchFamily="18" charset="0"/>
              </a:rPr>
              <a:t>Bendahara</a:t>
            </a:r>
            <a:r>
              <a:rPr lang="en-US" sz="1425"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425" dirty="0" err="1">
                <a:latin typeface="Bookman Old Style" panose="02050604050505020204" pitchFamily="18" charset="0"/>
                <a:ea typeface="Bookman Old Style" panose="02050604050505020204" pitchFamily="18" charset="0"/>
                <a:cs typeface="Bookman Old Style" panose="02050604050505020204" pitchFamily="18" charset="0"/>
              </a:rPr>
              <a:t>Pengeluaran</a:t>
            </a:r>
            <a:r>
              <a:rPr lang="en-US" sz="1425" dirty="0">
                <a:latin typeface="Bookman Old Style" panose="02050604050505020204" pitchFamily="18" charset="0"/>
                <a:ea typeface="Bookman Old Style" panose="02050604050505020204" pitchFamily="18" charset="0"/>
                <a:cs typeface="Bookman Old Style" panose="02050604050505020204" pitchFamily="18" charset="0"/>
              </a:rPr>
              <a:t>/</a:t>
            </a:r>
            <a:r>
              <a:rPr lang="en-US" sz="1425" dirty="0" err="1">
                <a:latin typeface="Bookman Old Style" panose="02050604050505020204" pitchFamily="18" charset="0"/>
                <a:ea typeface="Bookman Old Style" panose="02050604050505020204" pitchFamily="18" charset="0"/>
                <a:cs typeface="Bookman Old Style" panose="02050604050505020204" pitchFamily="18" charset="0"/>
              </a:rPr>
              <a:t>Bendahara</a:t>
            </a:r>
            <a:r>
              <a:rPr lang="en-US" sz="1425"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425" dirty="0" err="1">
                <a:latin typeface="Bookman Old Style" panose="02050604050505020204" pitchFamily="18" charset="0"/>
                <a:ea typeface="Bookman Old Style" panose="02050604050505020204" pitchFamily="18" charset="0"/>
                <a:cs typeface="Bookman Old Style" panose="02050604050505020204" pitchFamily="18" charset="0"/>
              </a:rPr>
              <a:t>Pengeluaran</a:t>
            </a:r>
            <a:r>
              <a:rPr lang="en-US" sz="1425"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425" dirty="0" err="1">
                <a:latin typeface="Bookman Old Style" panose="02050604050505020204" pitchFamily="18" charset="0"/>
                <a:ea typeface="Bookman Old Style" panose="02050604050505020204" pitchFamily="18" charset="0"/>
                <a:cs typeface="Bookman Old Style" panose="02050604050505020204" pitchFamily="18" charset="0"/>
              </a:rPr>
              <a:t>Pembantu</a:t>
            </a:r>
            <a:r>
              <a:rPr lang="en-US" sz="1425"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425" dirty="0" err="1">
                <a:latin typeface="Bookman Old Style" panose="02050604050505020204" pitchFamily="18" charset="0"/>
                <a:ea typeface="Bookman Old Style" panose="02050604050505020204" pitchFamily="18" charset="0"/>
                <a:cs typeface="Bookman Old Style" panose="02050604050505020204" pitchFamily="18" charset="0"/>
              </a:rPr>
              <a:t>diatur</a:t>
            </a:r>
            <a:r>
              <a:rPr lang="en-US" sz="1425"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425" dirty="0" err="1">
                <a:latin typeface="Bookman Old Style" panose="02050604050505020204" pitchFamily="18" charset="0"/>
                <a:ea typeface="Bookman Old Style" panose="02050604050505020204" pitchFamily="18" charset="0"/>
                <a:cs typeface="Bookman Old Style" panose="02050604050505020204" pitchFamily="18" charset="0"/>
              </a:rPr>
              <a:t>sebagai</a:t>
            </a:r>
            <a:r>
              <a:rPr lang="en-US" sz="1425"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425" dirty="0" err="1">
                <a:latin typeface="Bookman Old Style" panose="02050604050505020204" pitchFamily="18" charset="0"/>
                <a:ea typeface="Bookman Old Style" panose="02050604050505020204" pitchFamily="18" charset="0"/>
                <a:cs typeface="Bookman Old Style" panose="02050604050505020204" pitchFamily="18" charset="0"/>
              </a:rPr>
              <a:t>berikut</a:t>
            </a:r>
            <a:r>
              <a:rPr lang="en-US" sz="1425" dirty="0">
                <a:latin typeface="Bookman Old Style" panose="02050604050505020204" pitchFamily="18" charset="0"/>
                <a:ea typeface="Bookman Old Style" panose="02050604050505020204" pitchFamily="18" charset="0"/>
                <a:cs typeface="Bookman Old Style" panose="02050604050505020204" pitchFamily="18" charset="0"/>
              </a:rPr>
              <a:t>:</a:t>
            </a:r>
            <a:endParaRPr lang="en-ID" sz="1425" dirty="0">
              <a:latin typeface="Calibri" panose="020F0502020204030204" pitchFamily="34" charset="0"/>
              <a:ea typeface="Calibri" panose="020F0502020204030204" pitchFamily="34" charset="0"/>
              <a:cs typeface="Times New Roman" panose="02020603050405020304" pitchFamily="18" charset="0"/>
            </a:endParaRPr>
          </a:p>
          <a:p>
            <a:pPr marL="652780" marR="130810" indent="-257175" algn="just">
              <a:lnSpc>
                <a:spcPct val="149000"/>
              </a:lnSpc>
              <a:spcBef>
                <a:spcPts val="0"/>
              </a:spcBef>
              <a:spcAft>
                <a:spcPts val="450"/>
              </a:spcAft>
              <a:buFont typeface="+mj-lt"/>
              <a:buAutoNum type="alphaLcPeriod"/>
            </a:pPr>
            <a:r>
              <a:rPr lang="en-US" sz="1425" dirty="0" err="1">
                <a:latin typeface="Bookman Old Style" panose="02050604050505020204" pitchFamily="18" charset="0"/>
                <a:ea typeface="Bookman Old Style" panose="02050604050505020204" pitchFamily="18" charset="0"/>
                <a:cs typeface="Bookman Old Style" panose="02050604050505020204" pitchFamily="18" charset="0"/>
              </a:rPr>
              <a:t>Bendahara</a:t>
            </a:r>
            <a:r>
              <a:rPr lang="en-US" sz="1425"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425" spc="214"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425" dirty="0" err="1">
                <a:latin typeface="Bookman Old Style" panose="02050604050505020204" pitchFamily="18" charset="0"/>
                <a:ea typeface="Bookman Old Style" panose="02050604050505020204" pitchFamily="18" charset="0"/>
                <a:cs typeface="Bookman Old Style" panose="02050604050505020204" pitchFamily="18" charset="0"/>
              </a:rPr>
              <a:t>Pengeluaran</a:t>
            </a:r>
            <a:r>
              <a:rPr lang="en-US" sz="1425"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425" spc="214"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425" dirty="0" err="1">
                <a:latin typeface="Bookman Old Style" panose="02050604050505020204" pitchFamily="18" charset="0"/>
                <a:ea typeface="Bookman Old Style" panose="02050604050505020204" pitchFamily="18" charset="0"/>
                <a:cs typeface="Bookman Old Style" panose="02050604050505020204" pitchFamily="18" charset="0"/>
              </a:rPr>
              <a:t>secara</a:t>
            </a:r>
            <a:r>
              <a:rPr lang="en-US" sz="1425"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425" spc="217"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425" dirty="0" err="1">
                <a:latin typeface="Bookman Old Style" panose="02050604050505020204" pitchFamily="18" charset="0"/>
                <a:ea typeface="Bookman Old Style" panose="02050604050505020204" pitchFamily="18" charset="0"/>
                <a:cs typeface="Bookman Old Style" panose="02050604050505020204" pitchFamily="18" charset="0"/>
              </a:rPr>
              <a:t>administratif</a:t>
            </a:r>
            <a:r>
              <a:rPr lang="en-US" sz="1425"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425" spc="161"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425" dirty="0" err="1">
                <a:latin typeface="Bookman Old Style" panose="02050604050505020204" pitchFamily="18" charset="0"/>
                <a:ea typeface="Bookman Old Style" panose="02050604050505020204" pitchFamily="18" charset="0"/>
                <a:cs typeface="Bookman Old Style" panose="02050604050505020204" pitchFamily="18" charset="0"/>
              </a:rPr>
              <a:t>wajib</a:t>
            </a:r>
            <a:r>
              <a:rPr lang="en-US" sz="1425"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425" dirty="0" err="1">
                <a:latin typeface="Bookman Old Style" panose="02050604050505020204" pitchFamily="18" charset="0"/>
                <a:ea typeface="Bookman Old Style" panose="02050604050505020204" pitchFamily="18" charset="0"/>
                <a:cs typeface="Bookman Old Style" panose="02050604050505020204" pitchFamily="18" charset="0"/>
              </a:rPr>
              <a:t>mempertanggungjawabkan</a:t>
            </a:r>
            <a:r>
              <a:rPr lang="en-US" sz="1425" spc="68"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425" dirty="0" err="1">
                <a:latin typeface="Bookman Old Style" panose="02050604050505020204" pitchFamily="18" charset="0"/>
                <a:ea typeface="Bookman Old Style" panose="02050604050505020204" pitchFamily="18" charset="0"/>
                <a:cs typeface="Bookman Old Style" panose="02050604050505020204" pitchFamily="18" charset="0"/>
              </a:rPr>
              <a:t>penggunaan</a:t>
            </a:r>
            <a:r>
              <a:rPr lang="en-US" sz="1425" spc="68"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425" dirty="0">
                <a:latin typeface="Bookman Old Style" panose="02050604050505020204" pitchFamily="18" charset="0"/>
                <a:ea typeface="Bookman Old Style" panose="02050604050505020204" pitchFamily="18" charset="0"/>
                <a:cs typeface="Bookman Old Style" panose="02050604050505020204" pitchFamily="18" charset="0"/>
              </a:rPr>
              <a:t>UP/GU/TU/LS </a:t>
            </a:r>
            <a:r>
              <a:rPr lang="en-US" sz="1425" dirty="0" err="1">
                <a:latin typeface="Bookman Old Style" panose="02050604050505020204" pitchFamily="18" charset="0"/>
                <a:ea typeface="Bookman Old Style" panose="02050604050505020204" pitchFamily="18" charset="0"/>
                <a:cs typeface="Bookman Old Style" panose="02050604050505020204" pitchFamily="18" charset="0"/>
              </a:rPr>
              <a:t>kepada</a:t>
            </a:r>
            <a:r>
              <a:rPr lang="en-US" sz="1425" spc="68"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425" dirty="0">
                <a:latin typeface="Bookman Old Style" panose="02050604050505020204" pitchFamily="18" charset="0"/>
                <a:ea typeface="Bookman Old Style" panose="02050604050505020204" pitchFamily="18" charset="0"/>
                <a:cs typeface="Bookman Old Style" panose="02050604050505020204" pitchFamily="18" charset="0"/>
              </a:rPr>
              <a:t>PA </a:t>
            </a:r>
            <a:r>
              <a:rPr lang="en-US" sz="1425" dirty="0" err="1">
                <a:latin typeface="Bookman Old Style" panose="02050604050505020204" pitchFamily="18" charset="0"/>
                <a:ea typeface="Bookman Old Style" panose="02050604050505020204" pitchFamily="18" charset="0"/>
                <a:cs typeface="Bookman Old Style" panose="02050604050505020204" pitchFamily="18" charset="0"/>
              </a:rPr>
              <a:t>melalui</a:t>
            </a:r>
            <a:r>
              <a:rPr lang="en-US" sz="1425" spc="-34"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425" dirty="0">
                <a:latin typeface="Bookman Old Style" panose="02050604050505020204" pitchFamily="18" charset="0"/>
                <a:ea typeface="Bookman Old Style" panose="02050604050505020204" pitchFamily="18" charset="0"/>
                <a:cs typeface="Bookman Old Style" panose="02050604050505020204" pitchFamily="18" charset="0"/>
              </a:rPr>
              <a:t>PPK-SKPD</a:t>
            </a:r>
            <a:r>
              <a:rPr lang="en-US" sz="1425" spc="-4"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425" dirty="0">
                <a:latin typeface="Bookman Old Style" panose="02050604050505020204" pitchFamily="18" charset="0"/>
                <a:ea typeface="Bookman Old Style" panose="02050604050505020204" pitchFamily="18" charset="0"/>
                <a:cs typeface="Bookman Old Style" panose="02050604050505020204" pitchFamily="18" charset="0"/>
              </a:rPr>
              <a:t>paling </a:t>
            </a:r>
            <a:r>
              <a:rPr lang="en-US" sz="1425" dirty="0" err="1">
                <a:latin typeface="Bookman Old Style" panose="02050604050505020204" pitchFamily="18" charset="0"/>
                <a:ea typeface="Bookman Old Style" panose="02050604050505020204" pitchFamily="18" charset="0"/>
                <a:cs typeface="Bookman Old Style" panose="02050604050505020204" pitchFamily="18" charset="0"/>
              </a:rPr>
              <a:t>lambat</a:t>
            </a:r>
            <a:r>
              <a:rPr lang="en-US" sz="1425" spc="-3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425" dirty="0" err="1">
                <a:latin typeface="Bookman Old Style" panose="02050604050505020204" pitchFamily="18" charset="0"/>
                <a:ea typeface="Bookman Old Style" panose="02050604050505020204" pitchFamily="18" charset="0"/>
                <a:cs typeface="Bookman Old Style" panose="02050604050505020204" pitchFamily="18" charset="0"/>
              </a:rPr>
              <a:t>tanggal</a:t>
            </a:r>
            <a:r>
              <a:rPr lang="en-US" sz="1425" dirty="0">
                <a:latin typeface="Bookman Old Style" panose="02050604050505020204" pitchFamily="18" charset="0"/>
                <a:ea typeface="Bookman Old Style" panose="02050604050505020204" pitchFamily="18" charset="0"/>
                <a:cs typeface="Bookman Old Style" panose="02050604050505020204" pitchFamily="18" charset="0"/>
              </a:rPr>
              <a:t> 10 </a:t>
            </a:r>
            <a:r>
              <a:rPr lang="en-US" sz="1425" dirty="0" err="1">
                <a:latin typeface="Bookman Old Style" panose="02050604050505020204" pitchFamily="18" charset="0"/>
                <a:ea typeface="Bookman Old Style" panose="02050604050505020204" pitchFamily="18" charset="0"/>
                <a:cs typeface="Bookman Old Style" panose="02050604050505020204" pitchFamily="18" charset="0"/>
              </a:rPr>
              <a:t>bulan</a:t>
            </a:r>
            <a:r>
              <a:rPr lang="en-US" sz="1425"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425" dirty="0" err="1">
                <a:latin typeface="Bookman Old Style" panose="02050604050505020204" pitchFamily="18" charset="0"/>
                <a:ea typeface="Bookman Old Style" panose="02050604050505020204" pitchFamily="18" charset="0"/>
                <a:cs typeface="Bookman Old Style" panose="02050604050505020204" pitchFamily="18" charset="0"/>
              </a:rPr>
              <a:t>berikutnya</a:t>
            </a:r>
            <a:r>
              <a:rPr lang="en-US" sz="1425" dirty="0">
                <a:latin typeface="Bookman Old Style" panose="02050604050505020204" pitchFamily="18" charset="0"/>
                <a:ea typeface="Bookman Old Style" panose="02050604050505020204" pitchFamily="18" charset="0"/>
                <a:cs typeface="Bookman Old Style" panose="02050604050505020204" pitchFamily="18" charset="0"/>
              </a:rPr>
              <a:t>.</a:t>
            </a:r>
            <a:endParaRPr lang="en-US" sz="1425" dirty="0">
              <a:latin typeface="Bookman Old Style" panose="02050604050505020204" pitchFamily="18" charset="0"/>
              <a:ea typeface="Bookman Old Style" panose="02050604050505020204" pitchFamily="18" charset="0"/>
              <a:cs typeface="Bookman Old Style" panose="02050604050505020204" pitchFamily="18" charset="0"/>
            </a:endParaRPr>
          </a:p>
          <a:p>
            <a:pPr marL="652780" marR="130810" indent="-257175" algn="just">
              <a:lnSpc>
                <a:spcPct val="149000"/>
              </a:lnSpc>
              <a:spcBef>
                <a:spcPts val="0"/>
              </a:spcBef>
              <a:spcAft>
                <a:spcPts val="450"/>
              </a:spcAft>
              <a:buFont typeface="+mj-lt"/>
              <a:buAutoNum type="alphaLcPeriod"/>
            </a:pPr>
            <a:r>
              <a:rPr lang="en-US" sz="1425" dirty="0" err="1">
                <a:latin typeface="Bookman Old Style" panose="02050604050505020204" pitchFamily="18" charset="0"/>
                <a:ea typeface="Bookman Old Style" panose="02050604050505020204" pitchFamily="18" charset="0"/>
                <a:cs typeface="Bookman Old Style" panose="02050604050505020204" pitchFamily="18" charset="0"/>
              </a:rPr>
              <a:t>Bendahara</a:t>
            </a:r>
            <a:r>
              <a:rPr lang="en-US" sz="1425"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425" spc="233"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425" dirty="0" err="1">
                <a:latin typeface="Bookman Old Style" panose="02050604050505020204" pitchFamily="18" charset="0"/>
                <a:ea typeface="Bookman Old Style" panose="02050604050505020204" pitchFamily="18" charset="0"/>
                <a:cs typeface="Bookman Old Style" panose="02050604050505020204" pitchFamily="18" charset="0"/>
              </a:rPr>
              <a:t>Pengeluaran</a:t>
            </a:r>
            <a:r>
              <a:rPr lang="en-US" sz="1425" dirty="0">
                <a:latin typeface="Bookman Old Style" panose="02050604050505020204" pitchFamily="18" charset="0"/>
                <a:ea typeface="Bookman Old Style" panose="02050604050505020204" pitchFamily="18" charset="0"/>
                <a:cs typeface="Bookman Old Style" panose="02050604050505020204" pitchFamily="18" charset="0"/>
              </a:rPr>
              <a:t>/</a:t>
            </a:r>
            <a:r>
              <a:rPr lang="en-US" sz="1425" dirty="0" err="1">
                <a:latin typeface="Bookman Old Style" panose="02050604050505020204" pitchFamily="18" charset="0"/>
                <a:ea typeface="Bookman Old Style" panose="02050604050505020204" pitchFamily="18" charset="0"/>
                <a:cs typeface="Bookman Old Style" panose="02050604050505020204" pitchFamily="18" charset="0"/>
              </a:rPr>
              <a:t>Bendahara</a:t>
            </a:r>
            <a:r>
              <a:rPr lang="en-US" sz="1425"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425" spc="233"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425" dirty="0" err="1">
                <a:latin typeface="Bookman Old Style" panose="02050604050505020204" pitchFamily="18" charset="0"/>
                <a:ea typeface="Bookman Old Style" panose="02050604050505020204" pitchFamily="18" charset="0"/>
                <a:cs typeface="Bookman Old Style" panose="02050604050505020204" pitchFamily="18" charset="0"/>
              </a:rPr>
              <a:t>Pengeluaran</a:t>
            </a:r>
            <a:r>
              <a:rPr lang="en-US" sz="1425"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425" spc="233"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425" dirty="0" err="1">
                <a:latin typeface="Bookman Old Style" panose="02050604050505020204" pitchFamily="18" charset="0"/>
                <a:ea typeface="Bookman Old Style" panose="02050604050505020204" pitchFamily="18" charset="0"/>
                <a:cs typeface="Bookman Old Style" panose="02050604050505020204" pitchFamily="18" charset="0"/>
              </a:rPr>
              <a:t>Pembantu</a:t>
            </a:r>
            <a:r>
              <a:rPr lang="en-US" sz="1425"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425" spc="233"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425" dirty="0">
                <a:latin typeface="Bookman Old Style" panose="02050604050505020204" pitchFamily="18" charset="0"/>
                <a:ea typeface="Bookman Old Style" panose="02050604050505020204" pitchFamily="18" charset="0"/>
                <a:cs typeface="Bookman Old Style" panose="02050604050505020204" pitchFamily="18" charset="0"/>
              </a:rPr>
              <a:t>pada SKPD </a:t>
            </a:r>
            <a:r>
              <a:rPr lang="en-US" sz="1425" dirty="0" err="1">
                <a:latin typeface="Bookman Old Style" panose="02050604050505020204" pitchFamily="18" charset="0"/>
                <a:ea typeface="Bookman Old Style" panose="02050604050505020204" pitchFamily="18" charset="0"/>
                <a:cs typeface="Bookman Old Style" panose="02050604050505020204" pitchFamily="18" charset="0"/>
              </a:rPr>
              <a:t>wajib</a:t>
            </a:r>
            <a:r>
              <a:rPr lang="en-US" sz="1425"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425" dirty="0" err="1">
                <a:latin typeface="Bookman Old Style" panose="02050604050505020204" pitchFamily="18" charset="0"/>
                <a:ea typeface="Bookman Old Style" panose="02050604050505020204" pitchFamily="18" charset="0"/>
                <a:cs typeface="Bookman Old Style" panose="02050604050505020204" pitchFamily="18" charset="0"/>
              </a:rPr>
              <a:t>mempertanggungjawabkan</a:t>
            </a:r>
            <a:r>
              <a:rPr lang="en-US" sz="1425"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425" dirty="0" err="1">
                <a:latin typeface="Bookman Old Style" panose="02050604050505020204" pitchFamily="18" charset="0"/>
                <a:ea typeface="Bookman Old Style" panose="02050604050505020204" pitchFamily="18" charset="0"/>
                <a:cs typeface="Bookman Old Style" panose="02050604050505020204" pitchFamily="18" charset="0"/>
              </a:rPr>
              <a:t>secara</a:t>
            </a:r>
            <a:r>
              <a:rPr lang="en-US" sz="1425"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425" dirty="0" err="1">
                <a:latin typeface="Bookman Old Style" panose="02050604050505020204" pitchFamily="18" charset="0"/>
                <a:ea typeface="Bookman Old Style" panose="02050604050505020204" pitchFamily="18" charset="0"/>
                <a:cs typeface="Bookman Old Style" panose="02050604050505020204" pitchFamily="18" charset="0"/>
              </a:rPr>
              <a:t>fungsional</a:t>
            </a:r>
            <a:r>
              <a:rPr lang="en-US" sz="1425"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425" dirty="0" err="1">
                <a:latin typeface="Bookman Old Style" panose="02050604050505020204" pitchFamily="18" charset="0"/>
                <a:ea typeface="Bookman Old Style" panose="02050604050505020204" pitchFamily="18" charset="0"/>
                <a:cs typeface="Bookman Old Style" panose="02050604050505020204" pitchFamily="18" charset="0"/>
              </a:rPr>
              <a:t>atas</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pengelolaan</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	uang	yang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menjadi</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spc="8" dirty="0" err="1">
                <a:latin typeface="Bookman Old Style" panose="02050604050505020204" pitchFamily="18" charset="0"/>
                <a:ea typeface="Bookman Old Style" panose="02050604050505020204" pitchFamily="18" charset="0"/>
                <a:cs typeface="Bookman Old Style" panose="02050604050505020204" pitchFamily="18" charset="0"/>
              </a:rPr>
              <a:t>t</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anggung</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jawabnya</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dengan</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menyampaikan</a:t>
            </a:r>
            <a:r>
              <a:rPr lang="en-US" sz="1350" spc="71"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LPJ</a:t>
            </a:r>
            <a:r>
              <a:rPr lang="en-US" sz="1350" spc="79"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pengeluaran</a:t>
            </a:r>
            <a:r>
              <a:rPr lang="en-US" sz="1350" spc="71"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kepada</a:t>
            </a:r>
            <a:r>
              <a:rPr lang="en-US" sz="1350" spc="71"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PPKD</a:t>
            </a:r>
            <a:r>
              <a:rPr lang="en-US" sz="1350" spc="71"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paling</a:t>
            </a:r>
            <a:r>
              <a:rPr lang="en-US" sz="1350" spc="71"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lamb</a:t>
            </a:r>
            <a:r>
              <a:rPr lang="en-US" sz="1350" spc="8" dirty="0" err="1">
                <a:latin typeface="Bookman Old Style" panose="02050604050505020204" pitchFamily="18" charset="0"/>
                <a:ea typeface="Bookman Old Style" panose="02050604050505020204" pitchFamily="18" charset="0"/>
                <a:cs typeface="Bookman Old Style" panose="02050604050505020204" pitchFamily="18" charset="0"/>
              </a:rPr>
              <a:t>a</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t</a:t>
            </a:r>
            <a:r>
              <a:rPr lang="en-US" sz="1350" spc="68"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tanggal</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 10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bulan</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b</a:t>
            </a:r>
            <a:r>
              <a:rPr lang="en-US" sz="1350" spc="4" dirty="0" err="1">
                <a:latin typeface="Bookman Old Style" panose="02050604050505020204" pitchFamily="18" charset="0"/>
                <a:ea typeface="Bookman Old Style" panose="02050604050505020204" pitchFamily="18" charset="0"/>
                <a:cs typeface="Bookman Old Style" panose="02050604050505020204" pitchFamily="18" charset="0"/>
              </a:rPr>
              <a:t>e</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rikutnya</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a:t>
            </a:r>
            <a:endParaRPr lang="en-ID" sz="1350" dirty="0">
              <a:latin typeface="Calibri" panose="020F0502020204030204" pitchFamily="34" charset="0"/>
              <a:ea typeface="Calibri" panose="020F0502020204030204" pitchFamily="34" charset="0"/>
              <a:cs typeface="Times New Roman" panose="02020603050405020304" pitchFamily="18" charset="0"/>
            </a:endParaRPr>
          </a:p>
          <a:p>
            <a:pPr marL="652780" marR="130810" indent="-257175" algn="just">
              <a:lnSpc>
                <a:spcPct val="149000"/>
              </a:lnSpc>
              <a:spcBef>
                <a:spcPts val="0"/>
              </a:spcBef>
              <a:spcAft>
                <a:spcPts val="450"/>
              </a:spcAft>
              <a:buFont typeface="+mj-lt"/>
              <a:buAutoNum type="alphaLcPeriod"/>
            </a:pPr>
            <a:endParaRPr lang="en-ID" sz="1425" dirty="0">
              <a:latin typeface="Calibri" panose="020F0502020204030204" pitchFamily="34" charset="0"/>
              <a:ea typeface="Calibri" panose="020F0502020204030204" pitchFamily="34" charset="0"/>
              <a:cs typeface="Times New Roman" panose="02020603050405020304" pitchFamily="18" charset="0"/>
            </a:endParaRPr>
          </a:p>
          <a:p>
            <a:endParaRPr lang="en-ID" dirty="0"/>
          </a:p>
        </p:txBody>
      </p:sp>
    </p:spTree>
  </p:cSld>
  <p:clrMapOvr>
    <a:masterClrMapping/>
  </p:clrMapOvr>
  <p:transition/>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9035" y="1298122"/>
            <a:ext cx="8066315" cy="4191851"/>
          </a:xfrm>
        </p:spPr>
        <p:txBody>
          <a:bodyPr>
            <a:normAutofit/>
          </a:bodyPr>
          <a:lstStyle/>
          <a:p>
            <a:pPr marL="471805" marR="26035" indent="-257175" algn="just">
              <a:lnSpc>
                <a:spcPct val="149000"/>
              </a:lnSpc>
              <a:spcAft>
                <a:spcPts val="750"/>
              </a:spcAft>
              <a:buFont typeface="+mj-lt"/>
              <a:buAutoNum type="alphaLcPeriod" startAt="3"/>
            </a:pPr>
            <a:r>
              <a:rPr lang="en-US" sz="1500" dirty="0" err="1">
                <a:latin typeface="Bookman Old Style" panose="02050604050505020204" pitchFamily="18" charset="0"/>
                <a:ea typeface="Bookman Old Style" panose="02050604050505020204" pitchFamily="18" charset="0"/>
                <a:cs typeface="Bookman Old Style" panose="02050604050505020204" pitchFamily="18" charset="0"/>
              </a:rPr>
              <a:t>Ketentuan</a:t>
            </a:r>
            <a:r>
              <a:rPr lang="en-US" sz="1500" spc="-26"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500" dirty="0" err="1">
                <a:latin typeface="Bookman Old Style" panose="02050604050505020204" pitchFamily="18" charset="0"/>
                <a:ea typeface="Bookman Old Style" panose="02050604050505020204" pitchFamily="18" charset="0"/>
                <a:cs typeface="Bookman Old Style" panose="02050604050505020204" pitchFamily="18" charset="0"/>
              </a:rPr>
              <a:t>batas</a:t>
            </a:r>
            <a:r>
              <a:rPr lang="en-US" sz="1500" spc="-26"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500" dirty="0" err="1">
                <a:latin typeface="Bookman Old Style" panose="02050604050505020204" pitchFamily="18" charset="0"/>
                <a:ea typeface="Bookman Old Style" panose="02050604050505020204" pitchFamily="18" charset="0"/>
                <a:cs typeface="Bookman Old Style" panose="02050604050505020204" pitchFamily="18" charset="0"/>
              </a:rPr>
              <a:t>w</a:t>
            </a:r>
            <a:r>
              <a:rPr lang="en-US" sz="1500" spc="8" dirty="0" err="1">
                <a:latin typeface="Bookman Old Style" panose="02050604050505020204" pitchFamily="18" charset="0"/>
                <a:ea typeface="Bookman Old Style" panose="02050604050505020204" pitchFamily="18" charset="0"/>
                <a:cs typeface="Bookman Old Style" panose="02050604050505020204" pitchFamily="18" charset="0"/>
              </a:rPr>
              <a:t>a</a:t>
            </a:r>
            <a:r>
              <a:rPr lang="en-US" sz="1500" dirty="0" err="1">
                <a:latin typeface="Bookman Old Style" panose="02050604050505020204" pitchFamily="18" charset="0"/>
                <a:ea typeface="Bookman Old Style" panose="02050604050505020204" pitchFamily="18" charset="0"/>
                <a:cs typeface="Bookman Old Style" panose="02050604050505020204" pitchFamily="18" charset="0"/>
              </a:rPr>
              <a:t>ktu</a:t>
            </a:r>
            <a:r>
              <a:rPr lang="en-US" sz="1500" spc="-38"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500" dirty="0" err="1">
                <a:latin typeface="Bookman Old Style" panose="02050604050505020204" pitchFamily="18" charset="0"/>
                <a:ea typeface="Bookman Old Style" panose="02050604050505020204" pitchFamily="18" charset="0"/>
                <a:cs typeface="Bookman Old Style" panose="02050604050505020204" pitchFamily="18" charset="0"/>
              </a:rPr>
              <a:t>penerbitan</a:t>
            </a:r>
            <a:r>
              <a:rPr lang="en-US" sz="1500" spc="-26"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500" dirty="0" err="1">
                <a:latin typeface="Bookman Old Style" panose="02050604050505020204" pitchFamily="18" charset="0"/>
                <a:ea typeface="Bookman Old Style" panose="02050604050505020204" pitchFamily="18" charset="0"/>
                <a:cs typeface="Bookman Old Style" panose="02050604050505020204" pitchFamily="18" charset="0"/>
              </a:rPr>
              <a:t>surat</a:t>
            </a:r>
            <a:r>
              <a:rPr lang="en-US" sz="1500" spc="-19"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500" dirty="0" err="1">
                <a:latin typeface="Bookman Old Style" panose="02050604050505020204" pitchFamily="18" charset="0"/>
                <a:ea typeface="Bookman Old Style" panose="02050604050505020204" pitchFamily="18" charset="0"/>
                <a:cs typeface="Bookman Old Style" panose="02050604050505020204" pitchFamily="18" charset="0"/>
              </a:rPr>
              <a:t>pengesahan</a:t>
            </a:r>
            <a:r>
              <a:rPr lang="en-US" sz="1500" spc="-26"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500" dirty="0">
                <a:latin typeface="Bookman Old Style" panose="02050604050505020204" pitchFamily="18" charset="0"/>
                <a:ea typeface="Bookman Old Style" panose="02050604050505020204" pitchFamily="18" charset="0"/>
                <a:cs typeface="Bookman Old Style" panose="02050604050505020204" pitchFamily="18" charset="0"/>
              </a:rPr>
              <a:t>LPJ</a:t>
            </a:r>
            <a:r>
              <a:rPr lang="en-US" sz="1500" spc="-26"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500" dirty="0" err="1">
                <a:latin typeface="Bookman Old Style" panose="02050604050505020204" pitchFamily="18" charset="0"/>
                <a:ea typeface="Bookman Old Style" panose="02050604050505020204" pitchFamily="18" charset="0"/>
                <a:cs typeface="Bookman Old Style" panose="02050604050505020204" pitchFamily="18" charset="0"/>
              </a:rPr>
              <a:t>p</a:t>
            </a:r>
            <a:r>
              <a:rPr lang="en-US" sz="1500" spc="8" dirty="0" err="1">
                <a:latin typeface="Bookman Old Style" panose="02050604050505020204" pitchFamily="18" charset="0"/>
                <a:ea typeface="Bookman Old Style" panose="02050604050505020204" pitchFamily="18" charset="0"/>
                <a:cs typeface="Bookman Old Style" panose="02050604050505020204" pitchFamily="18" charset="0"/>
              </a:rPr>
              <a:t>e</a:t>
            </a:r>
            <a:r>
              <a:rPr lang="en-US" sz="1500" dirty="0" err="1">
                <a:latin typeface="Bookman Old Style" panose="02050604050505020204" pitchFamily="18" charset="0"/>
                <a:ea typeface="Bookman Old Style" panose="02050604050505020204" pitchFamily="18" charset="0"/>
                <a:cs typeface="Bookman Old Style" panose="02050604050505020204" pitchFamily="18" charset="0"/>
              </a:rPr>
              <a:t>ngeluaran</a:t>
            </a:r>
            <a:r>
              <a:rPr lang="en-US" sz="1500" dirty="0">
                <a:latin typeface="Bookman Old Style" panose="02050604050505020204" pitchFamily="18" charset="0"/>
                <a:ea typeface="Bookman Old Style" panose="02050604050505020204" pitchFamily="18" charset="0"/>
                <a:cs typeface="Bookman Old Style" panose="02050604050505020204" pitchFamily="18" charset="0"/>
              </a:rPr>
              <a:t> dan</a:t>
            </a:r>
            <a:r>
              <a:rPr lang="en-US" sz="1500" spc="26"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500" dirty="0" err="1">
                <a:latin typeface="Bookman Old Style" panose="02050604050505020204" pitchFamily="18" charset="0"/>
                <a:ea typeface="Bookman Old Style" panose="02050604050505020204" pitchFamily="18" charset="0"/>
                <a:cs typeface="Bookman Old Style" panose="02050604050505020204" pitchFamily="18" charset="0"/>
              </a:rPr>
              <a:t>sanksi</a:t>
            </a:r>
            <a:r>
              <a:rPr lang="en-US" sz="1500" spc="26"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500" dirty="0" err="1">
                <a:latin typeface="Bookman Old Style" panose="02050604050505020204" pitchFamily="18" charset="0"/>
                <a:ea typeface="Bookman Old Style" panose="02050604050505020204" pitchFamily="18" charset="0"/>
                <a:cs typeface="Bookman Old Style" panose="02050604050505020204" pitchFamily="18" charset="0"/>
              </a:rPr>
              <a:t>keterla</a:t>
            </a:r>
            <a:r>
              <a:rPr lang="en-US" sz="1500" spc="8" dirty="0" err="1">
                <a:latin typeface="Bookman Old Style" panose="02050604050505020204" pitchFamily="18" charset="0"/>
                <a:ea typeface="Bookman Old Style" panose="02050604050505020204" pitchFamily="18" charset="0"/>
                <a:cs typeface="Bookman Old Style" panose="02050604050505020204" pitchFamily="18" charset="0"/>
              </a:rPr>
              <a:t>m</a:t>
            </a:r>
            <a:r>
              <a:rPr lang="en-US" sz="1500" dirty="0" err="1">
                <a:latin typeface="Bookman Old Style" panose="02050604050505020204" pitchFamily="18" charset="0"/>
                <a:ea typeface="Bookman Old Style" panose="02050604050505020204" pitchFamily="18" charset="0"/>
                <a:cs typeface="Bookman Old Style" panose="02050604050505020204" pitchFamily="18" charset="0"/>
              </a:rPr>
              <a:t>batan</a:t>
            </a:r>
            <a:r>
              <a:rPr lang="en-US" sz="1500" spc="-11"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500" dirty="0" err="1">
                <a:latin typeface="Bookman Old Style" panose="02050604050505020204" pitchFamily="18" charset="0"/>
                <a:ea typeface="Bookman Old Style" panose="02050604050505020204" pitchFamily="18" charset="0"/>
                <a:cs typeface="Bookman Old Style" panose="02050604050505020204" pitchFamily="18" charset="0"/>
              </a:rPr>
              <a:t>penyampaian</a:t>
            </a:r>
            <a:r>
              <a:rPr lang="en-US" sz="1500" spc="34"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500" dirty="0" err="1">
                <a:latin typeface="Bookman Old Style" panose="02050604050505020204" pitchFamily="18" charset="0"/>
                <a:ea typeface="Bookman Old Style" panose="02050604050505020204" pitchFamily="18" charset="0"/>
                <a:cs typeface="Bookman Old Style" panose="02050604050505020204" pitchFamily="18" charset="0"/>
              </a:rPr>
              <a:t>laporan</a:t>
            </a:r>
            <a:r>
              <a:rPr lang="en-US" sz="1500" spc="26"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500" dirty="0" err="1">
                <a:latin typeface="Bookman Old Style" panose="02050604050505020204" pitchFamily="18" charset="0"/>
                <a:ea typeface="Bookman Old Style" panose="02050604050505020204" pitchFamily="18" charset="0"/>
                <a:cs typeface="Bookman Old Style" panose="02050604050505020204" pitchFamily="18" charset="0"/>
              </a:rPr>
              <a:t>pertanggu</a:t>
            </a:r>
            <a:r>
              <a:rPr lang="en-US" sz="1500" spc="8" dirty="0" err="1">
                <a:latin typeface="Bookman Old Style" panose="02050604050505020204" pitchFamily="18" charset="0"/>
                <a:ea typeface="Bookman Old Style" panose="02050604050505020204" pitchFamily="18" charset="0"/>
                <a:cs typeface="Bookman Old Style" panose="02050604050505020204" pitchFamily="18" charset="0"/>
              </a:rPr>
              <a:t>n</a:t>
            </a:r>
            <a:r>
              <a:rPr lang="en-US" sz="1500" dirty="0" err="1">
                <a:latin typeface="Bookman Old Style" panose="02050604050505020204" pitchFamily="18" charset="0"/>
                <a:ea typeface="Bookman Old Style" panose="02050604050505020204" pitchFamily="18" charset="0"/>
                <a:cs typeface="Bookman Old Style" panose="02050604050505020204" pitchFamily="18" charset="0"/>
              </a:rPr>
              <a:t>gjawaban</a:t>
            </a:r>
            <a:r>
              <a:rPr lang="en-US" sz="150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500" dirty="0" err="1">
                <a:latin typeface="Bookman Old Style" panose="02050604050505020204" pitchFamily="18" charset="0"/>
                <a:ea typeface="Bookman Old Style" panose="02050604050505020204" pitchFamily="18" charset="0"/>
                <a:cs typeface="Bookman Old Style" panose="02050604050505020204" pitchFamily="18" charset="0"/>
              </a:rPr>
              <a:t>ditetapkan</a:t>
            </a:r>
            <a:r>
              <a:rPr lang="en-US" sz="150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500" dirty="0" err="1">
                <a:latin typeface="Bookman Old Style" panose="02050604050505020204" pitchFamily="18" charset="0"/>
                <a:ea typeface="Bookman Old Style" panose="02050604050505020204" pitchFamily="18" charset="0"/>
                <a:cs typeface="Bookman Old Style" panose="02050604050505020204" pitchFamily="18" charset="0"/>
              </a:rPr>
              <a:t>dalam</a:t>
            </a:r>
            <a:r>
              <a:rPr lang="en-US" sz="150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500" dirty="0" err="1">
                <a:latin typeface="Bookman Old Style" panose="02050604050505020204" pitchFamily="18" charset="0"/>
                <a:ea typeface="Bookman Old Style" panose="02050604050505020204" pitchFamily="18" charset="0"/>
                <a:cs typeface="Bookman Old Style" panose="02050604050505020204" pitchFamily="18" charset="0"/>
              </a:rPr>
              <a:t>Peraturan</a:t>
            </a:r>
            <a:r>
              <a:rPr lang="en-US" sz="150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500" dirty="0" err="1">
                <a:latin typeface="Bookman Old Style" panose="02050604050505020204" pitchFamily="18" charset="0"/>
                <a:ea typeface="Bookman Old Style" panose="02050604050505020204" pitchFamily="18" charset="0"/>
                <a:cs typeface="Bookman Old Style" panose="02050604050505020204" pitchFamily="18" charset="0"/>
              </a:rPr>
              <a:t>Kepala</a:t>
            </a:r>
            <a:r>
              <a:rPr lang="en-US" sz="1500" dirty="0">
                <a:latin typeface="Bookman Old Style" panose="02050604050505020204" pitchFamily="18" charset="0"/>
                <a:ea typeface="Bookman Old Style" panose="02050604050505020204" pitchFamily="18" charset="0"/>
                <a:cs typeface="Bookman Old Style" panose="02050604050505020204" pitchFamily="18" charset="0"/>
              </a:rPr>
              <a:t> Daerah.</a:t>
            </a:r>
            <a:endParaRPr lang="en-ID" sz="1500" dirty="0">
              <a:latin typeface="Calibri" panose="020F0502020204030204" pitchFamily="34" charset="0"/>
              <a:ea typeface="Calibri" panose="020F0502020204030204" pitchFamily="34" charset="0"/>
              <a:cs typeface="Times New Roman" panose="02020603050405020304" pitchFamily="18" charset="0"/>
            </a:endParaRPr>
          </a:p>
          <a:p>
            <a:pPr marL="471805" marR="25400" indent="-257175" algn="just">
              <a:lnSpc>
                <a:spcPct val="150000"/>
              </a:lnSpc>
              <a:spcBef>
                <a:spcPts val="25"/>
              </a:spcBef>
              <a:spcAft>
                <a:spcPts val="750"/>
              </a:spcAft>
              <a:buFont typeface="+mj-lt"/>
              <a:buAutoNum type="alphaLcPeriod" startAt="3"/>
              <a:tabLst>
                <a:tab pos="1438275" algn="l"/>
              </a:tabLst>
            </a:pPr>
            <a:r>
              <a:rPr lang="en-US" sz="1500" dirty="0" err="1">
                <a:latin typeface="Bookman Old Style" panose="02050604050505020204" pitchFamily="18" charset="0"/>
                <a:ea typeface="Bookman Old Style" panose="02050604050505020204" pitchFamily="18" charset="0"/>
                <a:cs typeface="Bookman Old Style" panose="02050604050505020204" pitchFamily="18" charset="0"/>
              </a:rPr>
              <a:t>Penyampaian</a:t>
            </a:r>
            <a:r>
              <a:rPr lang="en-US" sz="150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500" dirty="0" err="1">
                <a:latin typeface="Bookman Old Style" panose="02050604050505020204" pitchFamily="18" charset="0"/>
                <a:ea typeface="Bookman Old Style" panose="02050604050505020204" pitchFamily="18" charset="0"/>
                <a:cs typeface="Bookman Old Style" panose="02050604050505020204" pitchFamily="18" charset="0"/>
              </a:rPr>
              <a:t>pertanggungjawaban</a:t>
            </a:r>
            <a:r>
              <a:rPr lang="en-US" sz="150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500" dirty="0" err="1">
                <a:latin typeface="Bookman Old Style" panose="02050604050505020204" pitchFamily="18" charset="0"/>
                <a:ea typeface="Bookman Old Style" panose="02050604050505020204" pitchFamily="18" charset="0"/>
                <a:cs typeface="Bookman Old Style" panose="02050604050505020204" pitchFamily="18" charset="0"/>
              </a:rPr>
              <a:t>Bendahara</a:t>
            </a:r>
            <a:r>
              <a:rPr lang="en-US" sz="150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500" dirty="0" err="1">
                <a:latin typeface="Bookman Old Style" panose="02050604050505020204" pitchFamily="18" charset="0"/>
                <a:ea typeface="Bookman Old Style" panose="02050604050505020204" pitchFamily="18" charset="0"/>
                <a:cs typeface="Bookman Old Style" panose="02050604050505020204" pitchFamily="18" charset="0"/>
              </a:rPr>
              <a:t>Pengeluaran</a:t>
            </a:r>
            <a:r>
              <a:rPr lang="en-US" sz="1500" dirty="0">
                <a:latin typeface="Bookman Old Style" panose="02050604050505020204" pitchFamily="18" charset="0"/>
                <a:ea typeface="Bookman Old Style" panose="02050604050505020204" pitchFamily="18" charset="0"/>
                <a:cs typeface="Bookman Old Style" panose="02050604050505020204" pitchFamily="18" charset="0"/>
              </a:rPr>
              <a:t>/</a:t>
            </a:r>
            <a:r>
              <a:rPr lang="en-US" sz="1500" dirty="0" err="1">
                <a:latin typeface="Bookman Old Style" panose="02050604050505020204" pitchFamily="18" charset="0"/>
                <a:ea typeface="Bookman Old Style" panose="02050604050505020204" pitchFamily="18" charset="0"/>
                <a:cs typeface="Bookman Old Style" panose="02050604050505020204" pitchFamily="18" charset="0"/>
              </a:rPr>
              <a:t>Bendahara</a:t>
            </a:r>
            <a:r>
              <a:rPr lang="en-US" sz="150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500" dirty="0" err="1">
                <a:latin typeface="Bookman Old Style" panose="02050604050505020204" pitchFamily="18" charset="0"/>
                <a:ea typeface="Bookman Old Style" panose="02050604050505020204" pitchFamily="18" charset="0"/>
                <a:cs typeface="Bookman Old Style" panose="02050604050505020204" pitchFamily="18" charset="0"/>
              </a:rPr>
              <a:t>Pengeluaran</a:t>
            </a:r>
            <a:r>
              <a:rPr lang="en-US" sz="1500" spc="15"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500" dirty="0" err="1">
                <a:latin typeface="Bookman Old Style" panose="02050604050505020204" pitchFamily="18" charset="0"/>
                <a:ea typeface="Bookman Old Style" panose="02050604050505020204" pitchFamily="18" charset="0"/>
                <a:cs typeface="Bookman Old Style" panose="02050604050505020204" pitchFamily="18" charset="0"/>
              </a:rPr>
              <a:t>Pembantu</a:t>
            </a:r>
            <a:r>
              <a:rPr lang="en-US" sz="150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500" dirty="0" err="1">
                <a:latin typeface="Bookman Old Style" panose="02050604050505020204" pitchFamily="18" charset="0"/>
                <a:ea typeface="Bookman Old Style" panose="02050604050505020204" pitchFamily="18" charset="0"/>
                <a:cs typeface="Bookman Old Style" panose="02050604050505020204" pitchFamily="18" charset="0"/>
              </a:rPr>
              <a:t>secara</a:t>
            </a:r>
            <a:r>
              <a:rPr lang="en-US" sz="150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500" spc="8" dirty="0" err="1">
                <a:latin typeface="Bookman Old Style" panose="02050604050505020204" pitchFamily="18" charset="0"/>
                <a:ea typeface="Bookman Old Style" panose="02050604050505020204" pitchFamily="18" charset="0"/>
                <a:cs typeface="Bookman Old Style" panose="02050604050505020204" pitchFamily="18" charset="0"/>
              </a:rPr>
              <a:t>f</a:t>
            </a:r>
            <a:r>
              <a:rPr lang="en-US" sz="1500" dirty="0" err="1">
                <a:latin typeface="Bookman Old Style" panose="02050604050505020204" pitchFamily="18" charset="0"/>
                <a:ea typeface="Bookman Old Style" panose="02050604050505020204" pitchFamily="18" charset="0"/>
                <a:cs typeface="Bookman Old Style" panose="02050604050505020204" pitchFamily="18" charset="0"/>
              </a:rPr>
              <a:t>ungsional</a:t>
            </a:r>
            <a:r>
              <a:rPr lang="en-US" sz="150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500" dirty="0" err="1">
                <a:latin typeface="Bookman Old Style" panose="02050604050505020204" pitchFamily="18" charset="0"/>
                <a:ea typeface="Bookman Old Style" panose="02050604050505020204" pitchFamily="18" charset="0"/>
                <a:cs typeface="Bookman Old Style" panose="02050604050505020204" pitchFamily="18" charset="0"/>
              </a:rPr>
              <a:t>dilaksanakan</a:t>
            </a:r>
            <a:r>
              <a:rPr lang="en-US" sz="150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500" dirty="0" err="1">
                <a:latin typeface="Bookman Old Style" panose="02050604050505020204" pitchFamily="18" charset="0"/>
                <a:ea typeface="Bookman Old Style" panose="02050604050505020204" pitchFamily="18" charset="0"/>
                <a:cs typeface="Bookman Old Style" panose="02050604050505020204" pitchFamily="18" charset="0"/>
              </a:rPr>
              <a:t>setelah</a:t>
            </a:r>
            <a:r>
              <a:rPr lang="en-US" sz="150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500" dirty="0" err="1">
                <a:latin typeface="Bookman Old Style" panose="02050604050505020204" pitchFamily="18" charset="0"/>
                <a:ea typeface="Bookman Old Style" panose="02050604050505020204" pitchFamily="18" charset="0"/>
                <a:cs typeface="Bookman Old Style" panose="02050604050505020204" pitchFamily="18" charset="0"/>
              </a:rPr>
              <a:t>diterbitkan</a:t>
            </a:r>
            <a:r>
              <a:rPr lang="en-US" sz="150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500" spc="23"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500" dirty="0" err="1">
                <a:latin typeface="Bookman Old Style" panose="02050604050505020204" pitchFamily="18" charset="0"/>
                <a:ea typeface="Bookman Old Style" panose="02050604050505020204" pitchFamily="18" charset="0"/>
                <a:cs typeface="Bookman Old Style" panose="02050604050505020204" pitchFamily="18" charset="0"/>
              </a:rPr>
              <a:t>surat</a:t>
            </a:r>
            <a:r>
              <a:rPr lang="en-US" sz="150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500" spc="71"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500" spc="8" dirty="0" err="1">
                <a:latin typeface="Bookman Old Style" panose="02050604050505020204" pitchFamily="18" charset="0"/>
                <a:ea typeface="Bookman Old Style" panose="02050604050505020204" pitchFamily="18" charset="0"/>
                <a:cs typeface="Bookman Old Style" panose="02050604050505020204" pitchFamily="18" charset="0"/>
              </a:rPr>
              <a:t>p</a:t>
            </a:r>
            <a:r>
              <a:rPr lang="en-US" sz="1500" dirty="0" err="1">
                <a:latin typeface="Bookman Old Style" panose="02050604050505020204" pitchFamily="18" charset="0"/>
                <a:ea typeface="Bookman Old Style" panose="02050604050505020204" pitchFamily="18" charset="0"/>
                <a:cs typeface="Bookman Old Style" panose="02050604050505020204" pitchFamily="18" charset="0"/>
              </a:rPr>
              <a:t>engesahan</a:t>
            </a:r>
            <a:r>
              <a:rPr lang="en-US" sz="150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500" dirty="0" err="1">
                <a:latin typeface="Bookman Old Style" panose="02050604050505020204" pitchFamily="18" charset="0"/>
                <a:ea typeface="Bookman Old Style" panose="02050604050505020204" pitchFamily="18" charset="0"/>
                <a:cs typeface="Bookman Old Style" panose="02050604050505020204" pitchFamily="18" charset="0"/>
              </a:rPr>
              <a:t>pertanggungjawaban</a:t>
            </a:r>
            <a:r>
              <a:rPr lang="en-US" sz="150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500" dirty="0" err="1">
                <a:latin typeface="Bookman Old Style" panose="02050604050505020204" pitchFamily="18" charset="0"/>
                <a:ea typeface="Bookman Old Style" panose="02050604050505020204" pitchFamily="18" charset="0"/>
                <a:cs typeface="Bookman Old Style" panose="02050604050505020204" pitchFamily="18" charset="0"/>
              </a:rPr>
              <a:t>pengeluaran</a:t>
            </a:r>
            <a:r>
              <a:rPr lang="en-US" sz="1500" dirty="0">
                <a:latin typeface="Bookman Old Style" panose="02050604050505020204" pitchFamily="18" charset="0"/>
                <a:ea typeface="Bookman Old Style" panose="02050604050505020204" pitchFamily="18" charset="0"/>
                <a:cs typeface="Bookman Old Style" panose="02050604050505020204" pitchFamily="18" charset="0"/>
              </a:rPr>
              <a:t> oleh PA/KPA.</a:t>
            </a:r>
            <a:endParaRPr lang="en-US" sz="1500" dirty="0">
              <a:latin typeface="Bookman Old Style" panose="02050604050505020204" pitchFamily="18" charset="0"/>
              <a:ea typeface="Bookman Old Style" panose="02050604050505020204" pitchFamily="18" charset="0"/>
              <a:cs typeface="Bookman Old Style" panose="02050604050505020204" pitchFamily="18" charset="0"/>
            </a:endParaRPr>
          </a:p>
          <a:p>
            <a:pPr marL="471805" marR="25400" indent="-257175" algn="just">
              <a:lnSpc>
                <a:spcPct val="150000"/>
              </a:lnSpc>
              <a:spcBef>
                <a:spcPts val="25"/>
              </a:spcBef>
              <a:spcAft>
                <a:spcPts val="750"/>
              </a:spcAft>
              <a:buFont typeface="+mj-lt"/>
              <a:buAutoNum type="alphaLcPeriod" startAt="3"/>
              <a:tabLst>
                <a:tab pos="1438275" algn="l"/>
              </a:tabLst>
            </a:pPr>
            <a:r>
              <a:rPr lang="en-US" sz="1500" dirty="0" err="1">
                <a:latin typeface="Bookman Old Style" panose="02050604050505020204" pitchFamily="18" charset="0"/>
                <a:ea typeface="Bookman Old Style" panose="02050604050505020204" pitchFamily="18" charset="0"/>
                <a:cs typeface="Bookman Old Style" panose="02050604050505020204" pitchFamily="18" charset="0"/>
              </a:rPr>
              <a:t>Untuk</a:t>
            </a:r>
            <a:r>
              <a:rPr lang="en-US" sz="1500" spc="23"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500" dirty="0" err="1">
                <a:latin typeface="Bookman Old Style" panose="02050604050505020204" pitchFamily="18" charset="0"/>
                <a:ea typeface="Bookman Old Style" panose="02050604050505020204" pitchFamily="18" charset="0"/>
                <a:cs typeface="Bookman Old Style" panose="02050604050505020204" pitchFamily="18" charset="0"/>
              </a:rPr>
              <a:t>tertib</a:t>
            </a:r>
            <a:r>
              <a:rPr lang="en-US" sz="1500" dirty="0">
                <a:latin typeface="Bookman Old Style" panose="02050604050505020204" pitchFamily="18" charset="0"/>
                <a:ea typeface="Bookman Old Style" panose="02050604050505020204" pitchFamily="18" charset="0"/>
                <a:cs typeface="Bookman Old Style" panose="02050604050505020204" pitchFamily="18" charset="0"/>
              </a:rPr>
              <a:t> LPJ</a:t>
            </a:r>
            <a:r>
              <a:rPr lang="en-US" sz="1500" spc="23"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500" dirty="0">
                <a:latin typeface="Bookman Old Style" panose="02050604050505020204" pitchFamily="18" charset="0"/>
                <a:ea typeface="Bookman Old Style" panose="02050604050505020204" pitchFamily="18" charset="0"/>
                <a:cs typeface="Bookman Old Style" panose="02050604050505020204" pitchFamily="18" charset="0"/>
              </a:rPr>
              <a:t>pada</a:t>
            </a:r>
            <a:r>
              <a:rPr lang="en-US" sz="1500" spc="23"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500" dirty="0" err="1">
                <a:latin typeface="Bookman Old Style" panose="02050604050505020204" pitchFamily="18" charset="0"/>
                <a:ea typeface="Bookman Old Style" panose="02050604050505020204" pitchFamily="18" charset="0"/>
                <a:cs typeface="Bookman Old Style" panose="02050604050505020204" pitchFamily="18" charset="0"/>
              </a:rPr>
              <a:t>akhir</a:t>
            </a:r>
            <a:r>
              <a:rPr lang="en-US" sz="1500" spc="23"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500" dirty="0" err="1">
                <a:latin typeface="Bookman Old Style" panose="02050604050505020204" pitchFamily="18" charset="0"/>
                <a:ea typeface="Bookman Old Style" panose="02050604050505020204" pitchFamily="18" charset="0"/>
                <a:cs typeface="Bookman Old Style" panose="02050604050505020204" pitchFamily="18" charset="0"/>
              </a:rPr>
              <a:t>tahun</a:t>
            </a:r>
            <a:r>
              <a:rPr lang="en-US" sz="1500" spc="23"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500" dirty="0" err="1">
                <a:latin typeface="Bookman Old Style" panose="02050604050505020204" pitchFamily="18" charset="0"/>
                <a:ea typeface="Bookman Old Style" panose="02050604050505020204" pitchFamily="18" charset="0"/>
                <a:cs typeface="Bookman Old Style" panose="02050604050505020204" pitchFamily="18" charset="0"/>
              </a:rPr>
              <a:t>anggaran</a:t>
            </a:r>
            <a:r>
              <a:rPr lang="en-US" sz="1500" dirty="0">
                <a:latin typeface="Bookman Old Style" panose="02050604050505020204" pitchFamily="18" charset="0"/>
                <a:ea typeface="Bookman Old Style" panose="02050604050505020204" pitchFamily="18" charset="0"/>
                <a:cs typeface="Bookman Old Style" panose="02050604050505020204" pitchFamily="18" charset="0"/>
              </a:rPr>
              <a:t>,</a:t>
            </a:r>
            <a:r>
              <a:rPr lang="en-US" sz="1500" spc="23"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500" dirty="0" err="1">
                <a:latin typeface="Bookman Old Style" panose="02050604050505020204" pitchFamily="18" charset="0"/>
                <a:ea typeface="Bookman Old Style" panose="02050604050505020204" pitchFamily="18" charset="0"/>
                <a:cs typeface="Bookman Old Style" panose="02050604050505020204" pitchFamily="18" charset="0"/>
              </a:rPr>
              <a:t>pertanggungjawaban</a:t>
            </a:r>
            <a:r>
              <a:rPr lang="en-US" sz="150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500" dirty="0" err="1">
                <a:latin typeface="Bookman Old Style" panose="02050604050505020204" pitchFamily="18" charset="0"/>
                <a:ea typeface="Bookman Old Style" panose="02050604050505020204" pitchFamily="18" charset="0"/>
                <a:cs typeface="Bookman Old Style" panose="02050604050505020204" pitchFamily="18" charset="0"/>
              </a:rPr>
              <a:t>pengeluaran</a:t>
            </a:r>
            <a:r>
              <a:rPr lang="en-US" sz="1500" spc="-38"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500" dirty="0">
                <a:latin typeface="Bookman Old Style" panose="02050604050505020204" pitchFamily="18" charset="0"/>
                <a:ea typeface="Bookman Old Style" panose="02050604050505020204" pitchFamily="18" charset="0"/>
                <a:cs typeface="Bookman Old Style" panose="02050604050505020204" pitchFamily="18" charset="0"/>
              </a:rPr>
              <a:t>dana</a:t>
            </a:r>
            <a:r>
              <a:rPr lang="en-US" sz="1500" spc="-38"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500" spc="8" dirty="0" err="1">
                <a:latin typeface="Bookman Old Style" panose="02050604050505020204" pitchFamily="18" charset="0"/>
                <a:ea typeface="Bookman Old Style" panose="02050604050505020204" pitchFamily="18" charset="0"/>
                <a:cs typeface="Bookman Old Style" panose="02050604050505020204" pitchFamily="18" charset="0"/>
              </a:rPr>
              <a:t>b</a:t>
            </a:r>
            <a:r>
              <a:rPr lang="en-US" sz="1500" dirty="0" err="1">
                <a:latin typeface="Bookman Old Style" panose="02050604050505020204" pitchFamily="18" charset="0"/>
                <a:ea typeface="Bookman Old Style" panose="02050604050505020204" pitchFamily="18" charset="0"/>
                <a:cs typeface="Bookman Old Style" panose="02050604050505020204" pitchFamily="18" charset="0"/>
              </a:rPr>
              <a:t>ulan</a:t>
            </a:r>
            <a:r>
              <a:rPr lang="en-US" sz="1500" spc="-38"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500" dirty="0" err="1">
                <a:latin typeface="Bookman Old Style" panose="02050604050505020204" pitchFamily="18" charset="0"/>
                <a:ea typeface="Bookman Old Style" panose="02050604050505020204" pitchFamily="18" charset="0"/>
                <a:cs typeface="Bookman Old Style" panose="02050604050505020204" pitchFamily="18" charset="0"/>
              </a:rPr>
              <a:t>Desember</a:t>
            </a:r>
            <a:r>
              <a:rPr lang="en-US" sz="1500" spc="-83"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500" dirty="0" err="1">
                <a:latin typeface="Bookman Old Style" panose="02050604050505020204" pitchFamily="18" charset="0"/>
                <a:ea typeface="Bookman Old Style" panose="02050604050505020204" pitchFamily="18" charset="0"/>
                <a:cs typeface="Bookman Old Style" panose="02050604050505020204" pitchFamily="18" charset="0"/>
              </a:rPr>
              <a:t>dis</a:t>
            </a:r>
            <a:r>
              <a:rPr lang="en-US" sz="1500" spc="8" dirty="0" err="1">
                <a:latin typeface="Bookman Old Style" panose="02050604050505020204" pitchFamily="18" charset="0"/>
                <a:ea typeface="Bookman Old Style" panose="02050604050505020204" pitchFamily="18" charset="0"/>
                <a:cs typeface="Bookman Old Style" panose="02050604050505020204" pitchFamily="18" charset="0"/>
              </a:rPr>
              <a:t>a</a:t>
            </a:r>
            <a:r>
              <a:rPr lang="en-US" sz="1500" dirty="0" err="1">
                <a:latin typeface="Bookman Old Style" panose="02050604050505020204" pitchFamily="18" charset="0"/>
                <a:ea typeface="Bookman Old Style" panose="02050604050505020204" pitchFamily="18" charset="0"/>
                <a:cs typeface="Bookman Old Style" panose="02050604050505020204" pitchFamily="18" charset="0"/>
              </a:rPr>
              <a:t>mpaikan</a:t>
            </a:r>
            <a:r>
              <a:rPr lang="en-US" sz="1500" spc="-38"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500" dirty="0">
                <a:latin typeface="Bookman Old Style" panose="02050604050505020204" pitchFamily="18" charset="0"/>
                <a:ea typeface="Bookman Old Style" panose="02050604050505020204" pitchFamily="18" charset="0"/>
                <a:cs typeface="Bookman Old Style" panose="02050604050505020204" pitchFamily="18" charset="0"/>
              </a:rPr>
              <a:t>paling</a:t>
            </a:r>
            <a:r>
              <a:rPr lang="en-US" sz="1500" spc="-38"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500" dirty="0" err="1">
                <a:latin typeface="Bookman Old Style" panose="02050604050505020204" pitchFamily="18" charset="0"/>
                <a:ea typeface="Bookman Old Style" panose="02050604050505020204" pitchFamily="18" charset="0"/>
                <a:cs typeface="Bookman Old Style" panose="02050604050505020204" pitchFamily="18" charset="0"/>
              </a:rPr>
              <a:t>la</a:t>
            </a:r>
            <a:r>
              <a:rPr lang="en-US" sz="1500" spc="8" dirty="0" err="1">
                <a:latin typeface="Bookman Old Style" panose="02050604050505020204" pitchFamily="18" charset="0"/>
                <a:ea typeface="Bookman Old Style" panose="02050604050505020204" pitchFamily="18" charset="0"/>
                <a:cs typeface="Bookman Old Style" panose="02050604050505020204" pitchFamily="18" charset="0"/>
              </a:rPr>
              <a:t>m</a:t>
            </a:r>
            <a:r>
              <a:rPr lang="en-US" sz="1500" dirty="0" err="1">
                <a:latin typeface="Bookman Old Style" panose="02050604050505020204" pitchFamily="18" charset="0"/>
                <a:ea typeface="Bookman Old Style" panose="02050604050505020204" pitchFamily="18" charset="0"/>
                <a:cs typeface="Bookman Old Style" panose="02050604050505020204" pitchFamily="18" charset="0"/>
              </a:rPr>
              <a:t>bat</a:t>
            </a:r>
            <a:r>
              <a:rPr lang="en-US" sz="1500" spc="-53"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500" dirty="0" err="1">
                <a:latin typeface="Bookman Old Style" panose="02050604050505020204" pitchFamily="18" charset="0"/>
                <a:ea typeface="Bookman Old Style" panose="02050604050505020204" pitchFamily="18" charset="0"/>
                <a:cs typeface="Bookman Old Style" panose="02050604050505020204" pitchFamily="18" charset="0"/>
              </a:rPr>
              <a:t>tanggal</a:t>
            </a:r>
            <a:r>
              <a:rPr lang="en-US" sz="1500" dirty="0">
                <a:latin typeface="Bookman Old Style" panose="02050604050505020204" pitchFamily="18" charset="0"/>
                <a:ea typeface="Bookman Old Style" panose="02050604050505020204" pitchFamily="18" charset="0"/>
                <a:cs typeface="Bookman Old Style" panose="02050604050505020204" pitchFamily="18" charset="0"/>
              </a:rPr>
              <a:t> 31 </a:t>
            </a:r>
            <a:r>
              <a:rPr lang="en-US" sz="1500" dirty="0" err="1">
                <a:latin typeface="Bookman Old Style" panose="02050604050505020204" pitchFamily="18" charset="0"/>
                <a:ea typeface="Bookman Old Style" panose="02050604050505020204" pitchFamily="18" charset="0"/>
                <a:cs typeface="Bookman Old Style" panose="02050604050505020204" pitchFamily="18" charset="0"/>
              </a:rPr>
              <a:t>Desember</a:t>
            </a:r>
            <a:r>
              <a:rPr lang="en-US" sz="1500" dirty="0">
                <a:latin typeface="Bookman Old Style" panose="02050604050505020204" pitchFamily="18" charset="0"/>
                <a:ea typeface="Bookman Old Style" panose="02050604050505020204" pitchFamily="18" charset="0"/>
                <a:cs typeface="Bookman Old Style" panose="02050604050505020204" pitchFamily="18" charset="0"/>
              </a:rPr>
              <a:t>.</a:t>
            </a:r>
            <a:endParaRPr lang="en-ID" sz="1500"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ID" dirty="0"/>
          </a:p>
        </p:txBody>
      </p:sp>
    </p:spTree>
  </p:cSld>
  <p:clrMapOvr>
    <a:masterClrMapping/>
  </p:clrMapOvr>
  <p:transition/>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131094"/>
            <a:ext cx="7641772" cy="420121"/>
          </a:xfrm>
        </p:spPr>
        <p:txBody>
          <a:bodyPr>
            <a:normAutofit fontScale="90000"/>
          </a:bodyPr>
          <a:lstStyle/>
          <a:p>
            <a:r>
              <a:rPr lang="en-US" sz="2700" dirty="0"/>
              <a:t>PENYAMPAIAN LPJ BENDAHARA PENGELUARAN</a:t>
            </a:r>
            <a:endParaRPr lang="en-ID" sz="2700" dirty="0"/>
          </a:p>
        </p:txBody>
      </p:sp>
      <p:sp>
        <p:nvSpPr>
          <p:cNvPr id="3" name="Content Placeholder 2"/>
          <p:cNvSpPr>
            <a:spLocks noGrp="1"/>
          </p:cNvSpPr>
          <p:nvPr>
            <p:ph idx="1"/>
          </p:nvPr>
        </p:nvSpPr>
        <p:spPr>
          <a:xfrm>
            <a:off x="506186" y="1755322"/>
            <a:ext cx="8098971" cy="3971585"/>
          </a:xfrm>
        </p:spPr>
        <p:txBody>
          <a:bodyPr>
            <a:normAutofit fontScale="70000" lnSpcReduction="20000"/>
          </a:bodyPr>
          <a:lstStyle/>
          <a:p>
            <a:pPr marL="471805" marR="27305" indent="-257175" algn="just">
              <a:lnSpc>
                <a:spcPct val="140000"/>
              </a:lnSpc>
              <a:spcBef>
                <a:spcPts val="0"/>
              </a:spcBef>
              <a:spcAft>
                <a:spcPts val="450"/>
              </a:spcAft>
              <a:buFont typeface="+mj-lt"/>
              <a:buAutoNum type="alphaLcPeriod"/>
            </a:pPr>
            <a:r>
              <a:rPr lang="en-US" sz="1950" dirty="0" err="1">
                <a:latin typeface="Bookman Old Style" panose="02050604050505020204" pitchFamily="18" charset="0"/>
                <a:ea typeface="Bookman Old Style" panose="02050604050505020204" pitchFamily="18" charset="0"/>
                <a:cs typeface="Bookman Old Style" panose="02050604050505020204" pitchFamily="18" charset="0"/>
              </a:rPr>
              <a:t>Bendahara</a:t>
            </a:r>
            <a:r>
              <a:rPr lang="en-US" sz="1950" spc="71"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950" dirty="0" err="1">
                <a:latin typeface="Bookman Old Style" panose="02050604050505020204" pitchFamily="18" charset="0"/>
                <a:ea typeface="Bookman Old Style" panose="02050604050505020204" pitchFamily="18" charset="0"/>
                <a:cs typeface="Bookman Old Style" panose="02050604050505020204" pitchFamily="18" charset="0"/>
              </a:rPr>
              <a:t>Pengeluaran</a:t>
            </a:r>
            <a:r>
              <a:rPr lang="en-US" sz="1950" spc="71"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950" dirty="0" err="1">
                <a:latin typeface="Bookman Old Style" panose="02050604050505020204" pitchFamily="18" charset="0"/>
                <a:ea typeface="Bookman Old Style" panose="02050604050505020204" pitchFamily="18" charset="0"/>
                <a:cs typeface="Bookman Old Style" panose="02050604050505020204" pitchFamily="18" charset="0"/>
              </a:rPr>
              <a:t>wajib</a:t>
            </a:r>
            <a:r>
              <a:rPr lang="en-US" sz="1950" spc="49"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950" dirty="0" err="1">
                <a:latin typeface="Bookman Old Style" panose="02050604050505020204" pitchFamily="18" charset="0"/>
                <a:ea typeface="Bookman Old Style" panose="02050604050505020204" pitchFamily="18" charset="0"/>
                <a:cs typeface="Bookman Old Style" panose="02050604050505020204" pitchFamily="18" charset="0"/>
              </a:rPr>
              <a:t>meny</a:t>
            </a:r>
            <a:r>
              <a:rPr lang="en-US" sz="1950" spc="8" dirty="0" err="1">
                <a:latin typeface="Bookman Old Style" panose="02050604050505020204" pitchFamily="18" charset="0"/>
                <a:ea typeface="Bookman Old Style" panose="02050604050505020204" pitchFamily="18" charset="0"/>
                <a:cs typeface="Bookman Old Style" panose="02050604050505020204" pitchFamily="18" charset="0"/>
              </a:rPr>
              <a:t>a</a:t>
            </a:r>
            <a:r>
              <a:rPr lang="en-US" sz="1950" dirty="0" err="1">
                <a:latin typeface="Bookman Old Style" panose="02050604050505020204" pitchFamily="18" charset="0"/>
                <a:ea typeface="Bookman Old Style" panose="02050604050505020204" pitchFamily="18" charset="0"/>
                <a:cs typeface="Bookman Old Style" panose="02050604050505020204" pitchFamily="18" charset="0"/>
              </a:rPr>
              <a:t>mpaikan</a:t>
            </a:r>
            <a:r>
              <a:rPr lang="en-US" sz="1950" spc="71"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950" dirty="0" err="1">
                <a:latin typeface="Bookman Old Style" panose="02050604050505020204" pitchFamily="18" charset="0"/>
                <a:ea typeface="Bookman Old Style" panose="02050604050505020204" pitchFamily="18" charset="0"/>
                <a:cs typeface="Bookman Old Style" panose="02050604050505020204" pitchFamily="18" charset="0"/>
              </a:rPr>
              <a:t>pertanggungjawaban</a:t>
            </a:r>
            <a:r>
              <a:rPr lang="en-US" sz="195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950" dirty="0" err="1">
                <a:latin typeface="Bookman Old Style" panose="02050604050505020204" pitchFamily="18" charset="0"/>
                <a:ea typeface="Bookman Old Style" panose="02050604050505020204" pitchFamily="18" charset="0"/>
                <a:cs typeface="Bookman Old Style" panose="02050604050505020204" pitchFamily="18" charset="0"/>
              </a:rPr>
              <a:t>atas</a:t>
            </a:r>
            <a:r>
              <a:rPr lang="en-US" sz="195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950" dirty="0" err="1">
                <a:latin typeface="Bookman Old Style" panose="02050604050505020204" pitchFamily="18" charset="0"/>
                <a:ea typeface="Bookman Old Style" panose="02050604050505020204" pitchFamily="18" charset="0"/>
                <a:cs typeface="Bookman Old Style" panose="02050604050505020204" pitchFamily="18" charset="0"/>
              </a:rPr>
              <a:t>pengelolaan</a:t>
            </a:r>
            <a:r>
              <a:rPr lang="en-US" sz="1950" dirty="0">
                <a:latin typeface="Bookman Old Style" panose="02050604050505020204" pitchFamily="18" charset="0"/>
                <a:ea typeface="Bookman Old Style" panose="02050604050505020204" pitchFamily="18" charset="0"/>
                <a:cs typeface="Bookman Old Style" panose="02050604050505020204" pitchFamily="18" charset="0"/>
              </a:rPr>
              <a:t> yang </a:t>
            </a:r>
            <a:r>
              <a:rPr lang="en-US" sz="1950" dirty="0" err="1">
                <a:latin typeface="Bookman Old Style" panose="02050604050505020204" pitchFamily="18" charset="0"/>
                <a:ea typeface="Bookman Old Style" panose="02050604050505020204" pitchFamily="18" charset="0"/>
                <a:cs typeface="Bookman Old Style" panose="02050604050505020204" pitchFamily="18" charset="0"/>
              </a:rPr>
              <a:t>terdapat</a:t>
            </a:r>
            <a:r>
              <a:rPr lang="en-US" sz="195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950" dirty="0" err="1">
                <a:latin typeface="Bookman Old Style" panose="02050604050505020204" pitchFamily="18" charset="0"/>
                <a:ea typeface="Bookman Old Style" panose="02050604050505020204" pitchFamily="18" charset="0"/>
                <a:cs typeface="Bookman Old Style" panose="02050604050505020204" pitchFamily="18" charset="0"/>
              </a:rPr>
              <a:t>dalam</a:t>
            </a:r>
            <a:r>
              <a:rPr lang="en-US" sz="195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950" dirty="0" err="1">
                <a:latin typeface="Bookman Old Style" panose="02050604050505020204" pitchFamily="18" charset="0"/>
                <a:ea typeface="Bookman Old Style" panose="02050604050505020204" pitchFamily="18" charset="0"/>
                <a:cs typeface="Bookman Old Style" panose="02050604050505020204" pitchFamily="18" charset="0"/>
              </a:rPr>
              <a:t>kewenangannya</a:t>
            </a:r>
            <a:r>
              <a:rPr lang="en-US" sz="1950" dirty="0">
                <a:latin typeface="Bookman Old Style" panose="02050604050505020204" pitchFamily="18" charset="0"/>
                <a:ea typeface="Bookman Old Style" panose="02050604050505020204" pitchFamily="18" charset="0"/>
                <a:cs typeface="Bookman Old Style" panose="02050604050505020204" pitchFamily="18" charset="0"/>
              </a:rPr>
              <a:t>.</a:t>
            </a:r>
            <a:endParaRPr lang="en-US" sz="1950" dirty="0">
              <a:latin typeface="Bookman Old Style" panose="02050604050505020204" pitchFamily="18" charset="0"/>
              <a:ea typeface="Bookman Old Style" panose="02050604050505020204" pitchFamily="18" charset="0"/>
              <a:cs typeface="Bookman Old Style" panose="02050604050505020204" pitchFamily="18" charset="0"/>
            </a:endParaRPr>
          </a:p>
          <a:p>
            <a:pPr marL="471805" marR="27305" indent="-257175" algn="just">
              <a:lnSpc>
                <a:spcPct val="140000"/>
              </a:lnSpc>
              <a:spcBef>
                <a:spcPts val="0"/>
              </a:spcBef>
              <a:spcAft>
                <a:spcPts val="450"/>
              </a:spcAft>
              <a:buFont typeface="+mj-lt"/>
              <a:buAutoNum type="alphaLcPeriod"/>
            </a:pPr>
            <a:r>
              <a:rPr lang="en-US" sz="1950" dirty="0" err="1">
                <a:latin typeface="Bookman Old Style" panose="02050604050505020204" pitchFamily="18" charset="0"/>
                <a:ea typeface="Bookman Old Style" panose="02050604050505020204" pitchFamily="18" charset="0"/>
                <a:cs typeface="Bookman Old Style" panose="02050604050505020204" pitchFamily="18" charset="0"/>
              </a:rPr>
              <a:t>Pertanggungjawaban</a:t>
            </a:r>
            <a:r>
              <a:rPr lang="en-US" sz="195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950" dirty="0" err="1">
                <a:latin typeface="Bookman Old Style" panose="02050604050505020204" pitchFamily="18" charset="0"/>
                <a:ea typeface="Bookman Old Style" panose="02050604050505020204" pitchFamily="18" charset="0"/>
                <a:cs typeface="Bookman Old Style" panose="02050604050505020204" pitchFamily="18" charset="0"/>
              </a:rPr>
              <a:t>Bendahara</a:t>
            </a:r>
            <a:r>
              <a:rPr lang="en-US" sz="195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950" dirty="0" err="1">
                <a:latin typeface="Bookman Old Style" panose="02050604050505020204" pitchFamily="18" charset="0"/>
                <a:ea typeface="Bookman Old Style" panose="02050604050505020204" pitchFamily="18" charset="0"/>
                <a:cs typeface="Bookman Old Style" panose="02050604050505020204" pitchFamily="18" charset="0"/>
              </a:rPr>
              <a:t>Pengelua</a:t>
            </a:r>
            <a:r>
              <a:rPr lang="en-US" sz="1950" spc="4" dirty="0" err="1">
                <a:latin typeface="Bookman Old Style" panose="02050604050505020204" pitchFamily="18" charset="0"/>
                <a:ea typeface="Bookman Old Style" panose="02050604050505020204" pitchFamily="18" charset="0"/>
                <a:cs typeface="Bookman Old Style" panose="02050604050505020204" pitchFamily="18" charset="0"/>
              </a:rPr>
              <a:t>r</a:t>
            </a:r>
            <a:r>
              <a:rPr lang="en-US" sz="1950" dirty="0" err="1">
                <a:latin typeface="Bookman Old Style" panose="02050604050505020204" pitchFamily="18" charset="0"/>
                <a:ea typeface="Bookman Old Style" panose="02050604050505020204" pitchFamily="18" charset="0"/>
                <a:cs typeface="Bookman Old Style" panose="02050604050505020204" pitchFamily="18" charset="0"/>
              </a:rPr>
              <a:t>an</a:t>
            </a:r>
            <a:r>
              <a:rPr lang="en-US" sz="195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950" dirty="0" err="1">
                <a:latin typeface="Bookman Old Style" panose="02050604050505020204" pitchFamily="18" charset="0"/>
                <a:ea typeface="Bookman Old Style" panose="02050604050505020204" pitchFamily="18" charset="0"/>
                <a:cs typeface="Bookman Old Style" panose="02050604050505020204" pitchFamily="18" charset="0"/>
              </a:rPr>
              <a:t>meliputi</a:t>
            </a:r>
            <a:r>
              <a:rPr lang="en-US" sz="1950" dirty="0">
                <a:latin typeface="Bookman Old Style" panose="02050604050505020204" pitchFamily="18" charset="0"/>
                <a:ea typeface="Bookman Old Style" panose="02050604050505020204" pitchFamily="18" charset="0"/>
                <a:cs typeface="Bookman Old Style" panose="02050604050505020204" pitchFamily="18" charset="0"/>
              </a:rPr>
              <a:t>:</a:t>
            </a:r>
            <a:r>
              <a:rPr lang="en-US" sz="1950" dirty="0">
                <a:latin typeface="Calibri" panose="020F0502020204030204" pitchFamily="34" charset="0"/>
                <a:ea typeface="Calibri" panose="020F0502020204030204" pitchFamily="34" charset="0"/>
                <a:cs typeface="Times New Roman" panose="02020603050405020304" pitchFamily="18" charset="0"/>
              </a:rPr>
              <a:t> </a:t>
            </a:r>
            <a:endParaRPr lang="en-ID" sz="1950" dirty="0">
              <a:latin typeface="Calibri" panose="020F0502020204030204" pitchFamily="34" charset="0"/>
              <a:ea typeface="Calibri" panose="020F0502020204030204" pitchFamily="34" charset="0"/>
              <a:cs typeface="Times New Roman" panose="02020603050405020304" pitchFamily="18" charset="0"/>
            </a:endParaRPr>
          </a:p>
          <a:p>
            <a:pPr marL="742950" indent="-269240">
              <a:lnSpc>
                <a:spcPct val="140000"/>
              </a:lnSpc>
              <a:spcBef>
                <a:spcPts val="0"/>
              </a:spcBef>
              <a:spcAft>
                <a:spcPts val="450"/>
              </a:spcAft>
              <a:buNone/>
            </a:pPr>
            <a:r>
              <a:rPr lang="en-US" sz="1950" dirty="0">
                <a:latin typeface="Bookman Old Style" panose="02050604050505020204" pitchFamily="18" charset="0"/>
                <a:ea typeface="Bookman Old Style" panose="02050604050505020204" pitchFamily="18" charset="0"/>
                <a:cs typeface="Bookman Old Style" panose="02050604050505020204" pitchFamily="18" charset="0"/>
              </a:rPr>
              <a:t>1)</a:t>
            </a:r>
            <a:r>
              <a:rPr lang="en-US" sz="1950" spc="3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950" b="1" dirty="0">
                <a:latin typeface="Bookman Old Style" panose="02050604050505020204" pitchFamily="18" charset="0"/>
                <a:ea typeface="Bookman Old Style" panose="02050604050505020204" pitchFamily="18" charset="0"/>
                <a:cs typeface="Bookman Old Style" panose="02050604050505020204" pitchFamily="18" charset="0"/>
              </a:rPr>
              <a:t>LPJ </a:t>
            </a:r>
            <a:r>
              <a:rPr lang="en-US" sz="1950" b="1" dirty="0" err="1">
                <a:latin typeface="Bookman Old Style" panose="02050604050505020204" pitchFamily="18" charset="0"/>
                <a:ea typeface="Bookman Old Style" panose="02050604050505020204" pitchFamily="18" charset="0"/>
                <a:cs typeface="Bookman Old Style" panose="02050604050505020204" pitchFamily="18" charset="0"/>
              </a:rPr>
              <a:t>Penggunaan</a:t>
            </a:r>
            <a:r>
              <a:rPr lang="en-US" sz="1950" b="1" dirty="0">
                <a:latin typeface="Bookman Old Style" panose="02050604050505020204" pitchFamily="18" charset="0"/>
                <a:ea typeface="Bookman Old Style" panose="02050604050505020204" pitchFamily="18" charset="0"/>
                <a:cs typeface="Bookman Old Style" panose="02050604050505020204" pitchFamily="18" charset="0"/>
              </a:rPr>
              <a:t> UP</a:t>
            </a:r>
            <a:r>
              <a:rPr lang="en-US" sz="1950" b="1" dirty="0">
                <a:latin typeface="Calibri" panose="020F0502020204030204" pitchFamily="34" charset="0"/>
                <a:ea typeface="Calibri" panose="020F0502020204030204" pitchFamily="34" charset="0"/>
                <a:cs typeface="Times New Roman" panose="02020603050405020304" pitchFamily="18" charset="0"/>
              </a:rPr>
              <a:t> </a:t>
            </a:r>
            <a:endParaRPr lang="en-ID" sz="1950" b="1" dirty="0">
              <a:latin typeface="Calibri" panose="020F0502020204030204" pitchFamily="34" charset="0"/>
              <a:ea typeface="Calibri" panose="020F0502020204030204" pitchFamily="34" charset="0"/>
              <a:cs typeface="Times New Roman" panose="02020603050405020304" pitchFamily="18" charset="0"/>
            </a:endParaRPr>
          </a:p>
          <a:p>
            <a:pPr marL="900430" marR="26035" indent="-231140" algn="just">
              <a:lnSpc>
                <a:spcPct val="140000"/>
              </a:lnSpc>
              <a:spcBef>
                <a:spcPts val="0"/>
              </a:spcBef>
              <a:spcAft>
                <a:spcPts val="450"/>
              </a:spcAft>
              <a:buFont typeface="+mj-lt"/>
              <a:buAutoNum type="alphaLcParenR"/>
            </a:pPr>
            <a:r>
              <a:rPr lang="en-US" sz="1950" dirty="0">
                <a:latin typeface="Bookman Old Style" panose="02050604050505020204" pitchFamily="18" charset="0"/>
                <a:ea typeface="Bookman Old Style" panose="02050604050505020204" pitchFamily="18" charset="0"/>
                <a:cs typeface="Bookman Old Style" panose="02050604050505020204" pitchFamily="18" charset="0"/>
              </a:rPr>
              <a:t>LPJ</a:t>
            </a:r>
            <a:r>
              <a:rPr lang="en-US" sz="1950" spc="8"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950" dirty="0" err="1">
                <a:latin typeface="Bookman Old Style" panose="02050604050505020204" pitchFamily="18" charset="0"/>
                <a:ea typeface="Bookman Old Style" panose="02050604050505020204" pitchFamily="18" charset="0"/>
                <a:cs typeface="Bookman Old Style" panose="02050604050505020204" pitchFamily="18" charset="0"/>
              </a:rPr>
              <a:t>penggunaan</a:t>
            </a:r>
            <a:r>
              <a:rPr lang="en-US" sz="1950" spc="8" dirty="0">
                <a:latin typeface="Bookman Old Style" panose="02050604050505020204" pitchFamily="18" charset="0"/>
                <a:ea typeface="Bookman Old Style" panose="02050604050505020204" pitchFamily="18" charset="0"/>
                <a:cs typeface="Bookman Old Style" panose="02050604050505020204" pitchFamily="18" charset="0"/>
              </a:rPr>
              <a:t> U</a:t>
            </a:r>
            <a:r>
              <a:rPr lang="en-US" sz="1950" dirty="0">
                <a:latin typeface="Bookman Old Style" panose="02050604050505020204" pitchFamily="18" charset="0"/>
                <a:ea typeface="Bookman Old Style" panose="02050604050505020204" pitchFamily="18" charset="0"/>
                <a:cs typeface="Bookman Old Style" panose="02050604050505020204" pitchFamily="18" charset="0"/>
              </a:rPr>
              <a:t>P </a:t>
            </a:r>
            <a:r>
              <a:rPr lang="en-US" sz="1950" dirty="0" err="1">
                <a:latin typeface="Bookman Old Style" panose="02050604050505020204" pitchFamily="18" charset="0"/>
                <a:ea typeface="Bookman Old Style" panose="02050604050505020204" pitchFamily="18" charset="0"/>
                <a:cs typeface="Bookman Old Style" panose="02050604050505020204" pitchFamily="18" charset="0"/>
              </a:rPr>
              <a:t>dilakukan</a:t>
            </a:r>
            <a:r>
              <a:rPr lang="en-US" sz="1950" spc="8"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950" dirty="0" err="1">
                <a:latin typeface="Bookman Old Style" panose="02050604050505020204" pitchFamily="18" charset="0"/>
                <a:ea typeface="Bookman Old Style" panose="02050604050505020204" pitchFamily="18" charset="0"/>
                <a:cs typeface="Bookman Old Style" panose="02050604050505020204" pitchFamily="18" charset="0"/>
              </a:rPr>
              <a:t>Bend</a:t>
            </a:r>
            <a:r>
              <a:rPr lang="en-US" sz="1950" spc="8" dirty="0" err="1">
                <a:latin typeface="Bookman Old Style" panose="02050604050505020204" pitchFamily="18" charset="0"/>
                <a:ea typeface="Bookman Old Style" panose="02050604050505020204" pitchFamily="18" charset="0"/>
                <a:cs typeface="Bookman Old Style" panose="02050604050505020204" pitchFamily="18" charset="0"/>
              </a:rPr>
              <a:t>a</a:t>
            </a:r>
            <a:r>
              <a:rPr lang="en-US" sz="1950" dirty="0" err="1">
                <a:latin typeface="Bookman Old Style" panose="02050604050505020204" pitchFamily="18" charset="0"/>
                <a:ea typeface="Bookman Old Style" panose="02050604050505020204" pitchFamily="18" charset="0"/>
                <a:cs typeface="Bookman Old Style" panose="02050604050505020204" pitchFamily="18" charset="0"/>
              </a:rPr>
              <a:t>hara</a:t>
            </a:r>
            <a:r>
              <a:rPr lang="en-US" sz="1950" spc="8"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950" dirty="0" err="1">
                <a:latin typeface="Bookman Old Style" panose="02050604050505020204" pitchFamily="18" charset="0"/>
                <a:ea typeface="Bookman Old Style" panose="02050604050505020204" pitchFamily="18" charset="0"/>
                <a:cs typeface="Bookman Old Style" panose="02050604050505020204" pitchFamily="18" charset="0"/>
              </a:rPr>
              <a:t>Pengeluaran</a:t>
            </a:r>
            <a:r>
              <a:rPr lang="en-US" sz="1950" spc="8" dirty="0">
                <a:latin typeface="Bookman Old Style" panose="02050604050505020204" pitchFamily="18" charset="0"/>
                <a:ea typeface="Bookman Old Style" panose="02050604050505020204" pitchFamily="18" charset="0"/>
                <a:cs typeface="Bookman Old Style" panose="02050604050505020204" pitchFamily="18" charset="0"/>
              </a:rPr>
              <a:t> p</a:t>
            </a:r>
            <a:r>
              <a:rPr lang="en-US" sz="1950" dirty="0">
                <a:latin typeface="Bookman Old Style" panose="02050604050505020204" pitchFamily="18" charset="0"/>
                <a:ea typeface="Bookman Old Style" panose="02050604050505020204" pitchFamily="18" charset="0"/>
                <a:cs typeface="Bookman Old Style" panose="02050604050505020204" pitchFamily="18" charset="0"/>
              </a:rPr>
              <a:t>ada </a:t>
            </a:r>
            <a:r>
              <a:rPr lang="en-US" sz="1950" dirty="0" err="1">
                <a:latin typeface="Bookman Old Style" panose="02050604050505020204" pitchFamily="18" charset="0"/>
                <a:ea typeface="Bookman Old Style" panose="02050604050505020204" pitchFamily="18" charset="0"/>
                <a:cs typeface="Bookman Old Style" panose="02050604050505020204" pitchFamily="18" charset="0"/>
              </a:rPr>
              <a:t>setiap</a:t>
            </a:r>
            <a:r>
              <a:rPr lang="en-US" sz="1950" spc="-26"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950" dirty="0" err="1">
                <a:latin typeface="Bookman Old Style" panose="02050604050505020204" pitchFamily="18" charset="0"/>
                <a:ea typeface="Bookman Old Style" panose="02050604050505020204" pitchFamily="18" charset="0"/>
                <a:cs typeface="Bookman Old Style" panose="02050604050505020204" pitchFamily="18" charset="0"/>
              </a:rPr>
              <a:t>pengajuan</a:t>
            </a:r>
            <a:r>
              <a:rPr lang="en-US" sz="1950" dirty="0">
                <a:latin typeface="Bookman Old Style" panose="02050604050505020204" pitchFamily="18" charset="0"/>
                <a:ea typeface="Bookman Old Style" panose="02050604050505020204" pitchFamily="18" charset="0"/>
                <a:cs typeface="Bookman Old Style" panose="02050604050505020204" pitchFamily="18" charset="0"/>
              </a:rPr>
              <a:t> GU.</a:t>
            </a:r>
            <a:endParaRPr lang="en-US" sz="1950" dirty="0">
              <a:latin typeface="Bookman Old Style" panose="02050604050505020204" pitchFamily="18" charset="0"/>
              <a:ea typeface="Bookman Old Style" panose="02050604050505020204" pitchFamily="18" charset="0"/>
              <a:cs typeface="Bookman Old Style" panose="02050604050505020204" pitchFamily="18" charset="0"/>
            </a:endParaRPr>
          </a:p>
          <a:p>
            <a:pPr marL="900430" marR="26035" indent="-231140" algn="just">
              <a:lnSpc>
                <a:spcPct val="140000"/>
              </a:lnSpc>
              <a:spcBef>
                <a:spcPts val="0"/>
              </a:spcBef>
              <a:spcAft>
                <a:spcPts val="450"/>
              </a:spcAft>
              <a:buFont typeface="+mj-lt"/>
              <a:buAutoNum type="alphaLcParenR"/>
            </a:pPr>
            <a:r>
              <a:rPr lang="en-US" sz="1950" dirty="0">
                <a:latin typeface="Bookman Old Style" panose="02050604050505020204" pitchFamily="18" charset="0"/>
                <a:ea typeface="Bookman Old Style" panose="02050604050505020204" pitchFamily="18" charset="0"/>
                <a:cs typeface="Bookman Old Style" panose="02050604050505020204" pitchFamily="18" charset="0"/>
              </a:rPr>
              <a:t>LPJ</a:t>
            </a:r>
            <a:r>
              <a:rPr lang="en-US" sz="1950" spc="8"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950" dirty="0" err="1">
                <a:latin typeface="Bookman Old Style" panose="02050604050505020204" pitchFamily="18" charset="0"/>
                <a:ea typeface="Bookman Old Style" panose="02050604050505020204" pitchFamily="18" charset="0"/>
                <a:cs typeface="Bookman Old Style" panose="02050604050505020204" pitchFamily="18" charset="0"/>
              </a:rPr>
              <a:t>penggunaan</a:t>
            </a:r>
            <a:r>
              <a:rPr lang="en-US" sz="1950" spc="8"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950" dirty="0">
                <a:latin typeface="Bookman Old Style" panose="02050604050505020204" pitchFamily="18" charset="0"/>
                <a:ea typeface="Bookman Old Style" panose="02050604050505020204" pitchFamily="18" charset="0"/>
                <a:cs typeface="Bookman Old Style" panose="02050604050505020204" pitchFamily="18" charset="0"/>
              </a:rPr>
              <a:t>UP</a:t>
            </a:r>
            <a:r>
              <a:rPr lang="en-US" sz="1950" spc="4"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950" dirty="0" err="1">
                <a:latin typeface="Bookman Old Style" panose="02050604050505020204" pitchFamily="18" charset="0"/>
                <a:ea typeface="Bookman Old Style" panose="02050604050505020204" pitchFamily="18" charset="0"/>
                <a:cs typeface="Bookman Old Style" panose="02050604050505020204" pitchFamily="18" charset="0"/>
              </a:rPr>
              <a:t>disampaikan</a:t>
            </a:r>
            <a:r>
              <a:rPr lang="en-US" sz="1950" spc="8"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950" dirty="0" err="1">
                <a:latin typeface="Bookman Old Style" panose="02050604050505020204" pitchFamily="18" charset="0"/>
                <a:ea typeface="Bookman Old Style" panose="02050604050505020204" pitchFamily="18" charset="0"/>
                <a:cs typeface="Bookman Old Style" panose="02050604050505020204" pitchFamily="18" charset="0"/>
              </a:rPr>
              <a:t>kepa</a:t>
            </a:r>
            <a:r>
              <a:rPr lang="en-US" sz="1950" spc="8" dirty="0" err="1">
                <a:latin typeface="Bookman Old Style" panose="02050604050505020204" pitchFamily="18" charset="0"/>
                <a:ea typeface="Bookman Old Style" panose="02050604050505020204" pitchFamily="18" charset="0"/>
                <a:cs typeface="Bookman Old Style" panose="02050604050505020204" pitchFamily="18" charset="0"/>
              </a:rPr>
              <a:t>d</a:t>
            </a:r>
            <a:r>
              <a:rPr lang="en-US" sz="1950" dirty="0" err="1">
                <a:latin typeface="Bookman Old Style" panose="02050604050505020204" pitchFamily="18" charset="0"/>
                <a:ea typeface="Bookman Old Style" panose="02050604050505020204" pitchFamily="18" charset="0"/>
                <a:cs typeface="Bookman Old Style" panose="02050604050505020204" pitchFamily="18" charset="0"/>
              </a:rPr>
              <a:t>a</a:t>
            </a:r>
            <a:r>
              <a:rPr lang="en-US" sz="1950" spc="8"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950" dirty="0">
                <a:latin typeface="Bookman Old Style" panose="02050604050505020204" pitchFamily="18" charset="0"/>
                <a:ea typeface="Bookman Old Style" panose="02050604050505020204" pitchFamily="18" charset="0"/>
                <a:cs typeface="Bookman Old Style" panose="02050604050505020204" pitchFamily="18" charset="0"/>
              </a:rPr>
              <a:t>PA</a:t>
            </a:r>
            <a:r>
              <a:rPr lang="en-US" sz="1950" spc="8"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950" dirty="0" err="1">
                <a:latin typeface="Bookman Old Style" panose="02050604050505020204" pitchFamily="18" charset="0"/>
                <a:ea typeface="Bookman Old Style" panose="02050604050505020204" pitchFamily="18" charset="0"/>
                <a:cs typeface="Bookman Old Style" panose="02050604050505020204" pitchFamily="18" charset="0"/>
              </a:rPr>
              <a:t>melalui</a:t>
            </a:r>
            <a:r>
              <a:rPr lang="en-US" sz="1950" spc="-26"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950" spc="8" dirty="0">
                <a:latin typeface="Bookman Old Style" panose="02050604050505020204" pitchFamily="18" charset="0"/>
                <a:ea typeface="Bookman Old Style" panose="02050604050505020204" pitchFamily="18" charset="0"/>
                <a:cs typeface="Bookman Old Style" panose="02050604050505020204" pitchFamily="18" charset="0"/>
              </a:rPr>
              <a:t>P</a:t>
            </a:r>
            <a:r>
              <a:rPr lang="en-US" sz="1950" dirty="0">
                <a:latin typeface="Bookman Old Style" panose="02050604050505020204" pitchFamily="18" charset="0"/>
                <a:ea typeface="Bookman Old Style" panose="02050604050505020204" pitchFamily="18" charset="0"/>
                <a:cs typeface="Bookman Old Style" panose="02050604050505020204" pitchFamily="18" charset="0"/>
              </a:rPr>
              <a:t>P</a:t>
            </a:r>
            <a:r>
              <a:rPr lang="en-US" sz="1950" spc="15" dirty="0">
                <a:latin typeface="Bookman Old Style" panose="02050604050505020204" pitchFamily="18" charset="0"/>
                <a:ea typeface="Bookman Old Style" panose="02050604050505020204" pitchFamily="18" charset="0"/>
                <a:cs typeface="Bookman Old Style" panose="02050604050505020204" pitchFamily="18" charset="0"/>
              </a:rPr>
              <a:t>K</a:t>
            </a:r>
            <a:r>
              <a:rPr lang="en-US" sz="1950" dirty="0">
                <a:latin typeface="Bookman Old Style" panose="02050604050505020204" pitchFamily="18" charset="0"/>
                <a:ea typeface="Bookman Old Style" panose="02050604050505020204" pitchFamily="18" charset="0"/>
                <a:cs typeface="Bookman Old Style" panose="02050604050505020204" pitchFamily="18" charset="0"/>
              </a:rPr>
              <a:t>-</a:t>
            </a:r>
            <a:r>
              <a:rPr lang="en-US" sz="1950" spc="8" dirty="0">
                <a:latin typeface="Bookman Old Style" panose="02050604050505020204" pitchFamily="18" charset="0"/>
                <a:ea typeface="Bookman Old Style" panose="02050604050505020204" pitchFamily="18" charset="0"/>
                <a:cs typeface="Bookman Old Style" panose="02050604050505020204" pitchFamily="18" charset="0"/>
              </a:rPr>
              <a:t>S</a:t>
            </a:r>
            <a:r>
              <a:rPr lang="en-US" sz="1950" dirty="0">
                <a:latin typeface="Bookman Old Style" panose="02050604050505020204" pitchFamily="18" charset="0"/>
                <a:ea typeface="Bookman Old Style" panose="02050604050505020204" pitchFamily="18" charset="0"/>
                <a:cs typeface="Bookman Old Style" panose="02050604050505020204" pitchFamily="18" charset="0"/>
              </a:rPr>
              <a:t>KPD </a:t>
            </a:r>
            <a:r>
              <a:rPr lang="en-US" sz="1950" dirty="0" err="1">
                <a:latin typeface="Bookman Old Style" panose="02050604050505020204" pitchFamily="18" charset="0"/>
                <a:ea typeface="Bookman Old Style" panose="02050604050505020204" pitchFamily="18" charset="0"/>
                <a:cs typeface="Bookman Old Style" panose="02050604050505020204" pitchFamily="18" charset="0"/>
              </a:rPr>
              <a:t>dilampiri</a:t>
            </a:r>
            <a:r>
              <a:rPr lang="en-US" sz="1950" spc="-41"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950" dirty="0" err="1">
                <a:latin typeface="Bookman Old Style" panose="02050604050505020204" pitchFamily="18" charset="0"/>
                <a:ea typeface="Bookman Old Style" panose="02050604050505020204" pitchFamily="18" charset="0"/>
                <a:cs typeface="Bookman Old Style" panose="02050604050505020204" pitchFamily="18" charset="0"/>
              </a:rPr>
              <a:t>bukt</a:t>
            </a:r>
            <a:r>
              <a:rPr lang="en-US" sz="1950" spc="4" dirty="0" err="1">
                <a:latin typeface="Bookman Old Style" panose="02050604050505020204" pitchFamily="18" charset="0"/>
                <a:ea typeface="Bookman Old Style" panose="02050604050505020204" pitchFamily="18" charset="0"/>
                <a:cs typeface="Bookman Old Style" panose="02050604050505020204" pitchFamily="18" charset="0"/>
              </a:rPr>
              <a:t>i</a:t>
            </a:r>
            <a:r>
              <a:rPr lang="en-US" sz="1950" dirty="0" err="1">
                <a:latin typeface="Bookman Old Style" panose="02050604050505020204" pitchFamily="18" charset="0"/>
                <a:ea typeface="Bookman Old Style" panose="02050604050505020204" pitchFamily="18" charset="0"/>
                <a:cs typeface="Bookman Old Style" panose="02050604050505020204" pitchFamily="18" charset="0"/>
              </a:rPr>
              <a:t>-bukti</a:t>
            </a:r>
            <a:r>
              <a:rPr lang="en-US" sz="1950" spc="-4"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950" dirty="0" err="1">
                <a:latin typeface="Bookman Old Style" panose="02050604050505020204" pitchFamily="18" charset="0"/>
                <a:ea typeface="Bookman Old Style" panose="02050604050505020204" pitchFamily="18" charset="0"/>
                <a:cs typeface="Bookman Old Style" panose="02050604050505020204" pitchFamily="18" charset="0"/>
              </a:rPr>
              <a:t>belanja</a:t>
            </a:r>
            <a:r>
              <a:rPr lang="en-US" sz="1950" dirty="0">
                <a:latin typeface="Bookman Old Style" panose="02050604050505020204" pitchFamily="18" charset="0"/>
                <a:ea typeface="Bookman Old Style" panose="02050604050505020204" pitchFamily="18" charset="0"/>
                <a:cs typeface="Bookman Old Style" panose="02050604050505020204" pitchFamily="18" charset="0"/>
              </a:rPr>
              <a:t> yang </a:t>
            </a:r>
            <a:r>
              <a:rPr lang="en-US" sz="1950" dirty="0" err="1">
                <a:latin typeface="Bookman Old Style" panose="02050604050505020204" pitchFamily="18" charset="0"/>
                <a:ea typeface="Bookman Old Style" panose="02050604050505020204" pitchFamily="18" charset="0"/>
                <a:cs typeface="Bookman Old Style" panose="02050604050505020204" pitchFamily="18" charset="0"/>
              </a:rPr>
              <a:t>lengkap</a:t>
            </a:r>
            <a:r>
              <a:rPr lang="en-US" sz="1950" dirty="0">
                <a:latin typeface="Bookman Old Style" panose="02050604050505020204" pitchFamily="18" charset="0"/>
                <a:ea typeface="Bookman Old Style" panose="02050604050505020204" pitchFamily="18" charset="0"/>
                <a:cs typeface="Bookman Old Style" panose="02050604050505020204" pitchFamily="18" charset="0"/>
              </a:rPr>
              <a:t> dan </a:t>
            </a:r>
            <a:r>
              <a:rPr lang="en-US" sz="1950" dirty="0" err="1">
                <a:latin typeface="Bookman Old Style" panose="02050604050505020204" pitchFamily="18" charset="0"/>
                <a:ea typeface="Bookman Old Style" panose="02050604050505020204" pitchFamily="18" charset="0"/>
                <a:cs typeface="Bookman Old Style" panose="02050604050505020204" pitchFamily="18" charset="0"/>
              </a:rPr>
              <a:t>sah</a:t>
            </a:r>
            <a:r>
              <a:rPr lang="en-US" sz="1950" dirty="0">
                <a:latin typeface="Bookman Old Style" panose="02050604050505020204" pitchFamily="18" charset="0"/>
                <a:ea typeface="Bookman Old Style" panose="02050604050505020204" pitchFamily="18" charset="0"/>
                <a:cs typeface="Bookman Old Style" panose="02050604050505020204" pitchFamily="18" charset="0"/>
              </a:rPr>
              <a:t>.</a:t>
            </a:r>
            <a:endParaRPr lang="en-ID" sz="1950" dirty="0">
              <a:latin typeface="Calibri" panose="020F0502020204030204" pitchFamily="34" charset="0"/>
              <a:ea typeface="Calibri" panose="020F0502020204030204" pitchFamily="34" charset="0"/>
              <a:cs typeface="Times New Roman" panose="02020603050405020304" pitchFamily="18" charset="0"/>
            </a:endParaRPr>
          </a:p>
          <a:p>
            <a:pPr marL="900430" marR="24765" indent="-231140" algn="just">
              <a:lnSpc>
                <a:spcPct val="140000"/>
              </a:lnSpc>
              <a:spcBef>
                <a:spcPts val="0"/>
              </a:spcBef>
              <a:spcAft>
                <a:spcPts val="450"/>
              </a:spcAft>
              <a:buFont typeface="+mj-lt"/>
              <a:buAutoNum type="alphaLcParenR"/>
            </a:pPr>
            <a:r>
              <a:rPr lang="en-US" sz="1950" dirty="0">
                <a:latin typeface="Bookman Old Style" panose="02050604050505020204" pitchFamily="18" charset="0"/>
                <a:ea typeface="Bookman Old Style" panose="02050604050505020204" pitchFamily="18" charset="0"/>
                <a:cs typeface="Bookman Old Style" panose="02050604050505020204" pitchFamily="18" charset="0"/>
              </a:rPr>
              <a:t>LPJ</a:t>
            </a:r>
            <a:r>
              <a:rPr lang="en-US" sz="1950" spc="-8"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950" dirty="0" err="1">
                <a:latin typeface="Bookman Old Style" panose="02050604050505020204" pitchFamily="18" charset="0"/>
                <a:ea typeface="Bookman Old Style" panose="02050604050505020204" pitchFamily="18" charset="0"/>
                <a:cs typeface="Bookman Old Style" panose="02050604050505020204" pitchFamily="18" charset="0"/>
              </a:rPr>
              <a:t>Penggunaan</a:t>
            </a:r>
            <a:r>
              <a:rPr lang="en-US" sz="1950" spc="-11"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950" dirty="0">
                <a:latin typeface="Bookman Old Style" panose="02050604050505020204" pitchFamily="18" charset="0"/>
                <a:ea typeface="Bookman Old Style" panose="02050604050505020204" pitchFamily="18" charset="0"/>
                <a:cs typeface="Bookman Old Style" panose="02050604050505020204" pitchFamily="18" charset="0"/>
              </a:rPr>
              <a:t>UP</a:t>
            </a:r>
            <a:r>
              <a:rPr lang="en-US" sz="1950" spc="-11"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950" dirty="0" err="1">
                <a:latin typeface="Bookman Old Style" panose="02050604050505020204" pitchFamily="18" charset="0"/>
                <a:ea typeface="Bookman Old Style" panose="02050604050505020204" pitchFamily="18" charset="0"/>
                <a:cs typeface="Bookman Old Style" panose="02050604050505020204" pitchFamily="18" charset="0"/>
              </a:rPr>
              <a:t>dijadikan</a:t>
            </a:r>
            <a:r>
              <a:rPr lang="en-US" sz="1950" spc="-4"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950" dirty="0" err="1">
                <a:latin typeface="Bookman Old Style" panose="02050604050505020204" pitchFamily="18" charset="0"/>
                <a:ea typeface="Bookman Old Style" panose="02050604050505020204" pitchFamily="18" charset="0"/>
                <a:cs typeface="Bookman Old Style" panose="02050604050505020204" pitchFamily="18" charset="0"/>
              </a:rPr>
              <a:t>sebagai</a:t>
            </a:r>
            <a:r>
              <a:rPr lang="en-US" sz="1950" spc="-8"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950" dirty="0" err="1">
                <a:latin typeface="Bookman Old Style" panose="02050604050505020204" pitchFamily="18" charset="0"/>
                <a:ea typeface="Bookman Old Style" panose="02050604050505020204" pitchFamily="18" charset="0"/>
                <a:cs typeface="Bookman Old Style" panose="02050604050505020204" pitchFamily="18" charset="0"/>
              </a:rPr>
              <a:t>lampiran</a:t>
            </a:r>
            <a:r>
              <a:rPr lang="en-US" sz="1950" spc="-49"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950" dirty="0" err="1">
                <a:latin typeface="Bookman Old Style" panose="02050604050505020204" pitchFamily="18" charset="0"/>
                <a:ea typeface="Bookman Old Style" panose="02050604050505020204" pitchFamily="18" charset="0"/>
                <a:cs typeface="Bookman Old Style" panose="02050604050505020204" pitchFamily="18" charset="0"/>
              </a:rPr>
              <a:t>pengajuan</a:t>
            </a:r>
            <a:r>
              <a:rPr lang="en-US" sz="1950" spc="-11"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950" spc="8" dirty="0">
                <a:latin typeface="Bookman Old Style" panose="02050604050505020204" pitchFamily="18" charset="0"/>
                <a:ea typeface="Bookman Old Style" panose="02050604050505020204" pitchFamily="18" charset="0"/>
                <a:cs typeface="Bookman Old Style" panose="02050604050505020204" pitchFamily="18" charset="0"/>
              </a:rPr>
              <a:t>S</a:t>
            </a:r>
            <a:r>
              <a:rPr lang="en-US" sz="1950" dirty="0">
                <a:latin typeface="Bookman Old Style" panose="02050604050505020204" pitchFamily="18" charset="0"/>
                <a:ea typeface="Bookman Old Style" panose="02050604050505020204" pitchFamily="18" charset="0"/>
                <a:cs typeface="Bookman Old Style" panose="02050604050505020204" pitchFamily="18" charset="0"/>
              </a:rPr>
              <a:t>P</a:t>
            </a:r>
            <a:r>
              <a:rPr lang="en-US" sz="1950" spc="4" dirty="0">
                <a:latin typeface="Bookman Old Style" panose="02050604050505020204" pitchFamily="18" charset="0"/>
                <a:ea typeface="Bookman Old Style" panose="02050604050505020204" pitchFamily="18" charset="0"/>
                <a:cs typeface="Bookman Old Style" panose="02050604050505020204" pitchFamily="18" charset="0"/>
              </a:rPr>
              <a:t>P</a:t>
            </a:r>
            <a:r>
              <a:rPr lang="en-US" sz="1950" dirty="0">
                <a:latin typeface="Bookman Old Style" panose="02050604050505020204" pitchFamily="18" charset="0"/>
                <a:ea typeface="Bookman Old Style" panose="02050604050505020204" pitchFamily="18" charset="0"/>
                <a:cs typeface="Bookman Old Style" panose="02050604050505020204" pitchFamily="18" charset="0"/>
              </a:rPr>
              <a:t>- GU.</a:t>
            </a:r>
            <a:endParaRPr lang="en-ID" sz="1950" dirty="0">
              <a:latin typeface="Calibri" panose="020F0502020204030204" pitchFamily="34" charset="0"/>
              <a:ea typeface="Calibri" panose="020F0502020204030204" pitchFamily="34" charset="0"/>
              <a:cs typeface="Times New Roman" panose="02020603050405020304" pitchFamily="18" charset="0"/>
            </a:endParaRPr>
          </a:p>
          <a:p>
            <a:pPr marL="900430" marR="26035" indent="-231140" algn="just">
              <a:lnSpc>
                <a:spcPct val="140000"/>
              </a:lnSpc>
              <a:spcBef>
                <a:spcPts val="0"/>
              </a:spcBef>
              <a:spcAft>
                <a:spcPts val="450"/>
              </a:spcAft>
              <a:buFont typeface="+mj-lt"/>
              <a:buAutoNum type="alphaLcParenR"/>
            </a:pPr>
            <a:r>
              <a:rPr lang="en-US" sz="1950" dirty="0">
                <a:latin typeface="Bookman Old Style" panose="02050604050505020204" pitchFamily="18" charset="0"/>
                <a:ea typeface="Bookman Old Style" panose="02050604050505020204" pitchFamily="18" charset="0"/>
                <a:cs typeface="Bookman Old Style" panose="02050604050505020204" pitchFamily="18" charset="0"/>
              </a:rPr>
              <a:t>Pada</a:t>
            </a:r>
            <a:r>
              <a:rPr lang="en-US" sz="1950" spc="105"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950" dirty="0" err="1">
                <a:latin typeface="Bookman Old Style" panose="02050604050505020204" pitchFamily="18" charset="0"/>
                <a:ea typeface="Bookman Old Style" panose="02050604050505020204" pitchFamily="18" charset="0"/>
                <a:cs typeface="Bookman Old Style" panose="02050604050505020204" pitchFamily="18" charset="0"/>
              </a:rPr>
              <a:t>akhir</a:t>
            </a:r>
            <a:r>
              <a:rPr lang="en-US" sz="1950" spc="105"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950" dirty="0" err="1">
                <a:latin typeface="Bookman Old Style" panose="02050604050505020204" pitchFamily="18" charset="0"/>
                <a:ea typeface="Bookman Old Style" panose="02050604050505020204" pitchFamily="18" charset="0"/>
                <a:cs typeface="Bookman Old Style" panose="02050604050505020204" pitchFamily="18" charset="0"/>
              </a:rPr>
              <a:t>tahun</a:t>
            </a:r>
            <a:r>
              <a:rPr lang="en-US" sz="1950" spc="113"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950" dirty="0">
                <a:latin typeface="Bookman Old Style" panose="02050604050505020204" pitchFamily="18" charset="0"/>
                <a:ea typeface="Bookman Old Style" panose="02050604050505020204" pitchFamily="18" charset="0"/>
                <a:cs typeface="Bookman Old Style" panose="02050604050505020204" pitchFamily="18" charset="0"/>
              </a:rPr>
              <a:t>LPJ</a:t>
            </a:r>
            <a:r>
              <a:rPr lang="en-US" sz="1950" spc="105"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950" dirty="0" err="1">
                <a:latin typeface="Bookman Old Style" panose="02050604050505020204" pitchFamily="18" charset="0"/>
                <a:ea typeface="Bookman Old Style" panose="02050604050505020204" pitchFamily="18" charset="0"/>
                <a:cs typeface="Bookman Old Style" panose="02050604050505020204" pitchFamily="18" charset="0"/>
              </a:rPr>
              <a:t>Penggunaan</a:t>
            </a:r>
            <a:r>
              <a:rPr lang="en-US" sz="1950" spc="105"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950" spc="8" dirty="0">
                <a:latin typeface="Bookman Old Style" panose="02050604050505020204" pitchFamily="18" charset="0"/>
                <a:ea typeface="Bookman Old Style" panose="02050604050505020204" pitchFamily="18" charset="0"/>
                <a:cs typeface="Bookman Old Style" panose="02050604050505020204" pitchFamily="18" charset="0"/>
              </a:rPr>
              <a:t>U</a:t>
            </a:r>
            <a:r>
              <a:rPr lang="en-US" sz="1950" dirty="0">
                <a:latin typeface="Bookman Old Style" panose="02050604050505020204" pitchFamily="18" charset="0"/>
                <a:ea typeface="Bookman Old Style" panose="02050604050505020204" pitchFamily="18" charset="0"/>
                <a:cs typeface="Bookman Old Style" panose="02050604050505020204" pitchFamily="18" charset="0"/>
              </a:rPr>
              <a:t>P</a:t>
            </a:r>
            <a:r>
              <a:rPr lang="en-US" sz="1950" spc="98"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950" dirty="0" err="1">
                <a:latin typeface="Bookman Old Style" panose="02050604050505020204" pitchFamily="18" charset="0"/>
                <a:ea typeface="Bookman Old Style" panose="02050604050505020204" pitchFamily="18" charset="0"/>
                <a:cs typeface="Bookman Old Style" panose="02050604050505020204" pitchFamily="18" charset="0"/>
              </a:rPr>
              <a:t>disampaikan</a:t>
            </a:r>
            <a:r>
              <a:rPr lang="en-US" sz="1950" spc="105"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950" dirty="0" err="1">
                <a:latin typeface="Bookman Old Style" panose="02050604050505020204" pitchFamily="18" charset="0"/>
                <a:ea typeface="Bookman Old Style" panose="02050604050505020204" pitchFamily="18" charset="0"/>
                <a:cs typeface="Bookman Old Style" panose="02050604050505020204" pitchFamily="18" charset="0"/>
              </a:rPr>
              <a:t>se</a:t>
            </a:r>
            <a:r>
              <a:rPr lang="en-US" sz="1950" spc="8" dirty="0" err="1">
                <a:latin typeface="Bookman Old Style" panose="02050604050505020204" pitchFamily="18" charset="0"/>
                <a:ea typeface="Bookman Old Style" panose="02050604050505020204" pitchFamily="18" charset="0"/>
                <a:cs typeface="Bookman Old Style" panose="02050604050505020204" pitchFamily="18" charset="0"/>
              </a:rPr>
              <a:t>c</a:t>
            </a:r>
            <a:r>
              <a:rPr lang="en-US" sz="1950" dirty="0" err="1">
                <a:latin typeface="Bookman Old Style" panose="02050604050505020204" pitchFamily="18" charset="0"/>
                <a:ea typeface="Bookman Old Style" panose="02050604050505020204" pitchFamily="18" charset="0"/>
                <a:cs typeface="Bookman Old Style" panose="02050604050505020204" pitchFamily="18" charset="0"/>
              </a:rPr>
              <a:t>a</a:t>
            </a:r>
            <a:r>
              <a:rPr lang="en-US" sz="1950" spc="-8" dirty="0" err="1">
                <a:latin typeface="Bookman Old Style" panose="02050604050505020204" pitchFamily="18" charset="0"/>
                <a:ea typeface="Bookman Old Style" panose="02050604050505020204" pitchFamily="18" charset="0"/>
                <a:cs typeface="Bookman Old Style" panose="02050604050505020204" pitchFamily="18" charset="0"/>
              </a:rPr>
              <a:t>r</a:t>
            </a:r>
            <a:r>
              <a:rPr lang="en-US" sz="1950" dirty="0" err="1">
                <a:latin typeface="Bookman Old Style" panose="02050604050505020204" pitchFamily="18" charset="0"/>
                <a:ea typeface="Bookman Old Style" panose="02050604050505020204" pitchFamily="18" charset="0"/>
                <a:cs typeface="Bookman Old Style" panose="02050604050505020204" pitchFamily="18" charset="0"/>
              </a:rPr>
              <a:t>a</a:t>
            </a:r>
            <a:r>
              <a:rPr lang="en-US" sz="195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950" dirty="0" err="1">
                <a:latin typeface="Bookman Old Style" panose="02050604050505020204" pitchFamily="18" charset="0"/>
                <a:ea typeface="Bookman Old Style" panose="02050604050505020204" pitchFamily="18" charset="0"/>
                <a:cs typeface="Bookman Old Style" panose="02050604050505020204" pitchFamily="18" charset="0"/>
              </a:rPr>
              <a:t>khusus</a:t>
            </a:r>
            <a:r>
              <a:rPr lang="en-US" sz="1950" spc="41"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950" dirty="0">
                <a:latin typeface="Bookman Old Style" panose="02050604050505020204" pitchFamily="18" charset="0"/>
                <a:ea typeface="Bookman Old Style" panose="02050604050505020204" pitchFamily="18" charset="0"/>
                <a:cs typeface="Bookman Old Style" panose="02050604050505020204" pitchFamily="18" charset="0"/>
              </a:rPr>
              <a:t>(</a:t>
            </a:r>
            <a:r>
              <a:rPr lang="en-US" sz="1950" dirty="0" err="1">
                <a:latin typeface="Bookman Old Style" panose="02050604050505020204" pitchFamily="18" charset="0"/>
                <a:ea typeface="Bookman Old Style" panose="02050604050505020204" pitchFamily="18" charset="0"/>
                <a:cs typeface="Bookman Old Style" panose="02050604050505020204" pitchFamily="18" charset="0"/>
              </a:rPr>
              <a:t>tidak</a:t>
            </a:r>
            <a:r>
              <a:rPr lang="en-US" sz="1950" spc="15"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950" dirty="0" err="1">
                <a:latin typeface="Bookman Old Style" panose="02050604050505020204" pitchFamily="18" charset="0"/>
                <a:ea typeface="Bookman Old Style" panose="02050604050505020204" pitchFamily="18" charset="0"/>
                <a:cs typeface="Bookman Old Style" panose="02050604050505020204" pitchFamily="18" charset="0"/>
              </a:rPr>
              <a:t>menjadi</a:t>
            </a:r>
            <a:r>
              <a:rPr lang="en-US" sz="1950" spc="4"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950" dirty="0" err="1">
                <a:latin typeface="Bookman Old Style" panose="02050604050505020204" pitchFamily="18" charset="0"/>
                <a:ea typeface="Bookman Old Style" panose="02050604050505020204" pitchFamily="18" charset="0"/>
                <a:cs typeface="Bookman Old Style" panose="02050604050505020204" pitchFamily="18" charset="0"/>
              </a:rPr>
              <a:t>lampiran</a:t>
            </a:r>
            <a:r>
              <a:rPr lang="en-US" sz="195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950" dirty="0" err="1">
                <a:latin typeface="Bookman Old Style" panose="02050604050505020204" pitchFamily="18" charset="0"/>
                <a:ea typeface="Bookman Old Style" panose="02050604050505020204" pitchFamily="18" charset="0"/>
                <a:cs typeface="Bookman Old Style" panose="02050604050505020204" pitchFamily="18" charset="0"/>
              </a:rPr>
              <a:t>pengajuan</a:t>
            </a:r>
            <a:r>
              <a:rPr lang="en-US" sz="1950" spc="41"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950" dirty="0">
                <a:latin typeface="Bookman Old Style" panose="02050604050505020204" pitchFamily="18" charset="0"/>
                <a:ea typeface="Bookman Old Style" panose="02050604050505020204" pitchFamily="18" charset="0"/>
                <a:cs typeface="Bookman Old Style" panose="02050604050505020204" pitchFamily="18" charset="0"/>
              </a:rPr>
              <a:t>GU),</a:t>
            </a:r>
            <a:r>
              <a:rPr lang="en-US" sz="1950" spc="19"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950" dirty="0" err="1">
                <a:latin typeface="Bookman Old Style" panose="02050604050505020204" pitchFamily="18" charset="0"/>
                <a:ea typeface="Bookman Old Style" panose="02050604050505020204" pitchFamily="18" charset="0"/>
                <a:cs typeface="Bookman Old Style" panose="02050604050505020204" pitchFamily="18" charset="0"/>
              </a:rPr>
              <a:t>sekaligus</a:t>
            </a:r>
            <a:r>
              <a:rPr lang="en-US" sz="195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950" dirty="0" err="1">
                <a:latin typeface="Bookman Old Style" panose="02050604050505020204" pitchFamily="18" charset="0"/>
                <a:ea typeface="Bookman Old Style" panose="02050604050505020204" pitchFamily="18" charset="0"/>
                <a:cs typeface="Bookman Old Style" panose="02050604050505020204" pitchFamily="18" charset="0"/>
              </a:rPr>
              <a:t>sebagai</a:t>
            </a:r>
            <a:r>
              <a:rPr lang="en-US" sz="1950" spc="11"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950" dirty="0" err="1">
                <a:latin typeface="Bookman Old Style" panose="02050604050505020204" pitchFamily="18" charset="0"/>
                <a:ea typeface="Bookman Old Style" panose="02050604050505020204" pitchFamily="18" charset="0"/>
                <a:cs typeface="Bookman Old Style" panose="02050604050505020204" pitchFamily="18" charset="0"/>
              </a:rPr>
              <a:t>laporan</a:t>
            </a:r>
            <a:r>
              <a:rPr lang="en-US" sz="1950" spc="11"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950" dirty="0" err="1">
                <a:latin typeface="Bookman Old Style" panose="02050604050505020204" pitchFamily="18" charset="0"/>
                <a:ea typeface="Bookman Old Style" panose="02050604050505020204" pitchFamily="18" charset="0"/>
                <a:cs typeface="Bookman Old Style" panose="02050604050505020204" pitchFamily="18" charset="0"/>
              </a:rPr>
              <a:t>s</a:t>
            </a:r>
            <a:r>
              <a:rPr lang="en-US" sz="1950" spc="8" dirty="0" err="1">
                <a:latin typeface="Bookman Old Style" panose="02050604050505020204" pitchFamily="18" charset="0"/>
                <a:ea typeface="Bookman Old Style" panose="02050604050505020204" pitchFamily="18" charset="0"/>
                <a:cs typeface="Bookman Old Style" panose="02050604050505020204" pitchFamily="18" charset="0"/>
              </a:rPr>
              <a:t>i</a:t>
            </a:r>
            <a:r>
              <a:rPr lang="en-US" sz="1950" dirty="0" err="1">
                <a:latin typeface="Bookman Old Style" panose="02050604050505020204" pitchFamily="18" charset="0"/>
                <a:ea typeface="Bookman Old Style" panose="02050604050505020204" pitchFamily="18" charset="0"/>
                <a:cs typeface="Bookman Old Style" panose="02050604050505020204" pitchFamily="18" charset="0"/>
              </a:rPr>
              <a:t>sa</a:t>
            </a:r>
            <a:r>
              <a:rPr lang="en-US" sz="1950" spc="4"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950" dirty="0">
                <a:latin typeface="Bookman Old Style" panose="02050604050505020204" pitchFamily="18" charset="0"/>
                <a:ea typeface="Bookman Old Style" panose="02050604050505020204" pitchFamily="18" charset="0"/>
                <a:cs typeface="Bookman Old Style" panose="02050604050505020204" pitchFamily="18" charset="0"/>
              </a:rPr>
              <a:t>dana</a:t>
            </a:r>
            <a:r>
              <a:rPr lang="en-US" sz="1950" spc="11"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950" dirty="0">
                <a:latin typeface="Bookman Old Style" panose="02050604050505020204" pitchFamily="18" charset="0"/>
                <a:ea typeface="Bookman Old Style" panose="02050604050505020204" pitchFamily="18" charset="0"/>
                <a:cs typeface="Bookman Old Style" panose="02050604050505020204" pitchFamily="18" charset="0"/>
              </a:rPr>
              <a:t>UP yang</a:t>
            </a:r>
            <a:r>
              <a:rPr lang="en-US" sz="1950" spc="19"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950" dirty="0" err="1">
                <a:latin typeface="Bookman Old Style" panose="02050604050505020204" pitchFamily="18" charset="0"/>
                <a:ea typeface="Bookman Old Style" panose="02050604050505020204" pitchFamily="18" charset="0"/>
                <a:cs typeface="Bookman Old Style" panose="02050604050505020204" pitchFamily="18" charset="0"/>
              </a:rPr>
              <a:t>tidak</a:t>
            </a:r>
            <a:r>
              <a:rPr lang="en-US" sz="1950" spc="11"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950" dirty="0" err="1">
                <a:latin typeface="Bookman Old Style" panose="02050604050505020204" pitchFamily="18" charset="0"/>
                <a:ea typeface="Bookman Old Style" panose="02050604050505020204" pitchFamily="18" charset="0"/>
                <a:cs typeface="Bookman Old Style" panose="02050604050505020204" pitchFamily="18" charset="0"/>
              </a:rPr>
              <a:t>diperlukan</a:t>
            </a:r>
            <a:r>
              <a:rPr lang="en-US" sz="1950" spc="19"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950" dirty="0" err="1">
                <a:latin typeface="Bookman Old Style" panose="02050604050505020204" pitchFamily="18" charset="0"/>
                <a:ea typeface="Bookman Old Style" panose="02050604050505020204" pitchFamily="18" charset="0"/>
                <a:cs typeface="Bookman Old Style" panose="02050604050505020204" pitchFamily="18" charset="0"/>
              </a:rPr>
              <a:t>lagi</a:t>
            </a:r>
            <a:r>
              <a:rPr lang="en-US" sz="195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950" dirty="0" err="1">
                <a:latin typeface="Bookman Old Style" panose="02050604050505020204" pitchFamily="18" charset="0"/>
                <a:ea typeface="Bookman Old Style" panose="02050604050505020204" pitchFamily="18" charset="0"/>
                <a:cs typeface="Bookman Old Style" panose="02050604050505020204" pitchFamily="18" charset="0"/>
              </a:rPr>
              <a:t>Penyampaian</a:t>
            </a:r>
            <a:r>
              <a:rPr lang="en-US" sz="1950" spc="-19"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950" dirty="0">
                <a:latin typeface="Bookman Old Style" panose="02050604050505020204" pitchFamily="18" charset="0"/>
                <a:ea typeface="Bookman Old Style" panose="02050604050505020204" pitchFamily="18" charset="0"/>
                <a:cs typeface="Bookman Old Style" panose="02050604050505020204" pitchFamily="18" charset="0"/>
              </a:rPr>
              <a:t>LPJ</a:t>
            </a:r>
            <a:r>
              <a:rPr lang="en-US" sz="1950" spc="-19"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950" dirty="0" err="1">
                <a:latin typeface="Bookman Old Style" panose="02050604050505020204" pitchFamily="18" charset="0"/>
                <a:ea typeface="Bookman Old Style" panose="02050604050505020204" pitchFamily="18" charset="0"/>
                <a:cs typeface="Bookman Old Style" panose="02050604050505020204" pitchFamily="18" charset="0"/>
              </a:rPr>
              <a:t>ini</a:t>
            </a:r>
            <a:r>
              <a:rPr lang="en-US" sz="1950" spc="-3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950" dirty="0" err="1">
                <a:latin typeface="Bookman Old Style" panose="02050604050505020204" pitchFamily="18" charset="0"/>
                <a:ea typeface="Bookman Old Style" panose="02050604050505020204" pitchFamily="18" charset="0"/>
                <a:cs typeface="Bookman Old Style" panose="02050604050505020204" pitchFamily="18" charset="0"/>
              </a:rPr>
              <a:t>diikuti</a:t>
            </a:r>
            <a:r>
              <a:rPr lang="en-US" sz="1950" spc="-49"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950" dirty="0" err="1">
                <a:latin typeface="Bookman Old Style" panose="02050604050505020204" pitchFamily="18" charset="0"/>
                <a:ea typeface="Bookman Old Style" panose="02050604050505020204" pitchFamily="18" charset="0"/>
                <a:cs typeface="Bookman Old Style" panose="02050604050505020204" pitchFamily="18" charset="0"/>
              </a:rPr>
              <a:t>dengan</a:t>
            </a:r>
            <a:r>
              <a:rPr lang="en-US" sz="1950" spc="-19"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950" dirty="0" err="1">
                <a:latin typeface="Bookman Old Style" panose="02050604050505020204" pitchFamily="18" charset="0"/>
                <a:ea typeface="Bookman Old Style" panose="02050604050505020204" pitchFamily="18" charset="0"/>
                <a:cs typeface="Bookman Old Style" panose="02050604050505020204" pitchFamily="18" charset="0"/>
              </a:rPr>
              <a:t>penyetoran</a:t>
            </a:r>
            <a:r>
              <a:rPr lang="en-US" sz="1950" spc="-19"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950" dirty="0" err="1">
                <a:latin typeface="Bookman Old Style" panose="02050604050505020204" pitchFamily="18" charset="0"/>
                <a:ea typeface="Bookman Old Style" panose="02050604050505020204" pitchFamily="18" charset="0"/>
                <a:cs typeface="Bookman Old Style" panose="02050604050505020204" pitchFamily="18" charset="0"/>
              </a:rPr>
              <a:t>sisa</a:t>
            </a:r>
            <a:r>
              <a:rPr lang="en-US" sz="1950" spc="-38"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950" dirty="0">
                <a:latin typeface="Bookman Old Style" panose="02050604050505020204" pitchFamily="18" charset="0"/>
                <a:ea typeface="Bookman Old Style" panose="02050604050505020204" pitchFamily="18" charset="0"/>
                <a:cs typeface="Bookman Old Style" panose="02050604050505020204" pitchFamily="18" charset="0"/>
              </a:rPr>
              <a:t>da</a:t>
            </a:r>
            <a:r>
              <a:rPr lang="en-US" sz="1950" spc="8" dirty="0">
                <a:latin typeface="Bookman Old Style" panose="02050604050505020204" pitchFamily="18" charset="0"/>
                <a:ea typeface="Bookman Old Style" panose="02050604050505020204" pitchFamily="18" charset="0"/>
                <a:cs typeface="Bookman Old Style" panose="02050604050505020204" pitchFamily="18" charset="0"/>
              </a:rPr>
              <a:t>n</a:t>
            </a:r>
            <a:r>
              <a:rPr lang="en-US" sz="1950" dirty="0">
                <a:latin typeface="Bookman Old Style" panose="02050604050505020204" pitchFamily="18" charset="0"/>
                <a:ea typeface="Bookman Old Style" panose="02050604050505020204" pitchFamily="18" charset="0"/>
                <a:cs typeface="Bookman Old Style" panose="02050604050505020204" pitchFamily="18" charset="0"/>
              </a:rPr>
              <a:t>a</a:t>
            </a:r>
            <a:r>
              <a:rPr lang="en-US" sz="1950" spc="-19"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950" dirty="0">
                <a:latin typeface="Bookman Old Style" panose="02050604050505020204" pitchFamily="18" charset="0"/>
                <a:ea typeface="Bookman Old Style" panose="02050604050505020204" pitchFamily="18" charset="0"/>
                <a:cs typeface="Bookman Old Style" panose="02050604050505020204" pitchFamily="18" charset="0"/>
              </a:rPr>
              <a:t>UP</a:t>
            </a:r>
            <a:r>
              <a:rPr lang="en-US" sz="1950" spc="-3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950" dirty="0" err="1">
                <a:latin typeface="Bookman Old Style" panose="02050604050505020204" pitchFamily="18" charset="0"/>
                <a:ea typeface="Bookman Old Style" panose="02050604050505020204" pitchFamily="18" charset="0"/>
                <a:cs typeface="Bookman Old Style" panose="02050604050505020204" pitchFamily="18" charset="0"/>
              </a:rPr>
              <a:t>ke</a:t>
            </a:r>
            <a:r>
              <a:rPr lang="en-US" sz="1950" dirty="0">
                <a:latin typeface="Bookman Old Style" panose="02050604050505020204" pitchFamily="18" charset="0"/>
                <a:ea typeface="Bookman Old Style" panose="02050604050505020204" pitchFamily="18" charset="0"/>
                <a:cs typeface="Bookman Old Style" panose="02050604050505020204" pitchFamily="18" charset="0"/>
              </a:rPr>
              <a:t> RKUD.</a:t>
            </a:r>
            <a:endParaRPr lang="en-ID" sz="1950"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ID" dirty="0"/>
          </a:p>
        </p:txBody>
      </p:sp>
    </p:spTree>
  </p:cSld>
  <p:clrMapOvr>
    <a:masterClrMapping/>
  </p:clrMapOvr>
  <p:transition/>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3722" y="1257301"/>
            <a:ext cx="8090807" cy="4265330"/>
          </a:xfrm>
        </p:spPr>
        <p:txBody>
          <a:bodyPr/>
          <a:lstStyle/>
          <a:p>
            <a:pPr marL="257175" indent="-257175">
              <a:lnSpc>
                <a:spcPct val="130000"/>
              </a:lnSpc>
              <a:spcBef>
                <a:spcPts val="0"/>
              </a:spcBef>
              <a:spcAft>
                <a:spcPts val="450"/>
              </a:spcAft>
              <a:buFont typeface="+mj-lt"/>
              <a:buAutoNum type="arabicParenR" startAt="2"/>
            </a:pPr>
            <a:r>
              <a:rPr lang="en-US" sz="1350" b="1" dirty="0" err="1">
                <a:latin typeface="Bookman Old Style" panose="02050604050505020204" pitchFamily="18" charset="0"/>
                <a:ea typeface="Bookman Old Style" panose="02050604050505020204" pitchFamily="18" charset="0"/>
                <a:cs typeface="Bookman Old Style" panose="02050604050505020204" pitchFamily="18" charset="0"/>
              </a:rPr>
              <a:t>Pertanggungjawaban</a:t>
            </a:r>
            <a:r>
              <a:rPr lang="en-US" sz="1350" b="1"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b="1" dirty="0" err="1">
                <a:latin typeface="Bookman Old Style" panose="02050604050505020204" pitchFamily="18" charset="0"/>
                <a:ea typeface="Bookman Old Style" panose="02050604050505020204" pitchFamily="18" charset="0"/>
                <a:cs typeface="Bookman Old Style" panose="02050604050505020204" pitchFamily="18" charset="0"/>
              </a:rPr>
              <a:t>penggunaan</a:t>
            </a:r>
            <a:r>
              <a:rPr lang="en-US" sz="1350" b="1" dirty="0">
                <a:latin typeface="Bookman Old Style" panose="02050604050505020204" pitchFamily="18" charset="0"/>
                <a:ea typeface="Bookman Old Style" panose="02050604050505020204" pitchFamily="18" charset="0"/>
                <a:cs typeface="Bookman Old Style" panose="02050604050505020204" pitchFamily="18" charset="0"/>
              </a:rPr>
              <a:t> TU</a:t>
            </a:r>
            <a:endParaRPr lang="en-US" sz="1350" b="1" dirty="0">
              <a:latin typeface="Bookman Old Style" panose="02050604050505020204" pitchFamily="18" charset="0"/>
              <a:ea typeface="Calibri" panose="020F0502020204030204" pitchFamily="34" charset="0"/>
              <a:cs typeface="Times New Roman" panose="02020603050405020304" pitchFamily="18" charset="0"/>
            </a:endParaRPr>
          </a:p>
          <a:p>
            <a:pPr marL="600075" lvl="1" indent="-257175">
              <a:lnSpc>
                <a:spcPct val="130000"/>
              </a:lnSpc>
              <a:spcBef>
                <a:spcPts val="0"/>
              </a:spcBef>
              <a:spcAft>
                <a:spcPts val="450"/>
              </a:spcAft>
              <a:buFont typeface="+mj-lt"/>
              <a:buAutoNum type="alphaLcParenR"/>
            </a:pP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Pertanggungjawaban</a:t>
            </a:r>
            <a:r>
              <a:rPr lang="en-US" sz="1350" spc="-26"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penggunaan</a:t>
            </a:r>
            <a:r>
              <a:rPr lang="en-US" sz="1350" spc="-26"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TU</a:t>
            </a:r>
            <a:r>
              <a:rPr lang="en-US" sz="1350" spc="-38"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di</a:t>
            </a:r>
            <a:r>
              <a:rPr lang="en-US" sz="1350" spc="8" dirty="0" err="1">
                <a:latin typeface="Bookman Old Style" panose="02050604050505020204" pitchFamily="18" charset="0"/>
                <a:ea typeface="Bookman Old Style" panose="02050604050505020204" pitchFamily="18" charset="0"/>
                <a:cs typeface="Bookman Old Style" panose="02050604050505020204" pitchFamily="18" charset="0"/>
              </a:rPr>
              <a:t>l</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akukan</a:t>
            </a:r>
            <a:r>
              <a:rPr lang="en-US" sz="1350" spc="-38"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oleh</a:t>
            </a:r>
            <a:r>
              <a:rPr lang="en-US" sz="1350" spc="-26"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Benda</a:t>
            </a:r>
            <a:r>
              <a:rPr lang="en-US" sz="1350" spc="8" dirty="0" err="1">
                <a:latin typeface="Bookman Old Style" panose="02050604050505020204" pitchFamily="18" charset="0"/>
                <a:ea typeface="Bookman Old Style" panose="02050604050505020204" pitchFamily="18" charset="0"/>
                <a:cs typeface="Bookman Old Style" panose="02050604050505020204" pitchFamily="18" charset="0"/>
              </a:rPr>
              <a:t>h</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ara</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Pengeluaran</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Bendahara</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Pengeluaran</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spc="206"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Pembantu</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spc="206"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setelah</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spc="173"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TU yang</a:t>
            </a:r>
            <a:r>
              <a:rPr lang="en-US" sz="1350" spc="-53"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dikelolanya</a:t>
            </a:r>
            <a:r>
              <a:rPr lang="en-US" sz="1350" spc="-53"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telah</a:t>
            </a:r>
            <a:r>
              <a:rPr lang="en-US" sz="1350" spc="-75"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habis</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selesai</a:t>
            </a:r>
            <a:r>
              <a:rPr lang="en-US" sz="1350" spc="-53"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digunakan</a:t>
            </a:r>
            <a:r>
              <a:rPr lang="en-US" sz="1350" spc="-56"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untuk</a:t>
            </a:r>
            <a:r>
              <a:rPr lang="en-US" sz="1350" spc="-56"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mendan</a:t>
            </a:r>
            <a:r>
              <a:rPr lang="en-US" sz="1350" spc="-11" dirty="0" err="1">
                <a:latin typeface="Bookman Old Style" panose="02050604050505020204" pitchFamily="18" charset="0"/>
                <a:ea typeface="Bookman Old Style" panose="02050604050505020204" pitchFamily="18" charset="0"/>
                <a:cs typeface="Bookman Old Style" panose="02050604050505020204" pitchFamily="18" charset="0"/>
              </a:rPr>
              <a:t>a</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i</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suatu</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	sub </a:t>
            </a:r>
            <a:r>
              <a:rPr lang="en-US" sz="1350" spc="18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kegiat</a:t>
            </a:r>
            <a:r>
              <a:rPr lang="en-US" sz="1350" spc="8" dirty="0" err="1">
                <a:latin typeface="Bookman Old Style" panose="02050604050505020204" pitchFamily="18" charset="0"/>
                <a:ea typeface="Bookman Old Style" panose="02050604050505020204" pitchFamily="18" charset="0"/>
                <a:cs typeface="Bookman Old Style" panose="02050604050505020204" pitchFamily="18" charset="0"/>
              </a:rPr>
              <a:t>a</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n</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spc="18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atau</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spc="18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telah</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spc="165"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sa</a:t>
            </a:r>
            <a:r>
              <a:rPr lang="en-US" sz="1350" spc="8" dirty="0" err="1">
                <a:latin typeface="Bookman Old Style" panose="02050604050505020204" pitchFamily="18" charset="0"/>
                <a:ea typeface="Bookman Old Style" panose="02050604050505020204" pitchFamily="18" charset="0"/>
                <a:cs typeface="Bookman Old Style" panose="02050604050505020204" pitchFamily="18" charset="0"/>
              </a:rPr>
              <a:t>m</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pai</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spc="18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pada </a:t>
            </a:r>
            <a:r>
              <a:rPr lang="en-US" sz="1350" spc="18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waktu</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spc="18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spc="8" dirty="0">
                <a:latin typeface="Bookman Old Style" panose="02050604050505020204" pitchFamily="18" charset="0"/>
                <a:ea typeface="Bookman Old Style" panose="02050604050505020204" pitchFamily="18" charset="0"/>
                <a:cs typeface="Bookman Old Style" panose="02050604050505020204" pitchFamily="18" charset="0"/>
              </a:rPr>
              <a:t>y</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ang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ditentukan</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sejak</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 TU</a:t>
            </a:r>
            <a:r>
              <a:rPr lang="en-US" sz="1350" spc="-11"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diterima</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a:t>
            </a:r>
            <a:endParaRPr lang="en-US" sz="1350" dirty="0">
              <a:latin typeface="Bookman Old Style" panose="02050604050505020204" pitchFamily="18" charset="0"/>
              <a:ea typeface="Bookman Old Style" panose="02050604050505020204" pitchFamily="18" charset="0"/>
              <a:cs typeface="Bookman Old Style" panose="02050604050505020204" pitchFamily="18" charset="0"/>
            </a:endParaRPr>
          </a:p>
          <a:p>
            <a:pPr marL="600075" lvl="1" indent="-257175">
              <a:lnSpc>
                <a:spcPct val="130000"/>
              </a:lnSpc>
              <a:spcBef>
                <a:spcPts val="0"/>
              </a:spcBef>
              <a:spcAft>
                <a:spcPts val="450"/>
              </a:spcAft>
              <a:buFont typeface="+mj-lt"/>
              <a:buAutoNum type="alphaLcParenR"/>
            </a:pP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Pertanggungjawaban</a:t>
            </a:r>
            <a:r>
              <a:rPr lang="en-US" sz="1350" spc="221"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penggunaan</a:t>
            </a:r>
            <a:r>
              <a:rPr lang="en-US" sz="1350" spc="221"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TU</a:t>
            </a:r>
            <a:r>
              <a:rPr lang="en-US" sz="1350" spc="203"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disampaikan</a:t>
            </a:r>
            <a:r>
              <a:rPr lang="en-US" sz="1350" spc="221"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ke</a:t>
            </a:r>
            <a:r>
              <a:rPr lang="en-US" sz="1350" spc="-8" dirty="0" err="1">
                <a:latin typeface="Bookman Old Style" panose="02050604050505020204" pitchFamily="18" charset="0"/>
                <a:ea typeface="Bookman Old Style" panose="02050604050505020204" pitchFamily="18" charset="0"/>
                <a:cs typeface="Bookman Old Style" panose="02050604050505020204" pitchFamily="18" charset="0"/>
              </a:rPr>
              <a:t>p</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ada</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 PA/KPA</a:t>
            </a:r>
            <a:r>
              <a:rPr lang="en-US" sz="1350" spc="-38"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melalui</a:t>
            </a:r>
            <a:r>
              <a:rPr lang="en-US" sz="1350" spc="-71"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PPK-SKPD/PPK-Unit</a:t>
            </a:r>
            <a:r>
              <a:rPr lang="en-US" sz="1350" spc="-64"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SKPD</a:t>
            </a:r>
            <a:r>
              <a:rPr lang="en-US" sz="1350" spc="-38"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berupa</a:t>
            </a:r>
            <a:r>
              <a:rPr lang="en-US" sz="1350" spc="-38"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LPJ</a:t>
            </a:r>
            <a:r>
              <a:rPr lang="en-US" sz="1350" spc="-38"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TU</a:t>
            </a:r>
            <a:r>
              <a:rPr lang="en-US" sz="1350" spc="-49"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yang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dilampiri</a:t>
            </a:r>
            <a:r>
              <a:rPr lang="en-US" sz="1350" spc="-41"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bukt</a:t>
            </a:r>
            <a:r>
              <a:rPr lang="en-US" sz="1350" spc="4" dirty="0" err="1">
                <a:latin typeface="Bookman Old Style" panose="02050604050505020204" pitchFamily="18" charset="0"/>
                <a:ea typeface="Bookman Old Style" panose="02050604050505020204" pitchFamily="18" charset="0"/>
                <a:cs typeface="Bookman Old Style" panose="02050604050505020204" pitchFamily="18" charset="0"/>
              </a:rPr>
              <a:t>i</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-bukti</a:t>
            </a:r>
            <a:r>
              <a:rPr lang="en-US" sz="1350" spc="-4"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belanja</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 yang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lengkap</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 dan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sah</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a:t>
            </a:r>
            <a:endParaRPr lang="en-US" sz="1350" dirty="0">
              <a:latin typeface="Bookman Old Style" panose="02050604050505020204" pitchFamily="18" charset="0"/>
              <a:ea typeface="Bookman Old Style" panose="02050604050505020204" pitchFamily="18" charset="0"/>
              <a:cs typeface="Bookman Old Style" panose="02050604050505020204" pitchFamily="18" charset="0"/>
            </a:endParaRPr>
          </a:p>
          <a:p>
            <a:pPr marL="600075" lvl="1" indent="-257175">
              <a:lnSpc>
                <a:spcPct val="130000"/>
              </a:lnSpc>
              <a:spcBef>
                <a:spcPts val="0"/>
              </a:spcBef>
              <a:spcAft>
                <a:spcPts val="450"/>
              </a:spcAft>
              <a:buFont typeface="+mj-lt"/>
              <a:buAutoNum type="alphaLcParenR"/>
            </a:pP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PPK-SKPD/PPK-Unit</a:t>
            </a:r>
            <a:r>
              <a:rPr lang="en-US" sz="1350" spc="109"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SKPD</a:t>
            </a:r>
            <a:r>
              <a:rPr lang="en-US" sz="1350" spc="135"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melakukan</a:t>
            </a:r>
            <a:r>
              <a:rPr lang="en-US" sz="1350" spc="143"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verifik</a:t>
            </a:r>
            <a:r>
              <a:rPr lang="en-US" sz="1350" spc="4" dirty="0" err="1">
                <a:latin typeface="Bookman Old Style" panose="02050604050505020204" pitchFamily="18" charset="0"/>
                <a:ea typeface="Bookman Old Style" panose="02050604050505020204" pitchFamily="18" charset="0"/>
                <a:cs typeface="Bookman Old Style" panose="02050604050505020204" pitchFamily="18" charset="0"/>
              </a:rPr>
              <a:t>a</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si</a:t>
            </a:r>
            <a:r>
              <a:rPr lang="en-US" sz="1350" spc="94"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terhadap</a:t>
            </a:r>
            <a:r>
              <a:rPr lang="en-US" sz="1350" spc="143"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LPJ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penggunaan</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 TU</a:t>
            </a:r>
            <a:r>
              <a:rPr lang="en-US" sz="1350" spc="-11"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sebelum</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ditandatangani</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 oleh PA/KPA.</a:t>
            </a:r>
            <a:endParaRPr lang="en-ID" sz="1350" dirty="0">
              <a:latin typeface="Calibri" panose="020F0502020204030204" pitchFamily="34" charset="0"/>
              <a:ea typeface="Calibri" panose="020F0502020204030204" pitchFamily="34" charset="0"/>
              <a:cs typeface="Times New Roman" panose="02020603050405020304" pitchFamily="18" charset="0"/>
            </a:endParaRPr>
          </a:p>
          <a:p>
            <a:pPr marL="600075" lvl="1" indent="-257175">
              <a:lnSpc>
                <a:spcPct val="130000"/>
              </a:lnSpc>
              <a:spcBef>
                <a:spcPts val="0"/>
              </a:spcBef>
              <a:spcAft>
                <a:spcPts val="450"/>
              </a:spcAft>
              <a:buFont typeface="+mj-lt"/>
              <a:buAutoNum type="alphaLcParenR"/>
            </a:pPr>
            <a:endParaRPr lang="en-ID" sz="1350" dirty="0">
              <a:latin typeface="Calibri" panose="020F0502020204030204" pitchFamily="34" charset="0"/>
              <a:ea typeface="Calibri" panose="020F0502020204030204" pitchFamily="34" charset="0"/>
              <a:cs typeface="Times New Roman" panose="02020603050405020304" pitchFamily="18" charset="0"/>
            </a:endParaRPr>
          </a:p>
          <a:p>
            <a:pPr marL="0" indent="0">
              <a:lnSpc>
                <a:spcPct val="130000"/>
              </a:lnSpc>
              <a:spcBef>
                <a:spcPts val="0"/>
              </a:spcBef>
              <a:spcAft>
                <a:spcPts val="450"/>
              </a:spcAft>
              <a:buNone/>
            </a:pPr>
            <a:endParaRPr lang="en-ID" sz="1350" dirty="0">
              <a:latin typeface="Calibri" panose="020F0502020204030204" pitchFamily="34" charset="0"/>
              <a:ea typeface="Calibri" panose="020F0502020204030204" pitchFamily="34" charset="0"/>
              <a:cs typeface="Times New Roman" panose="02020603050405020304" pitchFamily="18" charset="0"/>
            </a:endParaRPr>
          </a:p>
          <a:p>
            <a:endParaRPr lang="en-ID" dirty="0"/>
          </a:p>
        </p:txBody>
      </p:sp>
    </p:spTree>
  </p:cSld>
  <p:clrMapOvr>
    <a:masterClrMapping/>
  </p:clrMapOvr>
  <p:transition/>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3722" y="1257301"/>
            <a:ext cx="8090807" cy="4265330"/>
          </a:xfrm>
        </p:spPr>
        <p:txBody>
          <a:bodyPr>
            <a:normAutofit fontScale="55000" lnSpcReduction="20000"/>
          </a:bodyPr>
          <a:lstStyle/>
          <a:p>
            <a:pPr marL="620395" indent="-386080">
              <a:lnSpc>
                <a:spcPct val="150000"/>
              </a:lnSpc>
              <a:spcBef>
                <a:spcPts val="0"/>
              </a:spcBef>
              <a:spcAft>
                <a:spcPts val="450"/>
              </a:spcAft>
              <a:buFont typeface="+mj-lt"/>
              <a:buAutoNum type="arabicParenR" startAt="3"/>
            </a:pPr>
            <a:r>
              <a:rPr lang="en-US" sz="2475" b="1" dirty="0" err="1">
                <a:latin typeface="Bookman Old Style" panose="02050604050505020204" pitchFamily="18" charset="0"/>
                <a:ea typeface="Bookman Old Style" panose="02050604050505020204" pitchFamily="18" charset="0"/>
                <a:cs typeface="Bookman Old Style" panose="02050604050505020204" pitchFamily="18" charset="0"/>
              </a:rPr>
              <a:t>Pertanggungjawaban</a:t>
            </a:r>
            <a:r>
              <a:rPr lang="en-US" sz="2475" b="1"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2475" b="1" dirty="0" err="1">
                <a:latin typeface="Bookman Old Style" panose="02050604050505020204" pitchFamily="18" charset="0"/>
                <a:ea typeface="Bookman Old Style" panose="02050604050505020204" pitchFamily="18" charset="0"/>
                <a:cs typeface="Bookman Old Style" panose="02050604050505020204" pitchFamily="18" charset="0"/>
              </a:rPr>
              <a:t>Administratif</a:t>
            </a:r>
            <a:r>
              <a:rPr lang="en-US" sz="2475" dirty="0">
                <a:latin typeface="Calibri" panose="020F0502020204030204" pitchFamily="34" charset="0"/>
                <a:ea typeface="Calibri" panose="020F0502020204030204" pitchFamily="34" charset="0"/>
                <a:cs typeface="Times New Roman" panose="02020603050405020304" pitchFamily="18" charset="0"/>
              </a:rPr>
              <a:t> </a:t>
            </a:r>
            <a:endParaRPr lang="en-ID" sz="2475" dirty="0">
              <a:latin typeface="Calibri" panose="020F0502020204030204" pitchFamily="34" charset="0"/>
              <a:ea typeface="Calibri" panose="020F0502020204030204" pitchFamily="34" charset="0"/>
              <a:cs typeface="Times New Roman" panose="02020603050405020304" pitchFamily="18" charset="0"/>
            </a:endParaRPr>
          </a:p>
          <a:p>
            <a:pPr marL="782320" indent="-386080">
              <a:lnSpc>
                <a:spcPct val="150000"/>
              </a:lnSpc>
              <a:spcBef>
                <a:spcPts val="0"/>
              </a:spcBef>
              <a:spcAft>
                <a:spcPts val="450"/>
              </a:spcAft>
              <a:buFont typeface="+mj-lt"/>
              <a:buAutoNum type="alphaLcParenR"/>
            </a:pPr>
            <a:r>
              <a:rPr lang="en-US" sz="2475" dirty="0" err="1">
                <a:latin typeface="Bookman Old Style" panose="02050604050505020204" pitchFamily="18" charset="0"/>
                <a:ea typeface="Bookman Old Style" panose="02050604050505020204" pitchFamily="18" charset="0"/>
                <a:cs typeface="Bookman Old Style" panose="02050604050505020204" pitchFamily="18" charset="0"/>
              </a:rPr>
              <a:t>Pertanggungjawaban</a:t>
            </a:r>
            <a:r>
              <a:rPr lang="en-US" sz="2475" spc="-11"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2475" dirty="0" err="1">
                <a:latin typeface="Bookman Old Style" panose="02050604050505020204" pitchFamily="18" charset="0"/>
                <a:ea typeface="Bookman Old Style" panose="02050604050505020204" pitchFamily="18" charset="0"/>
                <a:cs typeface="Bookman Old Style" panose="02050604050505020204" pitchFamily="18" charset="0"/>
              </a:rPr>
              <a:t>administratif</a:t>
            </a:r>
            <a:r>
              <a:rPr lang="en-US" sz="2475" spc="-64"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2475" dirty="0" err="1">
                <a:latin typeface="Bookman Old Style" panose="02050604050505020204" pitchFamily="18" charset="0"/>
                <a:ea typeface="Bookman Old Style" panose="02050604050505020204" pitchFamily="18" charset="0"/>
                <a:cs typeface="Bookman Old Style" panose="02050604050505020204" pitchFamily="18" charset="0"/>
              </a:rPr>
              <a:t>dis</a:t>
            </a:r>
            <a:r>
              <a:rPr lang="en-US" sz="2475" spc="-8" dirty="0" err="1">
                <a:latin typeface="Bookman Old Style" panose="02050604050505020204" pitchFamily="18" charset="0"/>
                <a:ea typeface="Bookman Old Style" panose="02050604050505020204" pitchFamily="18" charset="0"/>
                <a:cs typeface="Bookman Old Style" panose="02050604050505020204" pitchFamily="18" charset="0"/>
              </a:rPr>
              <a:t>a</a:t>
            </a:r>
            <a:r>
              <a:rPr lang="en-US" sz="2475" dirty="0" err="1">
                <a:latin typeface="Bookman Old Style" panose="02050604050505020204" pitchFamily="18" charset="0"/>
                <a:ea typeface="Bookman Old Style" panose="02050604050505020204" pitchFamily="18" charset="0"/>
                <a:cs typeface="Bookman Old Style" panose="02050604050505020204" pitchFamily="18" charset="0"/>
              </a:rPr>
              <a:t>mpaikan</a:t>
            </a:r>
            <a:r>
              <a:rPr lang="en-US" sz="2475" spc="-8"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2475" dirty="0">
                <a:latin typeface="Bookman Old Style" panose="02050604050505020204" pitchFamily="18" charset="0"/>
                <a:ea typeface="Bookman Old Style" panose="02050604050505020204" pitchFamily="18" charset="0"/>
                <a:cs typeface="Bookman Old Style" panose="02050604050505020204" pitchFamily="18" charset="0"/>
              </a:rPr>
              <a:t>oleh</a:t>
            </a:r>
            <a:r>
              <a:rPr lang="en-US" sz="2475" spc="-8"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2475" dirty="0" err="1">
                <a:latin typeface="Bookman Old Style" panose="02050604050505020204" pitchFamily="18" charset="0"/>
                <a:ea typeface="Bookman Old Style" panose="02050604050505020204" pitchFamily="18" charset="0"/>
                <a:cs typeface="Bookman Old Style" panose="02050604050505020204" pitchFamily="18" charset="0"/>
              </a:rPr>
              <a:t>Bend</a:t>
            </a:r>
            <a:r>
              <a:rPr lang="en-US" sz="2475" spc="-8" dirty="0" err="1">
                <a:latin typeface="Bookman Old Style" panose="02050604050505020204" pitchFamily="18" charset="0"/>
                <a:ea typeface="Bookman Old Style" panose="02050604050505020204" pitchFamily="18" charset="0"/>
                <a:cs typeface="Bookman Old Style" panose="02050604050505020204" pitchFamily="18" charset="0"/>
              </a:rPr>
              <a:t>a</a:t>
            </a:r>
            <a:r>
              <a:rPr lang="en-US" sz="2475" dirty="0" err="1">
                <a:latin typeface="Bookman Old Style" panose="02050604050505020204" pitchFamily="18" charset="0"/>
                <a:ea typeface="Bookman Old Style" panose="02050604050505020204" pitchFamily="18" charset="0"/>
                <a:cs typeface="Bookman Old Style" panose="02050604050505020204" pitchFamily="18" charset="0"/>
              </a:rPr>
              <a:t>hara</a:t>
            </a:r>
            <a:r>
              <a:rPr lang="en-US" sz="2475"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2475" dirty="0" err="1">
                <a:latin typeface="Bookman Old Style" panose="02050604050505020204" pitchFamily="18" charset="0"/>
                <a:ea typeface="Bookman Old Style" panose="02050604050505020204" pitchFamily="18" charset="0"/>
                <a:cs typeface="Bookman Old Style" panose="02050604050505020204" pitchFamily="18" charset="0"/>
              </a:rPr>
              <a:t>Pengeluaran</a:t>
            </a:r>
            <a:r>
              <a:rPr lang="en-US" sz="2475" spc="-56"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2475" dirty="0" err="1">
                <a:latin typeface="Bookman Old Style" panose="02050604050505020204" pitchFamily="18" charset="0"/>
                <a:ea typeface="Bookman Old Style" panose="02050604050505020204" pitchFamily="18" charset="0"/>
                <a:cs typeface="Bookman Old Style" panose="02050604050505020204" pitchFamily="18" charset="0"/>
              </a:rPr>
              <a:t>kepada</a:t>
            </a:r>
            <a:r>
              <a:rPr lang="en-US" sz="2475" spc="-45"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2475" dirty="0">
                <a:latin typeface="Bookman Old Style" panose="02050604050505020204" pitchFamily="18" charset="0"/>
                <a:ea typeface="Bookman Old Style" panose="02050604050505020204" pitchFamily="18" charset="0"/>
                <a:cs typeface="Bookman Old Style" panose="02050604050505020204" pitchFamily="18" charset="0"/>
              </a:rPr>
              <a:t>PA</a:t>
            </a:r>
            <a:r>
              <a:rPr lang="en-US" sz="2475" spc="-53"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2475" dirty="0" err="1">
                <a:latin typeface="Bookman Old Style" panose="02050604050505020204" pitchFamily="18" charset="0"/>
                <a:ea typeface="Bookman Old Style" panose="02050604050505020204" pitchFamily="18" charset="0"/>
                <a:cs typeface="Bookman Old Style" panose="02050604050505020204" pitchFamily="18" charset="0"/>
              </a:rPr>
              <a:t>melalui</a:t>
            </a:r>
            <a:r>
              <a:rPr lang="en-US" sz="2475" spc="-86"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2475" dirty="0">
                <a:latin typeface="Bookman Old Style" panose="02050604050505020204" pitchFamily="18" charset="0"/>
                <a:ea typeface="Bookman Old Style" panose="02050604050505020204" pitchFamily="18" charset="0"/>
                <a:cs typeface="Bookman Old Style" panose="02050604050505020204" pitchFamily="18" charset="0"/>
              </a:rPr>
              <a:t>PP</a:t>
            </a:r>
            <a:r>
              <a:rPr lang="en-US" sz="2475" spc="4" dirty="0">
                <a:latin typeface="Bookman Old Style" panose="02050604050505020204" pitchFamily="18" charset="0"/>
                <a:ea typeface="Bookman Old Style" panose="02050604050505020204" pitchFamily="18" charset="0"/>
                <a:cs typeface="Bookman Old Style" panose="02050604050505020204" pitchFamily="18" charset="0"/>
              </a:rPr>
              <a:t>K</a:t>
            </a:r>
            <a:r>
              <a:rPr lang="en-US" sz="2475" dirty="0">
                <a:latin typeface="Bookman Old Style" panose="02050604050505020204" pitchFamily="18" charset="0"/>
                <a:ea typeface="Bookman Old Style" panose="02050604050505020204" pitchFamily="18" charset="0"/>
                <a:cs typeface="Bookman Old Style" panose="02050604050505020204" pitchFamily="18" charset="0"/>
              </a:rPr>
              <a:t>-SK</a:t>
            </a:r>
            <a:r>
              <a:rPr lang="en-US" sz="2475" spc="8" dirty="0">
                <a:latin typeface="Bookman Old Style" panose="02050604050505020204" pitchFamily="18" charset="0"/>
                <a:ea typeface="Bookman Old Style" panose="02050604050505020204" pitchFamily="18" charset="0"/>
                <a:cs typeface="Bookman Old Style" panose="02050604050505020204" pitchFamily="18" charset="0"/>
              </a:rPr>
              <a:t>P</a:t>
            </a:r>
            <a:r>
              <a:rPr lang="en-US" sz="2475" dirty="0">
                <a:latin typeface="Bookman Old Style" panose="02050604050505020204" pitchFamily="18" charset="0"/>
                <a:ea typeface="Bookman Old Style" panose="02050604050505020204" pitchFamily="18" charset="0"/>
                <a:cs typeface="Bookman Old Style" panose="02050604050505020204" pitchFamily="18" charset="0"/>
              </a:rPr>
              <a:t>D</a:t>
            </a:r>
            <a:r>
              <a:rPr lang="en-US" sz="2475" spc="-64"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2475" dirty="0">
                <a:latin typeface="Bookman Old Style" panose="02050604050505020204" pitchFamily="18" charset="0"/>
                <a:ea typeface="Bookman Old Style" panose="02050604050505020204" pitchFamily="18" charset="0"/>
                <a:cs typeface="Bookman Old Style" panose="02050604050505020204" pitchFamily="18" charset="0"/>
              </a:rPr>
              <a:t>paling</a:t>
            </a:r>
            <a:r>
              <a:rPr lang="en-US" sz="2475" spc="-53"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2475" dirty="0" err="1">
                <a:latin typeface="Bookman Old Style" panose="02050604050505020204" pitchFamily="18" charset="0"/>
                <a:ea typeface="Bookman Old Style" panose="02050604050505020204" pitchFamily="18" charset="0"/>
                <a:cs typeface="Bookman Old Style" panose="02050604050505020204" pitchFamily="18" charset="0"/>
              </a:rPr>
              <a:t>lambat</a:t>
            </a:r>
            <a:r>
              <a:rPr lang="en-US" sz="2475" spc="-83"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2475" dirty="0">
                <a:latin typeface="Bookman Old Style" panose="02050604050505020204" pitchFamily="18" charset="0"/>
                <a:ea typeface="Bookman Old Style" panose="02050604050505020204" pitchFamily="18" charset="0"/>
                <a:cs typeface="Bookman Old Style" panose="02050604050505020204" pitchFamily="18" charset="0"/>
              </a:rPr>
              <a:t>tan</a:t>
            </a:r>
            <a:r>
              <a:rPr lang="en-US" sz="2475" spc="8" dirty="0">
                <a:latin typeface="Bookman Old Style" panose="02050604050505020204" pitchFamily="18" charset="0"/>
                <a:ea typeface="Bookman Old Style" panose="02050604050505020204" pitchFamily="18" charset="0"/>
                <a:cs typeface="Bookman Old Style" panose="02050604050505020204" pitchFamily="18" charset="0"/>
              </a:rPr>
              <a:t>g</a:t>
            </a:r>
            <a:r>
              <a:rPr lang="en-US" sz="2475" dirty="0">
                <a:latin typeface="Bookman Old Style" panose="02050604050505020204" pitchFamily="18" charset="0"/>
                <a:ea typeface="Bookman Old Style" panose="02050604050505020204" pitchFamily="18" charset="0"/>
                <a:cs typeface="Bookman Old Style" panose="02050604050505020204" pitchFamily="18" charset="0"/>
              </a:rPr>
              <a:t>gal10 </a:t>
            </a:r>
            <a:r>
              <a:rPr lang="en-US" sz="2475" dirty="0" err="1">
                <a:latin typeface="Bookman Old Style" panose="02050604050505020204" pitchFamily="18" charset="0"/>
                <a:ea typeface="Bookman Old Style" panose="02050604050505020204" pitchFamily="18" charset="0"/>
                <a:cs typeface="Bookman Old Style" panose="02050604050505020204" pitchFamily="18" charset="0"/>
              </a:rPr>
              <a:t>bulan</a:t>
            </a:r>
            <a:r>
              <a:rPr lang="en-US" sz="2475"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2475" dirty="0" err="1">
                <a:latin typeface="Bookman Old Style" panose="02050604050505020204" pitchFamily="18" charset="0"/>
                <a:ea typeface="Bookman Old Style" panose="02050604050505020204" pitchFamily="18" charset="0"/>
                <a:cs typeface="Bookman Old Style" panose="02050604050505020204" pitchFamily="18" charset="0"/>
              </a:rPr>
              <a:t>berikutnya</a:t>
            </a:r>
            <a:r>
              <a:rPr lang="en-US" sz="2475" dirty="0">
                <a:latin typeface="Bookman Old Style" panose="02050604050505020204" pitchFamily="18" charset="0"/>
                <a:ea typeface="Bookman Old Style" panose="02050604050505020204" pitchFamily="18" charset="0"/>
                <a:cs typeface="Bookman Old Style" panose="02050604050505020204" pitchFamily="18" charset="0"/>
              </a:rPr>
              <a:t>;</a:t>
            </a:r>
            <a:endParaRPr lang="en-US" sz="2475" dirty="0">
              <a:latin typeface="Bookman Old Style" panose="02050604050505020204" pitchFamily="18" charset="0"/>
              <a:ea typeface="Bookman Old Style" panose="02050604050505020204" pitchFamily="18" charset="0"/>
              <a:cs typeface="Bookman Old Style" panose="02050604050505020204" pitchFamily="18" charset="0"/>
            </a:endParaRPr>
          </a:p>
          <a:p>
            <a:pPr marL="782320" indent="-386080">
              <a:lnSpc>
                <a:spcPct val="150000"/>
              </a:lnSpc>
              <a:spcBef>
                <a:spcPts val="0"/>
              </a:spcBef>
              <a:spcAft>
                <a:spcPts val="450"/>
              </a:spcAft>
              <a:buFont typeface="+mj-lt"/>
              <a:buAutoNum type="alphaLcParenR"/>
            </a:pPr>
            <a:r>
              <a:rPr lang="en-US" sz="2475" dirty="0" err="1">
                <a:latin typeface="Bookman Old Style" panose="02050604050505020204" pitchFamily="18" charset="0"/>
                <a:ea typeface="Bookman Old Style" panose="02050604050505020204" pitchFamily="18" charset="0"/>
                <a:cs typeface="Bookman Old Style" panose="02050604050505020204" pitchFamily="18" charset="0"/>
              </a:rPr>
              <a:t>Pertanggungjawaban</a:t>
            </a:r>
            <a:r>
              <a:rPr lang="en-US" sz="2475"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2475" spc="274"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2475" dirty="0" err="1">
                <a:latin typeface="Bookman Old Style" panose="02050604050505020204" pitchFamily="18" charset="0"/>
                <a:ea typeface="Bookman Old Style" panose="02050604050505020204" pitchFamily="18" charset="0"/>
                <a:cs typeface="Bookman Old Style" panose="02050604050505020204" pitchFamily="18" charset="0"/>
              </a:rPr>
              <a:t>administratif</a:t>
            </a:r>
            <a:r>
              <a:rPr lang="en-US" sz="2475"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2475" spc="221"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2475" dirty="0" err="1">
                <a:latin typeface="Bookman Old Style" panose="02050604050505020204" pitchFamily="18" charset="0"/>
                <a:ea typeface="Bookman Old Style" panose="02050604050505020204" pitchFamily="18" charset="0"/>
                <a:cs typeface="Bookman Old Style" panose="02050604050505020204" pitchFamily="18" charset="0"/>
              </a:rPr>
              <a:t>berupa</a:t>
            </a:r>
            <a:r>
              <a:rPr lang="en-US" sz="2475"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2475" spc="274"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2475" dirty="0">
                <a:latin typeface="Bookman Old Style" panose="02050604050505020204" pitchFamily="18" charset="0"/>
                <a:ea typeface="Bookman Old Style" panose="02050604050505020204" pitchFamily="18" charset="0"/>
                <a:cs typeface="Bookman Old Style" panose="02050604050505020204" pitchFamily="18" charset="0"/>
              </a:rPr>
              <a:t>LPJ   </a:t>
            </a:r>
            <a:r>
              <a:rPr lang="en-US" sz="2475" spc="274"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2475" dirty="0">
                <a:latin typeface="Bookman Old Style" panose="02050604050505020204" pitchFamily="18" charset="0"/>
                <a:ea typeface="Bookman Old Style" panose="02050604050505020204" pitchFamily="18" charset="0"/>
                <a:cs typeface="Bookman Old Style" panose="02050604050505020204" pitchFamily="18" charset="0"/>
              </a:rPr>
              <a:t>yang </a:t>
            </a:r>
            <a:r>
              <a:rPr lang="en-US" sz="2475" dirty="0" err="1">
                <a:latin typeface="Bookman Old Style" panose="02050604050505020204" pitchFamily="18" charset="0"/>
                <a:ea typeface="Bookman Old Style" panose="02050604050505020204" pitchFamily="18" charset="0"/>
                <a:cs typeface="Bookman Old Style" panose="02050604050505020204" pitchFamily="18" charset="0"/>
              </a:rPr>
              <a:t>menggambarkan</a:t>
            </a:r>
            <a:r>
              <a:rPr lang="en-US" sz="2475" spc="38"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2475" dirty="0" err="1">
                <a:latin typeface="Bookman Old Style" panose="02050604050505020204" pitchFamily="18" charset="0"/>
                <a:ea typeface="Bookman Old Style" panose="02050604050505020204" pitchFamily="18" charset="0"/>
                <a:cs typeface="Bookman Old Style" panose="02050604050505020204" pitchFamily="18" charset="0"/>
              </a:rPr>
              <a:t>j</a:t>
            </a:r>
            <a:r>
              <a:rPr lang="en-US" sz="2475" spc="8" dirty="0" err="1">
                <a:latin typeface="Bookman Old Style" panose="02050604050505020204" pitchFamily="18" charset="0"/>
                <a:ea typeface="Bookman Old Style" panose="02050604050505020204" pitchFamily="18" charset="0"/>
                <a:cs typeface="Bookman Old Style" panose="02050604050505020204" pitchFamily="18" charset="0"/>
              </a:rPr>
              <a:t>u</a:t>
            </a:r>
            <a:r>
              <a:rPr lang="en-US" sz="2475" dirty="0" err="1">
                <a:latin typeface="Bookman Old Style" panose="02050604050505020204" pitchFamily="18" charset="0"/>
                <a:ea typeface="Bookman Old Style" panose="02050604050505020204" pitchFamily="18" charset="0"/>
                <a:cs typeface="Bookman Old Style" panose="02050604050505020204" pitchFamily="18" charset="0"/>
              </a:rPr>
              <a:t>mlah</a:t>
            </a:r>
            <a:r>
              <a:rPr lang="en-US" sz="2475" spc="4"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2475" dirty="0" err="1">
                <a:latin typeface="Bookman Old Style" panose="02050604050505020204" pitchFamily="18" charset="0"/>
                <a:ea typeface="Bookman Old Style" panose="02050604050505020204" pitchFamily="18" charset="0"/>
                <a:cs typeface="Bookman Old Style" panose="02050604050505020204" pitchFamily="18" charset="0"/>
              </a:rPr>
              <a:t>anggaran</a:t>
            </a:r>
            <a:r>
              <a:rPr lang="en-US" sz="2475" dirty="0">
                <a:latin typeface="Bookman Old Style" panose="02050604050505020204" pitchFamily="18" charset="0"/>
                <a:ea typeface="Bookman Old Style" panose="02050604050505020204" pitchFamily="18" charset="0"/>
                <a:cs typeface="Bookman Old Style" panose="02050604050505020204" pitchFamily="18" charset="0"/>
              </a:rPr>
              <a:t>,</a:t>
            </a:r>
            <a:r>
              <a:rPr lang="en-US" sz="2475" spc="38"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2475" dirty="0" err="1">
                <a:latin typeface="Bookman Old Style" panose="02050604050505020204" pitchFamily="18" charset="0"/>
                <a:ea typeface="Bookman Old Style" panose="02050604050505020204" pitchFamily="18" charset="0"/>
                <a:cs typeface="Bookman Old Style" panose="02050604050505020204" pitchFamily="18" charset="0"/>
              </a:rPr>
              <a:t>r</a:t>
            </a:r>
            <a:r>
              <a:rPr lang="en-US" sz="2475" spc="8" dirty="0" err="1">
                <a:latin typeface="Bookman Old Style" panose="02050604050505020204" pitchFamily="18" charset="0"/>
                <a:ea typeface="Bookman Old Style" panose="02050604050505020204" pitchFamily="18" charset="0"/>
                <a:cs typeface="Bookman Old Style" panose="02050604050505020204" pitchFamily="18" charset="0"/>
              </a:rPr>
              <a:t>e</a:t>
            </a:r>
            <a:r>
              <a:rPr lang="en-US" sz="2475" dirty="0" err="1">
                <a:latin typeface="Bookman Old Style" panose="02050604050505020204" pitchFamily="18" charset="0"/>
                <a:ea typeface="Bookman Old Style" panose="02050604050505020204" pitchFamily="18" charset="0"/>
                <a:cs typeface="Bookman Old Style" panose="02050604050505020204" pitchFamily="18" charset="0"/>
              </a:rPr>
              <a:t>alisasi</a:t>
            </a:r>
            <a:r>
              <a:rPr lang="en-US" sz="2475" dirty="0">
                <a:latin typeface="Bookman Old Style" panose="02050604050505020204" pitchFamily="18" charset="0"/>
                <a:ea typeface="Bookman Old Style" panose="02050604050505020204" pitchFamily="18" charset="0"/>
                <a:cs typeface="Bookman Old Style" panose="02050604050505020204" pitchFamily="18" charset="0"/>
              </a:rPr>
              <a:t> dan</a:t>
            </a:r>
            <a:r>
              <a:rPr lang="en-US" sz="2475" spc="38"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2475" dirty="0" err="1">
                <a:latin typeface="Bookman Old Style" panose="02050604050505020204" pitchFamily="18" charset="0"/>
                <a:ea typeface="Bookman Old Style" panose="02050604050505020204" pitchFamily="18" charset="0"/>
                <a:cs typeface="Bookman Old Style" panose="02050604050505020204" pitchFamily="18" charset="0"/>
              </a:rPr>
              <a:t>sisa</a:t>
            </a:r>
            <a:r>
              <a:rPr lang="en-US" sz="2475" spc="19"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2475" spc="8" dirty="0" err="1">
                <a:latin typeface="Bookman Old Style" panose="02050604050505020204" pitchFamily="18" charset="0"/>
                <a:ea typeface="Bookman Old Style" panose="02050604050505020204" pitchFamily="18" charset="0"/>
                <a:cs typeface="Bookman Old Style" panose="02050604050505020204" pitchFamily="18" charset="0"/>
              </a:rPr>
              <a:t>p</a:t>
            </a:r>
            <a:r>
              <a:rPr lang="en-US" sz="2475" dirty="0" err="1">
                <a:latin typeface="Bookman Old Style" panose="02050604050505020204" pitchFamily="18" charset="0"/>
                <a:ea typeface="Bookman Old Style" panose="02050604050505020204" pitchFamily="18" charset="0"/>
                <a:cs typeface="Bookman Old Style" panose="02050604050505020204" pitchFamily="18" charset="0"/>
              </a:rPr>
              <a:t>agu</a:t>
            </a:r>
            <a:r>
              <a:rPr lang="en-US" sz="2475"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2475" dirty="0" err="1">
                <a:latin typeface="Bookman Old Style" panose="02050604050505020204" pitchFamily="18" charset="0"/>
                <a:ea typeface="Bookman Old Style" panose="02050604050505020204" pitchFamily="18" charset="0"/>
                <a:cs typeface="Bookman Old Style" panose="02050604050505020204" pitchFamily="18" charset="0"/>
              </a:rPr>
              <a:t>anggaran</a:t>
            </a:r>
            <a:r>
              <a:rPr lang="en-US" sz="2475"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2475" dirty="0" err="1">
                <a:latin typeface="Bookman Old Style" panose="02050604050505020204" pitchFamily="18" charset="0"/>
                <a:ea typeface="Bookman Old Style" panose="02050604050505020204" pitchFamily="18" charset="0"/>
                <a:cs typeface="Bookman Old Style" panose="02050604050505020204" pitchFamily="18" charset="0"/>
              </a:rPr>
              <a:t>secara</a:t>
            </a:r>
            <a:r>
              <a:rPr lang="en-US" sz="2475"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2475" spc="71"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2475" dirty="0" err="1">
                <a:latin typeface="Bookman Old Style" panose="02050604050505020204" pitchFamily="18" charset="0"/>
                <a:ea typeface="Bookman Old Style" panose="02050604050505020204" pitchFamily="18" charset="0"/>
                <a:cs typeface="Bookman Old Style" panose="02050604050505020204" pitchFamily="18" charset="0"/>
              </a:rPr>
              <a:t>kumulatif</a:t>
            </a:r>
            <a:r>
              <a:rPr lang="en-US" sz="2475"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2475" spc="26"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2475" dirty="0">
                <a:latin typeface="Bookman Old Style" panose="02050604050505020204" pitchFamily="18" charset="0"/>
                <a:ea typeface="Bookman Old Style" panose="02050604050505020204" pitchFamily="18" charset="0"/>
                <a:cs typeface="Bookman Old Style" panose="02050604050505020204" pitchFamily="18" charset="0"/>
              </a:rPr>
              <a:t>dan/</a:t>
            </a:r>
            <a:r>
              <a:rPr lang="en-US" sz="2475" dirty="0" err="1">
                <a:latin typeface="Bookman Old Style" panose="02050604050505020204" pitchFamily="18" charset="0"/>
                <a:ea typeface="Bookman Old Style" panose="02050604050505020204" pitchFamily="18" charset="0"/>
                <a:cs typeface="Bookman Old Style" panose="02050604050505020204" pitchFamily="18" charset="0"/>
              </a:rPr>
              <a:t>atau</a:t>
            </a:r>
            <a:r>
              <a:rPr lang="en-US" sz="2475"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2475" spc="71"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2475" dirty="0">
                <a:latin typeface="Bookman Old Style" panose="02050604050505020204" pitchFamily="18" charset="0"/>
                <a:ea typeface="Bookman Old Style" panose="02050604050505020204" pitchFamily="18" charset="0"/>
                <a:cs typeface="Bookman Old Style" panose="02050604050505020204" pitchFamily="18" charset="0"/>
              </a:rPr>
              <a:t>per  </a:t>
            </a:r>
            <a:r>
              <a:rPr lang="en-US" sz="2475" spc="71"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2475" dirty="0" err="1">
                <a:latin typeface="Bookman Old Style" panose="02050604050505020204" pitchFamily="18" charset="0"/>
                <a:ea typeface="Bookman Old Style" panose="02050604050505020204" pitchFamily="18" charset="0"/>
                <a:cs typeface="Bookman Old Style" panose="02050604050505020204" pitchFamily="18" charset="0"/>
              </a:rPr>
              <a:t>kegiatan</a:t>
            </a:r>
            <a:r>
              <a:rPr lang="en-US" sz="2475"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2475" spc="71"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2475" dirty="0">
                <a:latin typeface="Bookman Old Style" panose="02050604050505020204" pitchFamily="18" charset="0"/>
                <a:ea typeface="Bookman Old Style" panose="02050604050505020204" pitchFamily="18" charset="0"/>
                <a:cs typeface="Bookman Old Style" panose="02050604050505020204" pitchFamily="18" charset="0"/>
              </a:rPr>
              <a:t>yang </a:t>
            </a:r>
            <a:r>
              <a:rPr lang="en-US" sz="2475" dirty="0" err="1">
                <a:latin typeface="Bookman Old Style" panose="02050604050505020204" pitchFamily="18" charset="0"/>
                <a:ea typeface="Bookman Old Style" panose="02050604050505020204" pitchFamily="18" charset="0"/>
                <a:cs typeface="Bookman Old Style" panose="02050604050505020204" pitchFamily="18" charset="0"/>
              </a:rPr>
              <a:t>dilampiri</a:t>
            </a:r>
            <a:r>
              <a:rPr lang="en-US" sz="2475" dirty="0">
                <a:latin typeface="Bookman Old Style" panose="02050604050505020204" pitchFamily="18" charset="0"/>
                <a:ea typeface="Bookman Old Style" panose="02050604050505020204" pitchFamily="18" charset="0"/>
                <a:cs typeface="Bookman Old Style" panose="02050604050505020204" pitchFamily="18" charset="0"/>
              </a:rPr>
              <a:t>:</a:t>
            </a:r>
            <a:endParaRPr lang="en-ID" sz="2475" dirty="0">
              <a:latin typeface="Calibri" panose="020F0502020204030204" pitchFamily="34" charset="0"/>
              <a:ea typeface="Calibri" panose="020F0502020204030204" pitchFamily="34" charset="0"/>
              <a:cs typeface="Times New Roman" panose="02020603050405020304" pitchFamily="18" charset="0"/>
            </a:endParaRPr>
          </a:p>
          <a:p>
            <a:pPr marL="1077595" lvl="1" indent="-269240">
              <a:lnSpc>
                <a:spcPct val="150000"/>
              </a:lnSpc>
              <a:spcBef>
                <a:spcPts val="0"/>
              </a:spcBef>
              <a:spcAft>
                <a:spcPts val="450"/>
              </a:spcAft>
              <a:buNone/>
            </a:pPr>
            <a:r>
              <a:rPr lang="en-US" sz="2475" dirty="0">
                <a:latin typeface="Bookman Old Style" panose="02050604050505020204" pitchFamily="18" charset="0"/>
                <a:ea typeface="Bookman Old Style" panose="02050604050505020204" pitchFamily="18" charset="0"/>
                <a:cs typeface="Bookman Old Style" panose="02050604050505020204" pitchFamily="18" charset="0"/>
              </a:rPr>
              <a:t>(1)</a:t>
            </a:r>
            <a:r>
              <a:rPr lang="en-US" sz="2475" spc="-49"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2475" dirty="0">
                <a:latin typeface="Bookman Old Style" panose="02050604050505020204" pitchFamily="18" charset="0"/>
                <a:ea typeface="Bookman Old Style" panose="02050604050505020204" pitchFamily="18" charset="0"/>
                <a:cs typeface="Bookman Old Style" panose="02050604050505020204" pitchFamily="18" charset="0"/>
              </a:rPr>
              <a:t>BKU;</a:t>
            </a:r>
            <a:r>
              <a:rPr lang="en-US" sz="2475" dirty="0">
                <a:latin typeface="Calibri" panose="020F0502020204030204" pitchFamily="34" charset="0"/>
                <a:ea typeface="Calibri" panose="020F0502020204030204" pitchFamily="34" charset="0"/>
                <a:cs typeface="Times New Roman" panose="02020603050405020304" pitchFamily="18" charset="0"/>
              </a:rPr>
              <a:t> </a:t>
            </a:r>
            <a:endParaRPr lang="en-ID" sz="2475" dirty="0">
              <a:latin typeface="Calibri" panose="020F0502020204030204" pitchFamily="34" charset="0"/>
              <a:ea typeface="Calibri" panose="020F0502020204030204" pitchFamily="34" charset="0"/>
              <a:cs typeface="Times New Roman" panose="02020603050405020304" pitchFamily="18" charset="0"/>
            </a:endParaRPr>
          </a:p>
          <a:p>
            <a:pPr marL="1077595" lvl="1" indent="-269240">
              <a:lnSpc>
                <a:spcPct val="150000"/>
              </a:lnSpc>
              <a:spcBef>
                <a:spcPts val="0"/>
              </a:spcBef>
              <a:spcAft>
                <a:spcPts val="450"/>
              </a:spcAft>
              <a:buNone/>
            </a:pPr>
            <a:r>
              <a:rPr lang="en-US" sz="2475" dirty="0">
                <a:latin typeface="Bookman Old Style" panose="02050604050505020204" pitchFamily="18" charset="0"/>
                <a:ea typeface="Bookman Old Style" panose="02050604050505020204" pitchFamily="18" charset="0"/>
                <a:cs typeface="Bookman Old Style" panose="02050604050505020204" pitchFamily="18" charset="0"/>
              </a:rPr>
              <a:t>(2)</a:t>
            </a:r>
            <a:r>
              <a:rPr lang="en-US" sz="2475" spc="-49"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2475" dirty="0" err="1">
                <a:latin typeface="Bookman Old Style" panose="02050604050505020204" pitchFamily="18" charset="0"/>
                <a:ea typeface="Bookman Old Style" panose="02050604050505020204" pitchFamily="18" charset="0"/>
                <a:cs typeface="Bookman Old Style" panose="02050604050505020204" pitchFamily="18" charset="0"/>
              </a:rPr>
              <a:t>Laporan</a:t>
            </a:r>
            <a:r>
              <a:rPr lang="en-US" sz="2475"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2475" dirty="0" err="1">
                <a:latin typeface="Bookman Old Style" panose="02050604050505020204" pitchFamily="18" charset="0"/>
                <a:ea typeface="Bookman Old Style" panose="02050604050505020204" pitchFamily="18" charset="0"/>
                <a:cs typeface="Bookman Old Style" panose="02050604050505020204" pitchFamily="18" charset="0"/>
              </a:rPr>
              <a:t>penutupan</a:t>
            </a:r>
            <a:r>
              <a:rPr lang="en-US" sz="2475" dirty="0">
                <a:latin typeface="Bookman Old Style" panose="02050604050505020204" pitchFamily="18" charset="0"/>
                <a:ea typeface="Bookman Old Style" panose="02050604050505020204" pitchFamily="18" charset="0"/>
                <a:cs typeface="Bookman Old Style" panose="02050604050505020204" pitchFamily="18" charset="0"/>
              </a:rPr>
              <a:t> kas (BKU);</a:t>
            </a:r>
            <a:r>
              <a:rPr lang="en-US" sz="2475" spc="-3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2475" dirty="0">
                <a:latin typeface="Bookman Old Style" panose="02050604050505020204" pitchFamily="18" charset="0"/>
                <a:ea typeface="Bookman Old Style" panose="02050604050505020204" pitchFamily="18" charset="0"/>
                <a:cs typeface="Bookman Old Style" panose="02050604050505020204" pitchFamily="18" charset="0"/>
              </a:rPr>
              <a:t>dan</a:t>
            </a:r>
            <a:r>
              <a:rPr lang="en-US" sz="2475" dirty="0">
                <a:latin typeface="Calibri" panose="020F0502020204030204" pitchFamily="34" charset="0"/>
                <a:ea typeface="Calibri" panose="020F0502020204030204" pitchFamily="34" charset="0"/>
                <a:cs typeface="Times New Roman" panose="02020603050405020304" pitchFamily="18" charset="0"/>
              </a:rPr>
              <a:t> </a:t>
            </a:r>
            <a:endParaRPr lang="en-ID" sz="2475" dirty="0">
              <a:latin typeface="Calibri" panose="020F0502020204030204" pitchFamily="34" charset="0"/>
              <a:ea typeface="Calibri" panose="020F0502020204030204" pitchFamily="34" charset="0"/>
              <a:cs typeface="Times New Roman" panose="02020603050405020304" pitchFamily="18" charset="0"/>
            </a:endParaRPr>
          </a:p>
          <a:p>
            <a:pPr marL="1077595" lvl="1" indent="-269240">
              <a:lnSpc>
                <a:spcPct val="150000"/>
              </a:lnSpc>
              <a:spcBef>
                <a:spcPts val="0"/>
              </a:spcBef>
              <a:spcAft>
                <a:spcPts val="450"/>
              </a:spcAft>
              <a:buNone/>
            </a:pPr>
            <a:r>
              <a:rPr lang="en-US" sz="2475" dirty="0">
                <a:latin typeface="Bookman Old Style" panose="02050604050505020204" pitchFamily="18" charset="0"/>
                <a:ea typeface="Bookman Old Style" panose="02050604050505020204" pitchFamily="18" charset="0"/>
                <a:cs typeface="Bookman Old Style" panose="02050604050505020204" pitchFamily="18" charset="0"/>
              </a:rPr>
              <a:t>(3)</a:t>
            </a:r>
            <a:r>
              <a:rPr lang="en-US" sz="2475" spc="-49"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2475" dirty="0">
                <a:latin typeface="Bookman Old Style" panose="02050604050505020204" pitchFamily="18" charset="0"/>
                <a:ea typeface="Bookman Old Style" panose="02050604050505020204" pitchFamily="18" charset="0"/>
                <a:cs typeface="Bookman Old Style" panose="02050604050505020204" pitchFamily="18" charset="0"/>
              </a:rPr>
              <a:t>LPJ </a:t>
            </a:r>
            <a:r>
              <a:rPr lang="en-US" sz="2475" dirty="0" err="1">
                <a:latin typeface="Bookman Old Style" panose="02050604050505020204" pitchFamily="18" charset="0"/>
                <a:ea typeface="Bookman Old Style" panose="02050604050505020204" pitchFamily="18" charset="0"/>
                <a:cs typeface="Bookman Old Style" panose="02050604050505020204" pitchFamily="18" charset="0"/>
              </a:rPr>
              <a:t>Bendahara</a:t>
            </a:r>
            <a:r>
              <a:rPr lang="en-US" sz="2475"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2475" dirty="0" err="1">
                <a:latin typeface="Bookman Old Style" panose="02050604050505020204" pitchFamily="18" charset="0"/>
                <a:ea typeface="Bookman Old Style" panose="02050604050505020204" pitchFamily="18" charset="0"/>
                <a:cs typeface="Bookman Old Style" panose="02050604050505020204" pitchFamily="18" charset="0"/>
              </a:rPr>
              <a:t>Pengeluaran</a:t>
            </a:r>
            <a:r>
              <a:rPr lang="en-US" sz="2475"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2475" dirty="0" err="1">
                <a:latin typeface="Bookman Old Style" panose="02050604050505020204" pitchFamily="18" charset="0"/>
                <a:ea typeface="Bookman Old Style" panose="02050604050505020204" pitchFamily="18" charset="0"/>
                <a:cs typeface="Bookman Old Style" panose="02050604050505020204" pitchFamily="18" charset="0"/>
              </a:rPr>
              <a:t>Pembantu</a:t>
            </a:r>
            <a:r>
              <a:rPr lang="en-US" sz="2475" dirty="0">
                <a:latin typeface="Calibri" panose="020F0502020204030204" pitchFamily="34" charset="0"/>
                <a:ea typeface="Calibri" panose="020F0502020204030204" pitchFamily="34" charset="0"/>
                <a:cs typeface="Times New Roman" panose="02020603050405020304" pitchFamily="18" charset="0"/>
              </a:rPr>
              <a:t> </a:t>
            </a:r>
            <a:endParaRPr lang="en-ID" sz="2475" dirty="0">
              <a:latin typeface="Calibri" panose="020F0502020204030204" pitchFamily="34" charset="0"/>
              <a:ea typeface="Calibri" panose="020F0502020204030204" pitchFamily="34" charset="0"/>
              <a:cs typeface="Times New Roman" panose="02020603050405020304" pitchFamily="18" charset="0"/>
            </a:endParaRPr>
          </a:p>
          <a:p>
            <a:pPr marL="953770" marR="26670" indent="-386080" algn="just">
              <a:lnSpc>
                <a:spcPct val="150000"/>
              </a:lnSpc>
              <a:spcBef>
                <a:spcPts val="0"/>
              </a:spcBef>
              <a:spcAft>
                <a:spcPts val="450"/>
              </a:spcAft>
              <a:buFont typeface="+mj-lt"/>
              <a:buAutoNum type="alphaLcParenR" startAt="3"/>
            </a:pPr>
            <a:r>
              <a:rPr lang="en-US" sz="2475" dirty="0">
                <a:latin typeface="Bookman Old Style" panose="02050604050505020204" pitchFamily="18" charset="0"/>
                <a:ea typeface="Bookman Old Style" panose="02050604050505020204" pitchFamily="18" charset="0"/>
                <a:cs typeface="Bookman Old Style" panose="02050604050505020204" pitchFamily="18" charset="0"/>
              </a:rPr>
              <a:t>Pada </a:t>
            </a:r>
            <a:r>
              <a:rPr lang="en-US" sz="2475" spc="6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2475" dirty="0" err="1">
                <a:latin typeface="Bookman Old Style" panose="02050604050505020204" pitchFamily="18" charset="0"/>
                <a:ea typeface="Bookman Old Style" panose="02050604050505020204" pitchFamily="18" charset="0"/>
                <a:cs typeface="Bookman Old Style" panose="02050604050505020204" pitchFamily="18" charset="0"/>
              </a:rPr>
              <a:t>bulan</a:t>
            </a:r>
            <a:r>
              <a:rPr lang="en-US" sz="2475"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2475" spc="6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2475" dirty="0" err="1">
                <a:latin typeface="Bookman Old Style" panose="02050604050505020204" pitchFamily="18" charset="0"/>
                <a:ea typeface="Bookman Old Style" panose="02050604050505020204" pitchFamily="18" charset="0"/>
                <a:cs typeface="Bookman Old Style" panose="02050604050505020204" pitchFamily="18" charset="0"/>
              </a:rPr>
              <a:t>ter</a:t>
            </a:r>
            <a:r>
              <a:rPr lang="en-US" sz="2475" spc="4" dirty="0" err="1">
                <a:latin typeface="Bookman Old Style" panose="02050604050505020204" pitchFamily="18" charset="0"/>
                <a:ea typeface="Bookman Old Style" panose="02050604050505020204" pitchFamily="18" charset="0"/>
                <a:cs typeface="Bookman Old Style" panose="02050604050505020204" pitchFamily="18" charset="0"/>
              </a:rPr>
              <a:t>a</a:t>
            </a:r>
            <a:r>
              <a:rPr lang="en-US" sz="2475" dirty="0" err="1">
                <a:latin typeface="Bookman Old Style" panose="02050604050505020204" pitchFamily="18" charset="0"/>
                <a:ea typeface="Bookman Old Style" panose="02050604050505020204" pitchFamily="18" charset="0"/>
                <a:cs typeface="Bookman Old Style" panose="02050604050505020204" pitchFamily="18" charset="0"/>
              </a:rPr>
              <a:t>khir</a:t>
            </a:r>
            <a:r>
              <a:rPr lang="en-US" sz="2475"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2475" spc="41"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2475" dirty="0" err="1">
                <a:latin typeface="Bookman Old Style" panose="02050604050505020204" pitchFamily="18" charset="0"/>
                <a:ea typeface="Bookman Old Style" panose="02050604050505020204" pitchFamily="18" charset="0"/>
                <a:cs typeface="Bookman Old Style" panose="02050604050505020204" pitchFamily="18" charset="0"/>
              </a:rPr>
              <a:t>tahun</a:t>
            </a:r>
            <a:r>
              <a:rPr lang="en-US" sz="2475"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2475" spc="6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2475" dirty="0" err="1">
                <a:latin typeface="Bookman Old Style" panose="02050604050505020204" pitchFamily="18" charset="0"/>
                <a:ea typeface="Bookman Old Style" panose="02050604050505020204" pitchFamily="18" charset="0"/>
                <a:cs typeface="Bookman Old Style" panose="02050604050505020204" pitchFamily="18" charset="0"/>
              </a:rPr>
              <a:t>anggaran</a:t>
            </a:r>
            <a:r>
              <a:rPr lang="en-US" sz="2475"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2475" spc="6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2475" dirty="0">
                <a:latin typeface="Bookman Old Style" panose="02050604050505020204" pitchFamily="18" charset="0"/>
                <a:ea typeface="Bookman Old Style" panose="02050604050505020204" pitchFamily="18" charset="0"/>
                <a:cs typeface="Bookman Old Style" panose="02050604050505020204" pitchFamily="18" charset="0"/>
              </a:rPr>
              <a:t>LPJ </a:t>
            </a:r>
            <a:r>
              <a:rPr lang="en-US" sz="2475" spc="6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2475" dirty="0" err="1">
                <a:latin typeface="Bookman Old Style" panose="02050604050505020204" pitchFamily="18" charset="0"/>
                <a:ea typeface="Bookman Old Style" panose="02050604050505020204" pitchFamily="18" charset="0"/>
                <a:cs typeface="Bookman Old Style" panose="02050604050505020204" pitchFamily="18" charset="0"/>
              </a:rPr>
              <a:t>administratif</a:t>
            </a:r>
            <a:r>
              <a:rPr lang="en-US" sz="2475"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2475" dirty="0" err="1">
                <a:latin typeface="Bookman Old Style" panose="02050604050505020204" pitchFamily="18" charset="0"/>
                <a:ea typeface="Bookman Old Style" panose="02050604050505020204" pitchFamily="18" charset="0"/>
                <a:cs typeface="Bookman Old Style" panose="02050604050505020204" pitchFamily="18" charset="0"/>
              </a:rPr>
              <a:t>disampaikan</a:t>
            </a:r>
            <a:r>
              <a:rPr lang="en-US" sz="2475" spc="3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2475" dirty="0">
                <a:latin typeface="Bookman Old Style" panose="02050604050505020204" pitchFamily="18" charset="0"/>
                <a:ea typeface="Bookman Old Style" panose="02050604050505020204" pitchFamily="18" charset="0"/>
                <a:cs typeface="Bookman Old Style" panose="02050604050505020204" pitchFamily="18" charset="0"/>
              </a:rPr>
              <a:t>paling</a:t>
            </a:r>
            <a:r>
              <a:rPr lang="en-US" sz="2475" spc="3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2475" dirty="0" err="1">
                <a:latin typeface="Bookman Old Style" panose="02050604050505020204" pitchFamily="18" charset="0"/>
                <a:ea typeface="Bookman Old Style" panose="02050604050505020204" pitchFamily="18" charset="0"/>
                <a:cs typeface="Bookman Old Style" panose="02050604050505020204" pitchFamily="18" charset="0"/>
              </a:rPr>
              <a:t>lambat</a:t>
            </a:r>
            <a:r>
              <a:rPr lang="en-US" sz="2475"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2475" dirty="0" err="1">
                <a:latin typeface="Bookman Old Style" panose="02050604050505020204" pitchFamily="18" charset="0"/>
                <a:ea typeface="Bookman Old Style" panose="02050604050505020204" pitchFamily="18" charset="0"/>
                <a:cs typeface="Bookman Old Style" panose="02050604050505020204" pitchFamily="18" charset="0"/>
              </a:rPr>
              <a:t>tanggal</a:t>
            </a:r>
            <a:r>
              <a:rPr lang="en-US" sz="2475" spc="3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2475" dirty="0">
                <a:latin typeface="Bookman Old Style" panose="02050604050505020204" pitchFamily="18" charset="0"/>
                <a:ea typeface="Bookman Old Style" panose="02050604050505020204" pitchFamily="18" charset="0"/>
                <a:cs typeface="Bookman Old Style" panose="02050604050505020204" pitchFamily="18" charset="0"/>
              </a:rPr>
              <a:t>10</a:t>
            </a:r>
            <a:r>
              <a:rPr lang="en-US" sz="2475" spc="3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2475" dirty="0" err="1">
                <a:latin typeface="Bookman Old Style" panose="02050604050505020204" pitchFamily="18" charset="0"/>
                <a:ea typeface="Bookman Old Style" panose="02050604050505020204" pitchFamily="18" charset="0"/>
                <a:cs typeface="Bookman Old Style" panose="02050604050505020204" pitchFamily="18" charset="0"/>
              </a:rPr>
              <a:t>bulan</a:t>
            </a:r>
            <a:r>
              <a:rPr lang="en-US" sz="2475" spc="3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2475" dirty="0" err="1">
                <a:latin typeface="Bookman Old Style" panose="02050604050505020204" pitchFamily="18" charset="0"/>
                <a:ea typeface="Bookman Old Style" panose="02050604050505020204" pitchFamily="18" charset="0"/>
                <a:cs typeface="Bookman Old Style" panose="02050604050505020204" pitchFamily="18" charset="0"/>
              </a:rPr>
              <a:t>Januari</a:t>
            </a:r>
            <a:r>
              <a:rPr lang="en-US" sz="2475" spc="3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2475" dirty="0">
                <a:latin typeface="Bookman Old Style" panose="02050604050505020204" pitchFamily="18" charset="0"/>
                <a:ea typeface="Bookman Old Style" panose="02050604050505020204" pitchFamily="18" charset="0"/>
                <a:cs typeface="Bookman Old Style" panose="02050604050505020204" pitchFamily="18" charset="0"/>
              </a:rPr>
              <a:t>dan</a:t>
            </a:r>
            <a:r>
              <a:rPr lang="en-US" sz="2475" spc="3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2475" dirty="0" err="1">
                <a:latin typeface="Bookman Old Style" panose="02050604050505020204" pitchFamily="18" charset="0"/>
                <a:ea typeface="Bookman Old Style" panose="02050604050505020204" pitchFamily="18" charset="0"/>
                <a:cs typeface="Bookman Old Style" panose="02050604050505020204" pitchFamily="18" charset="0"/>
              </a:rPr>
              <a:t>wajib</a:t>
            </a:r>
            <a:r>
              <a:rPr lang="en-US" sz="2475"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2475" dirty="0" err="1">
                <a:latin typeface="Bookman Old Style" panose="02050604050505020204" pitchFamily="18" charset="0"/>
                <a:ea typeface="Bookman Old Style" panose="02050604050505020204" pitchFamily="18" charset="0"/>
                <a:cs typeface="Bookman Old Style" panose="02050604050505020204" pitchFamily="18" charset="0"/>
              </a:rPr>
              <a:t>melampirkan</a:t>
            </a:r>
            <a:r>
              <a:rPr lang="en-US" sz="2475"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2475" dirty="0" err="1">
                <a:latin typeface="Bookman Old Style" panose="02050604050505020204" pitchFamily="18" charset="0"/>
                <a:ea typeface="Bookman Old Style" panose="02050604050505020204" pitchFamily="18" charset="0"/>
                <a:cs typeface="Bookman Old Style" panose="02050604050505020204" pitchFamily="18" charset="0"/>
              </a:rPr>
              <a:t>bukti</a:t>
            </a:r>
            <a:r>
              <a:rPr lang="en-US" sz="2475"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2475" dirty="0" err="1">
                <a:latin typeface="Bookman Old Style" panose="02050604050505020204" pitchFamily="18" charset="0"/>
                <a:ea typeface="Bookman Old Style" panose="02050604050505020204" pitchFamily="18" charset="0"/>
                <a:cs typeface="Bookman Old Style" panose="02050604050505020204" pitchFamily="18" charset="0"/>
              </a:rPr>
              <a:t>setoran</a:t>
            </a:r>
            <a:r>
              <a:rPr lang="en-US" sz="2475"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2475" dirty="0" err="1">
                <a:latin typeface="Bookman Old Style" panose="02050604050505020204" pitchFamily="18" charset="0"/>
                <a:ea typeface="Bookman Old Style" panose="02050604050505020204" pitchFamily="18" charset="0"/>
                <a:cs typeface="Bookman Old Style" panose="02050604050505020204" pitchFamily="18" charset="0"/>
              </a:rPr>
              <a:t>sisa</a:t>
            </a:r>
            <a:r>
              <a:rPr lang="en-US" sz="2475" spc="-19"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2475" dirty="0">
                <a:latin typeface="Bookman Old Style" panose="02050604050505020204" pitchFamily="18" charset="0"/>
                <a:ea typeface="Bookman Old Style" panose="02050604050505020204" pitchFamily="18" charset="0"/>
                <a:cs typeface="Bookman Old Style" panose="02050604050505020204" pitchFamily="18" charset="0"/>
              </a:rPr>
              <a:t>UP.</a:t>
            </a:r>
            <a:endParaRPr lang="en-ID" sz="2475" dirty="0">
              <a:latin typeface="Calibri" panose="020F0502020204030204" pitchFamily="34" charset="0"/>
              <a:ea typeface="Calibri" panose="020F0502020204030204" pitchFamily="34" charset="0"/>
              <a:cs typeface="Times New Roman" panose="02020603050405020304" pitchFamily="18" charset="0"/>
            </a:endParaRPr>
          </a:p>
          <a:p>
            <a:pPr marL="600075" lvl="1" indent="-257175">
              <a:lnSpc>
                <a:spcPct val="130000"/>
              </a:lnSpc>
              <a:spcBef>
                <a:spcPts val="0"/>
              </a:spcBef>
              <a:spcAft>
                <a:spcPts val="450"/>
              </a:spcAft>
              <a:buFont typeface="+mj-lt"/>
              <a:buAutoNum type="alphaLcParenR"/>
            </a:pPr>
            <a:endParaRPr lang="en-ID" sz="2550" dirty="0">
              <a:latin typeface="Calibri" panose="020F0502020204030204" pitchFamily="34" charset="0"/>
              <a:ea typeface="Calibri" panose="020F0502020204030204" pitchFamily="34" charset="0"/>
              <a:cs typeface="Times New Roman" panose="02020603050405020304" pitchFamily="18" charset="0"/>
            </a:endParaRPr>
          </a:p>
          <a:p>
            <a:pPr marL="0" indent="0">
              <a:lnSpc>
                <a:spcPct val="130000"/>
              </a:lnSpc>
              <a:spcBef>
                <a:spcPts val="0"/>
              </a:spcBef>
              <a:spcAft>
                <a:spcPts val="450"/>
              </a:spcAft>
              <a:buNone/>
            </a:pPr>
            <a:endParaRPr lang="en-ID" sz="2550" dirty="0">
              <a:latin typeface="Calibri" panose="020F0502020204030204" pitchFamily="34" charset="0"/>
              <a:ea typeface="Calibri" panose="020F0502020204030204" pitchFamily="34" charset="0"/>
              <a:cs typeface="Times New Roman" panose="02020603050405020304" pitchFamily="18" charset="0"/>
            </a:endParaRPr>
          </a:p>
          <a:p>
            <a:endParaRPr lang="en-ID" dirty="0"/>
          </a:p>
        </p:txBody>
      </p:sp>
    </p:spTree>
  </p:cSld>
  <p:clrMapOvr>
    <a:masterClrMapping/>
  </p:clrMapOvr>
  <p:transition/>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3722" y="1257301"/>
            <a:ext cx="8090807" cy="4265330"/>
          </a:xfrm>
        </p:spPr>
        <p:txBody>
          <a:bodyPr>
            <a:normAutofit/>
          </a:bodyPr>
          <a:lstStyle/>
          <a:p>
            <a:pPr marL="234315" indent="0">
              <a:lnSpc>
                <a:spcPct val="130000"/>
              </a:lnSpc>
              <a:spcBef>
                <a:spcPts val="0"/>
              </a:spcBef>
              <a:spcAft>
                <a:spcPts val="450"/>
              </a:spcAft>
              <a:buNone/>
            </a:pP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4)</a:t>
            </a:r>
            <a:r>
              <a:rPr lang="en-US" sz="1350" spc="3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b="1" dirty="0" err="1">
                <a:latin typeface="Bookman Old Style" panose="02050604050505020204" pitchFamily="18" charset="0"/>
                <a:ea typeface="Bookman Old Style" panose="02050604050505020204" pitchFamily="18" charset="0"/>
                <a:cs typeface="Bookman Old Style" panose="02050604050505020204" pitchFamily="18" charset="0"/>
              </a:rPr>
              <a:t>Pertanggungjawaban</a:t>
            </a:r>
            <a:r>
              <a:rPr lang="en-US" sz="1350" b="1"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b="1" dirty="0" err="1">
                <a:latin typeface="Bookman Old Style" panose="02050604050505020204" pitchFamily="18" charset="0"/>
                <a:ea typeface="Bookman Old Style" panose="02050604050505020204" pitchFamily="18" charset="0"/>
                <a:cs typeface="Bookman Old Style" panose="02050604050505020204" pitchFamily="18" charset="0"/>
              </a:rPr>
              <a:t>Fungsional</a:t>
            </a:r>
            <a:r>
              <a:rPr lang="en-US" sz="1350" dirty="0">
                <a:latin typeface="Calibri" panose="020F0502020204030204" pitchFamily="34" charset="0"/>
                <a:ea typeface="Calibri" panose="020F0502020204030204" pitchFamily="34" charset="0"/>
                <a:cs typeface="Times New Roman" panose="02020603050405020304" pitchFamily="18" charset="0"/>
              </a:rPr>
              <a:t> </a:t>
            </a:r>
            <a:endParaRPr lang="en-ID" sz="1350" dirty="0">
              <a:latin typeface="Calibri" panose="020F0502020204030204" pitchFamily="34" charset="0"/>
              <a:ea typeface="Calibri" panose="020F0502020204030204" pitchFamily="34" charset="0"/>
              <a:cs typeface="Times New Roman" panose="02020603050405020304" pitchFamily="18" charset="0"/>
            </a:endParaRPr>
          </a:p>
          <a:p>
            <a:pPr marL="824865" marR="25400" indent="-257175" algn="just">
              <a:lnSpc>
                <a:spcPct val="130000"/>
              </a:lnSpc>
              <a:spcBef>
                <a:spcPts val="0"/>
              </a:spcBef>
              <a:spcAft>
                <a:spcPts val="450"/>
              </a:spcAft>
              <a:buFont typeface="+mj-lt"/>
              <a:buAutoNum type="alphaLcParenR"/>
            </a:pP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Pertanggungjawaban</a:t>
            </a:r>
            <a:r>
              <a:rPr lang="en-US" sz="1350" spc="26"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fungsional</a:t>
            </a:r>
            <a:r>
              <a:rPr lang="en-US" sz="1350" spc="3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disa</a:t>
            </a:r>
            <a:r>
              <a:rPr lang="en-US" sz="1350" spc="-8" dirty="0" err="1">
                <a:latin typeface="Bookman Old Style" panose="02050604050505020204" pitchFamily="18" charset="0"/>
                <a:ea typeface="Bookman Old Style" panose="02050604050505020204" pitchFamily="18" charset="0"/>
                <a:cs typeface="Bookman Old Style" panose="02050604050505020204" pitchFamily="18" charset="0"/>
              </a:rPr>
              <a:t>m</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paikan</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 oleh</a:t>
            </a:r>
            <a:r>
              <a:rPr lang="en-US" sz="1350" spc="3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Bend</a:t>
            </a:r>
            <a:r>
              <a:rPr lang="en-US" sz="1350" spc="-8" dirty="0" err="1">
                <a:latin typeface="Bookman Old Style" panose="02050604050505020204" pitchFamily="18" charset="0"/>
                <a:ea typeface="Bookman Old Style" panose="02050604050505020204" pitchFamily="18" charset="0"/>
                <a:cs typeface="Bookman Old Style" panose="02050604050505020204" pitchFamily="18" charset="0"/>
              </a:rPr>
              <a:t>a</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hara</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Pengeluaran</a:t>
            </a:r>
            <a:r>
              <a:rPr lang="en-US" sz="1350" spc="-19"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kepada</a:t>
            </a:r>
            <a:r>
              <a:rPr lang="en-US" sz="1350" spc="-19"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PPKD</a:t>
            </a:r>
            <a:r>
              <a:rPr lang="en-US" sz="1350" spc="-15"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selaku</a:t>
            </a:r>
            <a:r>
              <a:rPr lang="en-US" sz="1350" spc="-19"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BUD</a:t>
            </a:r>
            <a:r>
              <a:rPr lang="en-US" sz="1350" spc="-41"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spc="-8" dirty="0">
                <a:latin typeface="Bookman Old Style" panose="02050604050505020204" pitchFamily="18" charset="0"/>
                <a:ea typeface="Bookman Old Style" panose="02050604050505020204" pitchFamily="18" charset="0"/>
                <a:cs typeface="Bookman Old Style" panose="02050604050505020204" pitchFamily="18" charset="0"/>
              </a:rPr>
              <a:t>p</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aling</a:t>
            </a:r>
            <a:r>
              <a:rPr lang="en-US" sz="1350" spc="-41"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lambat</a:t>
            </a:r>
            <a:r>
              <a:rPr lang="en-US" sz="1350" spc="-49"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tanggal</a:t>
            </a:r>
            <a:r>
              <a:rPr lang="en-US" sz="1350" spc="-19"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10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bulan</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berikutnya</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a:t>
            </a:r>
            <a:endParaRPr lang="en-ID" sz="1350" dirty="0">
              <a:latin typeface="Calibri" panose="020F0502020204030204" pitchFamily="34" charset="0"/>
              <a:ea typeface="Calibri" panose="020F0502020204030204" pitchFamily="34" charset="0"/>
              <a:cs typeface="Times New Roman" panose="02020603050405020304" pitchFamily="18" charset="0"/>
            </a:endParaRPr>
          </a:p>
          <a:p>
            <a:pPr marL="824865" marR="26035" indent="-257175" algn="just">
              <a:lnSpc>
                <a:spcPct val="130000"/>
              </a:lnSpc>
              <a:spcBef>
                <a:spcPts val="0"/>
              </a:spcBef>
              <a:spcAft>
                <a:spcPts val="450"/>
              </a:spcAft>
              <a:buFont typeface="+mj-lt"/>
              <a:buAutoNum type="alphaLcParenR"/>
            </a:pP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Pertanggungjawaban</a:t>
            </a:r>
            <a:r>
              <a:rPr lang="en-US" sz="1350" spc="4"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fungsional</a:t>
            </a:r>
            <a:r>
              <a:rPr lang="en-US" sz="1350" spc="4"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beru</a:t>
            </a:r>
            <a:r>
              <a:rPr lang="en-US" sz="1350" spc="8" dirty="0" err="1">
                <a:latin typeface="Bookman Old Style" panose="02050604050505020204" pitchFamily="18" charset="0"/>
                <a:ea typeface="Bookman Old Style" panose="02050604050505020204" pitchFamily="18" charset="0"/>
                <a:cs typeface="Bookman Old Style" panose="02050604050505020204" pitchFamily="18" charset="0"/>
              </a:rPr>
              <a:t>p</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a</a:t>
            </a:r>
            <a:r>
              <a:rPr lang="en-US" sz="1350" spc="4"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LPJ</a:t>
            </a:r>
            <a:r>
              <a:rPr lang="en-US" sz="1350" spc="4"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yang</a:t>
            </a:r>
            <a:r>
              <a:rPr lang="en-US" sz="1350" spc="11"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meru</a:t>
            </a:r>
            <a:r>
              <a:rPr lang="en-US" sz="1350" spc="8" dirty="0" err="1">
                <a:latin typeface="Bookman Old Style" panose="02050604050505020204" pitchFamily="18" charset="0"/>
                <a:ea typeface="Bookman Old Style" panose="02050604050505020204" pitchFamily="18" charset="0"/>
                <a:cs typeface="Bookman Old Style" panose="02050604050505020204" pitchFamily="18" charset="0"/>
              </a:rPr>
              <a:t>p</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akan</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konsolidasi</a:t>
            </a:r>
            <a:r>
              <a:rPr lang="en-US" sz="1350" spc="4"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dengan</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 LPJ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Bendahara</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Pengeluaran</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Pembantu</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dilampiri</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a:t>
            </a:r>
            <a:endParaRPr lang="en-US" sz="1350" dirty="0">
              <a:latin typeface="Bookman Old Style" panose="02050604050505020204" pitchFamily="18" charset="0"/>
              <a:ea typeface="Bookman Old Style" panose="02050604050505020204" pitchFamily="18" charset="0"/>
              <a:cs typeface="Bookman Old Style" panose="02050604050505020204" pitchFamily="18" charset="0"/>
            </a:endParaRPr>
          </a:p>
          <a:p>
            <a:pPr marL="910590" marR="26035" lvl="1" indent="0" algn="just">
              <a:lnSpc>
                <a:spcPct val="130000"/>
              </a:lnSpc>
              <a:spcBef>
                <a:spcPts val="0"/>
              </a:spcBef>
              <a:spcAft>
                <a:spcPts val="450"/>
              </a:spcAft>
              <a:buNone/>
            </a:pP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(1)</a:t>
            </a:r>
            <a:r>
              <a:rPr lang="en-US" sz="1350" spc="-49"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Laporan</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penutupan</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 kas; dan</a:t>
            </a:r>
            <a:r>
              <a:rPr lang="en-US" sz="1350" dirty="0">
                <a:latin typeface="Calibri" panose="020F0502020204030204" pitchFamily="34" charset="0"/>
                <a:ea typeface="Calibri" panose="020F0502020204030204" pitchFamily="34" charset="0"/>
                <a:cs typeface="Times New Roman" panose="02020603050405020304" pitchFamily="18" charset="0"/>
              </a:rPr>
              <a:t> </a:t>
            </a:r>
            <a:endParaRPr lang="en-ID" sz="1350" dirty="0">
              <a:latin typeface="Calibri" panose="020F0502020204030204" pitchFamily="34" charset="0"/>
              <a:ea typeface="Calibri" panose="020F0502020204030204" pitchFamily="34" charset="0"/>
              <a:cs typeface="Times New Roman" panose="02020603050405020304" pitchFamily="18" charset="0"/>
            </a:endParaRPr>
          </a:p>
          <a:p>
            <a:pPr marL="911860" lvl="1" indent="0">
              <a:lnSpc>
                <a:spcPct val="130000"/>
              </a:lnSpc>
              <a:spcBef>
                <a:spcPts val="0"/>
              </a:spcBef>
              <a:spcAft>
                <a:spcPts val="450"/>
              </a:spcAft>
              <a:buNone/>
            </a:pP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(2)</a:t>
            </a:r>
            <a:r>
              <a:rPr lang="en-US" sz="1350" spc="-49"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LPJ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Bendahara</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Pengeluaran</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Pembantu</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a:t>
            </a:r>
            <a:r>
              <a:rPr lang="en-US" sz="1350" dirty="0">
                <a:latin typeface="Calibri" panose="020F0502020204030204" pitchFamily="34" charset="0"/>
                <a:ea typeface="Calibri" panose="020F0502020204030204" pitchFamily="34" charset="0"/>
                <a:cs typeface="Times New Roman" panose="02020603050405020304" pitchFamily="18" charset="0"/>
              </a:rPr>
              <a:t> </a:t>
            </a:r>
            <a:endParaRPr lang="en-ID" sz="1350" dirty="0">
              <a:latin typeface="Calibri" panose="020F0502020204030204" pitchFamily="34" charset="0"/>
              <a:ea typeface="Calibri" panose="020F0502020204030204" pitchFamily="34" charset="0"/>
              <a:cs typeface="Times New Roman" panose="02020603050405020304" pitchFamily="18" charset="0"/>
            </a:endParaRPr>
          </a:p>
          <a:p>
            <a:pPr marL="824865" marR="26670" indent="-257175" algn="just">
              <a:lnSpc>
                <a:spcPct val="130000"/>
              </a:lnSpc>
              <a:spcBef>
                <a:spcPts val="0"/>
              </a:spcBef>
              <a:spcAft>
                <a:spcPts val="450"/>
              </a:spcAft>
              <a:buFont typeface="+mj-lt"/>
              <a:buAutoNum type="alphaLcParenR"/>
              <a:tabLst>
                <a:tab pos="1533525" algn="l"/>
              </a:tabLst>
            </a:pP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Pertanggungjawaban</a:t>
            </a:r>
            <a:r>
              <a:rPr lang="en-US" sz="1350" spc="3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fungsional</a:t>
            </a:r>
            <a:r>
              <a:rPr lang="en-US" sz="1350" spc="3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disa</a:t>
            </a:r>
            <a:r>
              <a:rPr lang="en-US" sz="1350" spc="-8" dirty="0" err="1">
                <a:latin typeface="Bookman Old Style" panose="02050604050505020204" pitchFamily="18" charset="0"/>
                <a:ea typeface="Bookman Old Style" panose="02050604050505020204" pitchFamily="18" charset="0"/>
                <a:cs typeface="Bookman Old Style" panose="02050604050505020204" pitchFamily="18" charset="0"/>
              </a:rPr>
              <a:t>m</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paikan</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 oleh</a:t>
            </a:r>
            <a:r>
              <a:rPr lang="en-US" sz="1350" spc="3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Bend</a:t>
            </a:r>
            <a:r>
              <a:rPr lang="en-US" sz="1350" spc="-8" dirty="0" err="1">
                <a:latin typeface="Bookman Old Style" panose="02050604050505020204" pitchFamily="18" charset="0"/>
                <a:ea typeface="Bookman Old Style" panose="02050604050505020204" pitchFamily="18" charset="0"/>
                <a:cs typeface="Bookman Old Style" panose="02050604050505020204" pitchFamily="18" charset="0"/>
              </a:rPr>
              <a:t>a</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hara</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Pengeluarankepada</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spc="206"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PPKD </a:t>
            </a:r>
            <a:r>
              <a:rPr lang="en-US" sz="1350" spc="206"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selaku</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spc="206"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BUD </a:t>
            </a:r>
            <a:r>
              <a:rPr lang="en-US" sz="1350" spc="184"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setelah</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spc="173"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mendapat</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persetujuan</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 PA.</a:t>
            </a:r>
            <a:endParaRPr lang="en-ID" sz="1350" dirty="0">
              <a:latin typeface="Calibri" panose="020F0502020204030204" pitchFamily="34" charset="0"/>
              <a:ea typeface="Calibri" panose="020F0502020204030204" pitchFamily="34" charset="0"/>
              <a:cs typeface="Times New Roman" panose="02020603050405020304" pitchFamily="18" charset="0"/>
            </a:endParaRPr>
          </a:p>
          <a:p>
            <a:pPr marL="824865" marR="25400" indent="-257175" algn="just">
              <a:lnSpc>
                <a:spcPct val="130000"/>
              </a:lnSpc>
              <a:spcBef>
                <a:spcPts val="0"/>
              </a:spcBef>
              <a:spcAft>
                <a:spcPts val="450"/>
              </a:spcAft>
              <a:buFont typeface="+mj-lt"/>
              <a:buAutoNum type="alphaLcParenR"/>
            </a:pP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Pada</a:t>
            </a:r>
            <a:r>
              <a:rPr lang="en-US" sz="1350" spc="248"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bulan</a:t>
            </a:r>
            <a:r>
              <a:rPr lang="en-US" sz="1350" spc="248"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terakhir</a:t>
            </a:r>
            <a:r>
              <a:rPr lang="en-US" sz="1350" spc="214"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tahun</a:t>
            </a:r>
            <a:r>
              <a:rPr lang="en-US" sz="1350" spc="248"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anggaran</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a:t>
            </a:r>
            <a:r>
              <a:rPr lang="en-US" sz="1350" spc="248"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pertanggungjawaban</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fungsional</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disampaikan</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 paling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lambat</a:t>
            </a:r>
            <a:r>
              <a:rPr lang="en-US" sz="1350" spc="-3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t</a:t>
            </a:r>
            <a:r>
              <a:rPr lang="en-US" sz="1350" spc="-8" dirty="0" err="1">
                <a:latin typeface="Bookman Old Style" panose="02050604050505020204" pitchFamily="18" charset="0"/>
                <a:ea typeface="Bookman Old Style" panose="02050604050505020204" pitchFamily="18" charset="0"/>
                <a:cs typeface="Bookman Old Style" panose="02050604050505020204" pitchFamily="18" charset="0"/>
              </a:rPr>
              <a:t>a</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nggal</a:t>
            </a:r>
            <a:r>
              <a:rPr lang="en-US" sz="1350" spc="-8"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10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bulan</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Jan</a:t>
            </a:r>
            <a:r>
              <a:rPr lang="en-US" sz="1350" spc="-11" dirty="0" err="1">
                <a:latin typeface="Bookman Old Style" panose="02050604050505020204" pitchFamily="18" charset="0"/>
                <a:ea typeface="Bookman Old Style" panose="02050604050505020204" pitchFamily="18" charset="0"/>
                <a:cs typeface="Bookman Old Style" panose="02050604050505020204" pitchFamily="18" charset="0"/>
              </a:rPr>
              <a:t>u</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a</a:t>
            </a:r>
            <a:r>
              <a:rPr lang="en-US" sz="1350" spc="-8" dirty="0" err="1">
                <a:latin typeface="Bookman Old Style" panose="02050604050505020204" pitchFamily="18" charset="0"/>
                <a:ea typeface="Bookman Old Style" panose="02050604050505020204" pitchFamily="18" charset="0"/>
                <a:cs typeface="Bookman Old Style" panose="02050604050505020204" pitchFamily="18" charset="0"/>
              </a:rPr>
              <a:t>r</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i</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 dan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wajib</a:t>
            </a:r>
            <a:r>
              <a:rPr lang="en-US" sz="1350" spc="-23"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melampirkan</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bukti</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setoran</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sisa</a:t>
            </a:r>
            <a:r>
              <a:rPr lang="en-US" sz="1350" spc="-19"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UP</a:t>
            </a:r>
            <a:endParaRPr lang="en-ID" sz="2550" dirty="0">
              <a:latin typeface="Calibri" panose="020F0502020204030204" pitchFamily="34" charset="0"/>
              <a:ea typeface="Calibri" panose="020F0502020204030204" pitchFamily="34" charset="0"/>
              <a:cs typeface="Times New Roman" panose="02020603050405020304" pitchFamily="18" charset="0"/>
            </a:endParaRPr>
          </a:p>
          <a:p>
            <a:pPr marL="0" indent="0">
              <a:lnSpc>
                <a:spcPct val="130000"/>
              </a:lnSpc>
              <a:spcBef>
                <a:spcPts val="0"/>
              </a:spcBef>
              <a:spcAft>
                <a:spcPts val="450"/>
              </a:spcAft>
              <a:buNone/>
            </a:pPr>
            <a:endParaRPr lang="en-ID" sz="2550" dirty="0">
              <a:latin typeface="Calibri" panose="020F0502020204030204" pitchFamily="34" charset="0"/>
              <a:ea typeface="Calibri" panose="020F0502020204030204" pitchFamily="34" charset="0"/>
              <a:cs typeface="Times New Roman" panose="02020603050405020304" pitchFamily="18" charset="0"/>
            </a:endParaRPr>
          </a:p>
          <a:p>
            <a:endParaRPr lang="en-ID" dirty="0"/>
          </a:p>
        </p:txBody>
      </p:sp>
    </p:spTree>
  </p:cSld>
  <p:clrMapOvr>
    <a:masterClrMapping/>
  </p:clrMapOvr>
  <p:transition/>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1" y="1131094"/>
            <a:ext cx="7805057" cy="632392"/>
          </a:xfrm>
        </p:spPr>
        <p:txBody>
          <a:bodyPr>
            <a:noAutofit/>
          </a:bodyPr>
          <a:lstStyle/>
          <a:p>
            <a:r>
              <a:rPr lang="en-US" sz="2700" dirty="0">
                <a:latin typeface="Bookman Old Style" panose="02050604050505020204" pitchFamily="18" charset="0"/>
                <a:ea typeface="Bookman Old Style" panose="02050604050505020204" pitchFamily="18" charset="0"/>
                <a:cs typeface="Bookman Old Style" panose="02050604050505020204" pitchFamily="18" charset="0"/>
              </a:rPr>
              <a:t>PELAKSANAAN PERTANGGUNGJAWABAN</a:t>
            </a:r>
            <a:br>
              <a:rPr lang="en-ID" sz="2700" dirty="0">
                <a:latin typeface="Calibri" panose="020F0502020204030204" pitchFamily="34" charset="0"/>
                <a:ea typeface="Calibri" panose="020F0502020204030204" pitchFamily="34" charset="0"/>
                <a:cs typeface="Times New Roman" panose="02020603050405020304" pitchFamily="18" charset="0"/>
              </a:rPr>
            </a:br>
            <a:endParaRPr lang="en-ID" sz="2700" dirty="0"/>
          </a:p>
        </p:txBody>
      </p:sp>
      <p:sp>
        <p:nvSpPr>
          <p:cNvPr id="3" name="Content Placeholder 2"/>
          <p:cNvSpPr>
            <a:spLocks noGrp="1"/>
          </p:cNvSpPr>
          <p:nvPr>
            <p:ph idx="1"/>
          </p:nvPr>
        </p:nvSpPr>
        <p:spPr>
          <a:xfrm>
            <a:off x="571501" y="1763486"/>
            <a:ext cx="8245928" cy="4073979"/>
          </a:xfrm>
        </p:spPr>
        <p:txBody>
          <a:bodyPr>
            <a:noAutofit/>
          </a:bodyPr>
          <a:lstStyle/>
          <a:p>
            <a:pPr marL="257175" indent="-257175">
              <a:lnSpc>
                <a:spcPct val="150000"/>
              </a:lnSpc>
              <a:spcBef>
                <a:spcPts val="0"/>
              </a:spcBef>
              <a:spcAft>
                <a:spcPts val="450"/>
              </a:spcAft>
              <a:buFont typeface="+mj-lt"/>
              <a:buAutoNum type="alphaLcPeriod"/>
            </a:pPr>
            <a:r>
              <a:rPr lang="en-US" sz="1050" b="1" dirty="0" err="1">
                <a:latin typeface="Bookman Old Style" panose="02050604050505020204" pitchFamily="18" charset="0"/>
                <a:ea typeface="Bookman Old Style" panose="02050604050505020204" pitchFamily="18" charset="0"/>
                <a:cs typeface="Bookman Old Style" panose="02050604050505020204" pitchFamily="18" charset="0"/>
              </a:rPr>
              <a:t>Pertanggungjawaban</a:t>
            </a:r>
            <a:r>
              <a:rPr lang="en-US" sz="1050" b="1" dirty="0">
                <a:latin typeface="Bookman Old Style" panose="02050604050505020204" pitchFamily="18" charset="0"/>
                <a:ea typeface="Bookman Old Style" panose="02050604050505020204" pitchFamily="18" charset="0"/>
                <a:cs typeface="Bookman Old Style" panose="02050604050505020204" pitchFamily="18" charset="0"/>
              </a:rPr>
              <a:t> UP</a:t>
            </a:r>
            <a:endParaRPr lang="en-US" sz="1050" b="1" dirty="0">
              <a:latin typeface="Bookman Old Style" panose="02050604050505020204" pitchFamily="18" charset="0"/>
              <a:ea typeface="Bookman Old Style" panose="02050604050505020204" pitchFamily="18" charset="0"/>
              <a:cs typeface="Bookman Old Style" panose="02050604050505020204" pitchFamily="18" charset="0"/>
            </a:endParaRPr>
          </a:p>
          <a:p>
            <a:pPr marL="600075" lvl="1" indent="-257175">
              <a:lnSpc>
                <a:spcPct val="150000"/>
              </a:lnSpc>
              <a:spcBef>
                <a:spcPts val="0"/>
              </a:spcBef>
              <a:spcAft>
                <a:spcPts val="450"/>
              </a:spcAft>
              <a:buFont typeface="+mj-lt"/>
              <a:buAutoNum type="arabicParenR"/>
            </a:pPr>
            <a:r>
              <a:rPr lang="en-US" sz="1050" dirty="0">
                <a:latin typeface="Bookman Old Style" panose="02050604050505020204" pitchFamily="18" charset="0"/>
                <a:ea typeface="Bookman Old Style" panose="02050604050505020204" pitchFamily="18" charset="0"/>
                <a:cs typeface="Bookman Old Style" panose="02050604050505020204" pitchFamily="18" charset="0"/>
              </a:rPr>
              <a:t>Pada</a:t>
            </a:r>
            <a:r>
              <a:rPr lang="en-US" sz="1050" spc="199"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050" dirty="0" err="1">
                <a:latin typeface="Bookman Old Style" panose="02050604050505020204" pitchFamily="18" charset="0"/>
                <a:ea typeface="Bookman Old Style" panose="02050604050505020204" pitchFamily="18" charset="0"/>
                <a:cs typeface="Bookman Old Style" panose="02050604050505020204" pitchFamily="18" charset="0"/>
              </a:rPr>
              <a:t>setiap</a:t>
            </a:r>
            <a:r>
              <a:rPr lang="en-US" sz="1050" spc="173"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050" dirty="0" err="1">
                <a:latin typeface="Bookman Old Style" panose="02050604050505020204" pitchFamily="18" charset="0"/>
                <a:ea typeface="Bookman Old Style" panose="02050604050505020204" pitchFamily="18" charset="0"/>
                <a:cs typeface="Bookman Old Style" panose="02050604050505020204" pitchFamily="18" charset="0"/>
              </a:rPr>
              <a:t>penga</a:t>
            </a:r>
            <a:r>
              <a:rPr lang="en-US" sz="1050" spc="8" dirty="0" err="1">
                <a:latin typeface="Bookman Old Style" panose="02050604050505020204" pitchFamily="18" charset="0"/>
                <a:ea typeface="Bookman Old Style" panose="02050604050505020204" pitchFamily="18" charset="0"/>
                <a:cs typeface="Bookman Old Style" panose="02050604050505020204" pitchFamily="18" charset="0"/>
              </a:rPr>
              <a:t>j</a:t>
            </a:r>
            <a:r>
              <a:rPr lang="en-US" sz="1050" dirty="0" err="1">
                <a:latin typeface="Bookman Old Style" panose="02050604050505020204" pitchFamily="18" charset="0"/>
                <a:ea typeface="Bookman Old Style" panose="02050604050505020204" pitchFamily="18" charset="0"/>
                <a:cs typeface="Bookman Old Style" panose="02050604050505020204" pitchFamily="18" charset="0"/>
              </a:rPr>
              <a:t>uan</a:t>
            </a:r>
            <a:r>
              <a:rPr lang="en-US" sz="1050" spc="199"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050" dirty="0">
                <a:latin typeface="Bookman Old Style" panose="02050604050505020204" pitchFamily="18" charset="0"/>
                <a:ea typeface="Bookman Old Style" panose="02050604050505020204" pitchFamily="18" charset="0"/>
                <a:cs typeface="Bookman Old Style" panose="02050604050505020204" pitchFamily="18" charset="0"/>
              </a:rPr>
              <a:t>GU,</a:t>
            </a:r>
            <a:r>
              <a:rPr lang="en-US" sz="1050" spc="18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050" dirty="0" err="1">
                <a:latin typeface="Bookman Old Style" panose="02050604050505020204" pitchFamily="18" charset="0"/>
                <a:ea typeface="Bookman Old Style" panose="02050604050505020204" pitchFamily="18" charset="0"/>
                <a:cs typeface="Bookman Old Style" panose="02050604050505020204" pitchFamily="18" charset="0"/>
              </a:rPr>
              <a:t>Bendaha</a:t>
            </a:r>
            <a:r>
              <a:rPr lang="en-US" sz="1050" spc="8" dirty="0" err="1">
                <a:latin typeface="Bookman Old Style" panose="02050604050505020204" pitchFamily="18" charset="0"/>
                <a:ea typeface="Bookman Old Style" panose="02050604050505020204" pitchFamily="18" charset="0"/>
                <a:cs typeface="Bookman Old Style" panose="02050604050505020204" pitchFamily="18" charset="0"/>
              </a:rPr>
              <a:t>r</a:t>
            </a:r>
            <a:r>
              <a:rPr lang="en-US" sz="1050" dirty="0" err="1">
                <a:latin typeface="Bookman Old Style" panose="02050604050505020204" pitchFamily="18" charset="0"/>
                <a:ea typeface="Bookman Old Style" panose="02050604050505020204" pitchFamily="18" charset="0"/>
                <a:cs typeface="Bookman Old Style" panose="02050604050505020204" pitchFamily="18" charset="0"/>
              </a:rPr>
              <a:t>a</a:t>
            </a:r>
            <a:r>
              <a:rPr lang="en-US" sz="1050" spc="199"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050" dirty="0" err="1">
                <a:latin typeface="Bookman Old Style" panose="02050604050505020204" pitchFamily="18" charset="0"/>
                <a:ea typeface="Bookman Old Style" panose="02050604050505020204" pitchFamily="18" charset="0"/>
                <a:cs typeface="Bookman Old Style" panose="02050604050505020204" pitchFamily="18" charset="0"/>
              </a:rPr>
              <a:t>Pengeluaran</a:t>
            </a:r>
            <a:r>
              <a:rPr lang="en-US" sz="1050" spc="199"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050" dirty="0" err="1">
                <a:latin typeface="Bookman Old Style" panose="02050604050505020204" pitchFamily="18" charset="0"/>
                <a:ea typeface="Bookman Old Style" panose="02050604050505020204" pitchFamily="18" charset="0"/>
                <a:cs typeface="Bookman Old Style" panose="02050604050505020204" pitchFamily="18" charset="0"/>
              </a:rPr>
              <a:t>me</a:t>
            </a:r>
            <a:r>
              <a:rPr lang="en-US" sz="1050" spc="8" dirty="0" err="1">
                <a:latin typeface="Bookman Old Style" panose="02050604050505020204" pitchFamily="18" charset="0"/>
                <a:ea typeface="Bookman Old Style" panose="02050604050505020204" pitchFamily="18" charset="0"/>
                <a:cs typeface="Bookman Old Style" panose="02050604050505020204" pitchFamily="18" charset="0"/>
              </a:rPr>
              <a:t>n</a:t>
            </a:r>
            <a:r>
              <a:rPr lang="en-US" sz="1050" dirty="0" err="1">
                <a:latin typeface="Bookman Old Style" panose="02050604050505020204" pitchFamily="18" charset="0"/>
                <a:ea typeface="Bookman Old Style" panose="02050604050505020204" pitchFamily="18" charset="0"/>
                <a:cs typeface="Bookman Old Style" panose="02050604050505020204" pitchFamily="18" charset="0"/>
              </a:rPr>
              <a:t>yiapkan</a:t>
            </a:r>
            <a:r>
              <a:rPr lang="en-ID" sz="1050" dirty="0">
                <a:latin typeface="Calibri" panose="020F0502020204030204" pitchFamily="34" charset="0"/>
                <a:ea typeface="Bookman Old Style" panose="02050604050505020204" pitchFamily="18" charset="0"/>
                <a:cs typeface="Times New Roman" panose="02020603050405020304" pitchFamily="18" charset="0"/>
              </a:rPr>
              <a:t> </a:t>
            </a:r>
            <a:r>
              <a:rPr lang="en-US" sz="1050" dirty="0">
                <a:latin typeface="Bookman Old Style" panose="02050604050505020204" pitchFamily="18" charset="0"/>
                <a:ea typeface="Bookman Old Style" panose="02050604050505020204" pitchFamily="18" charset="0"/>
                <a:cs typeface="Bookman Old Style" panose="02050604050505020204" pitchFamily="18" charset="0"/>
              </a:rPr>
              <a:t>LPJ </a:t>
            </a:r>
            <a:r>
              <a:rPr lang="en-US" sz="1050" dirty="0" err="1">
                <a:latin typeface="Bookman Old Style" panose="02050604050505020204" pitchFamily="18" charset="0"/>
                <a:ea typeface="Bookman Old Style" panose="02050604050505020204" pitchFamily="18" charset="0"/>
                <a:cs typeface="Bookman Old Style" panose="02050604050505020204" pitchFamily="18" charset="0"/>
              </a:rPr>
              <a:t>penggunaan</a:t>
            </a:r>
            <a:r>
              <a:rPr lang="en-US" sz="1050" dirty="0">
                <a:latin typeface="Bookman Old Style" panose="02050604050505020204" pitchFamily="18" charset="0"/>
                <a:ea typeface="Bookman Old Style" panose="02050604050505020204" pitchFamily="18" charset="0"/>
                <a:cs typeface="Bookman Old Style" panose="02050604050505020204" pitchFamily="18" charset="0"/>
              </a:rPr>
              <a:t> UP.</a:t>
            </a:r>
            <a:endParaRPr lang="en-US" sz="1050" dirty="0">
              <a:latin typeface="Bookman Old Style" panose="02050604050505020204" pitchFamily="18" charset="0"/>
              <a:ea typeface="Bookman Old Style" panose="02050604050505020204" pitchFamily="18" charset="0"/>
              <a:cs typeface="Bookman Old Style" panose="02050604050505020204" pitchFamily="18" charset="0"/>
            </a:endParaRPr>
          </a:p>
          <a:p>
            <a:pPr marL="600075" lvl="1" indent="-257175">
              <a:lnSpc>
                <a:spcPct val="150000"/>
              </a:lnSpc>
              <a:spcBef>
                <a:spcPts val="0"/>
              </a:spcBef>
              <a:spcAft>
                <a:spcPts val="450"/>
              </a:spcAft>
              <a:buFont typeface="+mj-lt"/>
              <a:buAutoNum type="arabicParenR"/>
            </a:pPr>
            <a:r>
              <a:rPr lang="en-US" sz="1050" dirty="0" err="1">
                <a:latin typeface="Bookman Old Style" panose="02050604050505020204" pitchFamily="18" charset="0"/>
                <a:ea typeface="Bookman Old Style" panose="02050604050505020204" pitchFamily="18" charset="0"/>
                <a:cs typeface="Bookman Old Style" panose="02050604050505020204" pitchFamily="18" charset="0"/>
              </a:rPr>
              <a:t>Laporan</a:t>
            </a:r>
            <a:r>
              <a:rPr lang="en-US" sz="1050" spc="-19"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050" dirty="0" err="1">
                <a:latin typeface="Bookman Old Style" panose="02050604050505020204" pitchFamily="18" charset="0"/>
                <a:ea typeface="Bookman Old Style" panose="02050604050505020204" pitchFamily="18" charset="0"/>
                <a:cs typeface="Bookman Old Style" panose="02050604050505020204" pitchFamily="18" charset="0"/>
              </a:rPr>
              <a:t>Pertanggu</a:t>
            </a:r>
            <a:r>
              <a:rPr lang="en-US" sz="1050" spc="8" dirty="0" err="1">
                <a:latin typeface="Bookman Old Style" panose="02050604050505020204" pitchFamily="18" charset="0"/>
                <a:ea typeface="Bookman Old Style" panose="02050604050505020204" pitchFamily="18" charset="0"/>
                <a:cs typeface="Bookman Old Style" panose="02050604050505020204" pitchFamily="18" charset="0"/>
              </a:rPr>
              <a:t>n</a:t>
            </a:r>
            <a:r>
              <a:rPr lang="en-US" sz="1050" dirty="0" err="1">
                <a:latin typeface="Bookman Old Style" panose="02050604050505020204" pitchFamily="18" charset="0"/>
                <a:ea typeface="Bookman Old Style" panose="02050604050505020204" pitchFamily="18" charset="0"/>
                <a:cs typeface="Bookman Old Style" panose="02050604050505020204" pitchFamily="18" charset="0"/>
              </a:rPr>
              <a:t>gjawaban</a:t>
            </a:r>
            <a:r>
              <a:rPr lang="en-US" sz="1050" spc="-19"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050" dirty="0" err="1">
                <a:latin typeface="Bookman Old Style" panose="02050604050505020204" pitchFamily="18" charset="0"/>
                <a:ea typeface="Bookman Old Style" panose="02050604050505020204" pitchFamily="18" charset="0"/>
                <a:cs typeface="Bookman Old Style" panose="02050604050505020204" pitchFamily="18" charset="0"/>
              </a:rPr>
              <a:t>Penggun</a:t>
            </a:r>
            <a:r>
              <a:rPr lang="en-US" sz="1050" spc="8" dirty="0" err="1">
                <a:latin typeface="Bookman Old Style" panose="02050604050505020204" pitchFamily="18" charset="0"/>
                <a:ea typeface="Bookman Old Style" panose="02050604050505020204" pitchFamily="18" charset="0"/>
                <a:cs typeface="Bookman Old Style" panose="02050604050505020204" pitchFamily="18" charset="0"/>
              </a:rPr>
              <a:t>a</a:t>
            </a:r>
            <a:r>
              <a:rPr lang="en-US" sz="1050" dirty="0" err="1">
                <a:latin typeface="Bookman Old Style" panose="02050604050505020204" pitchFamily="18" charset="0"/>
                <a:ea typeface="Bookman Old Style" panose="02050604050505020204" pitchFamily="18" charset="0"/>
                <a:cs typeface="Bookman Old Style" panose="02050604050505020204" pitchFamily="18" charset="0"/>
              </a:rPr>
              <a:t>an</a:t>
            </a:r>
            <a:r>
              <a:rPr lang="en-US" sz="1050" spc="-19"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050" dirty="0">
                <a:latin typeface="Bookman Old Style" panose="02050604050505020204" pitchFamily="18" charset="0"/>
                <a:ea typeface="Bookman Old Style" panose="02050604050505020204" pitchFamily="18" charset="0"/>
                <a:cs typeface="Bookman Old Style" panose="02050604050505020204" pitchFamily="18" charset="0"/>
              </a:rPr>
              <a:t>UP</a:t>
            </a:r>
            <a:r>
              <a:rPr lang="en-US" sz="1050" spc="-3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050" dirty="0" err="1">
                <a:latin typeface="Bookman Old Style" panose="02050604050505020204" pitchFamily="18" charset="0"/>
                <a:ea typeface="Bookman Old Style" panose="02050604050505020204" pitchFamily="18" charset="0"/>
                <a:cs typeface="Bookman Old Style" panose="02050604050505020204" pitchFamily="18" charset="0"/>
              </a:rPr>
              <a:t>disampaikan</a:t>
            </a:r>
            <a:r>
              <a:rPr lang="en-US" sz="1050" spc="-8"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050" dirty="0" err="1">
                <a:latin typeface="Bookman Old Style" panose="02050604050505020204" pitchFamily="18" charset="0"/>
                <a:ea typeface="Bookman Old Style" panose="02050604050505020204" pitchFamily="18" charset="0"/>
                <a:cs typeface="Bookman Old Style" panose="02050604050505020204" pitchFamily="18" charset="0"/>
              </a:rPr>
              <a:t>kepada</a:t>
            </a:r>
            <a:r>
              <a:rPr lang="en-US" sz="105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050" dirty="0" err="1">
                <a:latin typeface="Bookman Old Style" panose="02050604050505020204" pitchFamily="18" charset="0"/>
                <a:ea typeface="Bookman Old Style" panose="02050604050505020204" pitchFamily="18" charset="0"/>
                <a:cs typeface="Bookman Old Style" panose="02050604050505020204" pitchFamily="18" charset="0"/>
              </a:rPr>
              <a:t>Pengguna</a:t>
            </a:r>
            <a:r>
              <a:rPr lang="en-US" sz="1050" spc="-45"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050" dirty="0" err="1">
                <a:latin typeface="Bookman Old Style" panose="02050604050505020204" pitchFamily="18" charset="0"/>
                <a:ea typeface="Bookman Old Style" panose="02050604050505020204" pitchFamily="18" charset="0"/>
                <a:cs typeface="Bookman Old Style" panose="02050604050505020204" pitchFamily="18" charset="0"/>
              </a:rPr>
              <a:t>Anggaran</a:t>
            </a:r>
            <a:r>
              <a:rPr lang="en-US" sz="1050" spc="-38"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050" dirty="0" err="1">
                <a:latin typeface="Bookman Old Style" panose="02050604050505020204" pitchFamily="18" charset="0"/>
                <a:ea typeface="Bookman Old Style" panose="02050604050505020204" pitchFamily="18" charset="0"/>
                <a:cs typeface="Bookman Old Style" panose="02050604050505020204" pitchFamily="18" charset="0"/>
              </a:rPr>
              <a:t>melalui</a:t>
            </a:r>
            <a:r>
              <a:rPr lang="en-US" sz="1050" spc="-79"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050" dirty="0">
                <a:latin typeface="Bookman Old Style" panose="02050604050505020204" pitchFamily="18" charset="0"/>
                <a:ea typeface="Bookman Old Style" panose="02050604050505020204" pitchFamily="18" charset="0"/>
                <a:cs typeface="Bookman Old Style" panose="02050604050505020204" pitchFamily="18" charset="0"/>
              </a:rPr>
              <a:t>PP</a:t>
            </a:r>
            <a:r>
              <a:rPr lang="en-US" sz="1050" spc="4" dirty="0">
                <a:latin typeface="Bookman Old Style" panose="02050604050505020204" pitchFamily="18" charset="0"/>
                <a:ea typeface="Bookman Old Style" panose="02050604050505020204" pitchFamily="18" charset="0"/>
                <a:cs typeface="Bookman Old Style" panose="02050604050505020204" pitchFamily="18" charset="0"/>
              </a:rPr>
              <a:t>K</a:t>
            </a:r>
            <a:r>
              <a:rPr lang="en-US" sz="1050" dirty="0">
                <a:latin typeface="Bookman Old Style" panose="02050604050505020204" pitchFamily="18" charset="0"/>
                <a:ea typeface="Bookman Old Style" panose="02050604050505020204" pitchFamily="18" charset="0"/>
                <a:cs typeface="Bookman Old Style" panose="02050604050505020204" pitchFamily="18" charset="0"/>
              </a:rPr>
              <a:t>-SKPD</a:t>
            </a:r>
            <a:r>
              <a:rPr lang="en-US" sz="1050" spc="-49"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050" spc="8" dirty="0" err="1">
                <a:latin typeface="Bookman Old Style" panose="02050604050505020204" pitchFamily="18" charset="0"/>
                <a:ea typeface="Bookman Old Style" panose="02050604050505020204" pitchFamily="18" charset="0"/>
                <a:cs typeface="Bookman Old Style" panose="02050604050505020204" pitchFamily="18" charset="0"/>
              </a:rPr>
              <a:t>s</a:t>
            </a:r>
            <a:r>
              <a:rPr lang="en-US" sz="1050" dirty="0" err="1">
                <a:latin typeface="Bookman Old Style" panose="02050604050505020204" pitchFamily="18" charset="0"/>
                <a:ea typeface="Bookman Old Style" panose="02050604050505020204" pitchFamily="18" charset="0"/>
                <a:cs typeface="Bookman Old Style" panose="02050604050505020204" pitchFamily="18" charset="0"/>
              </a:rPr>
              <a:t>ebagai</a:t>
            </a:r>
            <a:r>
              <a:rPr lang="en-US" sz="1050" spc="-45"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050" dirty="0" err="1">
                <a:latin typeface="Bookman Old Style" panose="02050604050505020204" pitchFamily="18" charset="0"/>
                <a:ea typeface="Bookman Old Style" panose="02050604050505020204" pitchFamily="18" charset="0"/>
                <a:cs typeface="Bookman Old Style" panose="02050604050505020204" pitchFamily="18" charset="0"/>
              </a:rPr>
              <a:t>lampiran</a:t>
            </a:r>
            <a:r>
              <a:rPr lang="en-US" sz="1050" spc="-86"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050" dirty="0" err="1">
                <a:latin typeface="Bookman Old Style" panose="02050604050505020204" pitchFamily="18" charset="0"/>
                <a:ea typeface="Bookman Old Style" panose="02050604050505020204" pitchFamily="18" charset="0"/>
                <a:cs typeface="Bookman Old Style" panose="02050604050505020204" pitchFamily="18" charset="0"/>
              </a:rPr>
              <a:t>pe</a:t>
            </a:r>
            <a:r>
              <a:rPr lang="en-US" sz="1050" spc="8" dirty="0" err="1">
                <a:latin typeface="Bookman Old Style" panose="02050604050505020204" pitchFamily="18" charset="0"/>
                <a:ea typeface="Bookman Old Style" panose="02050604050505020204" pitchFamily="18" charset="0"/>
                <a:cs typeface="Bookman Old Style" panose="02050604050505020204" pitchFamily="18" charset="0"/>
              </a:rPr>
              <a:t>n</a:t>
            </a:r>
            <a:r>
              <a:rPr lang="en-US" sz="1050" dirty="0" err="1">
                <a:latin typeface="Bookman Old Style" panose="02050604050505020204" pitchFamily="18" charset="0"/>
                <a:ea typeface="Bookman Old Style" panose="02050604050505020204" pitchFamily="18" charset="0"/>
                <a:cs typeface="Bookman Old Style" panose="02050604050505020204" pitchFamily="18" charset="0"/>
              </a:rPr>
              <a:t>gajuan</a:t>
            </a:r>
            <a:r>
              <a:rPr lang="en-US" sz="1050" dirty="0">
                <a:latin typeface="Bookman Old Style" panose="02050604050505020204" pitchFamily="18" charset="0"/>
                <a:ea typeface="Bookman Old Style" panose="02050604050505020204" pitchFamily="18" charset="0"/>
                <a:cs typeface="Bookman Old Style" panose="02050604050505020204" pitchFamily="18" charset="0"/>
              </a:rPr>
              <a:t> SPP GU</a:t>
            </a:r>
            <a:r>
              <a:rPr lang="en-US" sz="1050" spc="-15"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050" dirty="0" err="1">
                <a:latin typeface="Bookman Old Style" panose="02050604050505020204" pitchFamily="18" charset="0"/>
                <a:ea typeface="Bookman Old Style" panose="02050604050505020204" pitchFamily="18" charset="0"/>
                <a:cs typeface="Bookman Old Style" panose="02050604050505020204" pitchFamily="18" charset="0"/>
              </a:rPr>
              <a:t>dengan</a:t>
            </a:r>
            <a:r>
              <a:rPr lang="en-US" sz="105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050" dirty="0" err="1">
                <a:latin typeface="Bookman Old Style" panose="02050604050505020204" pitchFamily="18" charset="0"/>
                <a:ea typeface="Bookman Old Style" panose="02050604050505020204" pitchFamily="18" charset="0"/>
                <a:cs typeface="Bookman Old Style" panose="02050604050505020204" pitchFamily="18" charset="0"/>
              </a:rPr>
              <a:t>dilampiri</a:t>
            </a:r>
            <a:r>
              <a:rPr lang="en-US" sz="1050" spc="-41"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050" dirty="0" err="1">
                <a:latin typeface="Bookman Old Style" panose="02050604050505020204" pitchFamily="18" charset="0"/>
                <a:ea typeface="Bookman Old Style" panose="02050604050505020204" pitchFamily="18" charset="0"/>
                <a:cs typeface="Bookman Old Style" panose="02050604050505020204" pitchFamily="18" charset="0"/>
              </a:rPr>
              <a:t>bukt</a:t>
            </a:r>
            <a:r>
              <a:rPr lang="en-US" sz="1050" spc="4" dirty="0" err="1">
                <a:latin typeface="Bookman Old Style" panose="02050604050505020204" pitchFamily="18" charset="0"/>
                <a:ea typeface="Bookman Old Style" panose="02050604050505020204" pitchFamily="18" charset="0"/>
                <a:cs typeface="Bookman Old Style" panose="02050604050505020204" pitchFamily="18" charset="0"/>
              </a:rPr>
              <a:t>i</a:t>
            </a:r>
            <a:r>
              <a:rPr lang="en-US" sz="1050" dirty="0" err="1">
                <a:latin typeface="Bookman Old Style" panose="02050604050505020204" pitchFamily="18" charset="0"/>
                <a:ea typeface="Bookman Old Style" panose="02050604050505020204" pitchFamily="18" charset="0"/>
                <a:cs typeface="Bookman Old Style" panose="02050604050505020204" pitchFamily="18" charset="0"/>
              </a:rPr>
              <a:t>-bukti</a:t>
            </a:r>
            <a:r>
              <a:rPr lang="en-US" sz="1050" spc="-4"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050" dirty="0">
                <a:latin typeface="Bookman Old Style" panose="02050604050505020204" pitchFamily="18" charset="0"/>
                <a:ea typeface="Bookman Old Style" panose="02050604050505020204" pitchFamily="18" charset="0"/>
                <a:cs typeface="Bookman Old Style" panose="02050604050505020204" pitchFamily="18" charset="0"/>
              </a:rPr>
              <a:t>yang </a:t>
            </a:r>
            <a:r>
              <a:rPr lang="en-US" sz="1050" dirty="0" err="1">
                <a:latin typeface="Bookman Old Style" panose="02050604050505020204" pitchFamily="18" charset="0"/>
                <a:ea typeface="Bookman Old Style" panose="02050604050505020204" pitchFamily="18" charset="0"/>
                <a:cs typeface="Bookman Old Style" panose="02050604050505020204" pitchFamily="18" charset="0"/>
              </a:rPr>
              <a:t>lengkap</a:t>
            </a:r>
            <a:r>
              <a:rPr lang="en-US" sz="1050" dirty="0">
                <a:latin typeface="Bookman Old Style" panose="02050604050505020204" pitchFamily="18" charset="0"/>
                <a:ea typeface="Bookman Old Style" panose="02050604050505020204" pitchFamily="18" charset="0"/>
                <a:cs typeface="Bookman Old Style" panose="02050604050505020204" pitchFamily="18" charset="0"/>
              </a:rPr>
              <a:t> dan </a:t>
            </a:r>
            <a:r>
              <a:rPr lang="en-US" sz="1050" dirty="0" err="1">
                <a:latin typeface="Bookman Old Style" panose="02050604050505020204" pitchFamily="18" charset="0"/>
                <a:ea typeface="Bookman Old Style" panose="02050604050505020204" pitchFamily="18" charset="0"/>
                <a:cs typeface="Bookman Old Style" panose="02050604050505020204" pitchFamily="18" charset="0"/>
              </a:rPr>
              <a:t>sah</a:t>
            </a:r>
            <a:r>
              <a:rPr lang="en-US" sz="1050" dirty="0">
                <a:latin typeface="Bookman Old Style" panose="02050604050505020204" pitchFamily="18" charset="0"/>
                <a:ea typeface="Bookman Old Style" panose="02050604050505020204" pitchFamily="18" charset="0"/>
                <a:cs typeface="Bookman Old Style" panose="02050604050505020204" pitchFamily="18" charset="0"/>
              </a:rPr>
              <a:t>.</a:t>
            </a:r>
            <a:endParaRPr lang="en-US" sz="1050" dirty="0">
              <a:latin typeface="Bookman Old Style" panose="02050604050505020204" pitchFamily="18" charset="0"/>
            </a:endParaRPr>
          </a:p>
          <a:p>
            <a:pPr marL="19050" marR="1887220" indent="0">
              <a:lnSpc>
                <a:spcPct val="150000"/>
              </a:lnSpc>
              <a:spcBef>
                <a:spcPts val="0"/>
              </a:spcBef>
              <a:spcAft>
                <a:spcPts val="450"/>
              </a:spcAft>
              <a:buNone/>
            </a:pPr>
            <a:r>
              <a:rPr lang="en-US" sz="1050" b="1" dirty="0">
                <a:latin typeface="Bookman Old Style" panose="02050604050505020204" pitchFamily="18" charset="0"/>
                <a:ea typeface="Bookman Old Style" panose="02050604050505020204" pitchFamily="18" charset="0"/>
                <a:cs typeface="Bookman Old Style" panose="02050604050505020204" pitchFamily="18" charset="0"/>
              </a:rPr>
              <a:t>b.</a:t>
            </a:r>
            <a:r>
              <a:rPr lang="en-US" sz="1050" b="1" spc="21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050" b="1" dirty="0" err="1">
                <a:latin typeface="Bookman Old Style" panose="02050604050505020204" pitchFamily="18" charset="0"/>
                <a:ea typeface="Bookman Old Style" panose="02050604050505020204" pitchFamily="18" charset="0"/>
                <a:cs typeface="Bookman Old Style" panose="02050604050505020204" pitchFamily="18" charset="0"/>
              </a:rPr>
              <a:t>Pertanggungjawaban</a:t>
            </a:r>
            <a:r>
              <a:rPr lang="en-US" sz="1050" b="1"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050" b="1" dirty="0" err="1">
                <a:latin typeface="Bookman Old Style" panose="02050604050505020204" pitchFamily="18" charset="0"/>
                <a:ea typeface="Bookman Old Style" panose="02050604050505020204" pitchFamily="18" charset="0"/>
                <a:cs typeface="Bookman Old Style" panose="02050604050505020204" pitchFamily="18" charset="0"/>
              </a:rPr>
              <a:t>Penggunaan</a:t>
            </a:r>
            <a:r>
              <a:rPr lang="en-US" sz="1050" b="1" dirty="0">
                <a:latin typeface="Bookman Old Style" panose="02050604050505020204" pitchFamily="18" charset="0"/>
                <a:ea typeface="Bookman Old Style" panose="02050604050505020204" pitchFamily="18" charset="0"/>
                <a:cs typeface="Bookman Old Style" panose="02050604050505020204" pitchFamily="18" charset="0"/>
              </a:rPr>
              <a:t> TU</a:t>
            </a:r>
            <a:r>
              <a:rPr lang="en-US" sz="1050" b="1" dirty="0">
                <a:latin typeface="Calibri" panose="020F0502020204030204" pitchFamily="34" charset="0"/>
                <a:ea typeface="Calibri" panose="020F0502020204030204" pitchFamily="34" charset="0"/>
                <a:cs typeface="Times New Roman" panose="02020603050405020304" pitchFamily="18" charset="0"/>
              </a:rPr>
              <a:t> </a:t>
            </a:r>
            <a:endParaRPr lang="en-ID" sz="1050" b="1" dirty="0">
              <a:latin typeface="Calibri" panose="020F0502020204030204" pitchFamily="34" charset="0"/>
              <a:ea typeface="Calibri" panose="020F0502020204030204" pitchFamily="34" charset="0"/>
              <a:cs typeface="Times New Roman" panose="02020603050405020304" pitchFamily="18" charset="0"/>
            </a:endParaRPr>
          </a:p>
          <a:p>
            <a:pPr marL="617855" marR="25400" indent="-257175" algn="just">
              <a:lnSpc>
                <a:spcPct val="150000"/>
              </a:lnSpc>
              <a:spcBef>
                <a:spcPts val="0"/>
              </a:spcBef>
              <a:spcAft>
                <a:spcPts val="450"/>
              </a:spcAft>
              <a:buFont typeface="+mj-lt"/>
              <a:buAutoNum type="arabicParenR"/>
              <a:tabLst>
                <a:tab pos="561975" algn="l"/>
              </a:tabLst>
            </a:pPr>
            <a:r>
              <a:rPr lang="en-US" sz="1050" dirty="0" err="1">
                <a:latin typeface="Bookman Old Style" panose="02050604050505020204" pitchFamily="18" charset="0"/>
                <a:ea typeface="Bookman Old Style" panose="02050604050505020204" pitchFamily="18" charset="0"/>
                <a:cs typeface="Bookman Old Style" panose="02050604050505020204" pitchFamily="18" charset="0"/>
              </a:rPr>
              <a:t>Bendahara</a:t>
            </a:r>
            <a:r>
              <a:rPr lang="en-US" sz="1050" spc="-8"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050" dirty="0" err="1">
                <a:latin typeface="Bookman Old Style" panose="02050604050505020204" pitchFamily="18" charset="0"/>
                <a:ea typeface="Bookman Old Style" panose="02050604050505020204" pitchFamily="18" charset="0"/>
                <a:cs typeface="Bookman Old Style" panose="02050604050505020204" pitchFamily="18" charset="0"/>
              </a:rPr>
              <a:t>Pengeluaran</a:t>
            </a:r>
            <a:r>
              <a:rPr lang="en-US" sz="1050" spc="-11"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050" dirty="0" err="1">
                <a:latin typeface="Bookman Old Style" panose="02050604050505020204" pitchFamily="18" charset="0"/>
                <a:ea typeface="Bookman Old Style" panose="02050604050505020204" pitchFamily="18" charset="0"/>
                <a:cs typeface="Bookman Old Style" panose="02050604050505020204" pitchFamily="18" charset="0"/>
              </a:rPr>
              <a:t>menyusun</a:t>
            </a:r>
            <a:r>
              <a:rPr lang="en-US" sz="1050" spc="-11"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050" dirty="0">
                <a:latin typeface="Bookman Old Style" panose="02050604050505020204" pitchFamily="18" charset="0"/>
                <a:ea typeface="Bookman Old Style" panose="02050604050505020204" pitchFamily="18" charset="0"/>
                <a:cs typeface="Bookman Old Style" panose="02050604050505020204" pitchFamily="18" charset="0"/>
              </a:rPr>
              <a:t>LPJ </a:t>
            </a:r>
            <a:r>
              <a:rPr lang="en-US" sz="1050" dirty="0" err="1">
                <a:latin typeface="Bookman Old Style" panose="02050604050505020204" pitchFamily="18" charset="0"/>
                <a:ea typeface="Bookman Old Style" panose="02050604050505020204" pitchFamily="18" charset="0"/>
                <a:cs typeface="Bookman Old Style" panose="02050604050505020204" pitchFamily="18" charset="0"/>
              </a:rPr>
              <a:t>Penggu</a:t>
            </a:r>
            <a:r>
              <a:rPr lang="en-US" sz="1050" spc="4" dirty="0" err="1">
                <a:latin typeface="Bookman Old Style" panose="02050604050505020204" pitchFamily="18" charset="0"/>
                <a:ea typeface="Bookman Old Style" panose="02050604050505020204" pitchFamily="18" charset="0"/>
                <a:cs typeface="Bookman Old Style" panose="02050604050505020204" pitchFamily="18" charset="0"/>
              </a:rPr>
              <a:t>n</a:t>
            </a:r>
            <a:r>
              <a:rPr lang="en-US" sz="1050" dirty="0" err="1">
                <a:latin typeface="Bookman Old Style" panose="02050604050505020204" pitchFamily="18" charset="0"/>
                <a:ea typeface="Bookman Old Style" panose="02050604050505020204" pitchFamily="18" charset="0"/>
                <a:cs typeface="Bookman Old Style" panose="02050604050505020204" pitchFamily="18" charset="0"/>
              </a:rPr>
              <a:t>aan</a:t>
            </a:r>
            <a:r>
              <a:rPr lang="en-US" sz="1050" spc="-8"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050" dirty="0">
                <a:latin typeface="Bookman Old Style" panose="02050604050505020204" pitchFamily="18" charset="0"/>
                <a:ea typeface="Bookman Old Style" panose="02050604050505020204" pitchFamily="18" charset="0"/>
                <a:cs typeface="Bookman Old Style" panose="02050604050505020204" pitchFamily="18" charset="0"/>
              </a:rPr>
              <a:t>TU</a:t>
            </a:r>
            <a:r>
              <a:rPr lang="en-US" sz="1050" spc="-19"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050" dirty="0" err="1">
                <a:latin typeface="Bookman Old Style" panose="02050604050505020204" pitchFamily="18" charset="0"/>
                <a:ea typeface="Bookman Old Style" panose="02050604050505020204" pitchFamily="18" charset="0"/>
                <a:cs typeface="Bookman Old Style" panose="02050604050505020204" pitchFamily="18" charset="0"/>
              </a:rPr>
              <a:t>setelah</a:t>
            </a:r>
            <a:r>
              <a:rPr lang="en-US" sz="1050" spc="-38"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050" dirty="0">
                <a:latin typeface="Bookman Old Style" panose="02050604050505020204" pitchFamily="18" charset="0"/>
                <a:ea typeface="Bookman Old Style" panose="02050604050505020204" pitchFamily="18" charset="0"/>
                <a:cs typeface="Bookman Old Style" panose="02050604050505020204" pitchFamily="18" charset="0"/>
              </a:rPr>
              <a:t>TU yang</a:t>
            </a:r>
            <a:r>
              <a:rPr lang="en-US" sz="1050" spc="-38"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050" dirty="0" err="1">
                <a:latin typeface="Bookman Old Style" panose="02050604050505020204" pitchFamily="18" charset="0"/>
                <a:ea typeface="Bookman Old Style" panose="02050604050505020204" pitchFamily="18" charset="0"/>
                <a:cs typeface="Bookman Old Style" panose="02050604050505020204" pitchFamily="18" charset="0"/>
              </a:rPr>
              <a:t>dikelolanya</a:t>
            </a:r>
            <a:r>
              <a:rPr lang="en-US" sz="1050" spc="-38"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050" dirty="0" err="1">
                <a:latin typeface="Bookman Old Style" panose="02050604050505020204" pitchFamily="18" charset="0"/>
                <a:ea typeface="Bookman Old Style" panose="02050604050505020204" pitchFamily="18" charset="0"/>
                <a:cs typeface="Bookman Old Style" panose="02050604050505020204" pitchFamily="18" charset="0"/>
              </a:rPr>
              <a:t>tel</a:t>
            </a:r>
            <a:r>
              <a:rPr lang="en-US" sz="1050" spc="-8" dirty="0" err="1">
                <a:latin typeface="Bookman Old Style" panose="02050604050505020204" pitchFamily="18" charset="0"/>
                <a:ea typeface="Bookman Old Style" panose="02050604050505020204" pitchFamily="18" charset="0"/>
                <a:cs typeface="Bookman Old Style" panose="02050604050505020204" pitchFamily="18" charset="0"/>
              </a:rPr>
              <a:t>a</a:t>
            </a:r>
            <a:r>
              <a:rPr lang="en-US" sz="1050" dirty="0" err="1">
                <a:latin typeface="Bookman Old Style" panose="02050604050505020204" pitchFamily="18" charset="0"/>
                <a:ea typeface="Bookman Old Style" panose="02050604050505020204" pitchFamily="18" charset="0"/>
                <a:cs typeface="Bookman Old Style" panose="02050604050505020204" pitchFamily="18" charset="0"/>
              </a:rPr>
              <a:t>h</a:t>
            </a:r>
            <a:r>
              <a:rPr lang="en-US" sz="1050" spc="-53"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050" dirty="0" err="1">
                <a:latin typeface="Bookman Old Style" panose="02050604050505020204" pitchFamily="18" charset="0"/>
                <a:ea typeface="Bookman Old Style" panose="02050604050505020204" pitchFamily="18" charset="0"/>
                <a:cs typeface="Bookman Old Style" panose="02050604050505020204" pitchFamily="18" charset="0"/>
              </a:rPr>
              <a:t>habis</a:t>
            </a:r>
            <a:r>
              <a:rPr lang="en-US" sz="1050" spc="-38"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050" dirty="0" err="1">
                <a:latin typeface="Bookman Old Style" panose="02050604050505020204" pitchFamily="18" charset="0"/>
                <a:ea typeface="Bookman Old Style" panose="02050604050505020204" pitchFamily="18" charset="0"/>
                <a:cs typeface="Bookman Old Style" panose="02050604050505020204" pitchFamily="18" charset="0"/>
              </a:rPr>
              <a:t>digunakan</a:t>
            </a:r>
            <a:r>
              <a:rPr lang="en-US" sz="1050" spc="-38"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050" spc="-8" dirty="0" err="1">
                <a:latin typeface="Bookman Old Style" panose="02050604050505020204" pitchFamily="18" charset="0"/>
                <a:ea typeface="Bookman Old Style" panose="02050604050505020204" pitchFamily="18" charset="0"/>
                <a:cs typeface="Bookman Old Style" panose="02050604050505020204" pitchFamily="18" charset="0"/>
              </a:rPr>
              <a:t>u</a:t>
            </a:r>
            <a:r>
              <a:rPr lang="en-US" sz="1050" dirty="0" err="1">
                <a:latin typeface="Bookman Old Style" panose="02050604050505020204" pitchFamily="18" charset="0"/>
                <a:ea typeface="Bookman Old Style" panose="02050604050505020204" pitchFamily="18" charset="0"/>
                <a:cs typeface="Bookman Old Style" panose="02050604050505020204" pitchFamily="18" charset="0"/>
              </a:rPr>
              <a:t>ntuk</a:t>
            </a:r>
            <a:r>
              <a:rPr lang="en-US" sz="1050" spc="-38"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050" dirty="0" err="1">
                <a:latin typeface="Bookman Old Style" panose="02050604050505020204" pitchFamily="18" charset="0"/>
                <a:ea typeface="Bookman Old Style" panose="02050604050505020204" pitchFamily="18" charset="0"/>
                <a:cs typeface="Bookman Old Style" panose="02050604050505020204" pitchFamily="18" charset="0"/>
              </a:rPr>
              <a:t>mendanai</a:t>
            </a:r>
            <a:r>
              <a:rPr lang="en-US" sz="1050" spc="-38"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050" dirty="0" err="1">
                <a:latin typeface="Bookman Old Style" panose="02050604050505020204" pitchFamily="18" charset="0"/>
                <a:ea typeface="Bookman Old Style" panose="02050604050505020204" pitchFamily="18" charset="0"/>
                <a:cs typeface="Bookman Old Style" panose="02050604050505020204" pitchFamily="18" charset="0"/>
              </a:rPr>
              <a:t>sua</a:t>
            </a:r>
            <a:r>
              <a:rPr lang="en-US" sz="1050" spc="-8" dirty="0" err="1">
                <a:latin typeface="Bookman Old Style" panose="02050604050505020204" pitchFamily="18" charset="0"/>
                <a:ea typeface="Bookman Old Style" panose="02050604050505020204" pitchFamily="18" charset="0"/>
                <a:cs typeface="Bookman Old Style" panose="02050604050505020204" pitchFamily="18" charset="0"/>
              </a:rPr>
              <a:t>t</a:t>
            </a:r>
            <a:r>
              <a:rPr lang="en-US" sz="1050" dirty="0" err="1">
                <a:latin typeface="Bookman Old Style" panose="02050604050505020204" pitchFamily="18" charset="0"/>
                <a:ea typeface="Bookman Old Style" panose="02050604050505020204" pitchFamily="18" charset="0"/>
                <a:cs typeface="Bookman Old Style" panose="02050604050505020204" pitchFamily="18" charset="0"/>
              </a:rPr>
              <a:t>u</a:t>
            </a:r>
            <a:r>
              <a:rPr lang="en-US" sz="1050" spc="-38"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050" dirty="0">
                <a:latin typeface="Bookman Old Style" panose="02050604050505020204" pitchFamily="18" charset="0"/>
                <a:ea typeface="Bookman Old Style" panose="02050604050505020204" pitchFamily="18" charset="0"/>
                <a:cs typeface="Bookman Old Style" panose="02050604050505020204" pitchFamily="18" charset="0"/>
              </a:rPr>
              <a:t>sub </a:t>
            </a:r>
            <a:r>
              <a:rPr lang="en-US" sz="1050" dirty="0" err="1">
                <a:latin typeface="Bookman Old Style" panose="02050604050505020204" pitchFamily="18" charset="0"/>
                <a:ea typeface="Bookman Old Style" panose="02050604050505020204" pitchFamily="18" charset="0"/>
                <a:cs typeface="Bookman Old Style" panose="02050604050505020204" pitchFamily="18" charset="0"/>
              </a:rPr>
              <a:t>kegiatan</a:t>
            </a:r>
            <a:r>
              <a:rPr lang="en-US" sz="1050" spc="-8"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050" dirty="0">
                <a:latin typeface="Bookman Old Style" panose="02050604050505020204" pitchFamily="18" charset="0"/>
                <a:ea typeface="Bookman Old Style" panose="02050604050505020204" pitchFamily="18" charset="0"/>
                <a:cs typeface="Bookman Old Style" panose="02050604050505020204" pitchFamily="18" charset="0"/>
              </a:rPr>
              <a:t>dan/</a:t>
            </a:r>
            <a:r>
              <a:rPr lang="en-US" sz="1050" dirty="0" err="1">
                <a:latin typeface="Bookman Old Style" panose="02050604050505020204" pitchFamily="18" charset="0"/>
                <a:ea typeface="Bookman Old Style" panose="02050604050505020204" pitchFamily="18" charset="0"/>
                <a:cs typeface="Bookman Old Style" panose="02050604050505020204" pitchFamily="18" charset="0"/>
              </a:rPr>
              <a:t>atau</a:t>
            </a:r>
            <a:r>
              <a:rPr lang="en-US" sz="1050" spc="-11"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050" dirty="0" err="1">
                <a:latin typeface="Bookman Old Style" panose="02050604050505020204" pitchFamily="18" charset="0"/>
                <a:ea typeface="Bookman Old Style" panose="02050604050505020204" pitchFamily="18" charset="0"/>
                <a:cs typeface="Bookman Old Style" panose="02050604050505020204" pitchFamily="18" charset="0"/>
              </a:rPr>
              <a:t>telah</a:t>
            </a:r>
            <a:r>
              <a:rPr lang="en-US" sz="1050" spc="-3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050" dirty="0" err="1">
                <a:latin typeface="Bookman Old Style" panose="02050604050505020204" pitchFamily="18" charset="0"/>
                <a:ea typeface="Bookman Old Style" panose="02050604050505020204" pitchFamily="18" charset="0"/>
                <a:cs typeface="Bookman Old Style" panose="02050604050505020204" pitchFamily="18" charset="0"/>
              </a:rPr>
              <a:t>sampai</a:t>
            </a:r>
            <a:r>
              <a:rPr lang="en-US" sz="1050" spc="-8"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050" dirty="0">
                <a:latin typeface="Bookman Old Style" panose="02050604050505020204" pitchFamily="18" charset="0"/>
                <a:ea typeface="Bookman Old Style" panose="02050604050505020204" pitchFamily="18" charset="0"/>
                <a:cs typeface="Bookman Old Style" panose="02050604050505020204" pitchFamily="18" charset="0"/>
              </a:rPr>
              <a:t>pada</a:t>
            </a:r>
            <a:r>
              <a:rPr lang="en-US" sz="1050" spc="-8"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050" spc="-8" dirty="0" err="1">
                <a:latin typeface="Bookman Old Style" panose="02050604050505020204" pitchFamily="18" charset="0"/>
                <a:ea typeface="Bookman Old Style" panose="02050604050505020204" pitchFamily="18" charset="0"/>
                <a:cs typeface="Bookman Old Style" panose="02050604050505020204" pitchFamily="18" charset="0"/>
              </a:rPr>
              <a:t>w</a:t>
            </a:r>
            <a:r>
              <a:rPr lang="en-US" sz="1050" dirty="0" err="1">
                <a:latin typeface="Bookman Old Style" panose="02050604050505020204" pitchFamily="18" charset="0"/>
                <a:ea typeface="Bookman Old Style" panose="02050604050505020204" pitchFamily="18" charset="0"/>
                <a:cs typeface="Bookman Old Style" panose="02050604050505020204" pitchFamily="18" charset="0"/>
              </a:rPr>
              <a:t>aktu</a:t>
            </a:r>
            <a:r>
              <a:rPr lang="en-US" sz="1050" spc="-15"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050" dirty="0">
                <a:latin typeface="Bookman Old Style" panose="02050604050505020204" pitchFamily="18" charset="0"/>
                <a:ea typeface="Bookman Old Style" panose="02050604050505020204" pitchFamily="18" charset="0"/>
                <a:cs typeface="Bookman Old Style" panose="02050604050505020204" pitchFamily="18" charset="0"/>
              </a:rPr>
              <a:t>yang</a:t>
            </a:r>
            <a:r>
              <a:rPr lang="en-US" sz="1050" spc="-8"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050" dirty="0" err="1">
                <a:latin typeface="Bookman Old Style" panose="02050604050505020204" pitchFamily="18" charset="0"/>
                <a:ea typeface="Bookman Old Style" panose="02050604050505020204" pitchFamily="18" charset="0"/>
                <a:cs typeface="Bookman Old Style" panose="02050604050505020204" pitchFamily="18" charset="0"/>
              </a:rPr>
              <a:t>ditentukan</a:t>
            </a:r>
            <a:r>
              <a:rPr lang="en-US" sz="1050" spc="-8"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050" dirty="0" err="1">
                <a:latin typeface="Bookman Old Style" panose="02050604050505020204" pitchFamily="18" charset="0"/>
                <a:ea typeface="Bookman Old Style" panose="02050604050505020204" pitchFamily="18" charset="0"/>
                <a:cs typeface="Bookman Old Style" panose="02050604050505020204" pitchFamily="18" charset="0"/>
              </a:rPr>
              <a:t>sejak</a:t>
            </a:r>
            <a:r>
              <a:rPr lang="en-US" sz="1050" dirty="0">
                <a:latin typeface="Bookman Old Style" panose="02050604050505020204" pitchFamily="18" charset="0"/>
                <a:ea typeface="Bookman Old Style" panose="02050604050505020204" pitchFamily="18" charset="0"/>
                <a:cs typeface="Bookman Old Style" panose="02050604050505020204" pitchFamily="18" charset="0"/>
              </a:rPr>
              <a:t> TU</a:t>
            </a:r>
            <a:r>
              <a:rPr lang="en-US" sz="1050" spc="-11"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050" dirty="0" err="1">
                <a:latin typeface="Bookman Old Style" panose="02050604050505020204" pitchFamily="18" charset="0"/>
                <a:ea typeface="Bookman Old Style" panose="02050604050505020204" pitchFamily="18" charset="0"/>
                <a:cs typeface="Bookman Old Style" panose="02050604050505020204" pitchFamily="18" charset="0"/>
              </a:rPr>
              <a:t>diterima</a:t>
            </a:r>
            <a:r>
              <a:rPr lang="en-US" sz="1050" dirty="0">
                <a:latin typeface="Bookman Old Style" panose="02050604050505020204" pitchFamily="18" charset="0"/>
                <a:ea typeface="Bookman Old Style" panose="02050604050505020204" pitchFamily="18" charset="0"/>
                <a:cs typeface="Bookman Old Style" panose="02050604050505020204" pitchFamily="18" charset="0"/>
              </a:rPr>
              <a:t>.</a:t>
            </a:r>
            <a:endParaRPr lang="en-ID" sz="1050" dirty="0">
              <a:latin typeface="Calibri" panose="020F0502020204030204" pitchFamily="34" charset="0"/>
              <a:ea typeface="Calibri" panose="020F0502020204030204" pitchFamily="34" charset="0"/>
              <a:cs typeface="Times New Roman" panose="02020603050405020304" pitchFamily="18" charset="0"/>
            </a:endParaRPr>
          </a:p>
          <a:p>
            <a:pPr marL="617855" marR="26035" indent="-257175" algn="just">
              <a:lnSpc>
                <a:spcPct val="150000"/>
              </a:lnSpc>
              <a:spcBef>
                <a:spcPts val="0"/>
              </a:spcBef>
              <a:spcAft>
                <a:spcPts val="450"/>
              </a:spcAft>
              <a:buFont typeface="+mj-lt"/>
              <a:buAutoNum type="arabicParenR"/>
              <a:tabLst>
                <a:tab pos="561975" algn="l"/>
              </a:tabLst>
            </a:pPr>
            <a:r>
              <a:rPr lang="en-US" sz="1050" dirty="0" err="1">
                <a:latin typeface="Bookman Old Style" panose="02050604050505020204" pitchFamily="18" charset="0"/>
                <a:ea typeface="Bookman Old Style" panose="02050604050505020204" pitchFamily="18" charset="0"/>
                <a:cs typeface="Bookman Old Style" panose="02050604050505020204" pitchFamily="18" charset="0"/>
              </a:rPr>
              <a:t>Bendahara</a:t>
            </a:r>
            <a:r>
              <a:rPr lang="en-US" sz="105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050" spc="27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050" dirty="0" err="1">
                <a:latin typeface="Bookman Old Style" panose="02050604050505020204" pitchFamily="18" charset="0"/>
                <a:ea typeface="Bookman Old Style" panose="02050604050505020204" pitchFamily="18" charset="0"/>
                <a:cs typeface="Bookman Old Style" panose="02050604050505020204" pitchFamily="18" charset="0"/>
              </a:rPr>
              <a:t>Pengel</a:t>
            </a:r>
            <a:r>
              <a:rPr lang="en-US" sz="1050" spc="8" dirty="0" err="1">
                <a:latin typeface="Bookman Old Style" panose="02050604050505020204" pitchFamily="18" charset="0"/>
                <a:ea typeface="Bookman Old Style" panose="02050604050505020204" pitchFamily="18" charset="0"/>
                <a:cs typeface="Bookman Old Style" panose="02050604050505020204" pitchFamily="18" charset="0"/>
              </a:rPr>
              <a:t>u</a:t>
            </a:r>
            <a:r>
              <a:rPr lang="en-US" sz="1050" dirty="0" err="1">
                <a:latin typeface="Bookman Old Style" panose="02050604050505020204" pitchFamily="18" charset="0"/>
                <a:ea typeface="Bookman Old Style" panose="02050604050505020204" pitchFamily="18" charset="0"/>
                <a:cs typeface="Bookman Old Style" panose="02050604050505020204" pitchFamily="18" charset="0"/>
              </a:rPr>
              <a:t>aran</a:t>
            </a:r>
            <a:r>
              <a:rPr lang="en-US" sz="105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050" spc="27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050" dirty="0" err="1">
                <a:latin typeface="Bookman Old Style" panose="02050604050505020204" pitchFamily="18" charset="0"/>
                <a:ea typeface="Bookman Old Style" panose="02050604050505020204" pitchFamily="18" charset="0"/>
                <a:cs typeface="Bookman Old Style" panose="02050604050505020204" pitchFamily="18" charset="0"/>
              </a:rPr>
              <a:t>menyampaik</a:t>
            </a:r>
            <a:r>
              <a:rPr lang="en-US" sz="1050" spc="8" dirty="0" err="1">
                <a:latin typeface="Bookman Old Style" panose="02050604050505020204" pitchFamily="18" charset="0"/>
                <a:ea typeface="Bookman Old Style" panose="02050604050505020204" pitchFamily="18" charset="0"/>
                <a:cs typeface="Bookman Old Style" panose="02050604050505020204" pitchFamily="18" charset="0"/>
              </a:rPr>
              <a:t>a</a:t>
            </a:r>
            <a:r>
              <a:rPr lang="en-US" sz="1050" dirty="0" err="1">
                <a:latin typeface="Bookman Old Style" panose="02050604050505020204" pitchFamily="18" charset="0"/>
                <a:ea typeface="Bookman Old Style" panose="02050604050505020204" pitchFamily="18" charset="0"/>
                <a:cs typeface="Bookman Old Style" panose="02050604050505020204" pitchFamily="18" charset="0"/>
              </a:rPr>
              <a:t>n</a:t>
            </a:r>
            <a:r>
              <a:rPr lang="en-US" sz="105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050" spc="27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050" dirty="0">
                <a:latin typeface="Bookman Old Style" panose="02050604050505020204" pitchFamily="18" charset="0"/>
                <a:ea typeface="Bookman Old Style" panose="02050604050505020204" pitchFamily="18" charset="0"/>
                <a:cs typeface="Bookman Old Style" panose="02050604050505020204" pitchFamily="18" charset="0"/>
              </a:rPr>
              <a:t>LPJ </a:t>
            </a:r>
            <a:r>
              <a:rPr lang="en-US" sz="1050" spc="27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050" dirty="0" err="1">
                <a:latin typeface="Bookman Old Style" panose="02050604050505020204" pitchFamily="18" charset="0"/>
                <a:ea typeface="Bookman Old Style" panose="02050604050505020204" pitchFamily="18" charset="0"/>
                <a:cs typeface="Bookman Old Style" panose="02050604050505020204" pitchFamily="18" charset="0"/>
              </a:rPr>
              <a:t>Pengguna</a:t>
            </a:r>
            <a:r>
              <a:rPr lang="en-US" sz="1050" spc="8" dirty="0" err="1">
                <a:latin typeface="Bookman Old Style" panose="02050604050505020204" pitchFamily="18" charset="0"/>
                <a:ea typeface="Bookman Old Style" panose="02050604050505020204" pitchFamily="18" charset="0"/>
                <a:cs typeface="Bookman Old Style" panose="02050604050505020204" pitchFamily="18" charset="0"/>
              </a:rPr>
              <a:t>a</a:t>
            </a:r>
            <a:r>
              <a:rPr lang="en-US" sz="1050" dirty="0" err="1">
                <a:latin typeface="Bookman Old Style" panose="02050604050505020204" pitchFamily="18" charset="0"/>
                <a:ea typeface="Bookman Old Style" panose="02050604050505020204" pitchFamily="18" charset="0"/>
                <a:cs typeface="Bookman Old Style" panose="02050604050505020204" pitchFamily="18" charset="0"/>
              </a:rPr>
              <a:t>n</a:t>
            </a:r>
            <a:r>
              <a:rPr lang="en-US" sz="105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050" spc="27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050" dirty="0">
                <a:latin typeface="Bookman Old Style" panose="02050604050505020204" pitchFamily="18" charset="0"/>
                <a:ea typeface="Bookman Old Style" panose="02050604050505020204" pitchFamily="18" charset="0"/>
                <a:cs typeface="Bookman Old Style" panose="02050604050505020204" pitchFamily="18" charset="0"/>
              </a:rPr>
              <a:t>TU </a:t>
            </a:r>
            <a:r>
              <a:rPr lang="en-US" sz="1050" dirty="0" err="1">
                <a:latin typeface="Bookman Old Style" panose="02050604050505020204" pitchFamily="18" charset="0"/>
                <a:ea typeface="Bookman Old Style" panose="02050604050505020204" pitchFamily="18" charset="0"/>
                <a:cs typeface="Bookman Old Style" panose="02050604050505020204" pitchFamily="18" charset="0"/>
              </a:rPr>
              <a:t>kepada</a:t>
            </a:r>
            <a:r>
              <a:rPr lang="en-US" sz="1050" dirty="0">
                <a:latin typeface="Bookman Old Style" panose="02050604050505020204" pitchFamily="18" charset="0"/>
                <a:ea typeface="Bookman Old Style" panose="02050604050505020204" pitchFamily="18" charset="0"/>
                <a:cs typeface="Bookman Old Style" panose="02050604050505020204" pitchFamily="18" charset="0"/>
              </a:rPr>
              <a:t> PA </a:t>
            </a:r>
            <a:r>
              <a:rPr lang="en-US" sz="1050" dirty="0" err="1">
                <a:latin typeface="Bookman Old Style" panose="02050604050505020204" pitchFamily="18" charset="0"/>
                <a:ea typeface="Bookman Old Style" panose="02050604050505020204" pitchFamily="18" charset="0"/>
                <a:cs typeface="Bookman Old Style" panose="02050604050505020204" pitchFamily="18" charset="0"/>
              </a:rPr>
              <a:t>melalui</a:t>
            </a:r>
            <a:r>
              <a:rPr lang="en-US" sz="1050" spc="-34"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050" dirty="0">
                <a:latin typeface="Bookman Old Style" panose="02050604050505020204" pitchFamily="18" charset="0"/>
                <a:ea typeface="Bookman Old Style" panose="02050604050505020204" pitchFamily="18" charset="0"/>
                <a:cs typeface="Bookman Old Style" panose="02050604050505020204" pitchFamily="18" charset="0"/>
              </a:rPr>
              <a:t>PPK-SKPD</a:t>
            </a:r>
            <a:r>
              <a:rPr lang="en-US" sz="1050" spc="-4"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050" dirty="0" err="1">
                <a:latin typeface="Bookman Old Style" panose="02050604050505020204" pitchFamily="18" charset="0"/>
                <a:ea typeface="Bookman Old Style" panose="02050604050505020204" pitchFamily="18" charset="0"/>
                <a:cs typeface="Bookman Old Style" panose="02050604050505020204" pitchFamily="18" charset="0"/>
              </a:rPr>
              <a:t>dengan</a:t>
            </a:r>
            <a:r>
              <a:rPr lang="en-US" sz="105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050" dirty="0" err="1">
                <a:latin typeface="Bookman Old Style" panose="02050604050505020204" pitchFamily="18" charset="0"/>
                <a:ea typeface="Bookman Old Style" panose="02050604050505020204" pitchFamily="18" charset="0"/>
                <a:cs typeface="Bookman Old Style" panose="02050604050505020204" pitchFamily="18" charset="0"/>
              </a:rPr>
              <a:t>dilampiri</a:t>
            </a:r>
            <a:r>
              <a:rPr lang="en-US" sz="1050" spc="-41"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050" dirty="0" err="1">
                <a:latin typeface="Bookman Old Style" panose="02050604050505020204" pitchFamily="18" charset="0"/>
                <a:ea typeface="Bookman Old Style" panose="02050604050505020204" pitchFamily="18" charset="0"/>
                <a:cs typeface="Bookman Old Style" panose="02050604050505020204" pitchFamily="18" charset="0"/>
              </a:rPr>
              <a:t>bukti</a:t>
            </a:r>
            <a:r>
              <a:rPr lang="en-US" sz="1050" spc="4" dirty="0" err="1">
                <a:latin typeface="Bookman Old Style" panose="02050604050505020204" pitchFamily="18" charset="0"/>
                <a:ea typeface="Bookman Old Style" panose="02050604050505020204" pitchFamily="18" charset="0"/>
                <a:cs typeface="Bookman Old Style" panose="02050604050505020204" pitchFamily="18" charset="0"/>
              </a:rPr>
              <a:t>-</a:t>
            </a:r>
            <a:r>
              <a:rPr lang="en-US" sz="1050" dirty="0" err="1">
                <a:latin typeface="Bookman Old Style" panose="02050604050505020204" pitchFamily="18" charset="0"/>
                <a:ea typeface="Bookman Old Style" panose="02050604050505020204" pitchFamily="18" charset="0"/>
                <a:cs typeface="Bookman Old Style" panose="02050604050505020204" pitchFamily="18" charset="0"/>
              </a:rPr>
              <a:t>bukti</a:t>
            </a:r>
            <a:r>
              <a:rPr lang="en-US" sz="1050" spc="-4"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050" dirty="0" err="1">
                <a:latin typeface="Bookman Old Style" panose="02050604050505020204" pitchFamily="18" charset="0"/>
                <a:ea typeface="Bookman Old Style" panose="02050604050505020204" pitchFamily="18" charset="0"/>
                <a:cs typeface="Bookman Old Style" panose="02050604050505020204" pitchFamily="18" charset="0"/>
              </a:rPr>
              <a:t>belanja</a:t>
            </a:r>
            <a:r>
              <a:rPr lang="en-US" sz="1050" dirty="0">
                <a:latin typeface="Bookman Old Style" panose="02050604050505020204" pitchFamily="18" charset="0"/>
                <a:ea typeface="Bookman Old Style" panose="02050604050505020204" pitchFamily="18" charset="0"/>
                <a:cs typeface="Bookman Old Style" panose="02050604050505020204" pitchFamily="18" charset="0"/>
              </a:rPr>
              <a:t> yang </a:t>
            </a:r>
            <a:r>
              <a:rPr lang="en-US" sz="1050" dirty="0" err="1">
                <a:latin typeface="Bookman Old Style" panose="02050604050505020204" pitchFamily="18" charset="0"/>
                <a:ea typeface="Bookman Old Style" panose="02050604050505020204" pitchFamily="18" charset="0"/>
                <a:cs typeface="Bookman Old Style" panose="02050604050505020204" pitchFamily="18" charset="0"/>
              </a:rPr>
              <a:t>lengkap</a:t>
            </a:r>
            <a:r>
              <a:rPr lang="en-US" sz="1050" dirty="0">
                <a:latin typeface="Bookman Old Style" panose="02050604050505020204" pitchFamily="18" charset="0"/>
                <a:ea typeface="Bookman Old Style" panose="02050604050505020204" pitchFamily="18" charset="0"/>
                <a:cs typeface="Bookman Old Style" panose="02050604050505020204" pitchFamily="18" charset="0"/>
              </a:rPr>
              <a:t> dan </a:t>
            </a:r>
            <a:r>
              <a:rPr lang="en-US" sz="1050" dirty="0" err="1">
                <a:latin typeface="Bookman Old Style" panose="02050604050505020204" pitchFamily="18" charset="0"/>
                <a:ea typeface="Bookman Old Style" panose="02050604050505020204" pitchFamily="18" charset="0"/>
                <a:cs typeface="Bookman Old Style" panose="02050604050505020204" pitchFamily="18" charset="0"/>
              </a:rPr>
              <a:t>sah</a:t>
            </a:r>
            <a:r>
              <a:rPr lang="en-US" sz="1050" dirty="0">
                <a:latin typeface="Bookman Old Style" panose="02050604050505020204" pitchFamily="18" charset="0"/>
                <a:ea typeface="Bookman Old Style" panose="02050604050505020204" pitchFamily="18" charset="0"/>
                <a:cs typeface="Bookman Old Style" panose="02050604050505020204" pitchFamily="18" charset="0"/>
              </a:rPr>
              <a:t>.</a:t>
            </a:r>
            <a:endParaRPr lang="en-ID" sz="1050" dirty="0">
              <a:latin typeface="Calibri" panose="020F0502020204030204" pitchFamily="34" charset="0"/>
              <a:ea typeface="Calibri" panose="020F0502020204030204" pitchFamily="34" charset="0"/>
              <a:cs typeface="Times New Roman" panose="02020603050405020304" pitchFamily="18" charset="0"/>
            </a:endParaRPr>
          </a:p>
          <a:p>
            <a:pPr marL="617855" marR="26035" indent="-257175" algn="just">
              <a:lnSpc>
                <a:spcPct val="150000"/>
              </a:lnSpc>
              <a:spcBef>
                <a:spcPts val="0"/>
              </a:spcBef>
              <a:spcAft>
                <a:spcPts val="450"/>
              </a:spcAft>
              <a:buFont typeface="+mj-lt"/>
              <a:buAutoNum type="arabicParenR"/>
              <a:tabLst>
                <a:tab pos="561975" algn="l"/>
              </a:tabLst>
            </a:pPr>
            <a:r>
              <a:rPr lang="en-US" sz="1050" dirty="0">
                <a:latin typeface="Bookman Old Style" panose="02050604050505020204" pitchFamily="18" charset="0"/>
                <a:ea typeface="Bookman Old Style" panose="02050604050505020204" pitchFamily="18" charset="0"/>
                <a:cs typeface="Bookman Old Style" panose="02050604050505020204" pitchFamily="18" charset="0"/>
              </a:rPr>
              <a:t>PPK-SKPD </a:t>
            </a:r>
            <a:r>
              <a:rPr lang="en-US" sz="1050" spc="56"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050" dirty="0" err="1">
                <a:latin typeface="Bookman Old Style" panose="02050604050505020204" pitchFamily="18" charset="0"/>
                <a:ea typeface="Bookman Old Style" panose="02050604050505020204" pitchFamily="18" charset="0"/>
                <a:cs typeface="Bookman Old Style" panose="02050604050505020204" pitchFamily="18" charset="0"/>
              </a:rPr>
              <a:t>melakukan</a:t>
            </a:r>
            <a:r>
              <a:rPr lang="en-US" sz="105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050" spc="6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050" dirty="0" err="1">
                <a:latin typeface="Bookman Old Style" panose="02050604050505020204" pitchFamily="18" charset="0"/>
                <a:ea typeface="Bookman Old Style" panose="02050604050505020204" pitchFamily="18" charset="0"/>
                <a:cs typeface="Bookman Old Style" panose="02050604050505020204" pitchFamily="18" charset="0"/>
              </a:rPr>
              <a:t>verifikasi</a:t>
            </a:r>
            <a:r>
              <a:rPr lang="en-US" sz="105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050" spc="23"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050" dirty="0" err="1">
                <a:latin typeface="Bookman Old Style" panose="02050604050505020204" pitchFamily="18" charset="0"/>
                <a:ea typeface="Bookman Old Style" panose="02050604050505020204" pitchFamily="18" charset="0"/>
                <a:cs typeface="Bookman Old Style" panose="02050604050505020204" pitchFamily="18" charset="0"/>
              </a:rPr>
              <a:t>terhadap</a:t>
            </a:r>
            <a:r>
              <a:rPr lang="en-US" sz="105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050" spc="6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050" dirty="0">
                <a:latin typeface="Bookman Old Style" panose="02050604050505020204" pitchFamily="18" charset="0"/>
                <a:ea typeface="Bookman Old Style" panose="02050604050505020204" pitchFamily="18" charset="0"/>
                <a:cs typeface="Bookman Old Style" panose="02050604050505020204" pitchFamily="18" charset="0"/>
              </a:rPr>
              <a:t>LPJ </a:t>
            </a:r>
            <a:r>
              <a:rPr lang="en-US" sz="1050" spc="6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050" dirty="0" err="1">
                <a:latin typeface="Bookman Old Style" panose="02050604050505020204" pitchFamily="18" charset="0"/>
                <a:ea typeface="Bookman Old Style" panose="02050604050505020204" pitchFamily="18" charset="0"/>
                <a:cs typeface="Bookman Old Style" panose="02050604050505020204" pitchFamily="18" charset="0"/>
              </a:rPr>
              <a:t>penggunaan</a:t>
            </a:r>
            <a:r>
              <a:rPr lang="en-US" sz="105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050" spc="6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050" dirty="0">
                <a:latin typeface="Bookman Old Style" panose="02050604050505020204" pitchFamily="18" charset="0"/>
                <a:ea typeface="Bookman Old Style" panose="02050604050505020204" pitchFamily="18" charset="0"/>
                <a:cs typeface="Bookman Old Style" panose="02050604050505020204" pitchFamily="18" charset="0"/>
              </a:rPr>
              <a:t>TU </a:t>
            </a:r>
            <a:r>
              <a:rPr lang="en-US" sz="1050" dirty="0" err="1">
                <a:latin typeface="Bookman Old Style" panose="02050604050505020204" pitchFamily="18" charset="0"/>
                <a:ea typeface="Bookman Old Style" panose="02050604050505020204" pitchFamily="18" charset="0"/>
                <a:cs typeface="Bookman Old Style" panose="02050604050505020204" pitchFamily="18" charset="0"/>
              </a:rPr>
              <a:t>sebelum</a:t>
            </a:r>
            <a:r>
              <a:rPr lang="en-US" sz="105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050" dirty="0" err="1">
                <a:latin typeface="Bookman Old Style" panose="02050604050505020204" pitchFamily="18" charset="0"/>
                <a:ea typeface="Bookman Old Style" panose="02050604050505020204" pitchFamily="18" charset="0"/>
                <a:cs typeface="Bookman Old Style" panose="02050604050505020204" pitchFamily="18" charset="0"/>
              </a:rPr>
              <a:t>ditandatangani</a:t>
            </a:r>
            <a:r>
              <a:rPr lang="en-US" sz="1050" dirty="0">
                <a:latin typeface="Bookman Old Style" panose="02050604050505020204" pitchFamily="18" charset="0"/>
                <a:ea typeface="Bookman Old Style" panose="02050604050505020204" pitchFamily="18" charset="0"/>
                <a:cs typeface="Bookman Old Style" panose="02050604050505020204" pitchFamily="18" charset="0"/>
              </a:rPr>
              <a:t> oleh PA </a:t>
            </a:r>
            <a:r>
              <a:rPr lang="en-US" sz="1050" dirty="0" err="1">
                <a:latin typeface="Bookman Old Style" panose="02050604050505020204" pitchFamily="18" charset="0"/>
                <a:ea typeface="Bookman Old Style" panose="02050604050505020204" pitchFamily="18" charset="0"/>
                <a:cs typeface="Bookman Old Style" panose="02050604050505020204" pitchFamily="18" charset="0"/>
              </a:rPr>
              <a:t>deng</a:t>
            </a:r>
            <a:r>
              <a:rPr lang="en-US" sz="1050" spc="8" dirty="0" err="1">
                <a:latin typeface="Bookman Old Style" panose="02050604050505020204" pitchFamily="18" charset="0"/>
                <a:ea typeface="Bookman Old Style" panose="02050604050505020204" pitchFamily="18" charset="0"/>
                <a:cs typeface="Bookman Old Style" panose="02050604050505020204" pitchFamily="18" charset="0"/>
              </a:rPr>
              <a:t>a</a:t>
            </a:r>
            <a:r>
              <a:rPr lang="en-US" sz="1050" dirty="0" err="1">
                <a:latin typeface="Bookman Old Style" panose="02050604050505020204" pitchFamily="18" charset="0"/>
                <a:ea typeface="Bookman Old Style" panose="02050604050505020204" pitchFamily="18" charset="0"/>
                <a:cs typeface="Bookman Old Style" panose="02050604050505020204" pitchFamily="18" charset="0"/>
              </a:rPr>
              <a:t>n</a:t>
            </a:r>
            <a:r>
              <a:rPr lang="en-US" sz="105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050" dirty="0" err="1">
                <a:latin typeface="Bookman Old Style" panose="02050604050505020204" pitchFamily="18" charset="0"/>
                <a:ea typeface="Bookman Old Style" panose="02050604050505020204" pitchFamily="18" charset="0"/>
                <a:cs typeface="Bookman Old Style" panose="02050604050505020204" pitchFamily="18" charset="0"/>
              </a:rPr>
              <a:t>langka</a:t>
            </a:r>
            <a:r>
              <a:rPr lang="en-US" sz="1050" spc="8" dirty="0" err="1">
                <a:latin typeface="Bookman Old Style" panose="02050604050505020204" pitchFamily="18" charset="0"/>
                <a:ea typeface="Bookman Old Style" panose="02050604050505020204" pitchFamily="18" charset="0"/>
                <a:cs typeface="Bookman Old Style" panose="02050604050505020204" pitchFamily="18" charset="0"/>
              </a:rPr>
              <a:t>h</a:t>
            </a:r>
            <a:r>
              <a:rPr lang="en-US" sz="1050" dirty="0" err="1">
                <a:latin typeface="Bookman Old Style" panose="02050604050505020204" pitchFamily="18" charset="0"/>
                <a:ea typeface="Bookman Old Style" panose="02050604050505020204" pitchFamily="18" charset="0"/>
                <a:cs typeface="Bookman Old Style" panose="02050604050505020204" pitchFamily="18" charset="0"/>
              </a:rPr>
              <a:t>-langkah</a:t>
            </a:r>
            <a:r>
              <a:rPr lang="en-US" sz="1050" spc="4"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050" dirty="0" err="1">
                <a:latin typeface="Bookman Old Style" panose="02050604050505020204" pitchFamily="18" charset="0"/>
                <a:ea typeface="Bookman Old Style" panose="02050604050505020204" pitchFamily="18" charset="0"/>
                <a:cs typeface="Bookman Old Style" panose="02050604050505020204" pitchFamily="18" charset="0"/>
              </a:rPr>
              <a:t>sebagai</a:t>
            </a:r>
            <a:r>
              <a:rPr lang="en-US" sz="105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050" dirty="0" err="1">
                <a:latin typeface="Bookman Old Style" panose="02050604050505020204" pitchFamily="18" charset="0"/>
                <a:ea typeface="Bookman Old Style" panose="02050604050505020204" pitchFamily="18" charset="0"/>
                <a:cs typeface="Bookman Old Style" panose="02050604050505020204" pitchFamily="18" charset="0"/>
              </a:rPr>
              <a:t>berikut</a:t>
            </a:r>
            <a:r>
              <a:rPr lang="en-US" sz="1050" dirty="0">
                <a:latin typeface="Bookman Old Style" panose="02050604050505020204" pitchFamily="18" charset="0"/>
                <a:ea typeface="Bookman Old Style" panose="02050604050505020204" pitchFamily="18" charset="0"/>
                <a:cs typeface="Bookman Old Style" panose="02050604050505020204" pitchFamily="18" charset="0"/>
              </a:rPr>
              <a:t>:</a:t>
            </a:r>
            <a:endParaRPr lang="en-ID" sz="1050" dirty="0">
              <a:latin typeface="Calibri" panose="020F0502020204030204" pitchFamily="34" charset="0"/>
              <a:ea typeface="Calibri" panose="020F0502020204030204" pitchFamily="34" charset="0"/>
              <a:cs typeface="Times New Roman" panose="02020603050405020304" pitchFamily="18" charset="0"/>
            </a:endParaRPr>
          </a:p>
          <a:p>
            <a:pPr marL="828040" marR="27305" indent="-257175" algn="just">
              <a:lnSpc>
                <a:spcPct val="150000"/>
              </a:lnSpc>
              <a:spcBef>
                <a:spcPts val="0"/>
              </a:spcBef>
              <a:spcAft>
                <a:spcPts val="450"/>
              </a:spcAft>
              <a:buFont typeface="+mj-lt"/>
              <a:buAutoNum type="alphaLcParenR"/>
            </a:pPr>
            <a:r>
              <a:rPr lang="en-US" sz="1050" dirty="0" err="1">
                <a:latin typeface="Bookman Old Style" panose="02050604050505020204" pitchFamily="18" charset="0"/>
                <a:ea typeface="Bookman Old Style" panose="02050604050505020204" pitchFamily="18" charset="0"/>
                <a:cs typeface="Bookman Old Style" panose="02050604050505020204" pitchFamily="18" charset="0"/>
              </a:rPr>
              <a:t>Meneliti</a:t>
            </a:r>
            <a:r>
              <a:rPr lang="en-US" sz="1050" spc="38"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050" dirty="0" err="1">
                <a:latin typeface="Bookman Old Style" panose="02050604050505020204" pitchFamily="18" charset="0"/>
                <a:ea typeface="Bookman Old Style" panose="02050604050505020204" pitchFamily="18" charset="0"/>
                <a:cs typeface="Bookman Old Style" panose="02050604050505020204" pitchFamily="18" charset="0"/>
              </a:rPr>
              <a:t>dokumen</a:t>
            </a:r>
            <a:r>
              <a:rPr lang="en-US" sz="1050" spc="71"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050" spc="-8" dirty="0">
                <a:latin typeface="Bookman Old Style" panose="02050604050505020204" pitchFamily="18" charset="0"/>
                <a:ea typeface="Bookman Old Style" panose="02050604050505020204" pitchFamily="18" charset="0"/>
                <a:cs typeface="Bookman Old Style" panose="02050604050505020204" pitchFamily="18" charset="0"/>
              </a:rPr>
              <a:t>S</a:t>
            </a:r>
            <a:r>
              <a:rPr lang="en-US" sz="1050" dirty="0">
                <a:latin typeface="Bookman Old Style" panose="02050604050505020204" pitchFamily="18" charset="0"/>
                <a:ea typeface="Bookman Old Style" panose="02050604050505020204" pitchFamily="18" charset="0"/>
                <a:cs typeface="Bookman Old Style" panose="02050604050505020204" pitchFamily="18" charset="0"/>
              </a:rPr>
              <a:t>PD</a:t>
            </a:r>
            <a:r>
              <a:rPr lang="en-US" sz="1050" spc="6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050" dirty="0" err="1">
                <a:latin typeface="Bookman Old Style" panose="02050604050505020204" pitchFamily="18" charset="0"/>
                <a:ea typeface="Bookman Old Style" panose="02050604050505020204" pitchFamily="18" charset="0"/>
                <a:cs typeface="Bookman Old Style" panose="02050604050505020204" pitchFamily="18" charset="0"/>
              </a:rPr>
              <a:t>untuk</a:t>
            </a:r>
            <a:r>
              <a:rPr lang="en-US" sz="1050" spc="71"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050" dirty="0" err="1">
                <a:latin typeface="Bookman Old Style" panose="02050604050505020204" pitchFamily="18" charset="0"/>
                <a:ea typeface="Bookman Old Style" panose="02050604050505020204" pitchFamily="18" charset="0"/>
                <a:cs typeface="Bookman Old Style" panose="02050604050505020204" pitchFamily="18" charset="0"/>
              </a:rPr>
              <a:t>memasti</a:t>
            </a:r>
            <a:r>
              <a:rPr lang="en-US" sz="1050" spc="-8" dirty="0" err="1">
                <a:latin typeface="Bookman Old Style" panose="02050604050505020204" pitchFamily="18" charset="0"/>
                <a:ea typeface="Bookman Old Style" panose="02050604050505020204" pitchFamily="18" charset="0"/>
                <a:cs typeface="Bookman Old Style" panose="02050604050505020204" pitchFamily="18" charset="0"/>
              </a:rPr>
              <a:t>k</a:t>
            </a:r>
            <a:r>
              <a:rPr lang="en-US" sz="1050" dirty="0" err="1">
                <a:latin typeface="Bookman Old Style" panose="02050604050505020204" pitchFamily="18" charset="0"/>
                <a:ea typeface="Bookman Old Style" panose="02050604050505020204" pitchFamily="18" charset="0"/>
                <a:cs typeface="Bookman Old Style" panose="02050604050505020204" pitchFamily="18" charset="0"/>
              </a:rPr>
              <a:t>an</a:t>
            </a:r>
            <a:r>
              <a:rPr lang="en-US" sz="1050" spc="26"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050" dirty="0">
                <a:latin typeface="Bookman Old Style" panose="02050604050505020204" pitchFamily="18" charset="0"/>
                <a:ea typeface="Bookman Old Style" panose="02050604050505020204" pitchFamily="18" charset="0"/>
                <a:cs typeface="Bookman Old Style" panose="02050604050505020204" pitchFamily="18" charset="0"/>
              </a:rPr>
              <a:t>dana</a:t>
            </a:r>
            <a:r>
              <a:rPr lang="en-US" sz="1050" spc="71"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050" dirty="0" err="1">
                <a:latin typeface="Bookman Old Style" panose="02050604050505020204" pitchFamily="18" charset="0"/>
                <a:ea typeface="Bookman Old Style" panose="02050604050505020204" pitchFamily="18" charset="0"/>
                <a:cs typeface="Bookman Old Style" panose="02050604050505020204" pitchFamily="18" charset="0"/>
              </a:rPr>
              <a:t>untuk</a:t>
            </a:r>
            <a:r>
              <a:rPr lang="en-US" sz="1050" spc="71"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050" dirty="0" err="1">
                <a:latin typeface="Bookman Old Style" panose="02050604050505020204" pitchFamily="18" charset="0"/>
                <a:ea typeface="Bookman Old Style" panose="02050604050505020204" pitchFamily="18" charset="0"/>
                <a:cs typeface="Bookman Old Style" panose="02050604050505020204" pitchFamily="18" charset="0"/>
              </a:rPr>
              <a:t>bel</a:t>
            </a:r>
            <a:r>
              <a:rPr lang="en-US" sz="1050" spc="-8" dirty="0" err="1">
                <a:latin typeface="Bookman Old Style" panose="02050604050505020204" pitchFamily="18" charset="0"/>
                <a:ea typeface="Bookman Old Style" panose="02050604050505020204" pitchFamily="18" charset="0"/>
                <a:cs typeface="Bookman Old Style" panose="02050604050505020204" pitchFamily="18" charset="0"/>
              </a:rPr>
              <a:t>a</a:t>
            </a:r>
            <a:r>
              <a:rPr lang="en-US" sz="1050" dirty="0" err="1">
                <a:latin typeface="Bookman Old Style" panose="02050604050505020204" pitchFamily="18" charset="0"/>
                <a:ea typeface="Bookman Old Style" panose="02050604050505020204" pitchFamily="18" charset="0"/>
                <a:cs typeface="Bookman Old Style" panose="02050604050505020204" pitchFamily="18" charset="0"/>
              </a:rPr>
              <a:t>nja</a:t>
            </a:r>
            <a:r>
              <a:rPr lang="en-US" sz="105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050" dirty="0" err="1">
                <a:latin typeface="Bookman Old Style" panose="02050604050505020204" pitchFamily="18" charset="0"/>
                <a:ea typeface="Bookman Old Style" panose="02050604050505020204" pitchFamily="18" charset="0"/>
                <a:cs typeface="Bookman Old Style" panose="02050604050505020204" pitchFamily="18" charset="0"/>
              </a:rPr>
              <a:t>terkait</a:t>
            </a:r>
            <a:r>
              <a:rPr lang="en-US" sz="1050" spc="-3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050" dirty="0" err="1">
                <a:latin typeface="Bookman Old Style" panose="02050604050505020204" pitchFamily="18" charset="0"/>
                <a:ea typeface="Bookman Old Style" panose="02050604050505020204" pitchFamily="18" charset="0"/>
                <a:cs typeface="Bookman Old Style" panose="02050604050505020204" pitchFamily="18" charset="0"/>
              </a:rPr>
              <a:t>telah</a:t>
            </a:r>
            <a:r>
              <a:rPr lang="en-US" sz="1050" spc="-23"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050" dirty="0" err="1">
                <a:latin typeface="Bookman Old Style" panose="02050604050505020204" pitchFamily="18" charset="0"/>
                <a:ea typeface="Bookman Old Style" panose="02050604050505020204" pitchFamily="18" charset="0"/>
                <a:cs typeface="Bookman Old Style" panose="02050604050505020204" pitchFamily="18" charset="0"/>
              </a:rPr>
              <a:t>disediakan</a:t>
            </a:r>
            <a:r>
              <a:rPr lang="en-US" sz="1050" dirty="0">
                <a:latin typeface="Bookman Old Style" panose="02050604050505020204" pitchFamily="18" charset="0"/>
                <a:ea typeface="Bookman Old Style" panose="02050604050505020204" pitchFamily="18" charset="0"/>
                <a:cs typeface="Bookman Old Style" panose="02050604050505020204" pitchFamily="18" charset="0"/>
              </a:rPr>
              <a:t>.</a:t>
            </a:r>
            <a:endParaRPr lang="en-ID" sz="1050" dirty="0">
              <a:latin typeface="Calibri" panose="020F0502020204030204" pitchFamily="34" charset="0"/>
              <a:ea typeface="Calibri" panose="020F0502020204030204" pitchFamily="34" charset="0"/>
              <a:cs typeface="Times New Roman" panose="02020603050405020304" pitchFamily="18" charset="0"/>
            </a:endParaRPr>
          </a:p>
          <a:p>
            <a:pPr marL="828040" marR="26035" indent="-257175" algn="just">
              <a:lnSpc>
                <a:spcPct val="150000"/>
              </a:lnSpc>
              <a:spcBef>
                <a:spcPts val="0"/>
              </a:spcBef>
              <a:spcAft>
                <a:spcPts val="450"/>
              </a:spcAft>
              <a:buFont typeface="+mj-lt"/>
              <a:buAutoNum type="alphaLcParenR"/>
            </a:pPr>
            <a:r>
              <a:rPr lang="en-US" sz="1050" dirty="0" err="1">
                <a:latin typeface="Bookman Old Style" panose="02050604050505020204" pitchFamily="18" charset="0"/>
                <a:ea typeface="Bookman Old Style" panose="02050604050505020204" pitchFamily="18" charset="0"/>
                <a:cs typeface="Bookman Old Style" panose="02050604050505020204" pitchFamily="18" charset="0"/>
              </a:rPr>
              <a:t>Meneliti</a:t>
            </a:r>
            <a:r>
              <a:rPr lang="en-US" sz="1050" spc="-98"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050" dirty="0" err="1">
                <a:latin typeface="Bookman Old Style" panose="02050604050505020204" pitchFamily="18" charset="0"/>
                <a:ea typeface="Bookman Old Style" panose="02050604050505020204" pitchFamily="18" charset="0"/>
                <a:cs typeface="Bookman Old Style" panose="02050604050505020204" pitchFamily="18" charset="0"/>
              </a:rPr>
              <a:t>dokumen</a:t>
            </a:r>
            <a:r>
              <a:rPr lang="en-US" sz="1050" spc="-64"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050" spc="8" dirty="0">
                <a:latin typeface="Bookman Old Style" panose="02050604050505020204" pitchFamily="18" charset="0"/>
                <a:ea typeface="Bookman Old Style" panose="02050604050505020204" pitchFamily="18" charset="0"/>
                <a:cs typeface="Bookman Old Style" panose="02050604050505020204" pitchFamily="18" charset="0"/>
              </a:rPr>
              <a:t>D</a:t>
            </a:r>
            <a:r>
              <a:rPr lang="en-US" sz="1050" dirty="0">
                <a:latin typeface="Bookman Old Style" panose="02050604050505020204" pitchFamily="18" charset="0"/>
                <a:ea typeface="Bookman Old Style" panose="02050604050505020204" pitchFamily="18" charset="0"/>
                <a:cs typeface="Bookman Old Style" panose="02050604050505020204" pitchFamily="18" charset="0"/>
              </a:rPr>
              <a:t>PA</a:t>
            </a:r>
            <a:r>
              <a:rPr lang="en-US" sz="1050" spc="-71"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050" dirty="0" err="1">
                <a:latin typeface="Bookman Old Style" panose="02050604050505020204" pitchFamily="18" charset="0"/>
                <a:ea typeface="Bookman Old Style" panose="02050604050505020204" pitchFamily="18" charset="0"/>
                <a:cs typeface="Bookman Old Style" panose="02050604050505020204" pitchFamily="18" charset="0"/>
              </a:rPr>
              <a:t>untuk</a:t>
            </a:r>
            <a:r>
              <a:rPr lang="en-US" sz="1050" spc="-64"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050" dirty="0" err="1">
                <a:latin typeface="Bookman Old Style" panose="02050604050505020204" pitchFamily="18" charset="0"/>
                <a:ea typeface="Bookman Old Style" panose="02050604050505020204" pitchFamily="18" charset="0"/>
                <a:cs typeface="Bookman Old Style" panose="02050604050505020204" pitchFamily="18" charset="0"/>
              </a:rPr>
              <a:t>memastik</a:t>
            </a:r>
            <a:r>
              <a:rPr lang="en-US" sz="1050" spc="8" dirty="0" err="1">
                <a:latin typeface="Bookman Old Style" panose="02050604050505020204" pitchFamily="18" charset="0"/>
                <a:ea typeface="Bookman Old Style" panose="02050604050505020204" pitchFamily="18" charset="0"/>
                <a:cs typeface="Bookman Old Style" panose="02050604050505020204" pitchFamily="18" charset="0"/>
              </a:rPr>
              <a:t>a</a:t>
            </a:r>
            <a:r>
              <a:rPr lang="en-US" sz="1050" dirty="0" err="1">
                <a:latin typeface="Bookman Old Style" panose="02050604050505020204" pitchFamily="18" charset="0"/>
                <a:ea typeface="Bookman Old Style" panose="02050604050505020204" pitchFamily="18" charset="0"/>
                <a:cs typeface="Bookman Old Style" panose="02050604050505020204" pitchFamily="18" charset="0"/>
              </a:rPr>
              <a:t>n</a:t>
            </a:r>
            <a:r>
              <a:rPr lang="en-US" sz="1050" spc="-113"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050" dirty="0" err="1">
                <a:latin typeface="Bookman Old Style" panose="02050604050505020204" pitchFamily="18" charset="0"/>
                <a:ea typeface="Bookman Old Style" panose="02050604050505020204" pitchFamily="18" charset="0"/>
                <a:cs typeface="Bookman Old Style" panose="02050604050505020204" pitchFamily="18" charset="0"/>
              </a:rPr>
              <a:t>bahwa</a:t>
            </a:r>
            <a:r>
              <a:rPr lang="en-US" sz="1050" spc="-64"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050" dirty="0" err="1">
                <a:latin typeface="Bookman Old Style" panose="02050604050505020204" pitchFamily="18" charset="0"/>
                <a:ea typeface="Bookman Old Style" panose="02050604050505020204" pitchFamily="18" charset="0"/>
                <a:cs typeface="Bookman Old Style" panose="02050604050505020204" pitchFamily="18" charset="0"/>
              </a:rPr>
              <a:t>belanja</a:t>
            </a:r>
            <a:r>
              <a:rPr lang="en-US" sz="1050" spc="-64"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050" dirty="0" err="1">
                <a:latin typeface="Bookman Old Style" panose="02050604050505020204" pitchFamily="18" charset="0"/>
                <a:ea typeface="Bookman Old Style" panose="02050604050505020204" pitchFamily="18" charset="0"/>
                <a:cs typeface="Bookman Old Style" panose="02050604050505020204" pitchFamily="18" charset="0"/>
              </a:rPr>
              <a:t>ter</a:t>
            </a:r>
            <a:r>
              <a:rPr lang="en-US" sz="1050" spc="8" dirty="0" err="1">
                <a:latin typeface="Bookman Old Style" panose="02050604050505020204" pitchFamily="18" charset="0"/>
                <a:ea typeface="Bookman Old Style" panose="02050604050505020204" pitchFamily="18" charset="0"/>
                <a:cs typeface="Bookman Old Style" panose="02050604050505020204" pitchFamily="18" charset="0"/>
              </a:rPr>
              <a:t>k</a:t>
            </a:r>
            <a:r>
              <a:rPr lang="en-US" sz="1050" dirty="0" err="1">
                <a:latin typeface="Bookman Old Style" panose="02050604050505020204" pitchFamily="18" charset="0"/>
                <a:ea typeface="Bookman Old Style" panose="02050604050505020204" pitchFamily="18" charset="0"/>
                <a:cs typeface="Bookman Old Style" panose="02050604050505020204" pitchFamily="18" charset="0"/>
              </a:rPr>
              <a:t>ait</a:t>
            </a:r>
            <a:r>
              <a:rPr lang="en-US" sz="105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050" dirty="0" err="1">
                <a:latin typeface="Bookman Old Style" panose="02050604050505020204" pitchFamily="18" charset="0"/>
                <a:ea typeface="Bookman Old Style" panose="02050604050505020204" pitchFamily="18" charset="0"/>
                <a:cs typeface="Bookman Old Style" panose="02050604050505020204" pitchFamily="18" charset="0"/>
              </a:rPr>
              <a:t>tidak</a:t>
            </a:r>
            <a:r>
              <a:rPr lang="en-US" sz="105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050" dirty="0" err="1">
                <a:latin typeface="Bookman Old Style" panose="02050604050505020204" pitchFamily="18" charset="0"/>
                <a:ea typeface="Bookman Old Style" panose="02050604050505020204" pitchFamily="18" charset="0"/>
                <a:cs typeface="Bookman Old Style" panose="02050604050505020204" pitchFamily="18" charset="0"/>
              </a:rPr>
              <a:t>melebihi</a:t>
            </a:r>
            <a:r>
              <a:rPr lang="en-US" sz="1050" spc="-38"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050" dirty="0" err="1">
                <a:latin typeface="Bookman Old Style" panose="02050604050505020204" pitchFamily="18" charset="0"/>
                <a:ea typeface="Bookman Old Style" panose="02050604050505020204" pitchFamily="18" charset="0"/>
                <a:cs typeface="Bookman Old Style" panose="02050604050505020204" pitchFamily="18" charset="0"/>
              </a:rPr>
              <a:t>sisa</a:t>
            </a:r>
            <a:r>
              <a:rPr lang="en-US" sz="1050" spc="-19"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050" dirty="0" err="1">
                <a:latin typeface="Bookman Old Style" panose="02050604050505020204" pitchFamily="18" charset="0"/>
                <a:ea typeface="Bookman Old Style" panose="02050604050505020204" pitchFamily="18" charset="0"/>
                <a:cs typeface="Bookman Old Style" panose="02050604050505020204" pitchFamily="18" charset="0"/>
              </a:rPr>
              <a:t>anggaran</a:t>
            </a:r>
            <a:r>
              <a:rPr lang="en-US" sz="1050" dirty="0">
                <a:latin typeface="Bookman Old Style" panose="02050604050505020204" pitchFamily="18" charset="0"/>
                <a:ea typeface="Bookman Old Style" panose="02050604050505020204" pitchFamily="18" charset="0"/>
                <a:cs typeface="Bookman Old Style" panose="02050604050505020204" pitchFamily="18" charset="0"/>
              </a:rPr>
              <a:t>.</a:t>
            </a:r>
            <a:endParaRPr lang="en-US" sz="1050" dirty="0">
              <a:latin typeface="Bookman Old Style" panose="02050604050505020204" pitchFamily="18" charset="0"/>
              <a:ea typeface="Bookman Old Style" panose="02050604050505020204" pitchFamily="18" charset="0"/>
              <a:cs typeface="Bookman Old Style" panose="02050604050505020204" pitchFamily="18" charset="0"/>
            </a:endParaRPr>
          </a:p>
          <a:p>
            <a:pPr marL="828040" marR="26035" indent="-257175" algn="just">
              <a:lnSpc>
                <a:spcPct val="150000"/>
              </a:lnSpc>
              <a:spcBef>
                <a:spcPts val="0"/>
              </a:spcBef>
              <a:spcAft>
                <a:spcPts val="450"/>
              </a:spcAft>
              <a:buFont typeface="+mj-lt"/>
              <a:buAutoNum type="alphaLcParenR"/>
            </a:pPr>
            <a:r>
              <a:rPr lang="en-US" sz="1050" dirty="0" err="1">
                <a:latin typeface="Bookman Old Style" panose="02050604050505020204" pitchFamily="18" charset="0"/>
                <a:ea typeface="Bookman Old Style" panose="02050604050505020204" pitchFamily="18" charset="0"/>
                <a:cs typeface="Bookman Old Style" panose="02050604050505020204" pitchFamily="18" charset="0"/>
              </a:rPr>
              <a:t>Meneliti</a:t>
            </a:r>
            <a:r>
              <a:rPr lang="en-US" sz="1050" spc="-34"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050" dirty="0" err="1">
                <a:latin typeface="Bookman Old Style" panose="02050604050505020204" pitchFamily="18" charset="0"/>
                <a:ea typeface="Bookman Old Style" panose="02050604050505020204" pitchFamily="18" charset="0"/>
                <a:cs typeface="Bookman Old Style" panose="02050604050505020204" pitchFamily="18" charset="0"/>
              </a:rPr>
              <a:t>keabsahan</a:t>
            </a:r>
            <a:r>
              <a:rPr lang="en-US" sz="105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050" dirty="0" err="1">
                <a:latin typeface="Bookman Old Style" panose="02050604050505020204" pitchFamily="18" charset="0"/>
                <a:ea typeface="Bookman Old Style" panose="02050604050505020204" pitchFamily="18" charset="0"/>
                <a:cs typeface="Bookman Old Style" panose="02050604050505020204" pitchFamily="18" charset="0"/>
              </a:rPr>
              <a:t>bukti</a:t>
            </a:r>
            <a:r>
              <a:rPr lang="en-US" sz="105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050" dirty="0" err="1">
                <a:latin typeface="Bookman Old Style" panose="02050604050505020204" pitchFamily="18" charset="0"/>
                <a:ea typeface="Bookman Old Style" panose="02050604050505020204" pitchFamily="18" charset="0"/>
                <a:cs typeface="Bookman Old Style" panose="02050604050505020204" pitchFamily="18" charset="0"/>
              </a:rPr>
              <a:t>belanja</a:t>
            </a:r>
            <a:r>
              <a:rPr lang="en-US" sz="1050" dirty="0">
                <a:latin typeface="Bookman Old Style" panose="02050604050505020204" pitchFamily="18" charset="0"/>
                <a:ea typeface="Bookman Old Style" panose="02050604050505020204" pitchFamily="18" charset="0"/>
                <a:cs typeface="Bookman Old Style" panose="02050604050505020204" pitchFamily="18" charset="0"/>
              </a:rPr>
              <a:t>. </a:t>
            </a:r>
            <a:endParaRPr lang="en-ID" sz="1050" dirty="0"/>
          </a:p>
        </p:txBody>
      </p:sp>
    </p:spTree>
  </p:cSld>
  <p:clrMapOvr>
    <a:masterClrMapping/>
  </p:clrMapOvr>
  <p:transition/>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85851"/>
            <a:ext cx="8058150" cy="4404122"/>
          </a:xfrm>
        </p:spPr>
        <p:txBody>
          <a:bodyPr>
            <a:normAutofit/>
          </a:bodyPr>
          <a:lstStyle/>
          <a:p>
            <a:pPr marL="208915" marR="1712595" indent="0">
              <a:lnSpc>
                <a:spcPct val="149000"/>
              </a:lnSpc>
              <a:spcBef>
                <a:spcPts val="0"/>
              </a:spcBef>
              <a:spcAft>
                <a:spcPts val="450"/>
              </a:spcAft>
              <a:buNone/>
            </a:pP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c. </a:t>
            </a:r>
            <a:r>
              <a:rPr lang="en-US" sz="1350" spc="11"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b="1" dirty="0" err="1">
                <a:latin typeface="Bookman Old Style" panose="02050604050505020204" pitchFamily="18" charset="0"/>
                <a:ea typeface="Bookman Old Style" panose="02050604050505020204" pitchFamily="18" charset="0"/>
                <a:cs typeface="Bookman Old Style" panose="02050604050505020204" pitchFamily="18" charset="0"/>
              </a:rPr>
              <a:t>Pertanggungjawaban</a:t>
            </a:r>
            <a:r>
              <a:rPr lang="en-US" sz="1350" b="1"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b="1" dirty="0" err="1">
                <a:latin typeface="Bookman Old Style" panose="02050604050505020204" pitchFamily="18" charset="0"/>
                <a:ea typeface="Bookman Old Style" panose="02050604050505020204" pitchFamily="18" charset="0"/>
                <a:cs typeface="Bookman Old Style" panose="02050604050505020204" pitchFamily="18" charset="0"/>
              </a:rPr>
              <a:t>Administratif</a:t>
            </a:r>
            <a:endParaRPr lang="en-ID" sz="1350" b="1" dirty="0">
              <a:latin typeface="Calibri" panose="020F0502020204030204" pitchFamily="34" charset="0"/>
              <a:ea typeface="Calibri" panose="020F0502020204030204" pitchFamily="34" charset="0"/>
              <a:cs typeface="Times New Roman" panose="02020603050405020304" pitchFamily="18" charset="0"/>
            </a:endParaRPr>
          </a:p>
          <a:p>
            <a:pPr marL="208280" indent="265430">
              <a:lnSpc>
                <a:spcPct val="115000"/>
              </a:lnSpc>
              <a:spcBef>
                <a:spcPts val="0"/>
              </a:spcBef>
              <a:spcAft>
                <a:spcPts val="450"/>
              </a:spcAft>
              <a:buNone/>
            </a:pP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1)</a:t>
            </a:r>
            <a:r>
              <a:rPr lang="en-US" sz="1350" spc="229"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b="1" dirty="0" err="1">
                <a:latin typeface="Bookman Old Style" panose="02050604050505020204" pitchFamily="18" charset="0"/>
                <a:ea typeface="Bookman Old Style" panose="02050604050505020204" pitchFamily="18" charset="0"/>
                <a:cs typeface="Bookman Old Style" panose="02050604050505020204" pitchFamily="18" charset="0"/>
              </a:rPr>
              <a:t>Penyusunan</a:t>
            </a:r>
            <a:r>
              <a:rPr lang="en-US" sz="1350" b="1" dirty="0">
                <a:latin typeface="Bookman Old Style" panose="02050604050505020204" pitchFamily="18" charset="0"/>
                <a:ea typeface="Bookman Old Style" panose="02050604050505020204" pitchFamily="18" charset="0"/>
                <a:cs typeface="Bookman Old Style" panose="02050604050505020204" pitchFamily="18" charset="0"/>
              </a:rPr>
              <a:t> LPJ</a:t>
            </a:r>
            <a:endParaRPr lang="en-ID" sz="1350" b="1" dirty="0">
              <a:latin typeface="Calibri" panose="020F0502020204030204" pitchFamily="34" charset="0"/>
              <a:ea typeface="Calibri" panose="020F0502020204030204" pitchFamily="34" charset="0"/>
              <a:cs typeface="Times New Roman" panose="02020603050405020304" pitchFamily="18" charset="0"/>
            </a:endParaRPr>
          </a:p>
          <a:p>
            <a:pPr marL="1143000" marR="26035" indent="-400050" algn="just">
              <a:lnSpc>
                <a:spcPct val="150000"/>
              </a:lnSpc>
              <a:spcBef>
                <a:spcPts val="0"/>
              </a:spcBef>
              <a:spcAft>
                <a:spcPts val="450"/>
              </a:spcAft>
              <a:buFont typeface="+mj-lt"/>
              <a:buAutoNum type="alphaLcPeriod"/>
            </a:pP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Setiap</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spc="27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akhir</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spc="27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bu</a:t>
            </a:r>
            <a:r>
              <a:rPr lang="en-US" sz="1350" spc="8" dirty="0" err="1">
                <a:latin typeface="Bookman Old Style" panose="02050604050505020204" pitchFamily="18" charset="0"/>
                <a:ea typeface="Bookman Old Style" panose="02050604050505020204" pitchFamily="18" charset="0"/>
                <a:cs typeface="Bookman Old Style" panose="02050604050505020204" pitchFamily="18" charset="0"/>
              </a:rPr>
              <a:t>l</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an</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spc="27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Bendahara</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spc="27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spc="8" dirty="0" err="1">
                <a:latin typeface="Bookman Old Style" panose="02050604050505020204" pitchFamily="18" charset="0"/>
                <a:ea typeface="Bookman Old Style" panose="02050604050505020204" pitchFamily="18" charset="0"/>
                <a:cs typeface="Bookman Old Style" panose="02050604050505020204" pitchFamily="18" charset="0"/>
              </a:rPr>
              <a:t>P</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engeluaran</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spc="27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Pemb</a:t>
            </a:r>
            <a:r>
              <a:rPr lang="en-US" sz="1350" spc="8" dirty="0" err="1">
                <a:latin typeface="Bookman Old Style" panose="02050604050505020204" pitchFamily="18" charset="0"/>
                <a:ea typeface="Bookman Old Style" panose="02050604050505020204" pitchFamily="18" charset="0"/>
                <a:cs typeface="Bookman Old Style" panose="02050604050505020204" pitchFamily="18" charset="0"/>
              </a:rPr>
              <a:t>a</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ntu</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menyiapkan</a:t>
            </a:r>
            <a:r>
              <a:rPr lang="en-US" sz="1350" spc="8"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LPJ</a:t>
            </a:r>
            <a:r>
              <a:rPr lang="en-US" sz="1350" spc="8"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spc="-8" dirty="0" err="1">
                <a:latin typeface="Bookman Old Style" panose="02050604050505020204" pitchFamily="18" charset="0"/>
                <a:ea typeface="Bookman Old Style" panose="02050604050505020204" pitchFamily="18" charset="0"/>
                <a:cs typeface="Bookman Old Style" panose="02050604050505020204" pitchFamily="18" charset="0"/>
              </a:rPr>
              <a:t>B</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endahara</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Pengeluaran</a:t>
            </a:r>
            <a:r>
              <a:rPr lang="en-US" sz="1350" spc="8"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Pembantu</a:t>
            </a:r>
            <a:r>
              <a:rPr lang="en-US" sz="1350" spc="8"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un</a:t>
            </a:r>
            <a:r>
              <a:rPr lang="en-US" sz="1350" spc="-8" dirty="0" err="1">
                <a:latin typeface="Bookman Old Style" panose="02050604050505020204" pitchFamily="18" charset="0"/>
                <a:ea typeface="Bookman Old Style" panose="02050604050505020204" pitchFamily="18" charset="0"/>
                <a:cs typeface="Bookman Old Style" panose="02050604050505020204" pitchFamily="18" charset="0"/>
              </a:rPr>
              <a:t>t</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uk</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disampaikan</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kepada</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Bendahara</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Pengeluaran</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a:t>
            </a:r>
            <a:endParaRPr lang="en-ID" sz="1350" dirty="0">
              <a:latin typeface="Calibri" panose="020F0502020204030204" pitchFamily="34" charset="0"/>
              <a:ea typeface="Calibri" panose="020F0502020204030204" pitchFamily="34" charset="0"/>
              <a:cs typeface="Times New Roman" panose="02020603050405020304" pitchFamily="18" charset="0"/>
            </a:endParaRPr>
          </a:p>
          <a:p>
            <a:pPr marL="1143000" marR="25400" indent="-400050" algn="just">
              <a:lnSpc>
                <a:spcPct val="150000"/>
              </a:lnSpc>
              <a:spcBef>
                <a:spcPts val="0"/>
              </a:spcBef>
              <a:spcAft>
                <a:spcPts val="450"/>
              </a:spcAft>
              <a:buFont typeface="+mj-lt"/>
              <a:buAutoNum type="alphaLcPeriod"/>
            </a:pP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Bendahara</a:t>
            </a:r>
            <a:r>
              <a:rPr lang="en-US" sz="1350" spc="-19"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Pengeluaran</a:t>
            </a:r>
            <a:r>
              <a:rPr lang="en-US" sz="1350" spc="-19"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akan</a:t>
            </a:r>
            <a:r>
              <a:rPr lang="en-US" sz="1350" spc="-19"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menyiapkan</a:t>
            </a:r>
            <a:r>
              <a:rPr lang="en-US" sz="1350" spc="-19"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LPJ</a:t>
            </a:r>
            <a:r>
              <a:rPr lang="en-US" sz="1350" spc="-19"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Bendahara</a:t>
            </a:r>
            <a:r>
              <a:rPr lang="en-US" sz="1350" spc="-19"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serta</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melakukan</a:t>
            </a:r>
            <a:r>
              <a:rPr lang="en-US" sz="1350" spc="19"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konsolidasi</a:t>
            </a:r>
            <a:r>
              <a:rPr lang="en-US" sz="1350" spc="19"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dengan</a:t>
            </a:r>
            <a:r>
              <a:rPr lang="en-US" sz="1350" spc="19"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LPJ</a:t>
            </a:r>
            <a:r>
              <a:rPr lang="en-US" sz="1350" spc="19"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Be</a:t>
            </a:r>
            <a:r>
              <a:rPr lang="en-US" sz="1350" spc="8" dirty="0" err="1">
                <a:latin typeface="Bookman Old Style" panose="02050604050505020204" pitchFamily="18" charset="0"/>
                <a:ea typeface="Bookman Old Style" panose="02050604050505020204" pitchFamily="18" charset="0"/>
                <a:cs typeface="Bookman Old Style" panose="02050604050505020204" pitchFamily="18" charset="0"/>
              </a:rPr>
              <a:t>n</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dahara</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Pembantu</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a:t>
            </a:r>
            <a:r>
              <a:rPr lang="en-US" sz="1350" spc="19"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LPJ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Bendahara</a:t>
            </a:r>
            <a:r>
              <a:rPr lang="en-US" sz="1350" spc="19"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memberikan</a:t>
            </a:r>
            <a:r>
              <a:rPr lang="en-US" sz="1350" spc="19"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gambaran</a:t>
            </a:r>
            <a:r>
              <a:rPr lang="en-US" sz="1350" spc="19"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jum</a:t>
            </a:r>
            <a:r>
              <a:rPr lang="en-US" sz="1350" spc="8" dirty="0" err="1">
                <a:latin typeface="Bookman Old Style" panose="02050604050505020204" pitchFamily="18" charset="0"/>
                <a:ea typeface="Bookman Old Style" panose="02050604050505020204" pitchFamily="18" charset="0"/>
                <a:cs typeface="Bookman Old Style" panose="02050604050505020204" pitchFamily="18" charset="0"/>
              </a:rPr>
              <a:t>l</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ah</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anggaran</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a:t>
            </a:r>
            <a:r>
              <a:rPr lang="en-US" sz="1350" spc="19"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reali</a:t>
            </a:r>
            <a:r>
              <a:rPr lang="en-US" sz="1350" spc="8" dirty="0" err="1">
                <a:latin typeface="Bookman Old Style" panose="02050604050505020204" pitchFamily="18" charset="0"/>
                <a:ea typeface="Bookman Old Style" panose="02050604050505020204" pitchFamily="18" charset="0"/>
                <a:cs typeface="Bookman Old Style" panose="02050604050505020204" pitchFamily="18" charset="0"/>
              </a:rPr>
              <a:t>s</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asi</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 dan</a:t>
            </a:r>
            <a:r>
              <a:rPr lang="en-US" sz="1350" spc="-45"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sisa</a:t>
            </a:r>
            <a:r>
              <a:rPr lang="en-US" sz="1350" spc="-64"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pagu</a:t>
            </a:r>
            <a:r>
              <a:rPr lang="en-US" sz="1350" spc="-45"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angg</a:t>
            </a:r>
            <a:r>
              <a:rPr lang="en-US" sz="1350" spc="8" dirty="0" err="1">
                <a:latin typeface="Bookman Old Style" panose="02050604050505020204" pitchFamily="18" charset="0"/>
                <a:ea typeface="Bookman Old Style" panose="02050604050505020204" pitchFamily="18" charset="0"/>
                <a:cs typeface="Bookman Old Style" panose="02050604050505020204" pitchFamily="18" charset="0"/>
              </a:rPr>
              <a:t>a</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ran</a:t>
            </a:r>
            <a:r>
              <a:rPr lang="en-US" sz="1350" spc="-45"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secara</a:t>
            </a:r>
            <a:r>
              <a:rPr lang="en-US" sz="1350" spc="-45"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kumulatif</a:t>
            </a:r>
            <a:r>
              <a:rPr lang="en-US" sz="1350" spc="-83"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dan/</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atau</a:t>
            </a:r>
            <a:r>
              <a:rPr lang="en-US" sz="1350" spc="-45"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per</a:t>
            </a:r>
            <a:r>
              <a:rPr lang="en-US" sz="1350" spc="-45"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kegia</a:t>
            </a:r>
            <a:r>
              <a:rPr lang="en-US" sz="1350" spc="8" dirty="0" err="1">
                <a:latin typeface="Bookman Old Style" panose="02050604050505020204" pitchFamily="18" charset="0"/>
                <a:ea typeface="Bookman Old Style" panose="02050604050505020204" pitchFamily="18" charset="0"/>
                <a:cs typeface="Bookman Old Style" panose="02050604050505020204" pitchFamily="18" charset="0"/>
              </a:rPr>
              <a:t>t</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an</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 yang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dilampiri</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a:t>
            </a:r>
            <a:endParaRPr lang="en-ID" sz="1350" dirty="0">
              <a:latin typeface="Calibri" panose="020F0502020204030204" pitchFamily="34" charset="0"/>
              <a:ea typeface="Calibri" panose="020F0502020204030204" pitchFamily="34" charset="0"/>
              <a:cs typeface="Times New Roman" panose="02020603050405020304" pitchFamily="18" charset="0"/>
            </a:endParaRPr>
          </a:p>
          <a:p>
            <a:pPr marL="1263650" lvl="2" indent="0">
              <a:lnSpc>
                <a:spcPct val="115000"/>
              </a:lnSpc>
              <a:spcBef>
                <a:spcPts val="0"/>
              </a:spcBef>
              <a:spcAft>
                <a:spcPts val="450"/>
              </a:spcAft>
              <a:buNone/>
            </a:pPr>
            <a:r>
              <a:rPr lang="en-US" sz="1050" dirty="0">
                <a:latin typeface="Bookman Old Style" panose="02050604050505020204" pitchFamily="18" charset="0"/>
                <a:ea typeface="Bookman Old Style" panose="02050604050505020204" pitchFamily="18" charset="0"/>
                <a:cs typeface="Bookman Old Style" panose="02050604050505020204" pitchFamily="18" charset="0"/>
              </a:rPr>
              <a:t>(1)</a:t>
            </a:r>
            <a:r>
              <a:rPr lang="en-US" sz="1050" spc="-49"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BKU;</a:t>
            </a:r>
            <a:r>
              <a:rPr lang="en-US" sz="1350" dirty="0">
                <a:latin typeface="Calibri" panose="020F0502020204030204" pitchFamily="34" charset="0"/>
                <a:ea typeface="Calibri" panose="020F0502020204030204" pitchFamily="34" charset="0"/>
                <a:cs typeface="Times New Roman" panose="02020603050405020304" pitchFamily="18" charset="0"/>
              </a:rPr>
              <a:t> </a:t>
            </a:r>
            <a:endParaRPr lang="en-ID" sz="1350" dirty="0">
              <a:latin typeface="Calibri" panose="020F0502020204030204" pitchFamily="34" charset="0"/>
              <a:ea typeface="Calibri" panose="020F0502020204030204" pitchFamily="34" charset="0"/>
              <a:cs typeface="Times New Roman" panose="02020603050405020304" pitchFamily="18" charset="0"/>
            </a:endParaRPr>
          </a:p>
          <a:p>
            <a:pPr marL="1263650" lvl="2" indent="0">
              <a:lnSpc>
                <a:spcPct val="115000"/>
              </a:lnSpc>
              <a:spcBef>
                <a:spcPts val="0"/>
              </a:spcBef>
              <a:spcAft>
                <a:spcPts val="450"/>
              </a:spcAft>
              <a:buNone/>
            </a:pP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(2)</a:t>
            </a:r>
            <a:r>
              <a:rPr lang="en-US" sz="1350" spc="-49"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Laporan</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Penutupan</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 Kas;</a:t>
            </a:r>
            <a:r>
              <a:rPr lang="en-US" sz="1350" dirty="0">
                <a:latin typeface="Calibri" panose="020F0502020204030204" pitchFamily="34" charset="0"/>
                <a:ea typeface="Calibri" panose="020F0502020204030204" pitchFamily="34" charset="0"/>
                <a:cs typeface="Times New Roman" panose="02020603050405020304" pitchFamily="18" charset="0"/>
              </a:rPr>
              <a:t> </a:t>
            </a:r>
            <a:endParaRPr lang="en-ID" sz="1350" dirty="0">
              <a:latin typeface="Calibri" panose="020F0502020204030204" pitchFamily="34" charset="0"/>
              <a:ea typeface="Calibri" panose="020F0502020204030204" pitchFamily="34" charset="0"/>
              <a:cs typeface="Times New Roman" panose="02020603050405020304" pitchFamily="18" charset="0"/>
            </a:endParaRPr>
          </a:p>
          <a:p>
            <a:pPr marL="1263650" lvl="2" indent="0">
              <a:lnSpc>
                <a:spcPct val="115000"/>
              </a:lnSpc>
              <a:spcBef>
                <a:spcPts val="0"/>
              </a:spcBef>
              <a:spcAft>
                <a:spcPts val="450"/>
              </a:spcAft>
              <a:buNone/>
            </a:pP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(3)</a:t>
            </a:r>
            <a:r>
              <a:rPr lang="en-US" sz="1350" spc="-49"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LPJ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Bendahara</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Pengeluaran</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Pembantu</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a:t>
            </a:r>
            <a:endParaRPr lang="en-ID" sz="1350" dirty="0">
              <a:latin typeface="Calibri" panose="020F0502020204030204" pitchFamily="34" charset="0"/>
              <a:ea typeface="Calibri" panose="020F0502020204030204" pitchFamily="34" charset="0"/>
              <a:cs typeface="Times New Roman" panose="02020603050405020304" pitchFamily="18" charset="0"/>
            </a:endParaRPr>
          </a:p>
          <a:p>
            <a:endParaRPr lang="en-ID" dirty="0"/>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76300" y="548680"/>
            <a:ext cx="7440116" cy="5472608"/>
          </a:xfrm>
        </p:spPr>
        <p:txBody>
          <a:bodyPr>
            <a:normAutofit fontScale="92500" lnSpcReduction="10000"/>
          </a:bodyPr>
          <a:lstStyle/>
          <a:p>
            <a:pPr marL="342900" indent="-342900">
              <a:buFont typeface="+mj-lt"/>
              <a:buAutoNum type="arabicPeriod" startAt="4"/>
            </a:pPr>
            <a:r>
              <a:rPr lang="id-ID" sz="1600" b="1" dirty="0"/>
              <a:t>SPP yang diajukan oleh Bendahara Pengeluaran kepada Pengguna Anggaran melalui PPK-SKPD terdiri atas:</a:t>
            </a:r>
            <a:endParaRPr lang="id-ID" sz="1600" b="1" dirty="0"/>
          </a:p>
          <a:p>
            <a:pPr marL="257175" lvl="1" indent="0">
              <a:buNone/>
            </a:pPr>
            <a:r>
              <a:rPr lang="id-ID" sz="1600" b="1" dirty="0"/>
              <a:t>a.   SPP UP;</a:t>
            </a:r>
            <a:endParaRPr lang="id-ID" sz="1600" b="1" dirty="0"/>
          </a:p>
          <a:p>
            <a:pPr marL="257175" lvl="1" indent="0">
              <a:buNone/>
            </a:pPr>
            <a:r>
              <a:rPr lang="id-ID" sz="1600" b="1" dirty="0"/>
              <a:t>b.  SPP GU;</a:t>
            </a:r>
            <a:endParaRPr lang="id-ID" sz="1600" b="1" dirty="0"/>
          </a:p>
          <a:p>
            <a:pPr marL="257175" lvl="1" indent="0">
              <a:buNone/>
            </a:pPr>
            <a:r>
              <a:rPr lang="id-ID" sz="1600" b="1" dirty="0"/>
              <a:t>c.  SPP TU; dan</a:t>
            </a:r>
            <a:endParaRPr lang="id-ID" sz="1600" b="1" dirty="0"/>
          </a:p>
          <a:p>
            <a:pPr marL="257175" lvl="1" indent="0">
              <a:buNone/>
            </a:pPr>
            <a:r>
              <a:rPr lang="id-ID" sz="1600" b="1" dirty="0"/>
              <a:t>d.  SPP LS.</a:t>
            </a:r>
            <a:endParaRPr lang="id-ID" sz="1600" b="1" dirty="0"/>
          </a:p>
          <a:p>
            <a:r>
              <a:rPr lang="id-ID" sz="1600" b="1" dirty="0"/>
              <a:t>Sedangkan SPP yang diajukan kepada KPA terdiri atas:</a:t>
            </a:r>
            <a:endParaRPr lang="id-ID" sz="1600" b="1" dirty="0"/>
          </a:p>
          <a:p>
            <a:pPr marL="257175" lvl="1" indent="0">
              <a:buNone/>
            </a:pPr>
            <a:r>
              <a:rPr lang="id-ID" sz="1600" b="1" dirty="0"/>
              <a:t>a.  SPP TU; dan</a:t>
            </a:r>
            <a:endParaRPr lang="id-ID" sz="1600" b="1" dirty="0"/>
          </a:p>
          <a:p>
            <a:pPr marL="257175" lvl="1" indent="0">
              <a:buNone/>
            </a:pPr>
            <a:r>
              <a:rPr lang="id-ID" sz="1600" b="1" dirty="0"/>
              <a:t>b. SPP LS.</a:t>
            </a:r>
            <a:endParaRPr lang="id-ID" sz="1600" b="1" dirty="0"/>
          </a:p>
          <a:p>
            <a:pPr marL="342900" indent="-342900" algn="just">
              <a:buFont typeface="+mj-lt"/>
              <a:buAutoNum type="arabicPeriod" startAt="5"/>
            </a:pPr>
            <a:r>
              <a:rPr lang="id-ID" sz="1800" b="1" dirty="0"/>
              <a:t>Penerbitan dan pengajuan dokumen SPP UP dilakukan oleh Bendahara Pengeluaran dalam rangka pengisian UP. Penerbitan dan pengajuan dokumen SPP GU dilakukan oleh Bendahara Pengeluaran dalam rangka mengganti UP. Ketentuan  lebih  lanjut  mengenai  besaran  UP dan  GU ditetapkan dengan keputusan Kepala Daerah. Pengajuan SPP UP diajukan dengan melampirkan keputusan Kepala Daerah tentang besaran UP.</a:t>
            </a:r>
            <a:endParaRPr lang="id-ID" sz="1800" b="1" dirty="0"/>
          </a:p>
          <a:p>
            <a:pPr marL="342900" indent="-342900" algn="just">
              <a:buFont typeface="+mj-lt"/>
              <a:buAutoNum type="arabicPeriod" startAt="5"/>
            </a:pPr>
            <a:r>
              <a:rPr lang="id-ID" sz="1800" b="1" dirty="0"/>
              <a:t>Pengajuan SPP GU dilampiri   dengan   dokumen   asli pertanggungjawaban penggunaan UP. Bendahara   Pengeluaran   atau   Bendahara   Pengeluaran pembantu  mengajukan  SPP  TU  untuk  melaksanakan Kegiatan   yang   bersifat   mendesak   dan   tidak   dapat menggunakan SPP LS dan/atau SPP UP/GU. Batas   jumlah   pengajuan   SPP   TU   harus   mendapat persetujuan  dan   PPKD  dengan  memperhatikan  rincian kebutuhan dan waktu penggunaannya ditetapkan dengan Perkada. Dalam hal sisa TU tidak habis digunakan dalam 1 (satu) bulan, sisa TU disetor ke Rekening Kas Umum Daerah.</a:t>
            </a:r>
            <a:endParaRPr lang="id-ID" sz="1800" b="1" dirty="0"/>
          </a:p>
          <a:p>
            <a:endParaRPr lang="id-ID" sz="1800" b="1" dirty="0"/>
          </a:p>
        </p:txBody>
      </p:sp>
    </p:spTree>
  </p:cSld>
  <p:clrMapOvr>
    <a:masterClrMapping/>
  </p:clrMapOvr>
  <p:transition/>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85851"/>
            <a:ext cx="8058150" cy="4404122"/>
          </a:xfrm>
        </p:spPr>
        <p:txBody>
          <a:bodyPr>
            <a:normAutofit/>
          </a:bodyPr>
          <a:lstStyle/>
          <a:p>
            <a:pPr marL="208915" indent="0">
              <a:lnSpc>
                <a:spcPct val="130000"/>
              </a:lnSpc>
              <a:spcBef>
                <a:spcPts val="0"/>
              </a:spcBef>
              <a:spcAft>
                <a:spcPts val="450"/>
              </a:spcAft>
              <a:buNone/>
            </a:pP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2)</a:t>
            </a:r>
            <a:r>
              <a:rPr lang="en-US" sz="1350" spc="229"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b="1" dirty="0" err="1">
                <a:latin typeface="Bookman Old Style" panose="02050604050505020204" pitchFamily="18" charset="0"/>
                <a:ea typeface="Bookman Old Style" panose="02050604050505020204" pitchFamily="18" charset="0"/>
                <a:cs typeface="Bookman Old Style" panose="02050604050505020204" pitchFamily="18" charset="0"/>
              </a:rPr>
              <a:t>Penyampaian</a:t>
            </a:r>
            <a:r>
              <a:rPr lang="en-US" sz="1350" b="1" dirty="0">
                <a:latin typeface="Bookman Old Style" panose="02050604050505020204" pitchFamily="18" charset="0"/>
                <a:ea typeface="Bookman Old Style" panose="02050604050505020204" pitchFamily="18" charset="0"/>
                <a:cs typeface="Bookman Old Style" panose="02050604050505020204" pitchFamily="18" charset="0"/>
              </a:rPr>
              <a:t> LPJ </a:t>
            </a:r>
            <a:r>
              <a:rPr lang="en-US" sz="1350" b="1" dirty="0" err="1">
                <a:latin typeface="Bookman Old Style" panose="02050604050505020204" pitchFamily="18" charset="0"/>
                <a:ea typeface="Bookman Old Style" panose="02050604050505020204" pitchFamily="18" charset="0"/>
                <a:cs typeface="Bookman Old Style" panose="02050604050505020204" pitchFamily="18" charset="0"/>
              </a:rPr>
              <a:t>Administratif</a:t>
            </a:r>
            <a:r>
              <a:rPr lang="en-US" sz="1350" b="1" dirty="0">
                <a:latin typeface="Calibri" panose="020F0502020204030204" pitchFamily="34" charset="0"/>
                <a:ea typeface="Calibri" panose="020F0502020204030204" pitchFamily="34" charset="0"/>
                <a:cs typeface="Times New Roman" panose="02020603050405020304" pitchFamily="18" charset="0"/>
              </a:rPr>
              <a:t> </a:t>
            </a:r>
            <a:endParaRPr lang="en-ID" sz="1350" b="1" dirty="0">
              <a:latin typeface="Calibri" panose="020F0502020204030204" pitchFamily="34" charset="0"/>
              <a:ea typeface="Calibri" panose="020F0502020204030204" pitchFamily="34" charset="0"/>
              <a:cs typeface="Times New Roman" panose="02020603050405020304" pitchFamily="18" charset="0"/>
            </a:endParaRPr>
          </a:p>
          <a:p>
            <a:pPr marL="835025" marR="26035" indent="-257175" algn="just">
              <a:lnSpc>
                <a:spcPct val="130000"/>
              </a:lnSpc>
              <a:spcBef>
                <a:spcPts val="0"/>
              </a:spcBef>
              <a:spcAft>
                <a:spcPts val="450"/>
              </a:spcAft>
              <a:buFont typeface="+mj-lt"/>
              <a:buAutoNum type="alphaLcParenR"/>
              <a:tabLst>
                <a:tab pos="1009650" algn="l"/>
              </a:tabLst>
            </a:pP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Bendahara</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Pengeluaran</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menyampaikan</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 LPJ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Bendahara</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kep</a:t>
            </a:r>
            <a:r>
              <a:rPr lang="en-US" sz="1350" spc="8" dirty="0" err="1">
                <a:latin typeface="Bookman Old Style" panose="02050604050505020204" pitchFamily="18" charset="0"/>
                <a:ea typeface="Bookman Old Style" panose="02050604050505020204" pitchFamily="18" charset="0"/>
                <a:cs typeface="Bookman Old Style" panose="02050604050505020204" pitchFamily="18" charset="0"/>
              </a:rPr>
              <a:t>a</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da</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 PA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melalui</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spc="3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PP</a:t>
            </a:r>
            <a:r>
              <a:rPr lang="en-US" sz="1350" spc="4" dirty="0">
                <a:latin typeface="Bookman Old Style" panose="02050604050505020204" pitchFamily="18" charset="0"/>
                <a:ea typeface="Bookman Old Style" panose="02050604050505020204" pitchFamily="18" charset="0"/>
                <a:cs typeface="Bookman Old Style" panose="02050604050505020204" pitchFamily="18" charset="0"/>
              </a:rPr>
              <a:t>K</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a:t>
            </a:r>
            <a:r>
              <a:rPr lang="en-US" sz="1350" spc="8" dirty="0">
                <a:latin typeface="Bookman Old Style" panose="02050604050505020204" pitchFamily="18" charset="0"/>
                <a:ea typeface="Bookman Old Style" panose="02050604050505020204" pitchFamily="18" charset="0"/>
                <a:cs typeface="Bookman Old Style" panose="02050604050505020204" pitchFamily="18" charset="0"/>
              </a:rPr>
              <a:t>S</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KPD  </a:t>
            </a:r>
            <a:r>
              <a:rPr lang="en-US" sz="1350" spc="6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paling  </a:t>
            </a:r>
            <a:r>
              <a:rPr lang="en-US" sz="1350" spc="64"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lamb</a:t>
            </a:r>
            <a:r>
              <a:rPr lang="en-US" sz="1350" spc="8" dirty="0" err="1">
                <a:latin typeface="Bookman Old Style" panose="02050604050505020204" pitchFamily="18" charset="0"/>
                <a:ea typeface="Bookman Old Style" panose="02050604050505020204" pitchFamily="18" charset="0"/>
                <a:cs typeface="Bookman Old Style" panose="02050604050505020204" pitchFamily="18" charset="0"/>
              </a:rPr>
              <a:t>a</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t</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spc="6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tanggal</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spc="64"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10  </a:t>
            </a:r>
            <a:r>
              <a:rPr lang="en-US" sz="1350" spc="64"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bu</a:t>
            </a:r>
            <a:r>
              <a:rPr lang="en-US" sz="1350" spc="8" dirty="0" err="1">
                <a:latin typeface="Bookman Old Style" panose="02050604050505020204" pitchFamily="18" charset="0"/>
                <a:ea typeface="Bookman Old Style" panose="02050604050505020204" pitchFamily="18" charset="0"/>
                <a:cs typeface="Bookman Old Style" panose="02050604050505020204" pitchFamily="18" charset="0"/>
              </a:rPr>
              <a:t>l</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an</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berikutnya</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a:t>
            </a:r>
            <a:endParaRPr lang="en-US" sz="1350" dirty="0">
              <a:latin typeface="Bookman Old Style" panose="02050604050505020204" pitchFamily="18" charset="0"/>
              <a:ea typeface="Bookman Old Style" panose="02050604050505020204" pitchFamily="18" charset="0"/>
              <a:cs typeface="Bookman Old Style" panose="02050604050505020204" pitchFamily="18" charset="0"/>
            </a:endParaRPr>
          </a:p>
          <a:p>
            <a:pPr marL="835025" marR="27305" indent="-257175">
              <a:lnSpc>
                <a:spcPct val="130000"/>
              </a:lnSpc>
              <a:spcBef>
                <a:spcPts val="0"/>
              </a:spcBef>
              <a:spcAft>
                <a:spcPts val="450"/>
              </a:spcAft>
              <a:buFont typeface="+mj-lt"/>
              <a:buAutoNum type="alphaLcParenR"/>
            </a:pP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PPK-SKPD </a:t>
            </a:r>
            <a:r>
              <a:rPr lang="en-US" sz="1350" spc="94"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melakukan</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spc="98"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verifikasi</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spc="56"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terhadap</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spc="98"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LPJ </a:t>
            </a:r>
            <a:r>
              <a:rPr lang="en-US" sz="1350" spc="98"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administratif</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dengan</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langkah-langkah</a:t>
            </a:r>
            <a:r>
              <a:rPr lang="en-US" sz="1350" spc="-4"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sebagai</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berikut</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a:t>
            </a:r>
            <a:endParaRPr lang="en-ID" sz="1350" dirty="0">
              <a:latin typeface="Calibri" panose="020F0502020204030204" pitchFamily="34" charset="0"/>
              <a:ea typeface="Calibri" panose="020F0502020204030204" pitchFamily="34" charset="0"/>
              <a:cs typeface="Times New Roman" panose="02020603050405020304" pitchFamily="18" charset="0"/>
            </a:endParaRPr>
          </a:p>
          <a:p>
            <a:pPr marL="1065530" marR="26670" lvl="1" indent="-257175">
              <a:lnSpc>
                <a:spcPct val="130000"/>
              </a:lnSpc>
              <a:spcBef>
                <a:spcPts val="0"/>
              </a:spcBef>
              <a:spcAft>
                <a:spcPts val="450"/>
              </a:spcAft>
              <a:buNone/>
            </a:pP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(1)</a:t>
            </a:r>
            <a:r>
              <a:rPr lang="en-US" sz="1350" spc="-49"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Meneliti</a:t>
            </a:r>
            <a:r>
              <a:rPr lang="en-US" sz="1350" spc="83"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transaksi</a:t>
            </a:r>
            <a:r>
              <a:rPr lang="en-US" sz="1350" spc="116"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belanja</a:t>
            </a:r>
            <a:r>
              <a:rPr lang="en-US" sz="1350" spc="116"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beserta</a:t>
            </a:r>
            <a:r>
              <a:rPr lang="en-US" sz="1350" spc="116"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t</a:t>
            </a:r>
            <a:r>
              <a:rPr lang="en-US" sz="1350" spc="8" dirty="0" err="1">
                <a:latin typeface="Bookman Old Style" panose="02050604050505020204" pitchFamily="18" charset="0"/>
                <a:ea typeface="Bookman Old Style" panose="02050604050505020204" pitchFamily="18" charset="0"/>
                <a:cs typeface="Bookman Old Style" panose="02050604050505020204" pitchFamily="18" charset="0"/>
              </a:rPr>
              <a:t>a</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nda</a:t>
            </a:r>
            <a:r>
              <a:rPr lang="en-US" sz="1350" spc="109"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bukti</a:t>
            </a:r>
            <a:r>
              <a:rPr lang="en-US" sz="1350" spc="116"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belanja</a:t>
            </a:r>
            <a:r>
              <a:rPr lang="en-US" sz="1350" spc="116"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ya</a:t>
            </a:r>
            <a:r>
              <a:rPr lang="en-US" sz="1350" spc="8" dirty="0">
                <a:latin typeface="Bookman Old Style" panose="02050604050505020204" pitchFamily="18" charset="0"/>
                <a:ea typeface="Bookman Old Style" panose="02050604050505020204" pitchFamily="18" charset="0"/>
                <a:cs typeface="Bookman Old Style" panose="02050604050505020204" pitchFamily="18" charset="0"/>
              </a:rPr>
              <a:t>n</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g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terdokumentasikan</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dalam</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buku</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atau</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laporan</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terkait</a:t>
            </a:r>
            <a:endParaRPr lang="en-ID" sz="1350" dirty="0">
              <a:latin typeface="Calibri" panose="020F0502020204030204" pitchFamily="34" charset="0"/>
              <a:ea typeface="Calibri" panose="020F0502020204030204" pitchFamily="34" charset="0"/>
              <a:cs typeface="Times New Roman" panose="02020603050405020304" pitchFamily="18" charset="0"/>
            </a:endParaRPr>
          </a:p>
          <a:p>
            <a:pPr marL="1065530" marR="27305" lvl="1" indent="-257175">
              <a:lnSpc>
                <a:spcPct val="130000"/>
              </a:lnSpc>
              <a:spcBef>
                <a:spcPts val="0"/>
              </a:spcBef>
              <a:spcAft>
                <a:spcPts val="450"/>
              </a:spcAft>
              <a:buNone/>
            </a:pP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(2)</a:t>
            </a:r>
            <a:r>
              <a:rPr lang="en-US" sz="1350" spc="-49"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Meneliti</a:t>
            </a:r>
            <a:r>
              <a:rPr lang="en-US" sz="1350" spc="169"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penerimaan</a:t>
            </a:r>
            <a:r>
              <a:rPr lang="en-US" sz="1350" spc="206"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SP2D</a:t>
            </a:r>
            <a:r>
              <a:rPr lang="en-US" sz="1350" spc="206"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yang</a:t>
            </a:r>
            <a:r>
              <a:rPr lang="en-US" sz="1350" spc="206"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terd</a:t>
            </a:r>
            <a:r>
              <a:rPr lang="en-US" sz="1350" spc="8" dirty="0" err="1">
                <a:latin typeface="Bookman Old Style" panose="02050604050505020204" pitchFamily="18" charset="0"/>
                <a:ea typeface="Bookman Old Style" panose="02050604050505020204" pitchFamily="18" charset="0"/>
                <a:cs typeface="Bookman Old Style" panose="02050604050505020204" pitchFamily="18" charset="0"/>
              </a:rPr>
              <a:t>o</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kumentasikan</a:t>
            </a:r>
            <a:r>
              <a:rPr lang="en-US" sz="1350" spc="206"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dalam</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buku</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atau</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laporan</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terkait</a:t>
            </a:r>
            <a:endParaRPr lang="en-ID" sz="1350" dirty="0">
              <a:latin typeface="Calibri" panose="020F0502020204030204" pitchFamily="34" charset="0"/>
              <a:ea typeface="Calibri" panose="020F0502020204030204" pitchFamily="34" charset="0"/>
              <a:cs typeface="Times New Roman" panose="02020603050405020304" pitchFamily="18" charset="0"/>
            </a:endParaRPr>
          </a:p>
          <a:p>
            <a:pPr marL="1065530" marR="27305" lvl="1" indent="-257175">
              <a:lnSpc>
                <a:spcPct val="130000"/>
              </a:lnSpc>
              <a:spcBef>
                <a:spcPts val="0"/>
              </a:spcBef>
              <a:spcAft>
                <a:spcPts val="450"/>
              </a:spcAft>
              <a:buNone/>
            </a:pP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(3)</a:t>
            </a:r>
            <a:r>
              <a:rPr lang="en-US" sz="1350" spc="-49"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Melakukan</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spc="105"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analisis</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spc="75"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kesesuaian</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spc="105"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dan </a:t>
            </a:r>
            <a:r>
              <a:rPr lang="en-US" sz="1350" spc="105"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kepatuhan</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spc="105"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terhadap</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 proses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belanja</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 dan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pengeluaran</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 kas</a:t>
            </a:r>
            <a:endParaRPr lang="en-US" sz="1350" dirty="0">
              <a:latin typeface="Bookman Old Style" panose="02050604050505020204" pitchFamily="18" charset="0"/>
              <a:ea typeface="Bookman Old Style" panose="02050604050505020204" pitchFamily="18" charset="0"/>
              <a:cs typeface="Bookman Old Style" panose="02050604050505020204" pitchFamily="18" charset="0"/>
            </a:endParaRPr>
          </a:p>
          <a:p>
            <a:pPr marL="1065530" marR="27305" lvl="1" indent="-257175">
              <a:lnSpc>
                <a:spcPct val="130000"/>
              </a:lnSpc>
              <a:spcBef>
                <a:spcPts val="0"/>
              </a:spcBef>
              <a:spcAft>
                <a:spcPts val="450"/>
              </a:spcAft>
              <a:buNone/>
            </a:pPr>
            <a:endParaRPr lang="en-US" sz="1350" dirty="0">
              <a:latin typeface="Bookman Old Style" panose="02050604050505020204" pitchFamily="18" charset="0"/>
              <a:ea typeface="Calibri" panose="020F0502020204030204" pitchFamily="34" charset="0"/>
              <a:cs typeface="Times New Roman" panose="02020603050405020304" pitchFamily="18" charset="0"/>
            </a:endParaRPr>
          </a:p>
          <a:p>
            <a:pPr marL="1065530" marR="27305" lvl="1" indent="-257175">
              <a:lnSpc>
                <a:spcPct val="130000"/>
              </a:lnSpc>
              <a:spcBef>
                <a:spcPts val="0"/>
              </a:spcBef>
              <a:spcAft>
                <a:spcPts val="450"/>
              </a:spcAft>
              <a:buNone/>
            </a:pPr>
            <a:endParaRPr lang="en-ID" sz="1350" dirty="0">
              <a:latin typeface="Calibri" panose="020F0502020204030204" pitchFamily="34" charset="0"/>
              <a:ea typeface="Calibri" panose="020F0502020204030204" pitchFamily="34" charset="0"/>
              <a:cs typeface="Times New Roman" panose="02020603050405020304" pitchFamily="18" charset="0"/>
            </a:endParaRPr>
          </a:p>
          <a:p>
            <a:pPr marL="835025" marR="26035" indent="-257175" algn="just">
              <a:lnSpc>
                <a:spcPct val="130000"/>
              </a:lnSpc>
              <a:spcBef>
                <a:spcPts val="0"/>
              </a:spcBef>
              <a:spcAft>
                <a:spcPts val="450"/>
              </a:spcAft>
              <a:buAutoNum type="alphaLcPeriod"/>
              <a:tabLst>
                <a:tab pos="1009650" algn="l"/>
              </a:tabLst>
            </a:pPr>
            <a:endParaRPr lang="en-ID" sz="1350" dirty="0">
              <a:latin typeface="Calibri" panose="020F0502020204030204" pitchFamily="34" charset="0"/>
              <a:ea typeface="Calibri" panose="020F0502020204030204" pitchFamily="34" charset="0"/>
              <a:cs typeface="Times New Roman" panose="02020603050405020304" pitchFamily="18" charset="0"/>
            </a:endParaRPr>
          </a:p>
          <a:p>
            <a:endParaRPr lang="en-ID" dirty="0"/>
          </a:p>
        </p:txBody>
      </p:sp>
    </p:spTree>
  </p:cSld>
  <p:clrMapOvr>
    <a:masterClrMapping/>
  </p:clrMapOvr>
  <p:transition/>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98022" y="1289957"/>
            <a:ext cx="8017328" cy="4200015"/>
          </a:xfrm>
        </p:spPr>
        <p:txBody>
          <a:bodyPr/>
          <a:lstStyle/>
          <a:p>
            <a:pPr marL="637540" marR="26035" indent="-257175" algn="just">
              <a:lnSpc>
                <a:spcPct val="150000"/>
              </a:lnSpc>
              <a:spcBef>
                <a:spcPts val="25"/>
              </a:spcBef>
              <a:spcAft>
                <a:spcPts val="750"/>
              </a:spcAft>
              <a:buFont typeface="+mj-lt"/>
              <a:buAutoNum type="arabicParenR" startAt="2"/>
            </a:pPr>
            <a:r>
              <a:rPr lang="en-US" sz="1500" dirty="0" err="1">
                <a:latin typeface="Bookman Old Style" panose="02050604050505020204" pitchFamily="18" charset="0"/>
                <a:ea typeface="Bookman Old Style" panose="02050604050505020204" pitchFamily="18" charset="0"/>
                <a:cs typeface="Bookman Old Style" panose="02050604050505020204" pitchFamily="18" charset="0"/>
              </a:rPr>
              <a:t>Apabila</a:t>
            </a:r>
            <a:r>
              <a:rPr lang="en-US" sz="150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500" spc="49"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500" dirty="0" err="1">
                <a:latin typeface="Bookman Old Style" panose="02050604050505020204" pitchFamily="18" charset="0"/>
                <a:ea typeface="Bookman Old Style" panose="02050604050505020204" pitchFamily="18" charset="0"/>
                <a:cs typeface="Bookman Old Style" panose="02050604050505020204" pitchFamily="18" charset="0"/>
              </a:rPr>
              <a:t>dalam</a:t>
            </a:r>
            <a:r>
              <a:rPr lang="en-US" sz="150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500" spc="49"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500" spc="-4" dirty="0">
                <a:latin typeface="Bookman Old Style" panose="02050604050505020204" pitchFamily="18" charset="0"/>
                <a:ea typeface="Bookman Old Style" panose="02050604050505020204" pitchFamily="18" charset="0"/>
                <a:cs typeface="Bookman Old Style" panose="02050604050505020204" pitchFamily="18" charset="0"/>
              </a:rPr>
              <a:t>p</a:t>
            </a:r>
            <a:r>
              <a:rPr lang="en-US" sz="1500" dirty="0">
                <a:latin typeface="Bookman Old Style" panose="02050604050505020204" pitchFamily="18" charset="0"/>
                <a:ea typeface="Bookman Old Style" panose="02050604050505020204" pitchFamily="18" charset="0"/>
                <a:cs typeface="Bookman Old Style" panose="02050604050505020204" pitchFamily="18" charset="0"/>
              </a:rPr>
              <a:t>roses  </a:t>
            </a:r>
            <a:r>
              <a:rPr lang="en-US" sz="1500" spc="49"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500" dirty="0" err="1">
                <a:latin typeface="Bookman Old Style" panose="02050604050505020204" pitchFamily="18" charset="0"/>
                <a:ea typeface="Bookman Old Style" panose="02050604050505020204" pitchFamily="18" charset="0"/>
                <a:cs typeface="Bookman Old Style" panose="02050604050505020204" pitchFamily="18" charset="0"/>
              </a:rPr>
              <a:t>verifikasi</a:t>
            </a:r>
            <a:r>
              <a:rPr lang="en-US" sz="150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500" spc="289"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500" dirty="0">
                <a:latin typeface="Bookman Old Style" panose="02050604050505020204" pitchFamily="18" charset="0"/>
                <a:ea typeface="Bookman Old Style" panose="02050604050505020204" pitchFamily="18" charset="0"/>
                <a:cs typeface="Bookman Old Style" panose="02050604050505020204" pitchFamily="18" charset="0"/>
              </a:rPr>
              <a:t>PPK  </a:t>
            </a:r>
            <a:r>
              <a:rPr lang="en-US" sz="1500" spc="49"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500" dirty="0">
                <a:latin typeface="Bookman Old Style" panose="02050604050505020204" pitchFamily="18" charset="0"/>
                <a:ea typeface="Bookman Old Style" panose="02050604050505020204" pitchFamily="18" charset="0"/>
                <a:cs typeface="Bookman Old Style" panose="02050604050505020204" pitchFamily="18" charset="0"/>
              </a:rPr>
              <a:t>SKPD  </a:t>
            </a:r>
            <a:r>
              <a:rPr lang="en-US" sz="1500" spc="49"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500" dirty="0" err="1">
                <a:latin typeface="Bookman Old Style" panose="02050604050505020204" pitchFamily="18" charset="0"/>
                <a:ea typeface="Bookman Old Style" panose="02050604050505020204" pitchFamily="18" charset="0"/>
                <a:cs typeface="Bookman Old Style" panose="02050604050505020204" pitchFamily="18" charset="0"/>
              </a:rPr>
              <a:t>men</a:t>
            </a:r>
            <a:r>
              <a:rPr lang="en-US" sz="1500" spc="-8" dirty="0" err="1">
                <a:latin typeface="Bookman Old Style" panose="02050604050505020204" pitchFamily="18" charset="0"/>
                <a:ea typeface="Bookman Old Style" panose="02050604050505020204" pitchFamily="18" charset="0"/>
                <a:cs typeface="Bookman Old Style" panose="02050604050505020204" pitchFamily="18" charset="0"/>
              </a:rPr>
              <a:t>e</a:t>
            </a:r>
            <a:r>
              <a:rPr lang="en-US" sz="1500" dirty="0" err="1">
                <a:latin typeface="Bookman Old Style" panose="02050604050505020204" pitchFamily="18" charset="0"/>
                <a:ea typeface="Bookman Old Style" panose="02050604050505020204" pitchFamily="18" charset="0"/>
                <a:cs typeface="Bookman Old Style" panose="02050604050505020204" pitchFamily="18" charset="0"/>
              </a:rPr>
              <a:t>mukan</a:t>
            </a:r>
            <a:r>
              <a:rPr lang="en-US" sz="150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500" dirty="0" err="1">
                <a:latin typeface="Bookman Old Style" panose="02050604050505020204" pitchFamily="18" charset="0"/>
                <a:ea typeface="Bookman Old Style" panose="02050604050505020204" pitchFamily="18" charset="0"/>
                <a:cs typeface="Bookman Old Style" panose="02050604050505020204" pitchFamily="18" charset="0"/>
              </a:rPr>
              <a:t>ketidaksesuaian</a:t>
            </a:r>
            <a:r>
              <a:rPr lang="en-US" sz="1500" dirty="0">
                <a:latin typeface="Bookman Old Style" panose="02050604050505020204" pitchFamily="18" charset="0"/>
                <a:ea typeface="Bookman Old Style" panose="02050604050505020204" pitchFamily="18" charset="0"/>
                <a:cs typeface="Bookman Old Style" panose="02050604050505020204" pitchFamily="18" charset="0"/>
              </a:rPr>
              <a:t> dan/</a:t>
            </a:r>
            <a:r>
              <a:rPr lang="en-US" sz="1500" dirty="0" err="1">
                <a:latin typeface="Bookman Old Style" panose="02050604050505020204" pitchFamily="18" charset="0"/>
                <a:ea typeface="Bookman Old Style" panose="02050604050505020204" pitchFamily="18" charset="0"/>
                <a:cs typeface="Bookman Old Style" panose="02050604050505020204" pitchFamily="18" charset="0"/>
              </a:rPr>
              <a:t>atau</a:t>
            </a:r>
            <a:r>
              <a:rPr lang="en-US" sz="150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500" dirty="0" err="1">
                <a:latin typeface="Bookman Old Style" panose="02050604050505020204" pitchFamily="18" charset="0"/>
                <a:ea typeface="Bookman Old Style" panose="02050604050505020204" pitchFamily="18" charset="0"/>
                <a:cs typeface="Bookman Old Style" panose="02050604050505020204" pitchFamily="18" charset="0"/>
              </a:rPr>
              <a:t>ketidaklengkapan</a:t>
            </a:r>
            <a:r>
              <a:rPr lang="en-US" sz="150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500" dirty="0" err="1">
                <a:latin typeface="Bookman Old Style" panose="02050604050505020204" pitchFamily="18" charset="0"/>
                <a:ea typeface="Bookman Old Style" panose="02050604050505020204" pitchFamily="18" charset="0"/>
                <a:cs typeface="Bookman Old Style" panose="02050604050505020204" pitchFamily="18" charset="0"/>
              </a:rPr>
              <a:t>maka</a:t>
            </a:r>
            <a:r>
              <a:rPr lang="en-US" sz="1500" dirty="0">
                <a:latin typeface="Bookman Old Style" panose="02050604050505020204" pitchFamily="18" charset="0"/>
                <a:ea typeface="Bookman Old Style" panose="02050604050505020204" pitchFamily="18" charset="0"/>
                <a:cs typeface="Bookman Old Style" panose="02050604050505020204" pitchFamily="18" charset="0"/>
              </a:rPr>
              <a:t> PPK SKPD </a:t>
            </a:r>
            <a:r>
              <a:rPr lang="en-US" sz="1500" dirty="0" err="1">
                <a:latin typeface="Bookman Old Style" panose="02050604050505020204" pitchFamily="18" charset="0"/>
                <a:ea typeface="Bookman Old Style" panose="02050604050505020204" pitchFamily="18" charset="0"/>
                <a:cs typeface="Bookman Old Style" panose="02050604050505020204" pitchFamily="18" charset="0"/>
              </a:rPr>
              <a:t>meminta</a:t>
            </a:r>
            <a:r>
              <a:rPr lang="en-US" sz="150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500" dirty="0" err="1">
                <a:latin typeface="Bookman Old Style" panose="02050604050505020204" pitchFamily="18" charset="0"/>
                <a:ea typeface="Bookman Old Style" panose="02050604050505020204" pitchFamily="18" charset="0"/>
                <a:cs typeface="Bookman Old Style" panose="02050604050505020204" pitchFamily="18" charset="0"/>
              </a:rPr>
              <a:t>perbaikan</a:t>
            </a:r>
            <a:r>
              <a:rPr lang="en-US" sz="1500" spc="45"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500" dirty="0">
                <a:latin typeface="Bookman Old Style" panose="02050604050505020204" pitchFamily="18" charset="0"/>
                <a:ea typeface="Bookman Old Style" panose="02050604050505020204" pitchFamily="18" charset="0"/>
                <a:cs typeface="Bookman Old Style" panose="02050604050505020204" pitchFamily="18" charset="0"/>
              </a:rPr>
              <a:t>dan/</a:t>
            </a:r>
            <a:r>
              <a:rPr lang="en-US" sz="1500" dirty="0" err="1">
                <a:latin typeface="Bookman Old Style" panose="02050604050505020204" pitchFamily="18" charset="0"/>
                <a:ea typeface="Bookman Old Style" panose="02050604050505020204" pitchFamily="18" charset="0"/>
                <a:cs typeface="Bookman Old Style" panose="02050604050505020204" pitchFamily="18" charset="0"/>
              </a:rPr>
              <a:t>atau</a:t>
            </a:r>
            <a:r>
              <a:rPr lang="en-US" sz="1500" spc="34"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500" dirty="0" err="1">
                <a:latin typeface="Bookman Old Style" panose="02050604050505020204" pitchFamily="18" charset="0"/>
                <a:ea typeface="Bookman Old Style" panose="02050604050505020204" pitchFamily="18" charset="0"/>
                <a:cs typeface="Bookman Old Style" panose="02050604050505020204" pitchFamily="18" charset="0"/>
              </a:rPr>
              <a:t>penyemp</a:t>
            </a:r>
            <a:r>
              <a:rPr lang="en-US" sz="1500" spc="8" dirty="0" err="1">
                <a:latin typeface="Bookman Old Style" panose="02050604050505020204" pitchFamily="18" charset="0"/>
                <a:ea typeface="Bookman Old Style" panose="02050604050505020204" pitchFamily="18" charset="0"/>
                <a:cs typeface="Bookman Old Style" panose="02050604050505020204" pitchFamily="18" charset="0"/>
              </a:rPr>
              <a:t>u</a:t>
            </a:r>
            <a:r>
              <a:rPr lang="en-US" sz="1500" dirty="0" err="1">
                <a:latin typeface="Bookman Old Style" panose="02050604050505020204" pitchFamily="18" charset="0"/>
                <a:ea typeface="Bookman Old Style" panose="02050604050505020204" pitchFamily="18" charset="0"/>
                <a:cs typeface="Bookman Old Style" panose="02050604050505020204" pitchFamily="18" charset="0"/>
              </a:rPr>
              <a:t>rnaan</a:t>
            </a:r>
            <a:r>
              <a:rPr lang="en-US" sz="1500" spc="34"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500" dirty="0" err="1">
                <a:latin typeface="Bookman Old Style" panose="02050604050505020204" pitchFamily="18" charset="0"/>
                <a:ea typeface="Bookman Old Style" panose="02050604050505020204" pitchFamily="18" charset="0"/>
                <a:cs typeface="Bookman Old Style" panose="02050604050505020204" pitchFamily="18" charset="0"/>
              </a:rPr>
              <a:t>kepada</a:t>
            </a:r>
            <a:r>
              <a:rPr lang="en-US" sz="1500" spc="34"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500" dirty="0" err="1">
                <a:latin typeface="Bookman Old Style" panose="02050604050505020204" pitchFamily="18" charset="0"/>
                <a:ea typeface="Bookman Old Style" panose="02050604050505020204" pitchFamily="18" charset="0"/>
                <a:cs typeface="Bookman Old Style" panose="02050604050505020204" pitchFamily="18" charset="0"/>
              </a:rPr>
              <a:t>Ben</a:t>
            </a:r>
            <a:r>
              <a:rPr lang="en-US" sz="1500" spc="8" dirty="0" err="1">
                <a:latin typeface="Bookman Old Style" panose="02050604050505020204" pitchFamily="18" charset="0"/>
                <a:ea typeface="Bookman Old Style" panose="02050604050505020204" pitchFamily="18" charset="0"/>
                <a:cs typeface="Bookman Old Style" panose="02050604050505020204" pitchFamily="18" charset="0"/>
              </a:rPr>
              <a:t>d</a:t>
            </a:r>
            <a:r>
              <a:rPr lang="en-US" sz="1500" dirty="0" err="1">
                <a:latin typeface="Bookman Old Style" panose="02050604050505020204" pitchFamily="18" charset="0"/>
                <a:ea typeface="Bookman Old Style" panose="02050604050505020204" pitchFamily="18" charset="0"/>
                <a:cs typeface="Bookman Old Style" panose="02050604050505020204" pitchFamily="18" charset="0"/>
              </a:rPr>
              <a:t>ahara</a:t>
            </a:r>
            <a:r>
              <a:rPr lang="en-US" sz="150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500" dirty="0" err="1">
                <a:latin typeface="Bookman Old Style" panose="02050604050505020204" pitchFamily="18" charset="0"/>
                <a:ea typeface="Bookman Old Style" panose="02050604050505020204" pitchFamily="18" charset="0"/>
                <a:cs typeface="Bookman Old Style" panose="02050604050505020204" pitchFamily="18" charset="0"/>
              </a:rPr>
              <a:t>Pengeluaran</a:t>
            </a:r>
            <a:r>
              <a:rPr lang="en-US" sz="1500" dirty="0">
                <a:latin typeface="Bookman Old Style" panose="02050604050505020204" pitchFamily="18" charset="0"/>
                <a:ea typeface="Bookman Old Style" panose="02050604050505020204" pitchFamily="18" charset="0"/>
                <a:cs typeface="Bookman Old Style" panose="02050604050505020204" pitchFamily="18" charset="0"/>
              </a:rPr>
              <a:t>.</a:t>
            </a:r>
            <a:endParaRPr lang="en-ID" sz="1500" dirty="0">
              <a:latin typeface="Calibri" panose="020F0502020204030204" pitchFamily="34" charset="0"/>
              <a:ea typeface="Calibri" panose="020F0502020204030204" pitchFamily="34" charset="0"/>
              <a:cs typeface="Times New Roman" panose="02020603050405020304" pitchFamily="18" charset="0"/>
            </a:endParaRPr>
          </a:p>
          <a:p>
            <a:pPr marL="637540" marR="25400" indent="-257175" algn="just">
              <a:lnSpc>
                <a:spcPct val="149000"/>
              </a:lnSpc>
              <a:spcBef>
                <a:spcPts val="20"/>
              </a:spcBef>
              <a:spcAft>
                <a:spcPts val="750"/>
              </a:spcAft>
              <a:buFont typeface="+mj-lt"/>
              <a:buAutoNum type="arabicParenR" startAt="2"/>
            </a:pPr>
            <a:r>
              <a:rPr lang="en-US" sz="1500" dirty="0" err="1">
                <a:latin typeface="Bookman Old Style" panose="02050604050505020204" pitchFamily="18" charset="0"/>
                <a:ea typeface="Bookman Old Style" panose="02050604050505020204" pitchFamily="18" charset="0"/>
                <a:cs typeface="Bookman Old Style" panose="02050604050505020204" pitchFamily="18" charset="0"/>
              </a:rPr>
              <a:t>Dalam</a:t>
            </a:r>
            <a:r>
              <a:rPr lang="en-US" sz="1500" spc="-38"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500" dirty="0" err="1">
                <a:latin typeface="Bookman Old Style" panose="02050604050505020204" pitchFamily="18" charset="0"/>
                <a:ea typeface="Bookman Old Style" panose="02050604050505020204" pitchFamily="18" charset="0"/>
                <a:cs typeface="Bookman Old Style" panose="02050604050505020204" pitchFamily="18" charset="0"/>
              </a:rPr>
              <a:t>hal</a:t>
            </a:r>
            <a:r>
              <a:rPr lang="en-US" sz="1500" spc="-8"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500" dirty="0">
                <a:latin typeface="Bookman Old Style" panose="02050604050505020204" pitchFamily="18" charset="0"/>
                <a:ea typeface="Bookman Old Style" panose="02050604050505020204" pitchFamily="18" charset="0"/>
                <a:cs typeface="Bookman Old Style" panose="02050604050505020204" pitchFamily="18" charset="0"/>
              </a:rPr>
              <a:t>proses</a:t>
            </a:r>
            <a:r>
              <a:rPr lang="en-US" sz="1500" spc="-8"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500" dirty="0" err="1">
                <a:latin typeface="Bookman Old Style" panose="02050604050505020204" pitchFamily="18" charset="0"/>
                <a:ea typeface="Bookman Old Style" panose="02050604050505020204" pitchFamily="18" charset="0"/>
                <a:cs typeface="Bookman Old Style" panose="02050604050505020204" pitchFamily="18" charset="0"/>
              </a:rPr>
              <a:t>verifikasi</a:t>
            </a:r>
            <a:r>
              <a:rPr lang="en-US" sz="1500" spc="-49"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500" dirty="0" err="1">
                <a:latin typeface="Bookman Old Style" panose="02050604050505020204" pitchFamily="18" charset="0"/>
                <a:ea typeface="Bookman Old Style" panose="02050604050505020204" pitchFamily="18" charset="0"/>
                <a:cs typeface="Bookman Old Style" panose="02050604050505020204" pitchFamily="18" charset="0"/>
              </a:rPr>
              <a:t>dinyatakan</a:t>
            </a:r>
            <a:r>
              <a:rPr lang="en-US" sz="1500" spc="-11"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500" dirty="0" err="1">
                <a:latin typeface="Bookman Old Style" panose="02050604050505020204" pitchFamily="18" charset="0"/>
                <a:ea typeface="Bookman Old Style" panose="02050604050505020204" pitchFamily="18" charset="0"/>
                <a:cs typeface="Bookman Old Style" panose="02050604050505020204" pitchFamily="18" charset="0"/>
              </a:rPr>
              <a:t>sah</a:t>
            </a:r>
            <a:r>
              <a:rPr lang="en-US" sz="1500" spc="-8"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500" dirty="0">
                <a:latin typeface="Bookman Old Style" panose="02050604050505020204" pitchFamily="18" charset="0"/>
                <a:ea typeface="Bookman Old Style" panose="02050604050505020204" pitchFamily="18" charset="0"/>
                <a:cs typeface="Bookman Old Style" panose="02050604050505020204" pitchFamily="18" charset="0"/>
              </a:rPr>
              <a:t>dan</a:t>
            </a:r>
            <a:r>
              <a:rPr lang="en-US" sz="1500" spc="-8"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500" dirty="0" err="1">
                <a:latin typeface="Bookman Old Style" panose="02050604050505020204" pitchFamily="18" charset="0"/>
                <a:ea typeface="Bookman Old Style" panose="02050604050505020204" pitchFamily="18" charset="0"/>
                <a:cs typeface="Bookman Old Style" panose="02050604050505020204" pitchFamily="18" charset="0"/>
              </a:rPr>
              <a:t>lengkap</a:t>
            </a:r>
            <a:r>
              <a:rPr lang="en-US" sz="1500" dirty="0">
                <a:latin typeface="Bookman Old Style" panose="02050604050505020204" pitchFamily="18" charset="0"/>
                <a:ea typeface="Bookman Old Style" panose="02050604050505020204" pitchFamily="18" charset="0"/>
                <a:cs typeface="Bookman Old Style" panose="02050604050505020204" pitchFamily="18" charset="0"/>
              </a:rPr>
              <a:t>,</a:t>
            </a:r>
            <a:r>
              <a:rPr lang="en-US" sz="1500" spc="-8"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500" dirty="0" err="1">
                <a:latin typeface="Bookman Old Style" panose="02050604050505020204" pitchFamily="18" charset="0"/>
                <a:ea typeface="Bookman Old Style" panose="02050604050505020204" pitchFamily="18" charset="0"/>
                <a:cs typeface="Bookman Old Style" panose="02050604050505020204" pitchFamily="18" charset="0"/>
              </a:rPr>
              <a:t>maka</a:t>
            </a:r>
            <a:r>
              <a:rPr lang="en-US" sz="1500" spc="-8"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500" dirty="0">
                <a:latin typeface="Bookman Old Style" panose="02050604050505020204" pitchFamily="18" charset="0"/>
                <a:ea typeface="Bookman Old Style" panose="02050604050505020204" pitchFamily="18" charset="0"/>
                <a:cs typeface="Bookman Old Style" panose="02050604050505020204" pitchFamily="18" charset="0"/>
              </a:rPr>
              <a:t>PPK SKPD </a:t>
            </a:r>
            <a:r>
              <a:rPr lang="en-US" sz="1500" dirty="0" err="1">
                <a:latin typeface="Bookman Old Style" panose="02050604050505020204" pitchFamily="18" charset="0"/>
                <a:ea typeface="Bookman Old Style" panose="02050604050505020204" pitchFamily="18" charset="0"/>
                <a:cs typeface="Bookman Old Style" panose="02050604050505020204" pitchFamily="18" charset="0"/>
              </a:rPr>
              <a:t>akan</a:t>
            </a:r>
            <a:r>
              <a:rPr lang="en-US" sz="150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500" dirty="0" err="1">
                <a:latin typeface="Bookman Old Style" panose="02050604050505020204" pitchFamily="18" charset="0"/>
                <a:ea typeface="Bookman Old Style" panose="02050604050505020204" pitchFamily="18" charset="0"/>
                <a:cs typeface="Bookman Old Style" panose="02050604050505020204" pitchFamily="18" charset="0"/>
              </a:rPr>
              <a:t>pengajuan</a:t>
            </a:r>
            <a:r>
              <a:rPr lang="en-US" sz="150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500" dirty="0" err="1">
                <a:latin typeface="Bookman Old Style" panose="02050604050505020204" pitchFamily="18" charset="0"/>
                <a:ea typeface="Bookman Old Style" panose="02050604050505020204" pitchFamily="18" charset="0"/>
                <a:cs typeface="Bookman Old Style" panose="02050604050505020204" pitchFamily="18" charset="0"/>
              </a:rPr>
              <a:t>penan</a:t>
            </a:r>
            <a:r>
              <a:rPr lang="en-US" sz="1500" spc="8" dirty="0" err="1">
                <a:latin typeface="Bookman Old Style" panose="02050604050505020204" pitchFamily="18" charset="0"/>
                <a:ea typeface="Bookman Old Style" panose="02050604050505020204" pitchFamily="18" charset="0"/>
                <a:cs typeface="Bookman Old Style" panose="02050604050505020204" pitchFamily="18" charset="0"/>
              </a:rPr>
              <a:t>d</a:t>
            </a:r>
            <a:r>
              <a:rPr lang="en-US" sz="1500" dirty="0" err="1">
                <a:latin typeface="Bookman Old Style" panose="02050604050505020204" pitchFamily="18" charset="0"/>
                <a:ea typeface="Bookman Old Style" panose="02050604050505020204" pitchFamily="18" charset="0"/>
                <a:cs typeface="Bookman Old Style" panose="02050604050505020204" pitchFamily="18" charset="0"/>
              </a:rPr>
              <a:t>atanganan</a:t>
            </a:r>
            <a:r>
              <a:rPr lang="en-US" sz="1500" dirty="0">
                <a:latin typeface="Bookman Old Style" panose="02050604050505020204" pitchFamily="18" charset="0"/>
                <a:ea typeface="Bookman Old Style" panose="02050604050505020204" pitchFamily="18" charset="0"/>
                <a:cs typeface="Bookman Old Style" panose="02050604050505020204" pitchFamily="18" charset="0"/>
              </a:rPr>
              <a:t> dan </a:t>
            </a:r>
            <a:r>
              <a:rPr lang="en-US" sz="1500" dirty="0" err="1">
                <a:latin typeface="Bookman Old Style" panose="02050604050505020204" pitchFamily="18" charset="0"/>
                <a:ea typeface="Bookman Old Style" panose="02050604050505020204" pitchFamily="18" charset="0"/>
                <a:cs typeface="Bookman Old Style" panose="02050604050505020204" pitchFamily="18" charset="0"/>
              </a:rPr>
              <a:t>persetujuan</a:t>
            </a:r>
            <a:r>
              <a:rPr lang="en-US" sz="1500" dirty="0">
                <a:latin typeface="Bookman Old Style" panose="02050604050505020204" pitchFamily="18" charset="0"/>
                <a:ea typeface="Bookman Old Style" panose="02050604050505020204" pitchFamily="18" charset="0"/>
                <a:cs typeface="Bookman Old Style" panose="02050604050505020204" pitchFamily="18" charset="0"/>
              </a:rPr>
              <a:t> LPJ </a:t>
            </a:r>
            <a:r>
              <a:rPr lang="en-US" sz="1500" dirty="0" err="1">
                <a:latin typeface="Bookman Old Style" panose="02050604050505020204" pitchFamily="18" charset="0"/>
                <a:ea typeface="Bookman Old Style" panose="02050604050505020204" pitchFamily="18" charset="0"/>
                <a:cs typeface="Bookman Old Style" panose="02050604050505020204" pitchFamily="18" charset="0"/>
              </a:rPr>
              <a:t>Bendahara</a:t>
            </a:r>
            <a:r>
              <a:rPr lang="en-US" sz="150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500" dirty="0" err="1">
                <a:latin typeface="Bookman Old Style" panose="02050604050505020204" pitchFamily="18" charset="0"/>
                <a:ea typeface="Bookman Old Style" panose="02050604050505020204" pitchFamily="18" charset="0"/>
                <a:cs typeface="Bookman Old Style" panose="02050604050505020204" pitchFamily="18" charset="0"/>
              </a:rPr>
              <a:t>secara</a:t>
            </a:r>
            <a:r>
              <a:rPr lang="en-US" sz="150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500" dirty="0" err="1">
                <a:latin typeface="Bookman Old Style" panose="02050604050505020204" pitchFamily="18" charset="0"/>
                <a:ea typeface="Bookman Old Style" panose="02050604050505020204" pitchFamily="18" charset="0"/>
                <a:cs typeface="Bookman Old Style" panose="02050604050505020204" pitchFamily="18" charset="0"/>
              </a:rPr>
              <a:t>administratif</a:t>
            </a:r>
            <a:r>
              <a:rPr lang="en-US" sz="1500" spc="-56"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500" dirty="0" err="1">
                <a:latin typeface="Bookman Old Style" panose="02050604050505020204" pitchFamily="18" charset="0"/>
                <a:ea typeface="Bookman Old Style" panose="02050604050505020204" pitchFamily="18" charset="0"/>
                <a:cs typeface="Bookman Old Style" panose="02050604050505020204" pitchFamily="18" charset="0"/>
              </a:rPr>
              <a:t>kepada</a:t>
            </a:r>
            <a:r>
              <a:rPr lang="en-US" sz="150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500" dirty="0" err="1">
                <a:latin typeface="Bookman Old Style" panose="02050604050505020204" pitchFamily="18" charset="0"/>
                <a:ea typeface="Bookman Old Style" panose="02050604050505020204" pitchFamily="18" charset="0"/>
                <a:cs typeface="Bookman Old Style" panose="02050604050505020204" pitchFamily="18" charset="0"/>
              </a:rPr>
              <a:t>Pengguna</a:t>
            </a:r>
            <a:r>
              <a:rPr lang="en-US" sz="150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500" dirty="0" err="1">
                <a:latin typeface="Bookman Old Style" panose="02050604050505020204" pitchFamily="18" charset="0"/>
                <a:ea typeface="Bookman Old Style" panose="02050604050505020204" pitchFamily="18" charset="0"/>
                <a:cs typeface="Bookman Old Style" panose="02050604050505020204" pitchFamily="18" charset="0"/>
              </a:rPr>
              <a:t>Anggaran</a:t>
            </a:r>
            <a:r>
              <a:rPr lang="en-US" sz="1500" dirty="0">
                <a:latin typeface="Bookman Old Style" panose="02050604050505020204" pitchFamily="18" charset="0"/>
                <a:ea typeface="Bookman Old Style" panose="02050604050505020204" pitchFamily="18" charset="0"/>
                <a:cs typeface="Bookman Old Style" panose="02050604050505020204" pitchFamily="18" charset="0"/>
              </a:rPr>
              <a:t>.</a:t>
            </a:r>
            <a:endParaRPr lang="en-ID" sz="1500" dirty="0">
              <a:latin typeface="Calibri" panose="020F0502020204030204" pitchFamily="34" charset="0"/>
              <a:ea typeface="Calibri" panose="020F0502020204030204" pitchFamily="34" charset="0"/>
              <a:cs typeface="Times New Roman" panose="02020603050405020304" pitchFamily="18" charset="0"/>
            </a:endParaRPr>
          </a:p>
          <a:p>
            <a:pPr marL="637540" marR="27940" indent="-257175" algn="just">
              <a:lnSpc>
                <a:spcPct val="149000"/>
              </a:lnSpc>
              <a:spcBef>
                <a:spcPts val="25"/>
              </a:spcBef>
              <a:spcAft>
                <a:spcPts val="750"/>
              </a:spcAft>
              <a:buFont typeface="+mj-lt"/>
              <a:buAutoNum type="arabicParenR" startAt="2"/>
            </a:pPr>
            <a:r>
              <a:rPr lang="en-US" sz="1500" dirty="0" err="1">
                <a:latin typeface="Bookman Old Style" panose="02050604050505020204" pitchFamily="18" charset="0"/>
                <a:ea typeface="Bookman Old Style" panose="02050604050505020204" pitchFamily="18" charset="0"/>
                <a:cs typeface="Bookman Old Style" panose="02050604050505020204" pitchFamily="18" charset="0"/>
              </a:rPr>
              <a:t>Pengguna</a:t>
            </a:r>
            <a:r>
              <a:rPr lang="en-US" sz="1500" spc="124"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500" dirty="0" err="1">
                <a:latin typeface="Bookman Old Style" panose="02050604050505020204" pitchFamily="18" charset="0"/>
                <a:ea typeface="Bookman Old Style" panose="02050604050505020204" pitchFamily="18" charset="0"/>
                <a:cs typeface="Bookman Old Style" panose="02050604050505020204" pitchFamily="18" charset="0"/>
              </a:rPr>
              <a:t>Anggaran</a:t>
            </a:r>
            <a:r>
              <a:rPr lang="en-US" sz="1500" spc="124"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500" dirty="0" err="1">
                <a:latin typeface="Bookman Old Style" panose="02050604050505020204" pitchFamily="18" charset="0"/>
                <a:ea typeface="Bookman Old Style" panose="02050604050505020204" pitchFamily="18" charset="0"/>
                <a:cs typeface="Bookman Old Style" panose="02050604050505020204" pitchFamily="18" charset="0"/>
              </a:rPr>
              <a:t>menandatangani</a:t>
            </a:r>
            <a:r>
              <a:rPr lang="en-US" sz="1500" spc="124"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500" spc="8" dirty="0">
                <a:latin typeface="Bookman Old Style" panose="02050604050505020204" pitchFamily="18" charset="0"/>
                <a:ea typeface="Bookman Old Style" panose="02050604050505020204" pitchFamily="18" charset="0"/>
                <a:cs typeface="Bookman Old Style" panose="02050604050505020204" pitchFamily="18" charset="0"/>
              </a:rPr>
              <a:t>L</a:t>
            </a:r>
            <a:r>
              <a:rPr lang="en-US" sz="1500" dirty="0">
                <a:latin typeface="Bookman Old Style" panose="02050604050505020204" pitchFamily="18" charset="0"/>
                <a:ea typeface="Bookman Old Style" panose="02050604050505020204" pitchFamily="18" charset="0"/>
                <a:cs typeface="Bookman Old Style" panose="02050604050505020204" pitchFamily="18" charset="0"/>
              </a:rPr>
              <a:t>PJ</a:t>
            </a:r>
            <a:r>
              <a:rPr lang="en-US" sz="1500" spc="124"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500" dirty="0" err="1">
                <a:latin typeface="Bookman Old Style" panose="02050604050505020204" pitchFamily="18" charset="0"/>
                <a:ea typeface="Bookman Old Style" panose="02050604050505020204" pitchFamily="18" charset="0"/>
                <a:cs typeface="Bookman Old Style" panose="02050604050505020204" pitchFamily="18" charset="0"/>
              </a:rPr>
              <a:t>Bendahara</a:t>
            </a:r>
            <a:r>
              <a:rPr lang="en-US" sz="1500" spc="124"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500" dirty="0">
                <a:latin typeface="Bookman Old Style" panose="02050604050505020204" pitchFamily="18" charset="0"/>
                <a:ea typeface="Bookman Old Style" panose="02050604050505020204" pitchFamily="18" charset="0"/>
                <a:cs typeface="Bookman Old Style" panose="02050604050505020204" pitchFamily="18" charset="0"/>
              </a:rPr>
              <a:t>yang</a:t>
            </a:r>
            <a:r>
              <a:rPr lang="en-US" sz="1500" spc="131"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500" dirty="0" err="1">
                <a:latin typeface="Bookman Old Style" panose="02050604050505020204" pitchFamily="18" charset="0"/>
                <a:ea typeface="Bookman Old Style" panose="02050604050505020204" pitchFamily="18" charset="0"/>
                <a:cs typeface="Bookman Old Style" panose="02050604050505020204" pitchFamily="18" charset="0"/>
              </a:rPr>
              <a:t>sudah</a:t>
            </a:r>
            <a:r>
              <a:rPr lang="en-US" sz="150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500" dirty="0" err="1">
                <a:latin typeface="Bookman Old Style" panose="02050604050505020204" pitchFamily="18" charset="0"/>
                <a:ea typeface="Bookman Old Style" panose="02050604050505020204" pitchFamily="18" charset="0"/>
                <a:cs typeface="Bookman Old Style" panose="02050604050505020204" pitchFamily="18" charset="0"/>
              </a:rPr>
              <a:t>diverifikasi</a:t>
            </a:r>
            <a:r>
              <a:rPr lang="en-US" sz="1500" spc="-49"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500" dirty="0" err="1">
                <a:latin typeface="Bookman Old Style" panose="02050604050505020204" pitchFamily="18" charset="0"/>
                <a:ea typeface="Bookman Old Style" panose="02050604050505020204" pitchFamily="18" charset="0"/>
                <a:cs typeface="Bookman Old Style" panose="02050604050505020204" pitchFamily="18" charset="0"/>
              </a:rPr>
              <a:t>sebagai</a:t>
            </a:r>
            <a:r>
              <a:rPr lang="en-US" sz="150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500" dirty="0" err="1">
                <a:latin typeface="Bookman Old Style" panose="02050604050505020204" pitchFamily="18" charset="0"/>
                <a:ea typeface="Bookman Old Style" panose="02050604050505020204" pitchFamily="18" charset="0"/>
                <a:cs typeface="Bookman Old Style" panose="02050604050505020204" pitchFamily="18" charset="0"/>
              </a:rPr>
              <a:t>bentuk</a:t>
            </a:r>
            <a:r>
              <a:rPr lang="en-US" sz="150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500" dirty="0" err="1">
                <a:latin typeface="Bookman Old Style" panose="02050604050505020204" pitchFamily="18" charset="0"/>
                <a:ea typeface="Bookman Old Style" panose="02050604050505020204" pitchFamily="18" charset="0"/>
                <a:cs typeface="Bookman Old Style" panose="02050604050505020204" pitchFamily="18" charset="0"/>
              </a:rPr>
              <a:t>persetujuan</a:t>
            </a:r>
            <a:r>
              <a:rPr lang="en-US" sz="1500" dirty="0">
                <a:latin typeface="Bookman Old Style" panose="02050604050505020204" pitchFamily="18" charset="0"/>
                <a:ea typeface="Bookman Old Style" panose="02050604050505020204" pitchFamily="18" charset="0"/>
                <a:cs typeface="Bookman Old Style" panose="02050604050505020204" pitchFamily="18" charset="0"/>
              </a:rPr>
              <a:t>.</a:t>
            </a:r>
            <a:endParaRPr lang="en-ID" sz="1500" dirty="0">
              <a:latin typeface="Calibri" panose="020F0502020204030204" pitchFamily="34" charset="0"/>
              <a:ea typeface="Calibri" panose="020F0502020204030204" pitchFamily="34" charset="0"/>
              <a:cs typeface="Times New Roman" panose="02020603050405020304" pitchFamily="18" charset="0"/>
            </a:endParaRPr>
          </a:p>
          <a:p>
            <a:endParaRPr lang="en-ID" dirty="0"/>
          </a:p>
        </p:txBody>
      </p:sp>
    </p:spTree>
  </p:cSld>
  <p:clrMapOvr>
    <a:masterClrMapping/>
  </p:clrMapOvr>
  <p:transition/>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22514" y="1396093"/>
            <a:ext cx="7992836" cy="4093880"/>
          </a:xfrm>
        </p:spPr>
        <p:txBody>
          <a:bodyPr/>
          <a:lstStyle/>
          <a:p>
            <a:pPr marL="37465" indent="0">
              <a:lnSpc>
                <a:spcPct val="115000"/>
              </a:lnSpc>
              <a:spcBef>
                <a:spcPts val="25"/>
              </a:spcBef>
              <a:spcAft>
                <a:spcPts val="750"/>
              </a:spcAft>
              <a:buNone/>
            </a:pP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d</a:t>
            </a:r>
            <a:r>
              <a:rPr lang="en-US" sz="1350" b="1" dirty="0">
                <a:latin typeface="Bookman Old Style" panose="02050604050505020204" pitchFamily="18" charset="0"/>
                <a:ea typeface="Bookman Old Style" panose="02050604050505020204" pitchFamily="18" charset="0"/>
                <a:cs typeface="Bookman Old Style" panose="02050604050505020204" pitchFamily="18" charset="0"/>
              </a:rPr>
              <a:t>.</a:t>
            </a:r>
            <a:r>
              <a:rPr lang="en-US" sz="1350" b="1" spc="21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b="1" dirty="0" err="1">
                <a:latin typeface="Bookman Old Style" panose="02050604050505020204" pitchFamily="18" charset="0"/>
                <a:ea typeface="Bookman Old Style" panose="02050604050505020204" pitchFamily="18" charset="0"/>
                <a:cs typeface="Bookman Old Style" panose="02050604050505020204" pitchFamily="18" charset="0"/>
              </a:rPr>
              <a:t>Pertanggungjawaban</a:t>
            </a:r>
            <a:r>
              <a:rPr lang="en-US" sz="1350" b="1"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b="1" dirty="0" err="1">
                <a:latin typeface="Bookman Old Style" panose="02050604050505020204" pitchFamily="18" charset="0"/>
                <a:ea typeface="Bookman Old Style" panose="02050604050505020204" pitchFamily="18" charset="0"/>
                <a:cs typeface="Bookman Old Style" panose="02050604050505020204" pitchFamily="18" charset="0"/>
              </a:rPr>
              <a:t>Fungsional</a:t>
            </a:r>
            <a:r>
              <a:rPr lang="en-US" sz="1350" dirty="0">
                <a:latin typeface="Calibri" panose="020F0502020204030204" pitchFamily="34" charset="0"/>
                <a:ea typeface="Calibri" panose="020F0502020204030204" pitchFamily="34" charset="0"/>
                <a:cs typeface="Times New Roman" panose="02020603050405020304" pitchFamily="18" charset="0"/>
              </a:rPr>
              <a:t> </a:t>
            </a:r>
            <a:endParaRPr lang="en-ID" sz="1350" dirty="0">
              <a:latin typeface="Calibri" panose="020F0502020204030204" pitchFamily="34" charset="0"/>
              <a:ea typeface="Calibri" panose="020F0502020204030204" pitchFamily="34" charset="0"/>
              <a:cs typeface="Times New Roman" panose="02020603050405020304" pitchFamily="18" charset="0"/>
            </a:endParaRPr>
          </a:p>
          <a:p>
            <a:pPr marL="637540" marR="26035" indent="-257175" algn="just">
              <a:lnSpc>
                <a:spcPct val="149000"/>
              </a:lnSpc>
              <a:spcAft>
                <a:spcPts val="750"/>
              </a:spcAft>
              <a:buFont typeface="+mj-lt"/>
              <a:buAutoNum type="arabicParenR"/>
              <a:tabLst>
                <a:tab pos="1466850" algn="l"/>
              </a:tabLst>
            </a:pP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Setelah LPJ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Benda</a:t>
            </a:r>
            <a:r>
              <a:rPr lang="en-US" sz="1350" spc="-8" dirty="0" err="1">
                <a:latin typeface="Bookman Old Style" panose="02050604050505020204" pitchFamily="18" charset="0"/>
                <a:ea typeface="Bookman Old Style" panose="02050604050505020204" pitchFamily="18" charset="0"/>
                <a:cs typeface="Bookman Old Style" panose="02050604050505020204" pitchFamily="18" charset="0"/>
              </a:rPr>
              <a:t>h</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ara</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Pengeluaran</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dit</a:t>
            </a:r>
            <a:r>
              <a:rPr lang="en-US" sz="1350" spc="-8" dirty="0" err="1">
                <a:latin typeface="Bookman Old Style" panose="02050604050505020204" pitchFamily="18" charset="0"/>
                <a:ea typeface="Bookman Old Style" panose="02050604050505020204" pitchFamily="18" charset="0"/>
                <a:cs typeface="Bookman Old Style" panose="02050604050505020204" pitchFamily="18" charset="0"/>
              </a:rPr>
              <a:t>a</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ndatangani</a:t>
            </a:r>
            <a:r>
              <a:rPr lang="en-US" sz="1350" spc="-19"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oleh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Pe</a:t>
            </a:r>
            <a:r>
              <a:rPr lang="en-US" sz="1350" spc="-8" dirty="0" err="1">
                <a:latin typeface="Bookman Old Style" panose="02050604050505020204" pitchFamily="18" charset="0"/>
                <a:ea typeface="Bookman Old Style" panose="02050604050505020204" pitchFamily="18" charset="0"/>
                <a:cs typeface="Bookman Old Style" panose="02050604050505020204" pitchFamily="18" charset="0"/>
              </a:rPr>
              <a:t>n</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gguna</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Anggaran</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Bendahara</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spc="135"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Pengeluaran</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spc="135"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menyampaikan</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pertanggungjawaban</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fungsional</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kepa</a:t>
            </a:r>
            <a:r>
              <a:rPr lang="en-US" sz="1350" spc="-11" dirty="0" err="1">
                <a:latin typeface="Bookman Old Style" panose="02050604050505020204" pitchFamily="18" charset="0"/>
                <a:ea typeface="Bookman Old Style" panose="02050604050505020204" pitchFamily="18" charset="0"/>
                <a:cs typeface="Bookman Old Style" panose="02050604050505020204" pitchFamily="18" charset="0"/>
              </a:rPr>
              <a:t>d</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a</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 PPKD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selaku</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 Ku</a:t>
            </a:r>
            <a:r>
              <a:rPr lang="en-US" sz="1350" spc="-11" dirty="0">
                <a:latin typeface="Bookman Old Style" panose="02050604050505020204" pitchFamily="18" charset="0"/>
                <a:ea typeface="Bookman Old Style" panose="02050604050505020204" pitchFamily="18" charset="0"/>
                <a:cs typeface="Bookman Old Style" panose="02050604050505020204" pitchFamily="18" charset="0"/>
              </a:rPr>
              <a:t>a</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sa BUD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untuk</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ditandatangani</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 paling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lambat</a:t>
            </a:r>
            <a:r>
              <a:rPr lang="en-US" sz="1350" spc="-3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tanggal</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 10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bulan</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berikutnya</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a:t>
            </a:r>
            <a:endParaRPr lang="en-ID" sz="1350" dirty="0">
              <a:latin typeface="Calibri" panose="020F0502020204030204" pitchFamily="34" charset="0"/>
              <a:ea typeface="Calibri" panose="020F0502020204030204" pitchFamily="34" charset="0"/>
              <a:cs typeface="Times New Roman" panose="02020603050405020304" pitchFamily="18" charset="0"/>
            </a:endParaRPr>
          </a:p>
          <a:p>
            <a:pPr marL="637540" marR="26035" indent="-257175" algn="just">
              <a:lnSpc>
                <a:spcPct val="150000"/>
              </a:lnSpc>
              <a:spcBef>
                <a:spcPts val="25"/>
              </a:spcBef>
              <a:spcAft>
                <a:spcPts val="750"/>
              </a:spcAft>
              <a:buFont typeface="+mj-lt"/>
              <a:buAutoNum type="arabicParenR"/>
              <a:tabLst>
                <a:tab pos="1590675" algn="l"/>
              </a:tabLst>
            </a:pP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PPKD </a:t>
            </a:r>
            <a:r>
              <a:rPr lang="en-US" sz="1350" spc="75"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selaku</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spc="79"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kuasa</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spc="75"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BUD </a:t>
            </a:r>
            <a:r>
              <a:rPr lang="en-US" sz="1350" spc="6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melakukan</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spc="75"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proses </a:t>
            </a:r>
            <a:r>
              <a:rPr lang="en-US" sz="1350" spc="79"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verifi</a:t>
            </a:r>
            <a:r>
              <a:rPr lang="en-US" sz="1350" spc="11" dirty="0" err="1">
                <a:latin typeface="Bookman Old Style" panose="02050604050505020204" pitchFamily="18" charset="0"/>
                <a:ea typeface="Bookman Old Style" panose="02050604050505020204" pitchFamily="18" charset="0"/>
                <a:cs typeface="Bookman Old Style" panose="02050604050505020204" pitchFamily="18" charset="0"/>
              </a:rPr>
              <a:t>k</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asi</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spc="41"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dan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menandatangani</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 LPJ </a:t>
            </a:r>
            <a:r>
              <a:rPr lang="en-US" sz="1350" spc="214"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Bendahara</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spc="214"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Pengeluaran</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spc="214"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sebagai</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spc="217"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bentuk</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persetujuan</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a:t>
            </a:r>
            <a:endParaRPr lang="en-ID" sz="1350" dirty="0">
              <a:latin typeface="Calibri" panose="020F0502020204030204" pitchFamily="34" charset="0"/>
              <a:ea typeface="Calibri" panose="020F0502020204030204" pitchFamily="34" charset="0"/>
              <a:cs typeface="Times New Roman" panose="02020603050405020304" pitchFamily="18" charset="0"/>
            </a:endParaRPr>
          </a:p>
          <a:p>
            <a:endParaRPr lang="en-ID" dirty="0"/>
          </a:p>
        </p:txBody>
      </p:sp>
    </p:spTree>
  </p:cSld>
  <p:clrMapOvr>
    <a:masterClrMapping/>
  </p:clrMapOvr>
  <p:transition/>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131094"/>
            <a:ext cx="7707086" cy="632392"/>
          </a:xfrm>
        </p:spPr>
        <p:txBody>
          <a:bodyPr>
            <a:normAutofit fontScale="90000"/>
          </a:bodyPr>
          <a:lstStyle/>
          <a:p>
            <a:r>
              <a:rPr lang="en-US" sz="2400" dirty="0">
                <a:latin typeface="Bookman Old Style" panose="02050604050505020204" pitchFamily="18" charset="0"/>
                <a:ea typeface="Bookman Old Style" panose="02050604050505020204" pitchFamily="18" charset="0"/>
                <a:cs typeface="Bookman Old Style" panose="02050604050505020204" pitchFamily="18" charset="0"/>
              </a:rPr>
              <a:t>PERTANGGUNGJAWABAN BENDAHARA PENGELUARAN PEMBANTU,</a:t>
            </a:r>
            <a:endParaRPr lang="en-ID" sz="2400" dirty="0"/>
          </a:p>
        </p:txBody>
      </p:sp>
      <p:sp>
        <p:nvSpPr>
          <p:cNvPr id="3" name="Content Placeholder 2"/>
          <p:cNvSpPr>
            <a:spLocks noGrp="1"/>
          </p:cNvSpPr>
          <p:nvPr>
            <p:ph idx="1"/>
          </p:nvPr>
        </p:nvSpPr>
        <p:spPr>
          <a:xfrm>
            <a:off x="473529" y="1975757"/>
            <a:ext cx="8041822" cy="3514215"/>
          </a:xfrm>
        </p:spPr>
        <p:txBody>
          <a:bodyPr>
            <a:normAutofit fontScale="55000" lnSpcReduction="20000"/>
          </a:bodyPr>
          <a:lstStyle/>
          <a:p>
            <a:pPr marL="473710" indent="-342900">
              <a:lnSpc>
                <a:spcPct val="150000"/>
              </a:lnSpc>
              <a:spcAft>
                <a:spcPts val="750"/>
              </a:spcAft>
              <a:buFont typeface="+mj-lt"/>
              <a:buAutoNum type="arabicParenR"/>
            </a:pPr>
            <a:r>
              <a:rPr lang="en-US" sz="3000" b="1" dirty="0" err="1">
                <a:latin typeface="Bookman Old Style" panose="02050604050505020204" pitchFamily="18" charset="0"/>
                <a:ea typeface="Bookman Old Style" panose="02050604050505020204" pitchFamily="18" charset="0"/>
                <a:cs typeface="Bookman Old Style" panose="02050604050505020204" pitchFamily="18" charset="0"/>
              </a:rPr>
              <a:t>Pertanggungjawaban</a:t>
            </a:r>
            <a:r>
              <a:rPr lang="en-US" sz="3000" b="1"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3000" b="1" dirty="0" err="1">
                <a:latin typeface="Bookman Old Style" panose="02050604050505020204" pitchFamily="18" charset="0"/>
                <a:ea typeface="Bookman Old Style" panose="02050604050505020204" pitchFamily="18" charset="0"/>
                <a:cs typeface="Bookman Old Style" panose="02050604050505020204" pitchFamily="18" charset="0"/>
              </a:rPr>
              <a:t>penggunaan</a:t>
            </a:r>
            <a:r>
              <a:rPr lang="en-US" sz="3000" b="1"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3000" b="1" dirty="0" err="1">
                <a:latin typeface="Bookman Old Style" panose="02050604050505020204" pitchFamily="18" charset="0"/>
                <a:ea typeface="Bookman Old Style" panose="02050604050505020204" pitchFamily="18" charset="0"/>
                <a:cs typeface="Bookman Old Style" panose="02050604050505020204" pitchFamily="18" charset="0"/>
              </a:rPr>
              <a:t>Limpahan</a:t>
            </a:r>
            <a:r>
              <a:rPr lang="en-US" sz="3000" b="1" dirty="0">
                <a:latin typeface="Bookman Old Style" panose="02050604050505020204" pitchFamily="18" charset="0"/>
                <a:ea typeface="Bookman Old Style" panose="02050604050505020204" pitchFamily="18" charset="0"/>
                <a:cs typeface="Bookman Old Style" panose="02050604050505020204" pitchFamily="18" charset="0"/>
              </a:rPr>
              <a:t> UP</a:t>
            </a:r>
            <a:r>
              <a:rPr lang="en-US" sz="3000" b="1" dirty="0">
                <a:latin typeface="Calibri" panose="020F0502020204030204" pitchFamily="34" charset="0"/>
                <a:ea typeface="Calibri" panose="020F0502020204030204" pitchFamily="34" charset="0"/>
                <a:cs typeface="Times New Roman" panose="02020603050405020304" pitchFamily="18" charset="0"/>
              </a:rPr>
              <a:t> </a:t>
            </a:r>
            <a:endParaRPr lang="en-ID" sz="3000" b="1" dirty="0">
              <a:latin typeface="Calibri" panose="020F0502020204030204" pitchFamily="34" charset="0"/>
              <a:ea typeface="Calibri" panose="020F0502020204030204" pitchFamily="34" charset="0"/>
              <a:cs typeface="Times New Roman" panose="02020603050405020304" pitchFamily="18" charset="0"/>
            </a:endParaRPr>
          </a:p>
          <a:p>
            <a:pPr marL="728980" marR="46990" lvl="1" indent="-254635">
              <a:lnSpc>
                <a:spcPct val="150000"/>
              </a:lnSpc>
              <a:spcAft>
                <a:spcPts val="750"/>
              </a:spcAft>
              <a:buAutoNum type="alphaLcPeriod"/>
            </a:pPr>
            <a:r>
              <a:rPr lang="en-US" sz="2700" dirty="0" err="1">
                <a:latin typeface="Bookman Old Style" panose="02050604050505020204" pitchFamily="18" charset="0"/>
                <a:ea typeface="Bookman Old Style" panose="02050604050505020204" pitchFamily="18" charset="0"/>
                <a:cs typeface="Bookman Old Style" panose="02050604050505020204" pitchFamily="18" charset="0"/>
              </a:rPr>
              <a:t>Pertanggungjawaban</a:t>
            </a:r>
            <a:r>
              <a:rPr lang="en-US" sz="270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2700" spc="105"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2700" dirty="0" err="1">
                <a:latin typeface="Bookman Old Style" panose="02050604050505020204" pitchFamily="18" charset="0"/>
                <a:ea typeface="Bookman Old Style" panose="02050604050505020204" pitchFamily="18" charset="0"/>
                <a:cs typeface="Bookman Old Style" panose="02050604050505020204" pitchFamily="18" charset="0"/>
              </a:rPr>
              <a:t>penggunaan</a:t>
            </a:r>
            <a:r>
              <a:rPr lang="en-US" sz="270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2700" spc="105"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2700" dirty="0">
                <a:latin typeface="Bookman Old Style" panose="02050604050505020204" pitchFamily="18" charset="0"/>
                <a:ea typeface="Bookman Old Style" panose="02050604050505020204" pitchFamily="18" charset="0"/>
                <a:cs typeface="Bookman Old Style" panose="02050604050505020204" pitchFamily="18" charset="0"/>
              </a:rPr>
              <a:t>UP </a:t>
            </a:r>
            <a:r>
              <a:rPr lang="en-US" sz="2700" spc="98"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2700" dirty="0" err="1">
                <a:latin typeface="Bookman Old Style" panose="02050604050505020204" pitchFamily="18" charset="0"/>
                <a:ea typeface="Bookman Old Style" panose="02050604050505020204" pitchFamily="18" charset="0"/>
                <a:cs typeface="Bookman Old Style" panose="02050604050505020204" pitchFamily="18" charset="0"/>
              </a:rPr>
              <a:t>dilakukan</a:t>
            </a:r>
            <a:r>
              <a:rPr lang="en-US" sz="270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2700" spc="105"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2700" dirty="0" err="1">
                <a:latin typeface="Bookman Old Style" panose="02050604050505020204" pitchFamily="18" charset="0"/>
                <a:ea typeface="Bookman Old Style" panose="02050604050505020204" pitchFamily="18" charset="0"/>
                <a:cs typeface="Bookman Old Style" panose="02050604050505020204" pitchFamily="18" charset="0"/>
              </a:rPr>
              <a:t>BendaharaPengeluaran</a:t>
            </a:r>
            <a:r>
              <a:rPr lang="en-US" sz="2700" dirty="0">
                <a:latin typeface="Bookman Old Style" panose="02050604050505020204" pitchFamily="18" charset="0"/>
                <a:ea typeface="Bookman Old Style" panose="02050604050505020204" pitchFamily="18" charset="0"/>
                <a:cs typeface="Bookman Old Style" panose="02050604050505020204" pitchFamily="18" charset="0"/>
              </a:rPr>
              <a:t> pada </a:t>
            </a:r>
            <a:r>
              <a:rPr lang="en-US" sz="2700" dirty="0" err="1">
                <a:latin typeface="Bookman Old Style" panose="02050604050505020204" pitchFamily="18" charset="0"/>
                <a:ea typeface="Bookman Old Style" panose="02050604050505020204" pitchFamily="18" charset="0"/>
                <a:cs typeface="Bookman Old Style" panose="02050604050505020204" pitchFamily="18" charset="0"/>
              </a:rPr>
              <a:t>setiap</a:t>
            </a:r>
            <a:r>
              <a:rPr lang="en-US" sz="2700" spc="-26"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2700" dirty="0" err="1">
                <a:latin typeface="Bookman Old Style" panose="02050604050505020204" pitchFamily="18" charset="0"/>
                <a:ea typeface="Bookman Old Style" panose="02050604050505020204" pitchFamily="18" charset="0"/>
                <a:cs typeface="Bookman Old Style" panose="02050604050505020204" pitchFamily="18" charset="0"/>
              </a:rPr>
              <a:t>pengajuan</a:t>
            </a:r>
            <a:r>
              <a:rPr lang="en-US" sz="270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2700" dirty="0" err="1">
                <a:latin typeface="Bookman Old Style" panose="02050604050505020204" pitchFamily="18" charset="0"/>
                <a:ea typeface="Bookman Old Style" panose="02050604050505020204" pitchFamily="18" charset="0"/>
                <a:cs typeface="Bookman Old Style" panose="02050604050505020204" pitchFamily="18" charset="0"/>
              </a:rPr>
              <a:t>penggantian</a:t>
            </a:r>
            <a:r>
              <a:rPr lang="en-US" sz="270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2700" dirty="0" err="1">
                <a:latin typeface="Bookman Old Style" panose="02050604050505020204" pitchFamily="18" charset="0"/>
                <a:ea typeface="Bookman Old Style" panose="02050604050505020204" pitchFamily="18" charset="0"/>
                <a:cs typeface="Bookman Old Style" panose="02050604050505020204" pitchFamily="18" charset="0"/>
              </a:rPr>
              <a:t>limpahan</a:t>
            </a:r>
            <a:r>
              <a:rPr lang="en-US" sz="2700" dirty="0">
                <a:latin typeface="Bookman Old Style" panose="02050604050505020204" pitchFamily="18" charset="0"/>
                <a:ea typeface="Bookman Old Style" panose="02050604050505020204" pitchFamily="18" charset="0"/>
                <a:cs typeface="Bookman Old Style" panose="02050604050505020204" pitchFamily="18" charset="0"/>
              </a:rPr>
              <a:t> UP. </a:t>
            </a:r>
            <a:endParaRPr lang="en-US" sz="2700" dirty="0">
              <a:latin typeface="Bookman Old Style" panose="02050604050505020204" pitchFamily="18" charset="0"/>
              <a:ea typeface="Bookman Old Style" panose="02050604050505020204" pitchFamily="18" charset="0"/>
              <a:cs typeface="Bookman Old Style" panose="02050604050505020204" pitchFamily="18" charset="0"/>
            </a:endParaRPr>
          </a:p>
          <a:p>
            <a:pPr marL="728980" marR="46990" lvl="1" indent="-254635">
              <a:lnSpc>
                <a:spcPct val="150000"/>
              </a:lnSpc>
              <a:spcAft>
                <a:spcPts val="750"/>
              </a:spcAft>
              <a:buAutoNum type="alphaLcPeriod"/>
            </a:pPr>
            <a:r>
              <a:rPr lang="en-US" sz="2700" dirty="0" err="1">
                <a:latin typeface="Bookman Old Style" panose="02050604050505020204" pitchFamily="18" charset="0"/>
                <a:ea typeface="Bookman Old Style" panose="02050604050505020204" pitchFamily="18" charset="0"/>
                <a:cs typeface="Bookman Old Style" panose="02050604050505020204" pitchFamily="18" charset="0"/>
              </a:rPr>
              <a:t>Pertanggungjawaban</a:t>
            </a:r>
            <a:r>
              <a:rPr lang="en-US" sz="2700" spc="251"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2700" dirty="0" err="1">
                <a:latin typeface="Bookman Old Style" panose="02050604050505020204" pitchFamily="18" charset="0"/>
                <a:ea typeface="Bookman Old Style" panose="02050604050505020204" pitchFamily="18" charset="0"/>
                <a:cs typeface="Bookman Old Style" panose="02050604050505020204" pitchFamily="18" charset="0"/>
              </a:rPr>
              <a:t>penggunaan</a:t>
            </a:r>
            <a:r>
              <a:rPr lang="en-US" sz="2700" spc="251"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2700" dirty="0" err="1">
                <a:latin typeface="Bookman Old Style" panose="02050604050505020204" pitchFamily="18" charset="0"/>
                <a:ea typeface="Bookman Old Style" panose="02050604050505020204" pitchFamily="18" charset="0"/>
                <a:cs typeface="Bookman Old Style" panose="02050604050505020204" pitchFamily="18" charset="0"/>
              </a:rPr>
              <a:t>lim</a:t>
            </a:r>
            <a:r>
              <a:rPr lang="en-US" sz="2700" spc="8" dirty="0" err="1">
                <a:latin typeface="Bookman Old Style" panose="02050604050505020204" pitchFamily="18" charset="0"/>
                <a:ea typeface="Bookman Old Style" panose="02050604050505020204" pitchFamily="18" charset="0"/>
                <a:cs typeface="Bookman Old Style" panose="02050604050505020204" pitchFamily="18" charset="0"/>
              </a:rPr>
              <a:t>p</a:t>
            </a:r>
            <a:r>
              <a:rPr lang="en-US" sz="2700" dirty="0" err="1">
                <a:latin typeface="Bookman Old Style" panose="02050604050505020204" pitchFamily="18" charset="0"/>
                <a:ea typeface="Bookman Old Style" panose="02050604050505020204" pitchFamily="18" charset="0"/>
                <a:cs typeface="Bookman Old Style" panose="02050604050505020204" pitchFamily="18" charset="0"/>
              </a:rPr>
              <a:t>ahan</a:t>
            </a:r>
            <a:r>
              <a:rPr lang="en-US" sz="2700" spc="233"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2700" dirty="0">
                <a:latin typeface="Bookman Old Style" panose="02050604050505020204" pitchFamily="18" charset="0"/>
                <a:ea typeface="Bookman Old Style" panose="02050604050505020204" pitchFamily="18" charset="0"/>
                <a:cs typeface="Bookman Old Style" panose="02050604050505020204" pitchFamily="18" charset="0"/>
              </a:rPr>
              <a:t>UP</a:t>
            </a:r>
            <a:r>
              <a:rPr lang="en-US" sz="2700" spc="236"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2700" dirty="0" err="1">
                <a:latin typeface="Bookman Old Style" panose="02050604050505020204" pitchFamily="18" charset="0"/>
                <a:ea typeface="Bookman Old Style" panose="02050604050505020204" pitchFamily="18" charset="0"/>
                <a:cs typeface="Bookman Old Style" panose="02050604050505020204" pitchFamily="18" charset="0"/>
              </a:rPr>
              <a:t>disampai</a:t>
            </a:r>
            <a:r>
              <a:rPr lang="en-US" sz="2700" spc="8" dirty="0" err="1">
                <a:latin typeface="Bookman Old Style" panose="02050604050505020204" pitchFamily="18" charset="0"/>
                <a:ea typeface="Bookman Old Style" panose="02050604050505020204" pitchFamily="18" charset="0"/>
                <a:cs typeface="Bookman Old Style" panose="02050604050505020204" pitchFamily="18" charset="0"/>
              </a:rPr>
              <a:t>k</a:t>
            </a:r>
            <a:r>
              <a:rPr lang="en-US" sz="2700" dirty="0" err="1">
                <a:latin typeface="Bookman Old Style" panose="02050604050505020204" pitchFamily="18" charset="0"/>
                <a:ea typeface="Bookman Old Style" panose="02050604050505020204" pitchFamily="18" charset="0"/>
                <a:cs typeface="Bookman Old Style" panose="02050604050505020204" pitchFamily="18" charset="0"/>
              </a:rPr>
              <a:t>an</a:t>
            </a:r>
            <a:r>
              <a:rPr lang="en-US" sz="270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2700" dirty="0" err="1">
                <a:latin typeface="Bookman Old Style" panose="02050604050505020204" pitchFamily="18" charset="0"/>
                <a:ea typeface="Bookman Old Style" panose="02050604050505020204" pitchFamily="18" charset="0"/>
                <a:cs typeface="Bookman Old Style" panose="02050604050505020204" pitchFamily="18" charset="0"/>
              </a:rPr>
              <a:t>kepada</a:t>
            </a:r>
            <a:r>
              <a:rPr lang="en-US" sz="2700" spc="79"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2700" dirty="0">
                <a:latin typeface="Bookman Old Style" panose="02050604050505020204" pitchFamily="18" charset="0"/>
                <a:ea typeface="Bookman Old Style" panose="02050604050505020204" pitchFamily="18" charset="0"/>
                <a:cs typeface="Bookman Old Style" panose="02050604050505020204" pitchFamily="18" charset="0"/>
              </a:rPr>
              <a:t>KPA</a:t>
            </a:r>
            <a:r>
              <a:rPr lang="en-US" sz="2700" spc="79"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2700" dirty="0" err="1">
                <a:latin typeface="Bookman Old Style" panose="02050604050505020204" pitchFamily="18" charset="0"/>
                <a:ea typeface="Bookman Old Style" panose="02050604050505020204" pitchFamily="18" charset="0"/>
                <a:cs typeface="Bookman Old Style" panose="02050604050505020204" pitchFamily="18" charset="0"/>
              </a:rPr>
              <a:t>melalui</a:t>
            </a:r>
            <a:r>
              <a:rPr lang="en-US" sz="2700" spc="56"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2700" dirty="0">
                <a:latin typeface="Bookman Old Style" panose="02050604050505020204" pitchFamily="18" charset="0"/>
                <a:ea typeface="Bookman Old Style" panose="02050604050505020204" pitchFamily="18" charset="0"/>
                <a:cs typeface="Bookman Old Style" panose="02050604050505020204" pitchFamily="18" charset="0"/>
              </a:rPr>
              <a:t>PP</a:t>
            </a:r>
            <a:r>
              <a:rPr lang="en-US" sz="2700" spc="4" dirty="0">
                <a:latin typeface="Bookman Old Style" panose="02050604050505020204" pitchFamily="18" charset="0"/>
                <a:ea typeface="Bookman Old Style" panose="02050604050505020204" pitchFamily="18" charset="0"/>
                <a:cs typeface="Bookman Old Style" panose="02050604050505020204" pitchFamily="18" charset="0"/>
              </a:rPr>
              <a:t>K</a:t>
            </a:r>
            <a:r>
              <a:rPr lang="en-US" sz="2700" dirty="0">
                <a:latin typeface="Bookman Old Style" panose="02050604050505020204" pitchFamily="18" charset="0"/>
                <a:ea typeface="Bookman Old Style" panose="02050604050505020204" pitchFamily="18" charset="0"/>
                <a:cs typeface="Bookman Old Style" panose="02050604050505020204" pitchFamily="18" charset="0"/>
              </a:rPr>
              <a:t>-Unit</a:t>
            </a:r>
            <a:r>
              <a:rPr lang="en-US" sz="2700" spc="56"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2700" dirty="0">
                <a:latin typeface="Bookman Old Style" panose="02050604050505020204" pitchFamily="18" charset="0"/>
                <a:ea typeface="Bookman Old Style" panose="02050604050505020204" pitchFamily="18" charset="0"/>
                <a:cs typeface="Bookman Old Style" panose="02050604050505020204" pitchFamily="18" charset="0"/>
              </a:rPr>
              <a:t>SKPD</a:t>
            </a:r>
            <a:r>
              <a:rPr lang="en-US" sz="2700" spc="79"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2700" dirty="0" err="1">
                <a:latin typeface="Bookman Old Style" panose="02050604050505020204" pitchFamily="18" charset="0"/>
                <a:ea typeface="Bookman Old Style" panose="02050604050505020204" pitchFamily="18" charset="0"/>
                <a:cs typeface="Bookman Old Style" panose="02050604050505020204" pitchFamily="18" charset="0"/>
              </a:rPr>
              <a:t>be</a:t>
            </a:r>
            <a:r>
              <a:rPr lang="en-US" sz="2700" spc="8" dirty="0" err="1">
                <a:latin typeface="Bookman Old Style" panose="02050604050505020204" pitchFamily="18" charset="0"/>
                <a:ea typeface="Bookman Old Style" panose="02050604050505020204" pitchFamily="18" charset="0"/>
                <a:cs typeface="Bookman Old Style" panose="02050604050505020204" pitchFamily="18" charset="0"/>
              </a:rPr>
              <a:t>r</a:t>
            </a:r>
            <a:r>
              <a:rPr lang="en-US" sz="2700" dirty="0" err="1">
                <a:latin typeface="Bookman Old Style" panose="02050604050505020204" pitchFamily="18" charset="0"/>
                <a:ea typeface="Bookman Old Style" panose="02050604050505020204" pitchFamily="18" charset="0"/>
                <a:cs typeface="Bookman Old Style" panose="02050604050505020204" pitchFamily="18" charset="0"/>
              </a:rPr>
              <a:t>upa</a:t>
            </a:r>
            <a:r>
              <a:rPr lang="en-US" sz="2700" spc="79"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2700" dirty="0">
                <a:latin typeface="Bookman Old Style" panose="02050604050505020204" pitchFamily="18" charset="0"/>
                <a:ea typeface="Bookman Old Style" panose="02050604050505020204" pitchFamily="18" charset="0"/>
                <a:cs typeface="Bookman Old Style" panose="02050604050505020204" pitchFamily="18" charset="0"/>
              </a:rPr>
              <a:t>LPJ</a:t>
            </a:r>
            <a:r>
              <a:rPr lang="en-US" sz="2700" spc="79"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2700" dirty="0" err="1">
                <a:latin typeface="Bookman Old Style" panose="02050604050505020204" pitchFamily="18" charset="0"/>
                <a:ea typeface="Bookman Old Style" panose="02050604050505020204" pitchFamily="18" charset="0"/>
                <a:cs typeface="Bookman Old Style" panose="02050604050505020204" pitchFamily="18" charset="0"/>
              </a:rPr>
              <a:t>limpahan</a:t>
            </a:r>
            <a:r>
              <a:rPr lang="en-US" sz="2700" spc="9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2700" dirty="0">
                <a:latin typeface="Bookman Old Style" panose="02050604050505020204" pitchFamily="18" charset="0"/>
                <a:ea typeface="Bookman Old Style" panose="02050604050505020204" pitchFamily="18" charset="0"/>
                <a:cs typeface="Bookman Old Style" panose="02050604050505020204" pitchFamily="18" charset="0"/>
              </a:rPr>
              <a:t>UP yang </a:t>
            </a:r>
            <a:r>
              <a:rPr lang="en-US" sz="2700" dirty="0" err="1">
                <a:latin typeface="Bookman Old Style" panose="02050604050505020204" pitchFamily="18" charset="0"/>
                <a:ea typeface="Bookman Old Style" panose="02050604050505020204" pitchFamily="18" charset="0"/>
                <a:cs typeface="Bookman Old Style" panose="02050604050505020204" pitchFamily="18" charset="0"/>
              </a:rPr>
              <a:t>dilampiri</a:t>
            </a:r>
            <a:r>
              <a:rPr lang="en-US" sz="2700" spc="-41"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2700" dirty="0" err="1">
                <a:latin typeface="Bookman Old Style" panose="02050604050505020204" pitchFamily="18" charset="0"/>
                <a:ea typeface="Bookman Old Style" panose="02050604050505020204" pitchFamily="18" charset="0"/>
                <a:cs typeface="Bookman Old Style" panose="02050604050505020204" pitchFamily="18" charset="0"/>
              </a:rPr>
              <a:t>bukt</a:t>
            </a:r>
            <a:r>
              <a:rPr lang="en-US" sz="2700" spc="4" dirty="0" err="1">
                <a:latin typeface="Bookman Old Style" panose="02050604050505020204" pitchFamily="18" charset="0"/>
                <a:ea typeface="Bookman Old Style" panose="02050604050505020204" pitchFamily="18" charset="0"/>
                <a:cs typeface="Bookman Old Style" panose="02050604050505020204" pitchFamily="18" charset="0"/>
              </a:rPr>
              <a:t>i</a:t>
            </a:r>
            <a:r>
              <a:rPr lang="en-US" sz="2700" dirty="0" err="1">
                <a:latin typeface="Bookman Old Style" panose="02050604050505020204" pitchFamily="18" charset="0"/>
                <a:ea typeface="Bookman Old Style" panose="02050604050505020204" pitchFamily="18" charset="0"/>
                <a:cs typeface="Bookman Old Style" panose="02050604050505020204" pitchFamily="18" charset="0"/>
              </a:rPr>
              <a:t>-bukti</a:t>
            </a:r>
            <a:r>
              <a:rPr lang="en-US" sz="2700" spc="-4"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2700" dirty="0" err="1">
                <a:latin typeface="Bookman Old Style" panose="02050604050505020204" pitchFamily="18" charset="0"/>
                <a:ea typeface="Bookman Old Style" panose="02050604050505020204" pitchFamily="18" charset="0"/>
                <a:cs typeface="Bookman Old Style" panose="02050604050505020204" pitchFamily="18" charset="0"/>
              </a:rPr>
              <a:t>belanja</a:t>
            </a:r>
            <a:r>
              <a:rPr lang="en-US" sz="2700" dirty="0">
                <a:latin typeface="Bookman Old Style" panose="02050604050505020204" pitchFamily="18" charset="0"/>
                <a:ea typeface="Bookman Old Style" panose="02050604050505020204" pitchFamily="18" charset="0"/>
                <a:cs typeface="Bookman Old Style" panose="02050604050505020204" pitchFamily="18" charset="0"/>
              </a:rPr>
              <a:t> yang </a:t>
            </a:r>
            <a:r>
              <a:rPr lang="en-US" sz="2700" dirty="0" err="1">
                <a:latin typeface="Bookman Old Style" panose="02050604050505020204" pitchFamily="18" charset="0"/>
                <a:ea typeface="Bookman Old Style" panose="02050604050505020204" pitchFamily="18" charset="0"/>
                <a:cs typeface="Bookman Old Style" panose="02050604050505020204" pitchFamily="18" charset="0"/>
              </a:rPr>
              <a:t>lengkap</a:t>
            </a:r>
            <a:r>
              <a:rPr lang="en-US" sz="2700" dirty="0">
                <a:latin typeface="Bookman Old Style" panose="02050604050505020204" pitchFamily="18" charset="0"/>
                <a:ea typeface="Bookman Old Style" panose="02050604050505020204" pitchFamily="18" charset="0"/>
                <a:cs typeface="Bookman Old Style" panose="02050604050505020204" pitchFamily="18" charset="0"/>
              </a:rPr>
              <a:t> dan </a:t>
            </a:r>
            <a:r>
              <a:rPr lang="en-US" sz="2700" dirty="0" err="1">
                <a:latin typeface="Bookman Old Style" panose="02050604050505020204" pitchFamily="18" charset="0"/>
                <a:ea typeface="Bookman Old Style" panose="02050604050505020204" pitchFamily="18" charset="0"/>
                <a:cs typeface="Bookman Old Style" panose="02050604050505020204" pitchFamily="18" charset="0"/>
              </a:rPr>
              <a:t>sah</a:t>
            </a:r>
            <a:r>
              <a:rPr lang="en-US" sz="2700" dirty="0">
                <a:latin typeface="Bookman Old Style" panose="02050604050505020204" pitchFamily="18" charset="0"/>
                <a:ea typeface="Bookman Old Style" panose="02050604050505020204" pitchFamily="18" charset="0"/>
                <a:cs typeface="Bookman Old Style" panose="02050604050505020204" pitchFamily="18" charset="0"/>
              </a:rPr>
              <a:t>.</a:t>
            </a:r>
            <a:endParaRPr lang="en-US" sz="2700" dirty="0">
              <a:latin typeface="Bookman Old Style" panose="02050604050505020204" pitchFamily="18" charset="0"/>
              <a:ea typeface="Bookman Old Style" panose="02050604050505020204" pitchFamily="18" charset="0"/>
              <a:cs typeface="Bookman Old Style" panose="02050604050505020204" pitchFamily="18" charset="0"/>
            </a:endParaRPr>
          </a:p>
          <a:p>
            <a:pPr marL="728980" marR="46990" lvl="1" indent="-254635">
              <a:lnSpc>
                <a:spcPct val="150000"/>
              </a:lnSpc>
              <a:spcAft>
                <a:spcPts val="750"/>
              </a:spcAft>
              <a:buAutoNum type="alphaLcPeriod"/>
            </a:pPr>
            <a:r>
              <a:rPr lang="en-US" sz="2700" dirty="0">
                <a:latin typeface="Bookman Old Style" panose="02050604050505020204" pitchFamily="18" charset="0"/>
                <a:ea typeface="Bookman Old Style" panose="02050604050505020204" pitchFamily="18" charset="0"/>
                <a:cs typeface="Bookman Old Style" panose="02050604050505020204" pitchFamily="18" charset="0"/>
              </a:rPr>
              <a:t>LPJ-</a:t>
            </a:r>
            <a:r>
              <a:rPr lang="en-US" sz="2700" dirty="0" err="1">
                <a:latin typeface="Bookman Old Style" panose="02050604050505020204" pitchFamily="18" charset="0"/>
                <a:ea typeface="Bookman Old Style" panose="02050604050505020204" pitchFamily="18" charset="0"/>
                <a:cs typeface="Bookman Old Style" panose="02050604050505020204" pitchFamily="18" charset="0"/>
              </a:rPr>
              <a:t>limpahan</a:t>
            </a:r>
            <a:r>
              <a:rPr lang="en-US" sz="2700" spc="-23"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2700" dirty="0">
                <a:latin typeface="Bookman Old Style" panose="02050604050505020204" pitchFamily="18" charset="0"/>
                <a:ea typeface="Bookman Old Style" panose="02050604050505020204" pitchFamily="18" charset="0"/>
                <a:cs typeface="Bookman Old Style" panose="02050604050505020204" pitchFamily="18" charset="0"/>
              </a:rPr>
              <a:t>UP</a:t>
            </a:r>
            <a:r>
              <a:rPr lang="en-US" sz="2700" spc="-3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2700" dirty="0" err="1">
                <a:latin typeface="Bookman Old Style" panose="02050604050505020204" pitchFamily="18" charset="0"/>
                <a:ea typeface="Bookman Old Style" panose="02050604050505020204" pitchFamily="18" charset="0"/>
                <a:cs typeface="Bookman Old Style" panose="02050604050505020204" pitchFamily="18" charset="0"/>
              </a:rPr>
              <a:t>d</a:t>
            </a:r>
            <a:r>
              <a:rPr lang="en-US" sz="2700" spc="-8" dirty="0" err="1">
                <a:latin typeface="Bookman Old Style" panose="02050604050505020204" pitchFamily="18" charset="0"/>
                <a:ea typeface="Bookman Old Style" panose="02050604050505020204" pitchFamily="18" charset="0"/>
                <a:cs typeface="Bookman Old Style" panose="02050604050505020204" pitchFamily="18" charset="0"/>
              </a:rPr>
              <a:t>i</a:t>
            </a:r>
            <a:r>
              <a:rPr lang="en-US" sz="2700" dirty="0" err="1">
                <a:latin typeface="Bookman Old Style" panose="02050604050505020204" pitchFamily="18" charset="0"/>
                <a:ea typeface="Bookman Old Style" panose="02050604050505020204" pitchFamily="18" charset="0"/>
                <a:cs typeface="Bookman Old Style" panose="02050604050505020204" pitchFamily="18" charset="0"/>
              </a:rPr>
              <a:t>sampaikan</a:t>
            </a:r>
            <a:r>
              <a:rPr lang="en-US" sz="2700" spc="-26"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2700" dirty="0" err="1">
                <a:latin typeface="Bookman Old Style" panose="02050604050505020204" pitchFamily="18" charset="0"/>
                <a:ea typeface="Bookman Old Style" panose="02050604050505020204" pitchFamily="18" charset="0"/>
                <a:cs typeface="Bookman Old Style" panose="02050604050505020204" pitchFamily="18" charset="0"/>
              </a:rPr>
              <a:t>kepada</a:t>
            </a:r>
            <a:r>
              <a:rPr lang="en-US" sz="2700" spc="-26"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2700" dirty="0" err="1">
                <a:latin typeface="Bookman Old Style" panose="02050604050505020204" pitchFamily="18" charset="0"/>
                <a:ea typeface="Bookman Old Style" panose="02050604050505020204" pitchFamily="18" charset="0"/>
                <a:cs typeface="Bookman Old Style" panose="02050604050505020204" pitchFamily="18" charset="0"/>
              </a:rPr>
              <a:t>Bendahara</a:t>
            </a:r>
            <a:r>
              <a:rPr lang="en-US" sz="2700" spc="-19"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2700" dirty="0" err="1">
                <a:latin typeface="Bookman Old Style" panose="02050604050505020204" pitchFamily="18" charset="0"/>
                <a:ea typeface="Bookman Old Style" panose="02050604050505020204" pitchFamily="18" charset="0"/>
                <a:cs typeface="Bookman Old Style" panose="02050604050505020204" pitchFamily="18" charset="0"/>
              </a:rPr>
              <a:t>P</a:t>
            </a:r>
            <a:r>
              <a:rPr lang="en-US" sz="2700" spc="8" dirty="0" err="1">
                <a:latin typeface="Bookman Old Style" panose="02050604050505020204" pitchFamily="18" charset="0"/>
                <a:ea typeface="Bookman Old Style" panose="02050604050505020204" pitchFamily="18" charset="0"/>
                <a:cs typeface="Bookman Old Style" panose="02050604050505020204" pitchFamily="18" charset="0"/>
              </a:rPr>
              <a:t>e</a:t>
            </a:r>
            <a:r>
              <a:rPr lang="en-US" sz="2700" dirty="0" err="1">
                <a:latin typeface="Bookman Old Style" panose="02050604050505020204" pitchFamily="18" charset="0"/>
                <a:ea typeface="Bookman Old Style" panose="02050604050505020204" pitchFamily="18" charset="0"/>
                <a:cs typeface="Bookman Old Style" panose="02050604050505020204" pitchFamily="18" charset="0"/>
              </a:rPr>
              <a:t>ngeluaran</a:t>
            </a:r>
            <a:r>
              <a:rPr lang="en-US" sz="270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2700" dirty="0" err="1">
                <a:latin typeface="Bookman Old Style" panose="02050604050505020204" pitchFamily="18" charset="0"/>
                <a:ea typeface="Bookman Old Style" panose="02050604050505020204" pitchFamily="18" charset="0"/>
                <a:cs typeface="Bookman Old Style" panose="02050604050505020204" pitchFamily="18" charset="0"/>
              </a:rPr>
              <a:t>sebagai</a:t>
            </a:r>
            <a:r>
              <a:rPr lang="en-US" sz="270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2700" dirty="0" err="1">
                <a:latin typeface="Bookman Old Style" panose="02050604050505020204" pitchFamily="18" charset="0"/>
                <a:ea typeface="Bookman Old Style" panose="02050604050505020204" pitchFamily="18" charset="0"/>
                <a:cs typeface="Bookman Old Style" panose="02050604050505020204" pitchFamily="18" charset="0"/>
              </a:rPr>
              <a:t>dasar</a:t>
            </a:r>
            <a:r>
              <a:rPr lang="en-US" sz="270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2700" dirty="0" err="1">
                <a:latin typeface="Bookman Old Style" panose="02050604050505020204" pitchFamily="18" charset="0"/>
                <a:ea typeface="Bookman Old Style" panose="02050604050505020204" pitchFamily="18" charset="0"/>
                <a:cs typeface="Bookman Old Style" panose="02050604050505020204" pitchFamily="18" charset="0"/>
              </a:rPr>
              <a:t>penyusunan</a:t>
            </a:r>
            <a:r>
              <a:rPr lang="en-US" sz="2700" dirty="0">
                <a:latin typeface="Bookman Old Style" panose="02050604050505020204" pitchFamily="18" charset="0"/>
                <a:ea typeface="Bookman Old Style" panose="02050604050505020204" pitchFamily="18" charset="0"/>
                <a:cs typeface="Bookman Old Style" panose="02050604050505020204" pitchFamily="18" charset="0"/>
              </a:rPr>
              <a:t> LPJ </a:t>
            </a:r>
            <a:r>
              <a:rPr lang="en-US" sz="2700" dirty="0" err="1">
                <a:latin typeface="Bookman Old Style" panose="02050604050505020204" pitchFamily="18" charset="0"/>
                <a:ea typeface="Bookman Old Style" panose="02050604050505020204" pitchFamily="18" charset="0"/>
                <a:cs typeface="Bookman Old Style" panose="02050604050505020204" pitchFamily="18" charset="0"/>
              </a:rPr>
              <a:t>Bendahara</a:t>
            </a:r>
            <a:r>
              <a:rPr lang="en-US" sz="270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2700" dirty="0" err="1">
                <a:latin typeface="Bookman Old Style" panose="02050604050505020204" pitchFamily="18" charset="0"/>
                <a:ea typeface="Bookman Old Style" panose="02050604050505020204" pitchFamily="18" charset="0"/>
                <a:cs typeface="Bookman Old Style" panose="02050604050505020204" pitchFamily="18" charset="0"/>
              </a:rPr>
              <a:t>Pengeluaran</a:t>
            </a:r>
            <a:r>
              <a:rPr lang="en-US" sz="2700" dirty="0">
                <a:latin typeface="Bookman Old Style" panose="02050604050505020204" pitchFamily="18" charset="0"/>
                <a:ea typeface="Bookman Old Style" panose="02050604050505020204" pitchFamily="18" charset="0"/>
                <a:cs typeface="Bookman Old Style" panose="02050604050505020204" pitchFamily="18" charset="0"/>
              </a:rPr>
              <a:t>.</a:t>
            </a:r>
            <a:endParaRPr lang="en-ID" sz="2700" dirty="0">
              <a:latin typeface="Calibri" panose="020F0502020204030204" pitchFamily="34" charset="0"/>
              <a:ea typeface="Calibri" panose="020F0502020204030204" pitchFamily="34" charset="0"/>
              <a:cs typeface="Times New Roman" panose="02020603050405020304" pitchFamily="18" charset="0"/>
            </a:endParaRPr>
          </a:p>
          <a:p>
            <a:pPr marL="246380" indent="0">
              <a:lnSpc>
                <a:spcPct val="150000"/>
              </a:lnSpc>
              <a:spcBef>
                <a:spcPts val="25"/>
              </a:spcBef>
              <a:spcAft>
                <a:spcPts val="750"/>
              </a:spcAft>
              <a:buNone/>
            </a:pPr>
            <a:endParaRPr lang="en-ID" dirty="0"/>
          </a:p>
        </p:txBody>
      </p:sp>
    </p:spTree>
  </p:cSld>
  <p:clrMapOvr>
    <a:masterClrMapping/>
  </p:clrMapOvr>
  <p:transition/>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131094"/>
            <a:ext cx="7707086" cy="632392"/>
          </a:xfrm>
        </p:spPr>
        <p:txBody>
          <a:bodyPr>
            <a:normAutofit fontScale="90000"/>
          </a:bodyPr>
          <a:lstStyle/>
          <a:p>
            <a:r>
              <a:rPr lang="en-US" sz="2400" dirty="0">
                <a:latin typeface="Bookman Old Style" panose="02050604050505020204" pitchFamily="18" charset="0"/>
                <a:ea typeface="Bookman Old Style" panose="02050604050505020204" pitchFamily="18" charset="0"/>
                <a:cs typeface="Bookman Old Style" panose="02050604050505020204" pitchFamily="18" charset="0"/>
              </a:rPr>
              <a:t>PERTANGGUNGJAWABAN BENDAHARA PENGELUARAN PEMBANTU,</a:t>
            </a:r>
            <a:endParaRPr lang="en-ID" sz="2400" dirty="0"/>
          </a:p>
        </p:txBody>
      </p:sp>
      <p:sp>
        <p:nvSpPr>
          <p:cNvPr id="3" name="Content Placeholder 2"/>
          <p:cNvSpPr>
            <a:spLocks noGrp="1"/>
          </p:cNvSpPr>
          <p:nvPr>
            <p:ph idx="1"/>
          </p:nvPr>
        </p:nvSpPr>
        <p:spPr>
          <a:xfrm>
            <a:off x="473529" y="1975757"/>
            <a:ext cx="8041822" cy="3514215"/>
          </a:xfrm>
        </p:spPr>
        <p:txBody>
          <a:bodyPr>
            <a:normAutofit/>
          </a:bodyPr>
          <a:lstStyle/>
          <a:p>
            <a:pPr marL="245110" indent="-114300">
              <a:lnSpc>
                <a:spcPct val="115000"/>
              </a:lnSpc>
              <a:spcBef>
                <a:spcPts val="25"/>
              </a:spcBef>
              <a:spcAft>
                <a:spcPts val="750"/>
              </a:spcAft>
              <a:buNone/>
            </a:pP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2)</a:t>
            </a:r>
            <a:r>
              <a:rPr lang="en-US" sz="1350" spc="229"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b="1" dirty="0" err="1">
                <a:latin typeface="Bookman Old Style" panose="02050604050505020204" pitchFamily="18" charset="0"/>
                <a:ea typeface="Bookman Old Style" panose="02050604050505020204" pitchFamily="18" charset="0"/>
                <a:cs typeface="Bookman Old Style" panose="02050604050505020204" pitchFamily="18" charset="0"/>
              </a:rPr>
              <a:t>Pertanggungjawaban</a:t>
            </a:r>
            <a:r>
              <a:rPr lang="en-US" sz="1350" b="1"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b="1" dirty="0" err="1">
                <a:latin typeface="Bookman Old Style" panose="02050604050505020204" pitchFamily="18" charset="0"/>
                <a:ea typeface="Bookman Old Style" panose="02050604050505020204" pitchFamily="18" charset="0"/>
                <a:cs typeface="Bookman Old Style" panose="02050604050505020204" pitchFamily="18" charset="0"/>
              </a:rPr>
              <a:t>penggunaan</a:t>
            </a:r>
            <a:r>
              <a:rPr lang="en-US" sz="1350" b="1" dirty="0">
                <a:latin typeface="Bookman Old Style" panose="02050604050505020204" pitchFamily="18" charset="0"/>
                <a:ea typeface="Bookman Old Style" panose="02050604050505020204" pitchFamily="18" charset="0"/>
                <a:cs typeface="Bookman Old Style" panose="02050604050505020204" pitchFamily="18" charset="0"/>
              </a:rPr>
              <a:t> TU</a:t>
            </a:r>
            <a:r>
              <a:rPr lang="en-US" sz="1350" b="1" dirty="0">
                <a:latin typeface="Calibri" panose="020F0502020204030204" pitchFamily="34" charset="0"/>
                <a:ea typeface="Calibri" panose="020F0502020204030204" pitchFamily="34" charset="0"/>
                <a:cs typeface="Times New Roman" panose="02020603050405020304" pitchFamily="18" charset="0"/>
              </a:rPr>
              <a:t> </a:t>
            </a:r>
            <a:endParaRPr lang="en-ID" sz="1350" b="1" dirty="0">
              <a:latin typeface="Calibri" panose="020F0502020204030204" pitchFamily="34" charset="0"/>
              <a:ea typeface="Calibri" panose="020F0502020204030204" pitchFamily="34" charset="0"/>
              <a:cs typeface="Times New Roman" panose="02020603050405020304" pitchFamily="18" charset="0"/>
            </a:endParaRPr>
          </a:p>
          <a:p>
            <a:pPr marL="942975" marR="26670" indent="-469265" algn="just">
              <a:lnSpc>
                <a:spcPct val="149000"/>
              </a:lnSpc>
              <a:spcBef>
                <a:spcPts val="100"/>
              </a:spcBef>
              <a:spcAft>
                <a:spcPts val="750"/>
              </a:spcAft>
              <a:buFont typeface="+mj-lt"/>
              <a:buAutoNum type="alphaLcParenR"/>
            </a:pP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Pertanggungjawaban</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penggunaan</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	TU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dilakukan</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spc="8" dirty="0">
                <a:latin typeface="Bookman Old Style" panose="02050604050505020204" pitchFamily="18" charset="0"/>
                <a:ea typeface="Bookman Old Style" panose="02050604050505020204" pitchFamily="18" charset="0"/>
                <a:cs typeface="Bookman Old Style" panose="02050604050505020204" pitchFamily="18" charset="0"/>
              </a:rPr>
              <a:t>o</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leh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Bendahara</a:t>
            </a:r>
            <a:r>
              <a:rPr lang="en-US" sz="1350" spc="-19"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Pengeluaran</a:t>
            </a:r>
            <a:r>
              <a:rPr lang="en-US" sz="1350" spc="-19"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Pembantu</a:t>
            </a:r>
            <a:r>
              <a:rPr lang="en-US" sz="1350" spc="-19"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setel</a:t>
            </a:r>
            <a:r>
              <a:rPr lang="en-US" sz="1350" spc="8" dirty="0" err="1">
                <a:latin typeface="Bookman Old Style" panose="02050604050505020204" pitchFamily="18" charset="0"/>
                <a:ea typeface="Bookman Old Style" panose="02050604050505020204" pitchFamily="18" charset="0"/>
                <a:cs typeface="Bookman Old Style" panose="02050604050505020204" pitchFamily="18" charset="0"/>
              </a:rPr>
              <a:t>a</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h</a:t>
            </a:r>
            <a:r>
              <a:rPr lang="en-US" sz="1350" spc="-45"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TU</a:t>
            </a:r>
            <a:r>
              <a:rPr lang="en-US" sz="1350" spc="-3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yang</a:t>
            </a:r>
            <a:r>
              <a:rPr lang="en-US" sz="1350" spc="-19"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dikelola</a:t>
            </a:r>
            <a:r>
              <a:rPr lang="en-US" sz="1350" spc="8" dirty="0" err="1">
                <a:latin typeface="Bookman Old Style" panose="02050604050505020204" pitchFamily="18" charset="0"/>
                <a:ea typeface="Bookman Old Style" panose="02050604050505020204" pitchFamily="18" charset="0"/>
                <a:cs typeface="Bookman Old Style" panose="02050604050505020204" pitchFamily="18" charset="0"/>
              </a:rPr>
              <a:t>n</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ya</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telah</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habis</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selesai</a:t>
            </a:r>
            <a:r>
              <a:rPr lang="en-US" sz="1350" spc="23"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digunakan</a:t>
            </a:r>
            <a:r>
              <a:rPr lang="en-US" sz="1350" spc="23"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untuk</a:t>
            </a:r>
            <a:r>
              <a:rPr lang="en-US" sz="1350" spc="23"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mendanai</a:t>
            </a:r>
            <a:r>
              <a:rPr lang="en-US" sz="1350" spc="23"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suatu</a:t>
            </a:r>
            <a:r>
              <a:rPr lang="en-US" sz="1350" spc="23"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sub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kegiatan</a:t>
            </a:r>
            <a:r>
              <a:rPr lang="en-US" sz="1350" spc="8"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atau</a:t>
            </a:r>
            <a:r>
              <a:rPr lang="en-US" sz="1350" spc="8"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telah</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sampai</a:t>
            </a:r>
            <a:r>
              <a:rPr lang="en-US" sz="1350" spc="8"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pada</a:t>
            </a:r>
            <a:r>
              <a:rPr lang="en-US" sz="1350" spc="8"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waktu</a:t>
            </a:r>
            <a:r>
              <a:rPr lang="en-US" sz="1350" spc="23"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yang</a:t>
            </a:r>
            <a:r>
              <a:rPr lang="en-US" sz="1350" spc="8"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ditentukan</a:t>
            </a:r>
            <a:r>
              <a:rPr lang="en-US" sz="1350" spc="8"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se</a:t>
            </a:r>
            <a:r>
              <a:rPr lang="en-US" sz="1350" spc="8" dirty="0" err="1">
                <a:latin typeface="Bookman Old Style" panose="02050604050505020204" pitchFamily="18" charset="0"/>
                <a:ea typeface="Bookman Old Style" panose="02050604050505020204" pitchFamily="18" charset="0"/>
                <a:cs typeface="Bookman Old Style" panose="02050604050505020204" pitchFamily="18" charset="0"/>
              </a:rPr>
              <a:t>j</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ak</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 TU</a:t>
            </a:r>
            <a:r>
              <a:rPr lang="en-US" sz="1350" spc="-11"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diterima</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a:t>
            </a:r>
            <a:endParaRPr lang="en-ID" sz="1350" dirty="0">
              <a:latin typeface="Calibri" panose="020F0502020204030204" pitchFamily="34" charset="0"/>
              <a:ea typeface="Calibri" panose="020F0502020204030204" pitchFamily="34" charset="0"/>
              <a:cs typeface="Times New Roman" panose="02020603050405020304" pitchFamily="18" charset="0"/>
            </a:endParaRPr>
          </a:p>
          <a:p>
            <a:pPr marL="942975" marR="26035" indent="-469265" algn="just">
              <a:lnSpc>
                <a:spcPct val="149000"/>
              </a:lnSpc>
              <a:spcBef>
                <a:spcPts val="25"/>
              </a:spcBef>
              <a:spcAft>
                <a:spcPts val="750"/>
              </a:spcAft>
              <a:buFont typeface="+mj-lt"/>
              <a:buAutoNum type="alphaLcParenR"/>
              <a:tabLst>
                <a:tab pos="1504950" algn="l"/>
              </a:tabLst>
            </a:pP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Pertanggungjawaban</a:t>
            </a:r>
            <a:r>
              <a:rPr lang="en-US" sz="1350" spc="-19"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penggunaan</a:t>
            </a:r>
            <a:r>
              <a:rPr lang="en-US" sz="1350" spc="-19"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TU</a:t>
            </a:r>
            <a:r>
              <a:rPr lang="en-US" sz="1350" spc="-3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disampaikan</a:t>
            </a:r>
            <a:r>
              <a:rPr lang="en-US" sz="1350" spc="-19"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kepada</a:t>
            </a:r>
            <a:r>
              <a:rPr lang="en-US" sz="1350" spc="-19"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KPA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melalui</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 PP</a:t>
            </a:r>
            <a:r>
              <a:rPr lang="en-US" sz="1350" spc="4" dirty="0">
                <a:latin typeface="Bookman Old Style" panose="02050604050505020204" pitchFamily="18" charset="0"/>
                <a:ea typeface="Bookman Old Style" panose="02050604050505020204" pitchFamily="18" charset="0"/>
                <a:cs typeface="Bookman Old Style" panose="02050604050505020204" pitchFamily="18" charset="0"/>
              </a:rPr>
              <a:t>K</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-SKPD/PPK-Unit  </a:t>
            </a:r>
            <a:r>
              <a:rPr lang="en-US" sz="1350" spc="8"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SKPD  </a:t>
            </a:r>
            <a:r>
              <a:rPr lang="en-US" sz="1350" spc="45"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berupa</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spc="34"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LP</a:t>
            </a:r>
            <a:r>
              <a:rPr lang="en-US" sz="1350" spc="8" dirty="0">
                <a:latin typeface="Bookman Old Style" panose="02050604050505020204" pitchFamily="18" charset="0"/>
                <a:ea typeface="Bookman Old Style" panose="02050604050505020204" pitchFamily="18" charset="0"/>
                <a:cs typeface="Bookman Old Style" panose="02050604050505020204" pitchFamily="18" charset="0"/>
              </a:rPr>
              <a:t>J</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-TU  </a:t>
            </a:r>
            <a:r>
              <a:rPr lang="en-US" sz="1350" spc="19"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y</a:t>
            </a:r>
            <a:r>
              <a:rPr lang="en-US" sz="1350" spc="8" dirty="0">
                <a:latin typeface="Bookman Old Style" panose="02050604050505020204" pitchFamily="18" charset="0"/>
                <a:ea typeface="Bookman Old Style" panose="02050604050505020204" pitchFamily="18" charset="0"/>
                <a:cs typeface="Bookman Old Style" panose="02050604050505020204" pitchFamily="18" charset="0"/>
              </a:rPr>
              <a:t>a</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ng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dilampiri</a:t>
            </a:r>
            <a:r>
              <a:rPr lang="en-US" sz="1350" spc="-41"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bukt</a:t>
            </a:r>
            <a:r>
              <a:rPr lang="en-US" sz="1350" spc="4" dirty="0" err="1">
                <a:latin typeface="Bookman Old Style" panose="02050604050505020204" pitchFamily="18" charset="0"/>
                <a:ea typeface="Bookman Old Style" panose="02050604050505020204" pitchFamily="18" charset="0"/>
                <a:cs typeface="Bookman Old Style" panose="02050604050505020204" pitchFamily="18" charset="0"/>
              </a:rPr>
              <a:t>i</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-bukti</a:t>
            </a:r>
            <a:r>
              <a:rPr lang="en-US" sz="1350" spc="-4"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belanja</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 yang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lengkap</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 dan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sah</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a:t>
            </a:r>
            <a:endParaRPr lang="en-ID" sz="1350" dirty="0">
              <a:latin typeface="Calibri" panose="020F0502020204030204" pitchFamily="34" charset="0"/>
              <a:ea typeface="Calibri" panose="020F0502020204030204" pitchFamily="34" charset="0"/>
              <a:cs typeface="Times New Roman" panose="02020603050405020304" pitchFamily="18" charset="0"/>
            </a:endParaRPr>
          </a:p>
          <a:p>
            <a:pPr marL="942975" indent="-469265">
              <a:lnSpc>
                <a:spcPct val="115000"/>
              </a:lnSpc>
              <a:spcBef>
                <a:spcPts val="25"/>
              </a:spcBef>
              <a:spcAft>
                <a:spcPts val="750"/>
              </a:spcAft>
              <a:buFont typeface="+mj-lt"/>
              <a:buAutoNum type="alphaLcParenR"/>
            </a:pP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PK-SKPD/PPK-Unit</a:t>
            </a:r>
            <a:r>
              <a:rPr lang="en-US" sz="1350" spc="135"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SKPD</a:t>
            </a:r>
            <a:r>
              <a:rPr lang="en-US" sz="1350" spc="161"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m</a:t>
            </a:r>
            <a:r>
              <a:rPr lang="en-US" sz="1350" spc="4" dirty="0" err="1">
                <a:latin typeface="Bookman Old Style" panose="02050604050505020204" pitchFamily="18" charset="0"/>
                <a:ea typeface="Bookman Old Style" panose="02050604050505020204" pitchFamily="18" charset="0"/>
                <a:cs typeface="Bookman Old Style" panose="02050604050505020204" pitchFamily="18" charset="0"/>
              </a:rPr>
              <a:t>e</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lakukan</a:t>
            </a:r>
            <a:r>
              <a:rPr lang="en-US" sz="1350" spc="146"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spc="8" dirty="0" err="1">
                <a:latin typeface="Bookman Old Style" panose="02050604050505020204" pitchFamily="18" charset="0"/>
                <a:ea typeface="Bookman Old Style" panose="02050604050505020204" pitchFamily="18" charset="0"/>
                <a:cs typeface="Bookman Old Style" panose="02050604050505020204" pitchFamily="18" charset="0"/>
              </a:rPr>
              <a:t>v</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erifikasi</a:t>
            </a:r>
            <a:r>
              <a:rPr lang="en-US" sz="1350" spc="124"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terhadap</a:t>
            </a:r>
            <a:r>
              <a:rPr lang="en-US" sz="1350" spc="161"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spc="8" dirty="0">
                <a:latin typeface="Bookman Old Style" panose="02050604050505020204" pitchFamily="18" charset="0"/>
                <a:ea typeface="Bookman Old Style" panose="02050604050505020204" pitchFamily="18" charset="0"/>
                <a:cs typeface="Bookman Old Style" panose="02050604050505020204" pitchFamily="18" charset="0"/>
              </a:rPr>
              <a:t>L</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PJ</a:t>
            </a:r>
            <a:r>
              <a:rPr lang="en-ID" sz="1350" dirty="0">
                <a:latin typeface="Calibri" panose="020F0502020204030204" pitchFamily="34" charset="0"/>
                <a:ea typeface="Bookman Old Style" panose="02050604050505020204" pitchFamily="18" charset="0"/>
                <a:cs typeface="Times New Roman" panose="020206030504050203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penggunaan</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 TU</a:t>
            </a:r>
            <a:r>
              <a:rPr lang="en-US" sz="1350" spc="-11"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sebelum</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ditandatangani</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 oleh KPA.</a:t>
            </a:r>
            <a:endParaRPr lang="en-ID" sz="1350" dirty="0">
              <a:latin typeface="Calibri" panose="020F0502020204030204" pitchFamily="34" charset="0"/>
              <a:ea typeface="Calibri" panose="020F0502020204030204" pitchFamily="34" charset="0"/>
              <a:cs typeface="Times New Roman" panose="02020603050405020304" pitchFamily="18" charset="0"/>
            </a:endParaRPr>
          </a:p>
          <a:p>
            <a:pPr marL="942975" marR="46990" lvl="2" indent="-469265">
              <a:lnSpc>
                <a:spcPct val="115000"/>
              </a:lnSpc>
              <a:spcAft>
                <a:spcPts val="750"/>
              </a:spcAft>
              <a:buFont typeface="+mj-lt"/>
              <a:buAutoNum type="alphaLcParenR"/>
              <a:tabLst>
                <a:tab pos="1524000" algn="l"/>
                <a:tab pos="2390775" algn="l"/>
                <a:tab pos="2733675" algn="l"/>
                <a:tab pos="3486150" algn="l"/>
              </a:tabLst>
            </a:pPr>
            <a:endParaRPr lang="en-ID" sz="1350" dirty="0">
              <a:latin typeface="Calibri" panose="020F0502020204030204" pitchFamily="34" charset="0"/>
              <a:ea typeface="Calibri" panose="020F0502020204030204" pitchFamily="34" charset="0"/>
              <a:cs typeface="Times New Roman" panose="02020603050405020304" pitchFamily="18" charset="0"/>
            </a:endParaRPr>
          </a:p>
          <a:p>
            <a:endParaRPr lang="en-ID" dirty="0"/>
          </a:p>
        </p:txBody>
      </p:sp>
    </p:spTree>
  </p:cSld>
  <p:clrMapOvr>
    <a:masterClrMapping/>
  </p:clrMapOvr>
  <p:transition/>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0679" y="1494065"/>
            <a:ext cx="7984672" cy="3995908"/>
          </a:xfrm>
        </p:spPr>
        <p:txBody>
          <a:bodyPr>
            <a:normAutofit/>
          </a:bodyPr>
          <a:lstStyle/>
          <a:p>
            <a:pPr marL="445135" indent="-176530">
              <a:lnSpc>
                <a:spcPct val="130000"/>
              </a:lnSpc>
              <a:spcAft>
                <a:spcPts val="750"/>
              </a:spcAft>
              <a:buNone/>
            </a:pP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3)</a:t>
            </a:r>
            <a:r>
              <a:rPr lang="en-US" sz="1350" spc="229"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500" dirty="0">
                <a:latin typeface="Bookman Old Style" panose="02050604050505020204" pitchFamily="18" charset="0"/>
                <a:ea typeface="Bookman Old Style" panose="02050604050505020204" pitchFamily="18" charset="0"/>
                <a:cs typeface="Bookman Old Style" panose="02050604050505020204" pitchFamily="18" charset="0"/>
              </a:rPr>
              <a:t>LPJ</a:t>
            </a:r>
            <a:r>
              <a:rPr lang="en-US" sz="1500" dirty="0">
                <a:latin typeface="Calibri" panose="020F0502020204030204" pitchFamily="34" charset="0"/>
                <a:ea typeface="Calibri" panose="020F0502020204030204" pitchFamily="34" charset="0"/>
                <a:cs typeface="Times New Roman" panose="02020603050405020304" pitchFamily="18" charset="0"/>
              </a:rPr>
              <a:t> </a:t>
            </a:r>
            <a:endParaRPr lang="en-ID" sz="1500" dirty="0">
              <a:latin typeface="Calibri" panose="020F0502020204030204" pitchFamily="34" charset="0"/>
              <a:ea typeface="Calibri" panose="020F0502020204030204" pitchFamily="34" charset="0"/>
              <a:cs typeface="Times New Roman" panose="02020603050405020304" pitchFamily="18" charset="0"/>
            </a:endParaRPr>
          </a:p>
          <a:p>
            <a:pPr marL="796290" marR="27305" indent="-257175" algn="just">
              <a:lnSpc>
                <a:spcPct val="130000"/>
              </a:lnSpc>
              <a:spcAft>
                <a:spcPts val="750"/>
              </a:spcAft>
              <a:buFont typeface="+mj-lt"/>
              <a:buAutoNum type="alphaLcPeriod"/>
              <a:tabLst>
                <a:tab pos="1714500" algn="l"/>
              </a:tabLst>
            </a:pPr>
            <a:r>
              <a:rPr lang="en-US" sz="1500" dirty="0" err="1">
                <a:latin typeface="Bookman Old Style" panose="02050604050505020204" pitchFamily="18" charset="0"/>
                <a:ea typeface="Bookman Old Style" panose="02050604050505020204" pitchFamily="18" charset="0"/>
                <a:cs typeface="Bookman Old Style" panose="02050604050505020204" pitchFamily="18" charset="0"/>
              </a:rPr>
              <a:t>Bendahara</a:t>
            </a:r>
            <a:r>
              <a:rPr lang="en-US" sz="1500" spc="15"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500" dirty="0" err="1">
                <a:latin typeface="Bookman Old Style" panose="02050604050505020204" pitchFamily="18" charset="0"/>
                <a:ea typeface="Bookman Old Style" panose="02050604050505020204" pitchFamily="18" charset="0"/>
                <a:cs typeface="Bookman Old Style" panose="02050604050505020204" pitchFamily="18" charset="0"/>
              </a:rPr>
              <a:t>Pengeluaran</a:t>
            </a:r>
            <a:r>
              <a:rPr lang="en-US" sz="1500" spc="15"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500" dirty="0" err="1">
                <a:latin typeface="Bookman Old Style" panose="02050604050505020204" pitchFamily="18" charset="0"/>
                <a:ea typeface="Bookman Old Style" panose="02050604050505020204" pitchFamily="18" charset="0"/>
                <a:cs typeface="Bookman Old Style" panose="02050604050505020204" pitchFamily="18" charset="0"/>
              </a:rPr>
              <a:t>Pembantu</a:t>
            </a:r>
            <a:r>
              <a:rPr lang="en-US" sz="1500" spc="15"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500" dirty="0" err="1">
                <a:latin typeface="Bookman Old Style" panose="02050604050505020204" pitchFamily="18" charset="0"/>
                <a:ea typeface="Bookman Old Style" panose="02050604050505020204" pitchFamily="18" charset="0"/>
                <a:cs typeface="Bookman Old Style" panose="02050604050505020204" pitchFamily="18" charset="0"/>
              </a:rPr>
              <a:t>menyampaikan</a:t>
            </a:r>
            <a:r>
              <a:rPr lang="en-US" sz="1500" spc="15"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500" dirty="0">
                <a:latin typeface="Bookman Old Style" panose="02050604050505020204" pitchFamily="18" charset="0"/>
                <a:ea typeface="Bookman Old Style" panose="02050604050505020204" pitchFamily="18" charset="0"/>
                <a:cs typeface="Bookman Old Style" panose="02050604050505020204" pitchFamily="18" charset="0"/>
              </a:rPr>
              <a:t>LPJ</a:t>
            </a:r>
            <a:r>
              <a:rPr lang="en-US" sz="1500" spc="15"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500" dirty="0" err="1">
                <a:latin typeface="Bookman Old Style" panose="02050604050505020204" pitchFamily="18" charset="0"/>
                <a:ea typeface="Bookman Old Style" panose="02050604050505020204" pitchFamily="18" charset="0"/>
                <a:cs typeface="Bookman Old Style" panose="02050604050505020204" pitchFamily="18" charset="0"/>
              </a:rPr>
              <a:t>kepada</a:t>
            </a:r>
            <a:r>
              <a:rPr lang="en-US" sz="150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500" dirty="0" err="1">
                <a:latin typeface="Bookman Old Style" panose="02050604050505020204" pitchFamily="18" charset="0"/>
                <a:ea typeface="Bookman Old Style" panose="02050604050505020204" pitchFamily="18" charset="0"/>
                <a:cs typeface="Bookman Old Style" panose="02050604050505020204" pitchFamily="18" charset="0"/>
              </a:rPr>
              <a:t>Bendahara</a:t>
            </a:r>
            <a:r>
              <a:rPr lang="en-US" sz="150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500" dirty="0" err="1">
                <a:latin typeface="Bookman Old Style" panose="02050604050505020204" pitchFamily="18" charset="0"/>
                <a:ea typeface="Bookman Old Style" panose="02050604050505020204" pitchFamily="18" charset="0"/>
                <a:cs typeface="Bookman Old Style" panose="02050604050505020204" pitchFamily="18" charset="0"/>
              </a:rPr>
              <a:t>Pengeluaran</a:t>
            </a:r>
            <a:r>
              <a:rPr lang="en-US" sz="150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500" spc="6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500" dirty="0">
                <a:latin typeface="Bookman Old Style" panose="02050604050505020204" pitchFamily="18" charset="0"/>
                <a:ea typeface="Bookman Old Style" panose="02050604050505020204" pitchFamily="18" charset="0"/>
                <a:cs typeface="Bookman Old Style" panose="02050604050505020204" pitchFamily="18" charset="0"/>
              </a:rPr>
              <a:t>paling  </a:t>
            </a:r>
            <a:r>
              <a:rPr lang="en-US" sz="1500" spc="64"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500" dirty="0" err="1">
                <a:latin typeface="Bookman Old Style" panose="02050604050505020204" pitchFamily="18" charset="0"/>
                <a:ea typeface="Bookman Old Style" panose="02050604050505020204" pitchFamily="18" charset="0"/>
                <a:cs typeface="Bookman Old Style" panose="02050604050505020204" pitchFamily="18" charset="0"/>
              </a:rPr>
              <a:t>la</a:t>
            </a:r>
            <a:r>
              <a:rPr lang="en-US" sz="1500" spc="-8" dirty="0" err="1">
                <a:latin typeface="Bookman Old Style" panose="02050604050505020204" pitchFamily="18" charset="0"/>
                <a:ea typeface="Bookman Old Style" panose="02050604050505020204" pitchFamily="18" charset="0"/>
                <a:cs typeface="Bookman Old Style" panose="02050604050505020204" pitchFamily="18" charset="0"/>
              </a:rPr>
              <a:t>m</a:t>
            </a:r>
            <a:r>
              <a:rPr lang="en-US" sz="1500" dirty="0" err="1">
                <a:latin typeface="Bookman Old Style" panose="02050604050505020204" pitchFamily="18" charset="0"/>
                <a:ea typeface="Bookman Old Style" panose="02050604050505020204" pitchFamily="18" charset="0"/>
                <a:cs typeface="Bookman Old Style" panose="02050604050505020204" pitchFamily="18" charset="0"/>
              </a:rPr>
              <a:t>bat</a:t>
            </a:r>
            <a:r>
              <a:rPr lang="en-US" sz="150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500" spc="49"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500" dirty="0" err="1">
                <a:latin typeface="Bookman Old Style" panose="02050604050505020204" pitchFamily="18" charset="0"/>
                <a:ea typeface="Bookman Old Style" panose="02050604050505020204" pitchFamily="18" charset="0"/>
                <a:cs typeface="Bookman Old Style" panose="02050604050505020204" pitchFamily="18" charset="0"/>
              </a:rPr>
              <a:t>tanggal</a:t>
            </a:r>
            <a:r>
              <a:rPr lang="en-US" sz="150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500" spc="64"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500" dirty="0">
                <a:latin typeface="Bookman Old Style" panose="02050604050505020204" pitchFamily="18" charset="0"/>
                <a:ea typeface="Bookman Old Style" panose="02050604050505020204" pitchFamily="18" charset="0"/>
                <a:cs typeface="Bookman Old Style" panose="02050604050505020204" pitchFamily="18" charset="0"/>
              </a:rPr>
              <a:t>5  </a:t>
            </a:r>
            <a:r>
              <a:rPr lang="en-US" sz="1500" spc="64"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500" dirty="0" err="1">
                <a:latin typeface="Bookman Old Style" panose="02050604050505020204" pitchFamily="18" charset="0"/>
                <a:ea typeface="Bookman Old Style" panose="02050604050505020204" pitchFamily="18" charset="0"/>
                <a:cs typeface="Bookman Old Style" panose="02050604050505020204" pitchFamily="18" charset="0"/>
              </a:rPr>
              <a:t>b</a:t>
            </a:r>
            <a:r>
              <a:rPr lang="en-US" sz="1500" spc="-8" dirty="0" err="1">
                <a:latin typeface="Bookman Old Style" panose="02050604050505020204" pitchFamily="18" charset="0"/>
                <a:ea typeface="Bookman Old Style" panose="02050604050505020204" pitchFamily="18" charset="0"/>
                <a:cs typeface="Bookman Old Style" panose="02050604050505020204" pitchFamily="18" charset="0"/>
              </a:rPr>
              <a:t>u</a:t>
            </a:r>
            <a:r>
              <a:rPr lang="en-US" sz="1500" dirty="0" err="1">
                <a:latin typeface="Bookman Old Style" panose="02050604050505020204" pitchFamily="18" charset="0"/>
                <a:ea typeface="Bookman Old Style" panose="02050604050505020204" pitchFamily="18" charset="0"/>
                <a:cs typeface="Bookman Old Style" panose="02050604050505020204" pitchFamily="18" charset="0"/>
              </a:rPr>
              <a:t>lan</a:t>
            </a:r>
            <a:r>
              <a:rPr lang="en-US" sz="150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500" dirty="0" err="1">
                <a:latin typeface="Bookman Old Style" panose="02050604050505020204" pitchFamily="18" charset="0"/>
                <a:ea typeface="Bookman Old Style" panose="02050604050505020204" pitchFamily="18" charset="0"/>
                <a:cs typeface="Bookman Old Style" panose="02050604050505020204" pitchFamily="18" charset="0"/>
              </a:rPr>
              <a:t>berikutnya</a:t>
            </a:r>
            <a:r>
              <a:rPr lang="en-US" sz="150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500" dirty="0" err="1">
                <a:latin typeface="Bookman Old Style" panose="02050604050505020204" pitchFamily="18" charset="0"/>
                <a:ea typeface="Bookman Old Style" panose="02050604050505020204" pitchFamily="18" charset="0"/>
                <a:cs typeface="Bookman Old Style" panose="02050604050505020204" pitchFamily="18" charset="0"/>
              </a:rPr>
              <a:t>dilampiri</a:t>
            </a:r>
            <a:r>
              <a:rPr lang="en-US" sz="1500" dirty="0">
                <a:latin typeface="Bookman Old Style" panose="02050604050505020204" pitchFamily="18" charset="0"/>
                <a:ea typeface="Bookman Old Style" panose="02050604050505020204" pitchFamily="18" charset="0"/>
                <a:cs typeface="Bookman Old Style" panose="02050604050505020204" pitchFamily="18" charset="0"/>
              </a:rPr>
              <a:t>:</a:t>
            </a:r>
            <a:endParaRPr lang="en-ID" sz="1500" dirty="0">
              <a:latin typeface="Calibri" panose="020F0502020204030204" pitchFamily="34" charset="0"/>
              <a:ea typeface="Calibri" panose="020F0502020204030204" pitchFamily="34" charset="0"/>
              <a:cs typeface="Times New Roman" panose="02020603050405020304" pitchFamily="18" charset="0"/>
            </a:endParaRPr>
          </a:p>
          <a:p>
            <a:pPr marL="1224915" marR="2873375" lvl="1" indent="-342900" algn="just">
              <a:lnSpc>
                <a:spcPct val="130000"/>
              </a:lnSpc>
              <a:spcBef>
                <a:spcPts val="15"/>
              </a:spcBef>
              <a:spcAft>
                <a:spcPts val="750"/>
              </a:spcAft>
              <a:buAutoNum type="arabicParenBoth"/>
            </a:pPr>
            <a:r>
              <a:rPr lang="en-US" sz="1500" dirty="0">
                <a:latin typeface="Bookman Old Style" panose="02050604050505020204" pitchFamily="18" charset="0"/>
                <a:ea typeface="Bookman Old Style" panose="02050604050505020204" pitchFamily="18" charset="0"/>
                <a:cs typeface="Bookman Old Style" panose="02050604050505020204" pitchFamily="18" charset="0"/>
              </a:rPr>
              <a:t>BKU;</a:t>
            </a:r>
            <a:r>
              <a:rPr lang="en-US" sz="1500" spc="-23"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500" dirty="0">
                <a:latin typeface="Bookman Old Style" panose="02050604050505020204" pitchFamily="18" charset="0"/>
                <a:ea typeface="Bookman Old Style" panose="02050604050505020204" pitchFamily="18" charset="0"/>
                <a:cs typeface="Bookman Old Style" panose="02050604050505020204" pitchFamily="18" charset="0"/>
              </a:rPr>
              <a:t>dan</a:t>
            </a:r>
            <a:endParaRPr lang="en-US" sz="1500" dirty="0">
              <a:latin typeface="Bookman Old Style" panose="02050604050505020204" pitchFamily="18" charset="0"/>
              <a:ea typeface="Bookman Old Style" panose="02050604050505020204" pitchFamily="18" charset="0"/>
              <a:cs typeface="Bookman Old Style" panose="02050604050505020204" pitchFamily="18" charset="0"/>
            </a:endParaRPr>
          </a:p>
          <a:p>
            <a:pPr marL="1224915" marR="2873375" lvl="1" indent="-342900" algn="just">
              <a:lnSpc>
                <a:spcPct val="130000"/>
              </a:lnSpc>
              <a:spcBef>
                <a:spcPts val="15"/>
              </a:spcBef>
              <a:spcAft>
                <a:spcPts val="750"/>
              </a:spcAft>
              <a:buAutoNum type="arabicParenBoth"/>
            </a:pPr>
            <a:r>
              <a:rPr lang="en-US" sz="1500" dirty="0">
                <a:latin typeface="Bookman Old Style" panose="02050604050505020204" pitchFamily="18" charset="0"/>
                <a:ea typeface="Bookman Old Style" panose="02050604050505020204" pitchFamily="18" charset="0"/>
                <a:cs typeface="Bookman Old Style" panose="02050604050505020204" pitchFamily="18" charset="0"/>
              </a:rPr>
              <a:t>(2)</a:t>
            </a:r>
            <a:r>
              <a:rPr lang="en-US" sz="1500" spc="-49"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500" dirty="0" err="1">
                <a:latin typeface="Bookman Old Style" panose="02050604050505020204" pitchFamily="18" charset="0"/>
                <a:ea typeface="Bookman Old Style" panose="02050604050505020204" pitchFamily="18" charset="0"/>
                <a:cs typeface="Bookman Old Style" panose="02050604050505020204" pitchFamily="18" charset="0"/>
              </a:rPr>
              <a:t>Laporan</a:t>
            </a:r>
            <a:r>
              <a:rPr lang="en-US" sz="150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500" dirty="0" err="1">
                <a:latin typeface="Bookman Old Style" panose="02050604050505020204" pitchFamily="18" charset="0"/>
                <a:ea typeface="Bookman Old Style" panose="02050604050505020204" pitchFamily="18" charset="0"/>
                <a:cs typeface="Bookman Old Style" panose="02050604050505020204" pitchFamily="18" charset="0"/>
              </a:rPr>
              <a:t>penutupan</a:t>
            </a:r>
            <a:r>
              <a:rPr lang="en-US" sz="1500" dirty="0">
                <a:latin typeface="Bookman Old Style" panose="02050604050505020204" pitchFamily="18" charset="0"/>
                <a:ea typeface="Bookman Old Style" panose="02050604050505020204" pitchFamily="18" charset="0"/>
                <a:cs typeface="Bookman Old Style" panose="02050604050505020204" pitchFamily="18" charset="0"/>
              </a:rPr>
              <a:t> kas.</a:t>
            </a:r>
            <a:endParaRPr lang="en-ID" sz="1500" dirty="0">
              <a:latin typeface="Calibri" panose="020F0502020204030204" pitchFamily="34" charset="0"/>
              <a:ea typeface="Calibri" panose="020F0502020204030204" pitchFamily="34" charset="0"/>
              <a:cs typeface="Times New Roman" panose="02020603050405020304" pitchFamily="18" charset="0"/>
            </a:endParaRPr>
          </a:p>
          <a:p>
            <a:pPr marL="796290" indent="-257175">
              <a:lnSpc>
                <a:spcPct val="130000"/>
              </a:lnSpc>
              <a:spcBef>
                <a:spcPts val="5"/>
              </a:spcBef>
              <a:spcAft>
                <a:spcPts val="750"/>
              </a:spcAft>
              <a:buFont typeface="+mj-lt"/>
              <a:buAutoNum type="alphaLcPeriod"/>
            </a:pPr>
            <a:r>
              <a:rPr lang="en-US" sz="1500" dirty="0">
                <a:latin typeface="Bookman Old Style" panose="02050604050505020204" pitchFamily="18" charset="0"/>
                <a:ea typeface="Bookman Old Style" panose="02050604050505020204" pitchFamily="18" charset="0"/>
                <a:cs typeface="Bookman Old Style" panose="02050604050505020204" pitchFamily="18" charset="0"/>
              </a:rPr>
              <a:t>PPK</a:t>
            </a:r>
            <a:r>
              <a:rPr lang="en-US" sz="1500" spc="4" dirty="0">
                <a:latin typeface="Bookman Old Style" panose="02050604050505020204" pitchFamily="18" charset="0"/>
                <a:ea typeface="Bookman Old Style" panose="02050604050505020204" pitchFamily="18" charset="0"/>
                <a:cs typeface="Bookman Old Style" panose="02050604050505020204" pitchFamily="18" charset="0"/>
              </a:rPr>
              <a:t>-</a:t>
            </a:r>
            <a:r>
              <a:rPr lang="en-US" sz="1500" dirty="0">
                <a:latin typeface="Bookman Old Style" panose="02050604050505020204" pitchFamily="18" charset="0"/>
                <a:ea typeface="Bookman Old Style" panose="02050604050505020204" pitchFamily="18" charset="0"/>
                <a:cs typeface="Bookman Old Style" panose="02050604050505020204" pitchFamily="18" charset="0"/>
              </a:rPr>
              <a:t>SKPD/PPK-Unit</a:t>
            </a:r>
            <a:r>
              <a:rPr lang="en-US" sz="1500" spc="26"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500" dirty="0">
                <a:latin typeface="Bookman Old Style" panose="02050604050505020204" pitchFamily="18" charset="0"/>
                <a:ea typeface="Bookman Old Style" panose="02050604050505020204" pitchFamily="18" charset="0"/>
                <a:cs typeface="Bookman Old Style" panose="02050604050505020204" pitchFamily="18" charset="0"/>
              </a:rPr>
              <a:t>SKPD</a:t>
            </a:r>
            <a:r>
              <a:rPr lang="en-US" sz="1500" spc="53"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500" dirty="0" err="1">
                <a:latin typeface="Bookman Old Style" panose="02050604050505020204" pitchFamily="18" charset="0"/>
                <a:ea typeface="Bookman Old Style" panose="02050604050505020204" pitchFamily="18" charset="0"/>
                <a:cs typeface="Bookman Old Style" panose="02050604050505020204" pitchFamily="18" charset="0"/>
              </a:rPr>
              <a:t>melakukan</a:t>
            </a:r>
            <a:r>
              <a:rPr lang="en-US" sz="1500" spc="53"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500" dirty="0" err="1">
                <a:latin typeface="Bookman Old Style" panose="02050604050505020204" pitchFamily="18" charset="0"/>
                <a:ea typeface="Bookman Old Style" panose="02050604050505020204" pitchFamily="18" charset="0"/>
                <a:cs typeface="Bookman Old Style" panose="02050604050505020204" pitchFamily="18" charset="0"/>
              </a:rPr>
              <a:t>verifikasi</a:t>
            </a:r>
            <a:r>
              <a:rPr lang="en-US" sz="1500" spc="11"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500" dirty="0" err="1">
                <a:latin typeface="Bookman Old Style" panose="02050604050505020204" pitchFamily="18" charset="0"/>
                <a:ea typeface="Bookman Old Style" panose="02050604050505020204" pitchFamily="18" charset="0"/>
                <a:cs typeface="Bookman Old Style" panose="02050604050505020204" pitchFamily="18" charset="0"/>
              </a:rPr>
              <a:t>terhadap</a:t>
            </a:r>
            <a:r>
              <a:rPr lang="en-US" sz="1500" spc="53"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500" dirty="0">
                <a:latin typeface="Bookman Old Style" panose="02050604050505020204" pitchFamily="18" charset="0"/>
                <a:ea typeface="Bookman Old Style" panose="02050604050505020204" pitchFamily="18" charset="0"/>
                <a:cs typeface="Bookman Old Style" panose="02050604050505020204" pitchFamily="18" charset="0"/>
              </a:rPr>
              <a:t>LPJ </a:t>
            </a:r>
            <a:r>
              <a:rPr lang="en-US" sz="1500" dirty="0" err="1">
                <a:latin typeface="Bookman Old Style" panose="02050604050505020204" pitchFamily="18" charset="0"/>
                <a:ea typeface="Bookman Old Style" panose="02050604050505020204" pitchFamily="18" charset="0"/>
                <a:cs typeface="Bookman Old Style" panose="02050604050505020204" pitchFamily="18" charset="0"/>
              </a:rPr>
              <a:t>sebelum</a:t>
            </a:r>
            <a:r>
              <a:rPr lang="en-US" sz="1500" spc="-19"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500" dirty="0" err="1">
                <a:latin typeface="Bookman Old Style" panose="02050604050505020204" pitchFamily="18" charset="0"/>
                <a:ea typeface="Bookman Old Style" panose="02050604050505020204" pitchFamily="18" charset="0"/>
                <a:cs typeface="Bookman Old Style" panose="02050604050505020204" pitchFamily="18" charset="0"/>
              </a:rPr>
              <a:t>ditandatangani</a:t>
            </a:r>
            <a:r>
              <a:rPr lang="en-US" sz="1500" spc="-19"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500" dirty="0">
                <a:latin typeface="Bookman Old Style" panose="02050604050505020204" pitchFamily="18" charset="0"/>
                <a:ea typeface="Bookman Old Style" panose="02050604050505020204" pitchFamily="18" charset="0"/>
                <a:cs typeface="Bookman Old Style" panose="02050604050505020204" pitchFamily="18" charset="0"/>
              </a:rPr>
              <a:t>KPA</a:t>
            </a:r>
            <a:r>
              <a:rPr lang="en-US" sz="1500" spc="-19"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500" dirty="0" err="1">
                <a:latin typeface="Bookman Old Style" panose="02050604050505020204" pitchFamily="18" charset="0"/>
                <a:ea typeface="Bookman Old Style" panose="02050604050505020204" pitchFamily="18" charset="0"/>
                <a:cs typeface="Bookman Old Style" panose="02050604050505020204" pitchFamily="18" charset="0"/>
              </a:rPr>
              <a:t>untuk</a:t>
            </a:r>
            <a:r>
              <a:rPr lang="en-US" sz="1500" spc="-19"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500" dirty="0" err="1">
                <a:latin typeface="Bookman Old Style" panose="02050604050505020204" pitchFamily="18" charset="0"/>
                <a:ea typeface="Bookman Old Style" panose="02050604050505020204" pitchFamily="18" charset="0"/>
                <a:cs typeface="Bookman Old Style" panose="02050604050505020204" pitchFamily="18" charset="0"/>
              </a:rPr>
              <a:t>me</a:t>
            </a:r>
            <a:r>
              <a:rPr lang="en-US" sz="1500" spc="8" dirty="0" err="1">
                <a:latin typeface="Bookman Old Style" panose="02050604050505020204" pitchFamily="18" charset="0"/>
                <a:ea typeface="Bookman Old Style" panose="02050604050505020204" pitchFamily="18" charset="0"/>
                <a:cs typeface="Bookman Old Style" panose="02050604050505020204" pitchFamily="18" charset="0"/>
              </a:rPr>
              <a:t>n</a:t>
            </a:r>
            <a:r>
              <a:rPr lang="en-US" sz="1500" dirty="0" err="1">
                <a:latin typeface="Bookman Old Style" panose="02050604050505020204" pitchFamily="18" charset="0"/>
                <a:ea typeface="Bookman Old Style" panose="02050604050505020204" pitchFamily="18" charset="0"/>
                <a:cs typeface="Bookman Old Style" panose="02050604050505020204" pitchFamily="18" charset="0"/>
              </a:rPr>
              <a:t>dapatkan</a:t>
            </a:r>
            <a:r>
              <a:rPr lang="en-US" sz="1500" spc="-19"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500" dirty="0" err="1">
                <a:latin typeface="Bookman Old Style" panose="02050604050505020204" pitchFamily="18" charset="0"/>
                <a:ea typeface="Bookman Old Style" panose="02050604050505020204" pitchFamily="18" charset="0"/>
                <a:cs typeface="Bookman Old Style" panose="02050604050505020204" pitchFamily="18" charset="0"/>
              </a:rPr>
              <a:t>persetujuan</a:t>
            </a:r>
            <a:r>
              <a:rPr lang="en-US" sz="1500" dirty="0">
                <a:latin typeface="Bookman Old Style" panose="02050604050505020204" pitchFamily="18" charset="0"/>
                <a:ea typeface="Bookman Old Style" panose="02050604050505020204" pitchFamily="18" charset="0"/>
                <a:cs typeface="Bookman Old Style" panose="02050604050505020204" pitchFamily="18" charset="0"/>
              </a:rPr>
              <a:t>.</a:t>
            </a:r>
            <a:endParaRPr lang="en-ID" sz="1500" dirty="0">
              <a:latin typeface="Calibri" panose="020F0502020204030204" pitchFamily="34" charset="0"/>
              <a:ea typeface="Calibri" panose="020F0502020204030204" pitchFamily="34" charset="0"/>
              <a:cs typeface="Times New Roman" panose="02020603050405020304" pitchFamily="18" charset="0"/>
            </a:endParaRPr>
          </a:p>
          <a:p>
            <a:endParaRPr lang="en-ID" dirty="0"/>
          </a:p>
        </p:txBody>
      </p:sp>
    </p:spTree>
  </p:cSld>
  <p:clrMapOvr>
    <a:masterClrMapping/>
  </p:clrMapOvr>
  <p:transition/>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9857" y="2788444"/>
            <a:ext cx="7886700" cy="994172"/>
          </a:xfrm>
        </p:spPr>
        <p:txBody>
          <a:bodyPr>
            <a:normAutofit/>
          </a:bodyPr>
          <a:lstStyle/>
          <a:p>
            <a:pPr algn="ctr"/>
            <a:r>
              <a:rPr lang="en-US" sz="4950" dirty="0">
                <a:solidFill>
                  <a:srgbClr val="C00000"/>
                </a:solidFill>
              </a:rPr>
              <a:t>TERIMA KASIH</a:t>
            </a:r>
            <a:endParaRPr lang="en-ID" sz="4950" dirty="0">
              <a:solidFill>
                <a:srgbClr val="C00000"/>
              </a:solidFill>
            </a:endParaRPr>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82980" y="332656"/>
            <a:ext cx="7703820" cy="6192688"/>
          </a:xfrm>
        </p:spPr>
        <p:txBody>
          <a:bodyPr>
            <a:noAutofit/>
          </a:bodyPr>
          <a:lstStyle/>
          <a:p>
            <a:pPr marL="342900" indent="-342900" algn="just">
              <a:buFont typeface="+mj-lt"/>
              <a:buAutoNum type="arabicPeriod" startAt="7"/>
            </a:pPr>
            <a:r>
              <a:rPr lang="id-ID" sz="1900" dirty="0">
                <a:latin typeface="Arial" panose="020B0604020202020204" pitchFamily="34" charset="0"/>
                <a:cs typeface="Arial" panose="020B0604020202020204" pitchFamily="34" charset="0"/>
              </a:rPr>
              <a:t>Berdasarkan pengajuan SPP UP, PA mengajukan permintaan UP kepada Kuasa BUD dengan menerbitkan SPM UP.</a:t>
            </a:r>
            <a:endParaRPr lang="id-ID" sz="1900" dirty="0">
              <a:latin typeface="Arial" panose="020B0604020202020204" pitchFamily="34" charset="0"/>
              <a:cs typeface="Arial" panose="020B0604020202020204" pitchFamily="34" charset="0"/>
            </a:endParaRPr>
          </a:p>
          <a:p>
            <a:pPr marL="342900" indent="-342900" algn="just">
              <a:buFont typeface="+mj-lt"/>
              <a:buAutoNum type="arabicPeriod" startAt="7"/>
            </a:pPr>
            <a:r>
              <a:rPr lang="id-ID" sz="1900" dirty="0">
                <a:latin typeface="Arial" panose="020B0604020202020204" pitchFamily="34" charset="0"/>
                <a:cs typeface="Arial" panose="020B0604020202020204" pitchFamily="34" charset="0"/>
              </a:rPr>
              <a:t>Berdasarkan pengajuan SPP GU, PA mengajukan penggantian UP yang   telah   digunakan   kepada   Kuasa   BUD   dengan menerbitkan SPM GU.</a:t>
            </a:r>
            <a:endParaRPr lang="id-ID" sz="1900" dirty="0">
              <a:latin typeface="Arial" panose="020B0604020202020204" pitchFamily="34" charset="0"/>
              <a:cs typeface="Arial" panose="020B0604020202020204" pitchFamily="34" charset="0"/>
            </a:endParaRPr>
          </a:p>
          <a:p>
            <a:pPr marL="342900" indent="-342900" algn="just">
              <a:buFont typeface="+mj-lt"/>
              <a:buAutoNum type="arabicPeriod" startAt="7"/>
            </a:pPr>
            <a:r>
              <a:rPr lang="id-ID" sz="1900" dirty="0">
                <a:latin typeface="Arial" panose="020B0604020202020204" pitchFamily="34" charset="0"/>
                <a:cs typeface="Arial" panose="020B0604020202020204" pitchFamily="34" charset="0"/>
              </a:rPr>
              <a:t>Berdasarkan pengajuan SPP TU, PA/KPA mengajukan permintaan TU kepada Kuasa BUD dengan menerbitkan SPM TU.</a:t>
            </a:r>
            <a:endParaRPr lang="id-ID" sz="1900" dirty="0">
              <a:latin typeface="Arial" panose="020B0604020202020204" pitchFamily="34" charset="0"/>
              <a:cs typeface="Arial" panose="020B0604020202020204" pitchFamily="34" charset="0"/>
            </a:endParaRPr>
          </a:p>
          <a:p>
            <a:pPr marL="342900" indent="-342900" algn="just">
              <a:buFont typeface="+mj-lt"/>
              <a:buAutoNum type="arabicPeriod" startAt="7"/>
            </a:pPr>
            <a:r>
              <a:rPr lang="id-ID" sz="1900" dirty="0">
                <a:latin typeface="Arial" panose="020B0604020202020204" pitchFamily="34" charset="0"/>
                <a:cs typeface="Arial" panose="020B0604020202020204" pitchFamily="34" charset="0"/>
              </a:rPr>
              <a:t>Berdasarkan  SPP  LS  yang  diajukan  oleh  Bendahara Pengeluaran/ Bendahara Pengeluaran pembantu, PPK SKPD/PPK Unit SKPD melakukan verifikasi atas:</a:t>
            </a:r>
            <a:endParaRPr lang="id-ID" sz="1900" dirty="0">
              <a:latin typeface="Arial" panose="020B0604020202020204" pitchFamily="34" charset="0"/>
              <a:cs typeface="Arial" panose="020B0604020202020204" pitchFamily="34" charset="0"/>
            </a:endParaRPr>
          </a:p>
          <a:p>
            <a:pPr marL="466090" lvl="1" indent="-267970" algn="just">
              <a:buNone/>
              <a:tabLst>
                <a:tab pos="197485" algn="l"/>
              </a:tabLst>
            </a:pPr>
            <a:r>
              <a:rPr lang="id-ID" sz="1900" dirty="0">
                <a:latin typeface="Arial" panose="020B0604020202020204" pitchFamily="34" charset="0"/>
                <a:cs typeface="Arial" panose="020B0604020202020204" pitchFamily="34" charset="0"/>
              </a:rPr>
              <a:t>a.  kebenaran material surat bukti mengenai hak pihak penagih;</a:t>
            </a:r>
            <a:endParaRPr lang="id-ID" sz="1900" dirty="0">
              <a:latin typeface="Arial" panose="020B0604020202020204" pitchFamily="34" charset="0"/>
              <a:cs typeface="Arial" panose="020B0604020202020204" pitchFamily="34" charset="0"/>
            </a:endParaRPr>
          </a:p>
          <a:p>
            <a:pPr lvl="1" indent="-257175" algn="just">
              <a:buAutoNum type="alphaLcPeriod" startAt="2"/>
            </a:pPr>
            <a:r>
              <a:rPr lang="id-ID" sz="1900" dirty="0">
                <a:latin typeface="Arial" panose="020B0604020202020204" pitchFamily="34" charset="0"/>
                <a:cs typeface="Arial" panose="020B0604020202020204" pitchFamily="34" charset="0"/>
              </a:rPr>
              <a:t>kelengkapan   dokumen  yang  menjadi persyaratan sehubungan   dengan   ikatan/perjanjian   pengadaan barang/ jasa; dan</a:t>
            </a:r>
            <a:endParaRPr lang="id-ID" sz="1900" dirty="0">
              <a:latin typeface="Arial" panose="020B0604020202020204" pitchFamily="34" charset="0"/>
              <a:cs typeface="Arial" panose="020B0604020202020204" pitchFamily="34" charset="0"/>
            </a:endParaRPr>
          </a:p>
          <a:p>
            <a:pPr lvl="1" indent="-257175" algn="just">
              <a:buAutoNum type="alphaLcPeriod" startAt="2"/>
            </a:pPr>
            <a:r>
              <a:rPr lang="id-ID" sz="1900" dirty="0">
                <a:latin typeface="Arial" panose="020B0604020202020204" pitchFamily="34" charset="0"/>
                <a:cs typeface="Arial" panose="020B0604020202020204" pitchFamily="34" charset="0"/>
              </a:rPr>
              <a:t>ketersediaan dana yang bersangkutan.</a:t>
            </a:r>
            <a:endParaRPr lang="en-US" sz="1900" dirty="0">
              <a:latin typeface="Arial" panose="020B0604020202020204" pitchFamily="34" charset="0"/>
              <a:cs typeface="Arial" panose="020B0604020202020204" pitchFamily="34" charset="0"/>
            </a:endParaRPr>
          </a:p>
          <a:p>
            <a:pPr marL="342900" indent="-342900" algn="just">
              <a:buFont typeface="+mj-lt"/>
              <a:buAutoNum type="arabicPeriod" startAt="11"/>
            </a:pPr>
            <a:r>
              <a:rPr lang="id-ID" sz="1900" dirty="0">
                <a:latin typeface="Arial" panose="020B0604020202020204" pitchFamily="34" charset="0"/>
                <a:cs typeface="Arial" panose="020B0604020202020204" pitchFamily="34" charset="0"/>
              </a:rPr>
              <a:t>Berdasarkan hasil verifikasi PPK SKPD/Unit kerja, PA/KPA memerintahkan pembayaran atas Beban APBD melalui penerbitan SPM LS kepada Kuasa BUD.</a:t>
            </a:r>
            <a:endParaRPr lang="id-ID" sz="1900" dirty="0">
              <a:latin typeface="Arial" panose="020B0604020202020204" pitchFamily="34" charset="0"/>
              <a:cs typeface="Arial" panose="020B0604020202020204" pitchFamily="34" charset="0"/>
            </a:endParaRPr>
          </a:p>
          <a:p>
            <a:pPr marL="342900" indent="-342900" algn="just">
              <a:buFont typeface="+mj-lt"/>
              <a:buAutoNum type="arabicPeriod" startAt="11"/>
            </a:pPr>
            <a:r>
              <a:rPr lang="id-ID" sz="1900" dirty="0">
                <a:latin typeface="Arial" panose="020B0604020202020204" pitchFamily="34" charset="0"/>
                <a:cs typeface="Arial" panose="020B0604020202020204" pitchFamily="34" charset="0"/>
              </a:rPr>
              <a:t>Dalam hal hasil verifikasi tidak memenuhi syarat, PA/KPA tidak menerbitkan SPM LS. PA/KPA mengembalikan dokumen SPP LS dalam hal hasil verifikasi tidak memenuhi syarat paling lambat 1 (satu) hari terhitung sejak diterimanya SPP.</a:t>
            </a:r>
            <a:endParaRPr lang="id-ID" sz="1900" dirty="0">
              <a:latin typeface="Arial" panose="020B0604020202020204" pitchFamily="34" charset="0"/>
              <a:cs typeface="Arial" panose="020B0604020202020204" pitchFamily="34" charset="0"/>
            </a:endParaRPr>
          </a:p>
          <a:p>
            <a:pPr marL="257175" lvl="1" indent="0" algn="just">
              <a:buNone/>
            </a:pPr>
            <a:endParaRPr lang="id-ID" sz="1900" dirty="0">
              <a:latin typeface="Arial" panose="020B0604020202020204" pitchFamily="34" charset="0"/>
              <a:cs typeface="Arial" panose="020B0604020202020204" pitchFamily="34" charset="0"/>
            </a:endParaRPr>
          </a:p>
          <a:p>
            <a:pPr marL="0" indent="0" algn="just">
              <a:buNone/>
            </a:pPr>
            <a:endParaRPr lang="id-ID" sz="1900" dirty="0">
              <a:latin typeface="Arial" panose="020B0604020202020204" pitchFamily="34" charset="0"/>
              <a:cs typeface="Arial" panose="020B0604020202020204" pitchFamily="34" charset="0"/>
            </a:endParaRPr>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404664"/>
            <a:ext cx="7918648" cy="5904656"/>
          </a:xfrm>
          <a:ln>
            <a:solidFill>
              <a:schemeClr val="accent1"/>
            </a:solidFill>
          </a:ln>
        </p:spPr>
        <p:txBody>
          <a:bodyPr>
            <a:noAutofit/>
          </a:bodyPr>
          <a:lstStyle/>
          <a:p>
            <a:pPr marL="342900" indent="-342900" algn="just">
              <a:buFont typeface="+mj-lt"/>
              <a:buAutoNum type="arabicPeriod" startAt="13"/>
            </a:pPr>
            <a:r>
              <a:rPr lang="id-ID" sz="2000" dirty="0">
                <a:latin typeface="Arial" panose="020B0604020202020204" pitchFamily="34" charset="0"/>
                <a:cs typeface="Arial" panose="020B0604020202020204" pitchFamily="34" charset="0"/>
              </a:rPr>
              <a:t>Kuasa  BUD  menerbitkan SP2D berdasarkan SPM yang diterima   dan   PA/KPA  yang  ditujukan  kepada  bank operasional mitra kerjanya.</a:t>
            </a:r>
            <a:endParaRPr lang="id-ID" sz="2000" dirty="0">
              <a:latin typeface="Arial" panose="020B0604020202020204" pitchFamily="34" charset="0"/>
              <a:cs typeface="Arial" panose="020B0604020202020204" pitchFamily="34" charset="0"/>
            </a:endParaRPr>
          </a:p>
          <a:p>
            <a:pPr marL="342900" indent="-342900" algn="just">
              <a:buFont typeface="+mj-lt"/>
              <a:buAutoNum type="arabicPeriod" startAt="13"/>
            </a:pPr>
            <a:r>
              <a:rPr lang="id-ID" sz="2000" dirty="0">
                <a:latin typeface="Arial" panose="020B0604020202020204" pitchFamily="34" charset="0"/>
                <a:cs typeface="Arial" panose="020B0604020202020204" pitchFamily="34" charset="0"/>
              </a:rPr>
              <a:t>Penerbitan  SP2D  paling lama 2 (dua) hari sejak SPM diterima.</a:t>
            </a:r>
            <a:endParaRPr lang="en-US" sz="2000" dirty="0">
              <a:latin typeface="Arial" panose="020B0604020202020204" pitchFamily="34" charset="0"/>
              <a:cs typeface="Arial" panose="020B0604020202020204" pitchFamily="34" charset="0"/>
            </a:endParaRPr>
          </a:p>
          <a:p>
            <a:pPr marL="342900" indent="-342900" algn="just">
              <a:buFont typeface="+mj-lt"/>
              <a:buAutoNum type="arabicPeriod" startAt="15"/>
            </a:pPr>
            <a:r>
              <a:rPr lang="id-ID" sz="2000" dirty="0">
                <a:latin typeface="Arial" panose="020B0604020202020204" pitchFamily="34" charset="0"/>
                <a:cs typeface="Arial" panose="020B0604020202020204" pitchFamily="34" charset="0"/>
              </a:rPr>
              <a:t>Dalam rangka penerbitan SP2D, </a:t>
            </a:r>
            <a:r>
              <a:rPr lang="id-ID" sz="2000" b="1" i="1" dirty="0">
                <a:latin typeface="Arial" panose="020B0604020202020204" pitchFamily="34" charset="0"/>
                <a:cs typeface="Arial" panose="020B0604020202020204" pitchFamily="34" charset="0"/>
              </a:rPr>
              <a:t>Kuasa BUD berkewajiban untuk:</a:t>
            </a:r>
            <a:endParaRPr lang="id-ID" sz="2000" dirty="0">
              <a:latin typeface="Arial" panose="020B0604020202020204" pitchFamily="34" charset="0"/>
              <a:cs typeface="Arial" panose="020B0604020202020204" pitchFamily="34" charset="0"/>
            </a:endParaRPr>
          </a:p>
          <a:p>
            <a:pPr lvl="1" indent="-257175" algn="just">
              <a:buFont typeface="+mj-lt"/>
              <a:buAutoNum type="alphaLcPeriod"/>
            </a:pPr>
            <a:r>
              <a:rPr lang="id-ID" sz="2000" dirty="0">
                <a:latin typeface="Arial" panose="020B0604020202020204" pitchFamily="34" charset="0"/>
                <a:cs typeface="Arial" panose="020B0604020202020204" pitchFamily="34" charset="0"/>
              </a:rPr>
              <a:t>meneliti   kelengkapan   SPM   yang   diterbitkan   oleh PA/KPA  </a:t>
            </a:r>
            <a:r>
              <a:rPr lang="id-ID" sz="2000" b="1" i="1" dirty="0">
                <a:latin typeface="Arial" panose="020B0604020202020204" pitchFamily="34" charset="0"/>
                <a:cs typeface="Arial" panose="020B0604020202020204" pitchFamily="34" charset="0"/>
              </a:rPr>
              <a:t>berupa</a:t>
            </a:r>
            <a:r>
              <a:rPr lang="id-ID" sz="2000" i="1" dirty="0">
                <a:latin typeface="Arial" panose="020B0604020202020204" pitchFamily="34" charset="0"/>
                <a:cs typeface="Arial" panose="020B0604020202020204" pitchFamily="34" charset="0"/>
              </a:rPr>
              <a:t>  Surat  Pernyataan  Tanggung Jawab PA/ KPA;</a:t>
            </a:r>
            <a:endParaRPr lang="id-ID" sz="2000" dirty="0">
              <a:latin typeface="Arial" panose="020B0604020202020204" pitchFamily="34" charset="0"/>
              <a:cs typeface="Arial" panose="020B0604020202020204" pitchFamily="34" charset="0"/>
            </a:endParaRPr>
          </a:p>
          <a:p>
            <a:pPr lvl="1" indent="-257175" algn="just">
              <a:buFont typeface="+mj-lt"/>
              <a:buAutoNum type="alphaLcPeriod"/>
            </a:pPr>
            <a:r>
              <a:rPr lang="id-ID" sz="2000" dirty="0">
                <a:latin typeface="Arial" panose="020B0604020202020204" pitchFamily="34" charset="0"/>
                <a:cs typeface="Arial" panose="020B0604020202020204" pitchFamily="34" charset="0"/>
              </a:rPr>
              <a:t>menguji kebenaran perhitungan tagihan atas Beban APBD </a:t>
            </a:r>
            <a:r>
              <a:rPr lang="id-ID" sz="2000" i="1" dirty="0">
                <a:latin typeface="Arial" panose="020B0604020202020204" pitchFamily="34" charset="0"/>
                <a:cs typeface="Arial" panose="020B0604020202020204" pitchFamily="34" charset="0"/>
              </a:rPr>
              <a:t>yang tercantum dalam perintah pembayaran</a:t>
            </a:r>
            <a:r>
              <a:rPr lang="id-ID" sz="2000" dirty="0">
                <a:latin typeface="Arial" panose="020B0604020202020204" pitchFamily="34" charset="0"/>
                <a:cs typeface="Arial" panose="020B0604020202020204" pitchFamily="34" charset="0"/>
              </a:rPr>
              <a:t>;</a:t>
            </a:r>
            <a:endParaRPr lang="id-ID" sz="2000" dirty="0">
              <a:latin typeface="Arial" panose="020B0604020202020204" pitchFamily="34" charset="0"/>
              <a:cs typeface="Arial" panose="020B0604020202020204" pitchFamily="34" charset="0"/>
            </a:endParaRPr>
          </a:p>
          <a:p>
            <a:pPr lvl="1" indent="-257175" algn="just">
              <a:buFont typeface="+mj-lt"/>
              <a:buAutoNum type="alphaLcPeriod"/>
            </a:pPr>
            <a:r>
              <a:rPr lang="id-ID" sz="2000" dirty="0">
                <a:latin typeface="Arial" panose="020B0604020202020204" pitchFamily="34" charset="0"/>
                <a:cs typeface="Arial" panose="020B0604020202020204" pitchFamily="34" charset="0"/>
              </a:rPr>
              <a:t>menguji	ketersediaan dana Kegiatan yang bersangkutan; dan</a:t>
            </a:r>
            <a:endParaRPr lang="id-ID" sz="2000" dirty="0">
              <a:latin typeface="Arial" panose="020B0604020202020204" pitchFamily="34" charset="0"/>
              <a:cs typeface="Arial" panose="020B0604020202020204" pitchFamily="34" charset="0"/>
            </a:endParaRPr>
          </a:p>
          <a:p>
            <a:pPr lvl="1" indent="-257175" algn="just">
              <a:buFont typeface="+mj-lt"/>
              <a:buAutoNum type="alphaLcPeriod"/>
            </a:pPr>
            <a:r>
              <a:rPr lang="id-ID" sz="2000" dirty="0">
                <a:latin typeface="Arial" panose="020B0604020202020204" pitchFamily="34" charset="0"/>
                <a:cs typeface="Arial" panose="020B0604020202020204" pitchFamily="34" charset="0"/>
              </a:rPr>
              <a:t>memerintahkan pencairan	dana	sebagai	dasar Pengeluaran Daerah.</a:t>
            </a:r>
            <a:endParaRPr lang="id-ID" sz="2000" dirty="0">
              <a:latin typeface="Arial" panose="020B0604020202020204" pitchFamily="34" charset="0"/>
              <a:cs typeface="Arial" panose="020B0604020202020204" pitchFamily="34" charset="0"/>
            </a:endParaRPr>
          </a:p>
          <a:p>
            <a:pPr marL="342900" indent="-342900" algn="just">
              <a:buFont typeface="+mj-lt"/>
              <a:buAutoNum type="arabicPeriod" startAt="15"/>
            </a:pPr>
            <a:r>
              <a:rPr lang="id-ID" sz="2000" dirty="0">
                <a:latin typeface="Arial" panose="020B0604020202020204" pitchFamily="34" charset="0"/>
                <a:cs typeface="Arial" panose="020B0604020202020204" pitchFamily="34" charset="0"/>
              </a:rPr>
              <a:t>Kuasa  BUD  </a:t>
            </a:r>
            <a:r>
              <a:rPr lang="id-ID" sz="2000" b="1" i="1" dirty="0">
                <a:latin typeface="Arial" panose="020B0604020202020204" pitchFamily="34" charset="0"/>
                <a:cs typeface="Arial" panose="020B0604020202020204" pitchFamily="34" charset="0"/>
              </a:rPr>
              <a:t>tidak</a:t>
            </a:r>
            <a:r>
              <a:rPr lang="id-ID" sz="2000" i="1" dirty="0">
                <a:latin typeface="Arial" panose="020B0604020202020204" pitchFamily="34" charset="0"/>
                <a:cs typeface="Arial" panose="020B0604020202020204" pitchFamily="34" charset="0"/>
              </a:rPr>
              <a:t>  menerbitkan  SP2D  yang  diajukan PA/KPA apabila</a:t>
            </a:r>
            <a:r>
              <a:rPr lang="id-ID" sz="2000" dirty="0">
                <a:latin typeface="Arial" panose="020B0604020202020204" pitchFamily="34" charset="0"/>
                <a:cs typeface="Arial" panose="020B0604020202020204" pitchFamily="34" charset="0"/>
              </a:rPr>
              <a:t>:</a:t>
            </a:r>
            <a:endParaRPr lang="id-ID" sz="2000" dirty="0">
              <a:latin typeface="Arial" panose="020B0604020202020204" pitchFamily="34" charset="0"/>
              <a:cs typeface="Arial" panose="020B0604020202020204" pitchFamily="34" charset="0"/>
            </a:endParaRPr>
          </a:p>
          <a:p>
            <a:pPr marL="257175" lvl="1" indent="0" algn="just">
              <a:buNone/>
            </a:pPr>
            <a:r>
              <a:rPr lang="id-ID" sz="2000" dirty="0">
                <a:latin typeface="Arial" panose="020B0604020202020204" pitchFamily="34" charset="0"/>
                <a:cs typeface="Arial" panose="020B0604020202020204" pitchFamily="34" charset="0"/>
              </a:rPr>
              <a:t>a.  tidak dilengkapi  Surat Pernyataan Tanggung Jawab PA/ KPA; dan/ atau</a:t>
            </a:r>
            <a:endParaRPr lang="id-ID" sz="2000" dirty="0">
              <a:latin typeface="Arial" panose="020B0604020202020204" pitchFamily="34" charset="0"/>
              <a:cs typeface="Arial" panose="020B0604020202020204" pitchFamily="34" charset="0"/>
            </a:endParaRPr>
          </a:p>
          <a:p>
            <a:pPr marL="257175" lvl="1" indent="0">
              <a:buNone/>
            </a:pPr>
            <a:r>
              <a:rPr lang="id-ID" sz="2000" dirty="0">
                <a:latin typeface="Arial" panose="020B0604020202020204" pitchFamily="34" charset="0"/>
                <a:cs typeface="Arial" panose="020B0604020202020204" pitchFamily="34" charset="0"/>
              </a:rPr>
              <a:t>b.  pengeluaran tersebut melampaui pagu.</a:t>
            </a:r>
            <a:endParaRPr lang="id-ID" sz="2000" dirty="0">
              <a:latin typeface="Arial" panose="020B0604020202020204" pitchFamily="34" charset="0"/>
              <a:cs typeface="Arial" panose="020B0604020202020204" pitchFamily="34" charset="0"/>
            </a:endParaRPr>
          </a:p>
          <a:p>
            <a:pPr marL="0" indent="0">
              <a:buNone/>
            </a:pPr>
            <a:endParaRPr lang="id-ID" sz="2000" dirty="0">
              <a:latin typeface="Arial" panose="020B0604020202020204" pitchFamily="34" charset="0"/>
              <a:cs typeface="Arial" panose="020B0604020202020204" pitchFamily="34" charset="0"/>
            </a:endParaRPr>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71500" y="620688"/>
            <a:ext cx="8130540" cy="5400600"/>
          </a:xfrm>
          <a:ln>
            <a:solidFill>
              <a:schemeClr val="accent1"/>
            </a:solidFill>
          </a:ln>
        </p:spPr>
        <p:txBody>
          <a:bodyPr>
            <a:noAutofit/>
          </a:bodyPr>
          <a:lstStyle/>
          <a:p>
            <a:pPr marL="0" indent="-342900" algn="just">
              <a:lnSpc>
                <a:spcPct val="110000"/>
              </a:lnSpc>
              <a:buFont typeface="+mj-lt"/>
              <a:buAutoNum type="arabicPeriod" startAt="17"/>
            </a:pPr>
            <a:r>
              <a:rPr lang="id-ID" sz="1700" dirty="0">
                <a:latin typeface="Arial" panose="020B0604020202020204" pitchFamily="34" charset="0"/>
                <a:cs typeface="Arial" panose="020B0604020202020204" pitchFamily="34" charset="0"/>
              </a:rPr>
              <a:t>Kuasa  BUD  mengembalikan  dokumen  SPM  dalam  hal ketentuan  paling lambat 1 (satu) hari terhitung sejak diterimanya SPM.</a:t>
            </a:r>
            <a:endParaRPr lang="id-ID" sz="1700" dirty="0">
              <a:latin typeface="Arial" panose="020B0604020202020204" pitchFamily="34" charset="0"/>
              <a:cs typeface="Arial" panose="020B0604020202020204" pitchFamily="34" charset="0"/>
            </a:endParaRPr>
          </a:p>
          <a:p>
            <a:pPr marL="0" indent="-342900" algn="just">
              <a:lnSpc>
                <a:spcPct val="110000"/>
              </a:lnSpc>
              <a:buFont typeface="+mj-lt"/>
              <a:buAutoNum type="arabicPeriod" startAt="17"/>
            </a:pPr>
            <a:r>
              <a:rPr lang="id-ID" sz="1700" dirty="0">
                <a:latin typeface="Arial" panose="020B0604020202020204" pitchFamily="34" charset="0"/>
                <a:cs typeface="Arial" panose="020B0604020202020204" pitchFamily="34" charset="0"/>
              </a:rPr>
              <a:t>Bendahara Pengeluaran/ Bendahara Pengeluaran pembantu melaksanakan pembayaran setelah:</a:t>
            </a:r>
            <a:endParaRPr lang="id-ID" sz="1700" dirty="0">
              <a:latin typeface="Arial" panose="020B0604020202020204" pitchFamily="34" charset="0"/>
              <a:cs typeface="Arial" panose="020B0604020202020204" pitchFamily="34" charset="0"/>
            </a:endParaRPr>
          </a:p>
          <a:p>
            <a:pPr marL="0" lvl="1" indent="-257175" algn="just">
              <a:lnSpc>
                <a:spcPct val="110000"/>
              </a:lnSpc>
              <a:buFont typeface="+mj-lt"/>
              <a:buAutoNum type="alphaLcPeriod"/>
            </a:pPr>
            <a:r>
              <a:rPr lang="id-ID" sz="1700" dirty="0">
                <a:latin typeface="Arial" panose="020B0604020202020204" pitchFamily="34" charset="0"/>
                <a:cs typeface="Arial" panose="020B0604020202020204" pitchFamily="34" charset="0"/>
              </a:rPr>
              <a:t>meneliti   kelengkapan   dokumen   pembayaran   yang diterbitkan oleh PA/ KPA beserta bukti transaksinya;</a:t>
            </a:r>
            <a:endParaRPr lang="id-ID" sz="1700" dirty="0">
              <a:latin typeface="Arial" panose="020B0604020202020204" pitchFamily="34" charset="0"/>
              <a:cs typeface="Arial" panose="020B0604020202020204" pitchFamily="34" charset="0"/>
            </a:endParaRPr>
          </a:p>
          <a:p>
            <a:pPr marL="0" lvl="1" indent="-257175" algn="just">
              <a:lnSpc>
                <a:spcPct val="110000"/>
              </a:lnSpc>
              <a:buFont typeface="+mj-lt"/>
              <a:buAutoNum type="alphaLcPeriod"/>
            </a:pPr>
            <a:r>
              <a:rPr lang="id-ID" sz="1700" dirty="0">
                <a:latin typeface="Arial" panose="020B0604020202020204" pitchFamily="34" charset="0"/>
                <a:cs typeface="Arial" panose="020B0604020202020204" pitchFamily="34" charset="0"/>
              </a:rPr>
              <a:t>menguji kebenaran perhitungan tagihan yang tercantum dalam dokumen pembayaran; dan</a:t>
            </a:r>
            <a:endParaRPr lang="id-ID" sz="1700" dirty="0">
              <a:latin typeface="Arial" panose="020B0604020202020204" pitchFamily="34" charset="0"/>
              <a:cs typeface="Arial" panose="020B0604020202020204" pitchFamily="34" charset="0"/>
            </a:endParaRPr>
          </a:p>
          <a:p>
            <a:pPr marL="0" lvl="1" indent="-257175" algn="just">
              <a:lnSpc>
                <a:spcPct val="110000"/>
              </a:lnSpc>
              <a:buFont typeface="+mj-lt"/>
              <a:buAutoNum type="alphaLcPeriod"/>
            </a:pPr>
            <a:r>
              <a:rPr lang="id-ID" sz="1700" dirty="0">
                <a:latin typeface="Arial" panose="020B0604020202020204" pitchFamily="34" charset="0"/>
                <a:cs typeface="Arial" panose="020B0604020202020204" pitchFamily="34" charset="0"/>
              </a:rPr>
              <a:t>menguji ketersediaan dana yang bersangkutan.</a:t>
            </a:r>
            <a:endParaRPr lang="en-US" sz="1700" dirty="0">
              <a:latin typeface="Arial" panose="020B0604020202020204" pitchFamily="34" charset="0"/>
              <a:cs typeface="Arial" panose="020B0604020202020204" pitchFamily="34" charset="0"/>
            </a:endParaRPr>
          </a:p>
          <a:p>
            <a:pPr marL="0" indent="-342900" algn="just">
              <a:lnSpc>
                <a:spcPct val="110000"/>
              </a:lnSpc>
              <a:buFont typeface="+mj-lt"/>
              <a:buAutoNum type="arabicPeriod" startAt="19"/>
            </a:pPr>
            <a:r>
              <a:rPr lang="id-ID" sz="1700" dirty="0">
                <a:latin typeface="Arial" panose="020B0604020202020204" pitchFamily="34" charset="0"/>
                <a:cs typeface="Arial" panose="020B0604020202020204" pitchFamily="34" charset="0"/>
              </a:rPr>
              <a:t>Bendahara Pengeluaran/Bendahara Pengeluaran pembantu  wajib  menolak  melakukan  pembayaran  dan PA/KPA apabila persyaratan tidak dipenuhi.</a:t>
            </a:r>
            <a:endParaRPr lang="id-ID" sz="1700" dirty="0">
              <a:latin typeface="Arial" panose="020B0604020202020204" pitchFamily="34" charset="0"/>
              <a:cs typeface="Arial" panose="020B0604020202020204" pitchFamily="34" charset="0"/>
            </a:endParaRPr>
          </a:p>
          <a:p>
            <a:pPr marL="0" indent="-342900" algn="just">
              <a:lnSpc>
                <a:spcPct val="110000"/>
              </a:lnSpc>
              <a:buFont typeface="+mj-lt"/>
              <a:buAutoNum type="arabicPeriod" startAt="19"/>
            </a:pPr>
            <a:r>
              <a:rPr lang="id-ID" sz="1700" dirty="0">
                <a:latin typeface="Arial" panose="020B0604020202020204" pitchFamily="34" charset="0"/>
                <a:cs typeface="Arial" panose="020B0604020202020204" pitchFamily="34" charset="0"/>
              </a:rPr>
              <a:t>Bendahara Pengeluaran/Bendahara Pengeluaran pembantu   bertanggung   jawab	secara   pribadi   atas pembayaran yang dilaksanakannya.</a:t>
            </a:r>
            <a:endParaRPr lang="id-ID" sz="1700" dirty="0">
              <a:latin typeface="Arial" panose="020B0604020202020204" pitchFamily="34" charset="0"/>
              <a:cs typeface="Arial" panose="020B0604020202020204" pitchFamily="34" charset="0"/>
            </a:endParaRPr>
          </a:p>
          <a:p>
            <a:pPr marL="0" indent="-342900" algn="just">
              <a:lnSpc>
                <a:spcPct val="110000"/>
              </a:lnSpc>
              <a:buFont typeface="+mj-lt"/>
              <a:buAutoNum type="arabicPeriod" startAt="19"/>
            </a:pPr>
            <a:r>
              <a:rPr lang="id-ID" sz="1700" dirty="0">
                <a:latin typeface="Arial" panose="020B0604020202020204" pitchFamily="34" charset="0"/>
                <a:cs typeface="Arial" panose="020B0604020202020204" pitchFamily="34" charset="0"/>
              </a:rPr>
              <a:t>Bendahara  Pengeluaran/Bendahara  Pengeluaran  pembantu </a:t>
            </a:r>
            <a:r>
              <a:rPr lang="id-ID" sz="1700" i="1" dirty="0">
                <a:latin typeface="Arial" panose="020B0604020202020204" pitchFamily="34" charset="0"/>
                <a:cs typeface="Arial" panose="020B0604020202020204" pitchFamily="34" charset="0"/>
              </a:rPr>
              <a:t>sebagai  wajib  pungut  Pajak  Penghasilan (PPh)  dan  pajak lainnya </a:t>
            </a:r>
            <a:r>
              <a:rPr lang="id-ID" sz="1700" dirty="0">
                <a:latin typeface="Arial" panose="020B0604020202020204" pitchFamily="34" charset="0"/>
                <a:cs typeface="Arial" panose="020B0604020202020204" pitchFamily="34" charset="0"/>
              </a:rPr>
              <a:t>wajib menyetorkan seluruh penerimaan potongan dan pajak yang dipungutnya ke Rekening Kas Umum daerah.</a:t>
            </a:r>
            <a:endParaRPr lang="id-ID" sz="1700" dirty="0">
              <a:latin typeface="Arial" panose="020B0604020202020204" pitchFamily="34" charset="0"/>
              <a:cs typeface="Arial" panose="020B0604020202020204" pitchFamily="34" charset="0"/>
            </a:endParaRPr>
          </a:p>
          <a:p>
            <a:pPr marL="0" lvl="1" indent="0" algn="just">
              <a:lnSpc>
                <a:spcPct val="110000"/>
              </a:lnSpc>
              <a:buNone/>
            </a:pPr>
            <a:endParaRPr lang="id-ID" sz="1700" dirty="0">
              <a:latin typeface="Arial" panose="020B0604020202020204" pitchFamily="34" charset="0"/>
              <a:cs typeface="Arial" panose="020B0604020202020204" pitchFamily="34" charset="0"/>
            </a:endParaRPr>
          </a:p>
          <a:p>
            <a:pPr marL="0" lvl="1" indent="-257175" algn="just">
              <a:lnSpc>
                <a:spcPct val="110000"/>
              </a:lnSpc>
              <a:buFont typeface="+mj-lt"/>
              <a:buAutoNum type="alphaLcPeriod"/>
            </a:pPr>
            <a:endParaRPr lang="id-ID" sz="1700" dirty="0">
              <a:latin typeface="Arial" panose="020B0604020202020204" pitchFamily="34" charset="0"/>
              <a:cs typeface="Arial" panose="020B0604020202020204" pitchFamily="34" charset="0"/>
            </a:endParaRPr>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23900" y="620688"/>
            <a:ext cx="7665720" cy="5616623"/>
          </a:xfrm>
        </p:spPr>
        <p:txBody>
          <a:bodyPr>
            <a:noAutofit/>
          </a:bodyPr>
          <a:lstStyle/>
          <a:p>
            <a:pPr marL="342900" indent="-342900" algn="just">
              <a:lnSpc>
                <a:spcPct val="120000"/>
              </a:lnSpc>
              <a:spcBef>
                <a:spcPts val="0"/>
              </a:spcBef>
              <a:buFont typeface="+mj-lt"/>
              <a:buAutoNum type="arabicPeriod" startAt="19"/>
            </a:pPr>
            <a:r>
              <a:rPr lang="id-ID" sz="1700" b="1" dirty="0">
                <a:latin typeface="Arial" panose="020B0604020202020204" pitchFamily="34" charset="0"/>
                <a:cs typeface="Arial" panose="020B0604020202020204" pitchFamily="34" charset="0"/>
              </a:rPr>
              <a:t>PA/KPA dilarang</a:t>
            </a:r>
            <a:r>
              <a:rPr lang="id-ID" sz="1700" b="1" i="1" dirty="0">
                <a:latin typeface="Arial" panose="020B0604020202020204" pitchFamily="34" charset="0"/>
                <a:cs typeface="Arial" panose="020B0604020202020204" pitchFamily="34" charset="0"/>
              </a:rPr>
              <a:t> </a:t>
            </a:r>
            <a:r>
              <a:rPr lang="id-ID" sz="1700" b="1" dirty="0">
                <a:latin typeface="Arial" panose="020B0604020202020204" pitchFamily="34" charset="0"/>
                <a:cs typeface="Arial" panose="020B0604020202020204" pitchFamily="34" charset="0"/>
              </a:rPr>
              <a:t>menerbitkan</a:t>
            </a:r>
            <a:r>
              <a:rPr lang="id-ID" sz="1700" b="1" i="1" dirty="0">
                <a:latin typeface="Arial" panose="020B0604020202020204" pitchFamily="34" charset="0"/>
                <a:cs typeface="Arial" panose="020B0604020202020204" pitchFamily="34" charset="0"/>
              </a:rPr>
              <a:t> SPM</a:t>
            </a:r>
            <a:r>
              <a:rPr lang="id-ID" sz="1700" b="1" dirty="0">
                <a:latin typeface="Arial" panose="020B0604020202020204" pitchFamily="34" charset="0"/>
                <a:cs typeface="Arial" panose="020B0604020202020204" pitchFamily="34" charset="0"/>
              </a:rPr>
              <a:t> yang membebani tahun anggaran berkenaan </a:t>
            </a:r>
            <a:r>
              <a:rPr lang="id-ID" sz="1700" b="1" i="1" dirty="0">
                <a:latin typeface="Arial" panose="020B0604020202020204" pitchFamily="34" charset="0"/>
                <a:cs typeface="Arial" panose="020B0604020202020204" pitchFamily="34" charset="0"/>
              </a:rPr>
              <a:t>setelah tahun anggaran berakhir.</a:t>
            </a:r>
            <a:endParaRPr lang="id-ID" sz="1700" b="1" dirty="0">
              <a:latin typeface="Arial" panose="020B0604020202020204" pitchFamily="34" charset="0"/>
              <a:cs typeface="Arial" panose="020B0604020202020204" pitchFamily="34" charset="0"/>
            </a:endParaRPr>
          </a:p>
          <a:p>
            <a:pPr marL="342900" indent="-342900" algn="just">
              <a:lnSpc>
                <a:spcPct val="120000"/>
              </a:lnSpc>
              <a:spcBef>
                <a:spcPts val="0"/>
              </a:spcBef>
              <a:buFont typeface="+mj-lt"/>
              <a:buAutoNum type="arabicPeriod" startAt="19"/>
            </a:pPr>
            <a:r>
              <a:rPr lang="id-ID" sz="1700" b="1" dirty="0">
                <a:latin typeface="Arial" panose="020B0604020202020204" pitchFamily="34" charset="0"/>
                <a:cs typeface="Arial" panose="020B0604020202020204" pitchFamily="34" charset="0"/>
              </a:rPr>
              <a:t>Bendahara Pengeluaran secara administratif  wajib mempertanggung-jawabkan   penggunaan  UP/ GU/TU/LS kepada PA melalui PPK SKPD paling lambat tanggal 10 bulan berikutnya.</a:t>
            </a:r>
            <a:endParaRPr lang="en-US" sz="1700" b="1" dirty="0">
              <a:latin typeface="Arial" panose="020B0604020202020204" pitchFamily="34" charset="0"/>
              <a:cs typeface="Arial" panose="020B0604020202020204" pitchFamily="34" charset="0"/>
            </a:endParaRPr>
          </a:p>
          <a:p>
            <a:pPr marL="342900" indent="-342900" algn="just">
              <a:lnSpc>
                <a:spcPct val="120000"/>
              </a:lnSpc>
              <a:spcBef>
                <a:spcPts val="0"/>
              </a:spcBef>
              <a:buFont typeface="+mj-lt"/>
              <a:buAutoNum type="arabicPeriod" startAt="24"/>
            </a:pPr>
            <a:r>
              <a:rPr lang="id-ID" sz="1700" b="1" dirty="0">
                <a:latin typeface="Arial" panose="020B0604020202020204" pitchFamily="34" charset="0"/>
                <a:cs typeface="Arial" panose="020B0604020202020204" pitchFamily="34" charset="0"/>
              </a:rPr>
              <a:t>Bendahara Pengeluaran/ Bendahara Pengeluaran Pembantu pada  SKPD  wajib  mempertanggungjawabkan secara fungsional  atas  pengelolaan uang yang menjadi tanggung  jawabnya   dengan   menyampaikan   laporan pertanggung-jawaban  pengeluaran  kepada  PPKD  selaku BUD paling lambat tanggal 10 bulan berikutnya.</a:t>
            </a:r>
            <a:endParaRPr lang="id-ID" sz="1700" b="1" dirty="0">
              <a:latin typeface="Arial" panose="020B0604020202020204" pitchFamily="34" charset="0"/>
              <a:cs typeface="Arial" panose="020B0604020202020204" pitchFamily="34" charset="0"/>
            </a:endParaRPr>
          </a:p>
          <a:p>
            <a:pPr marL="342900" indent="-342900" algn="just">
              <a:lnSpc>
                <a:spcPct val="120000"/>
              </a:lnSpc>
              <a:spcBef>
                <a:spcPts val="0"/>
              </a:spcBef>
              <a:buFont typeface="+mj-lt"/>
              <a:buAutoNum type="arabicPeriod" startAt="24"/>
            </a:pPr>
            <a:r>
              <a:rPr lang="id-ID" sz="1700" b="1" dirty="0">
                <a:latin typeface="Arial" panose="020B0604020202020204" pitchFamily="34" charset="0"/>
                <a:cs typeface="Arial" panose="020B0604020202020204" pitchFamily="34" charset="0"/>
              </a:rPr>
              <a:t>Ketentuan  batas  waktu  penerbitan  surat  pengesahan laporan   pertanggungjawaban  pengeluaran  dan  sanksi keterlambatan penyampaian laporan pertanggungjawaban ditetapkan dalam Perkada.</a:t>
            </a:r>
            <a:endParaRPr lang="id-ID" sz="1700" b="1" dirty="0">
              <a:latin typeface="Arial" panose="020B0604020202020204" pitchFamily="34" charset="0"/>
              <a:cs typeface="Arial" panose="020B0604020202020204" pitchFamily="34" charset="0"/>
            </a:endParaRPr>
          </a:p>
          <a:p>
            <a:pPr marL="342900" indent="-342900" algn="just">
              <a:lnSpc>
                <a:spcPct val="120000"/>
              </a:lnSpc>
              <a:spcBef>
                <a:spcPts val="0"/>
              </a:spcBef>
              <a:buFont typeface="+mj-lt"/>
              <a:buAutoNum type="arabicPeriod" startAt="24"/>
            </a:pPr>
            <a:r>
              <a:rPr lang="id-ID" sz="1700" b="1" dirty="0">
                <a:latin typeface="Arial" panose="020B0604020202020204" pitchFamily="34" charset="0"/>
                <a:cs typeface="Arial" panose="020B0604020202020204" pitchFamily="34" charset="0"/>
              </a:rPr>
              <a:t>Penyampaian	pertanggungjawaban	Bendahara Pengeluaran/ Bendahara  Pengeluaran  pembantu  secara fungsional  dilaksanakan setelah   diterbitkan   surat   pengesahan pertanggungjawaban pengeluaran oleh PA/KPA.</a:t>
            </a:r>
            <a:endParaRPr lang="id-ID" sz="1700" b="1" dirty="0">
              <a:latin typeface="Arial" panose="020B0604020202020204" pitchFamily="34" charset="0"/>
              <a:cs typeface="Arial" panose="020B0604020202020204" pitchFamily="34" charset="0"/>
            </a:endParaRPr>
          </a:p>
          <a:p>
            <a:pPr marL="342900" indent="-342900" algn="just">
              <a:lnSpc>
                <a:spcPct val="120000"/>
              </a:lnSpc>
              <a:spcBef>
                <a:spcPts val="0"/>
              </a:spcBef>
              <a:buFont typeface="+mj-lt"/>
              <a:buAutoNum type="arabicPeriod" startAt="19"/>
            </a:pPr>
            <a:endParaRPr lang="id-ID" sz="1700" b="1" dirty="0">
              <a:latin typeface="Arial" panose="020B0604020202020204" pitchFamily="34" charset="0"/>
              <a:cs typeface="Arial" panose="020B0604020202020204" pitchFamily="34" charset="0"/>
            </a:endParaRPr>
          </a:p>
          <a:p>
            <a:pPr marL="342900" indent="-342900" algn="just">
              <a:lnSpc>
                <a:spcPct val="120000"/>
              </a:lnSpc>
              <a:spcBef>
                <a:spcPts val="0"/>
              </a:spcBef>
              <a:buFont typeface="+mj-lt"/>
              <a:buAutoNum type="arabicPeriod" startAt="19"/>
            </a:pPr>
            <a:endParaRPr lang="id-ID" sz="1700" b="1" dirty="0">
              <a:latin typeface="Arial" panose="020B0604020202020204" pitchFamily="34" charset="0"/>
              <a:cs typeface="Arial" panose="020B0604020202020204" pitchFamily="34" charset="0"/>
            </a:endParaRPr>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b="1" dirty="0" err="1"/>
              <a:t>Pembukuan</a:t>
            </a:r>
            <a:r>
              <a:rPr lang="en-US" b="1" dirty="0"/>
              <a:t> </a:t>
            </a:r>
            <a:r>
              <a:rPr lang="en-US" b="1" dirty="0" err="1"/>
              <a:t>Bendahara</a:t>
            </a:r>
            <a:r>
              <a:rPr lang="en-US" b="1" dirty="0"/>
              <a:t> </a:t>
            </a:r>
            <a:r>
              <a:rPr lang="en-US" b="1" dirty="0" err="1"/>
              <a:t>Pengeluaran</a:t>
            </a:r>
            <a:r>
              <a:rPr lang="en-US" b="1" dirty="0"/>
              <a:t>/BP PEMBANTU</a:t>
            </a:r>
            <a:endParaRPr lang="en-US" dirty="0"/>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1. </a:t>
            </a:r>
            <a:r>
              <a:rPr lang="en-US" b="1" dirty="0" err="1"/>
              <a:t>Ketentuan</a:t>
            </a:r>
            <a:r>
              <a:rPr lang="en-US" b="1" dirty="0"/>
              <a:t> </a:t>
            </a:r>
            <a:r>
              <a:rPr lang="en-US" b="1" dirty="0" err="1"/>
              <a:t>Umum</a:t>
            </a:r>
            <a:endParaRPr lang="en-US" dirty="0"/>
          </a:p>
        </p:txBody>
      </p:sp>
      <p:sp>
        <p:nvSpPr>
          <p:cNvPr id="3" name="Content Placeholder 2"/>
          <p:cNvSpPr>
            <a:spLocks noGrp="1"/>
          </p:cNvSpPr>
          <p:nvPr>
            <p:ph idx="1"/>
          </p:nvPr>
        </p:nvSpPr>
        <p:spPr>
          <a:xfrm>
            <a:off x="457200" y="1752600"/>
            <a:ext cx="8229600" cy="4919758"/>
          </a:xfrm>
        </p:spPr>
        <p:txBody>
          <a:bodyPr>
            <a:normAutofit/>
          </a:bodyPr>
          <a:lstStyle/>
          <a:p>
            <a:r>
              <a:rPr lang="en-US" dirty="0" err="1"/>
              <a:t>Dalam</a:t>
            </a:r>
            <a:r>
              <a:rPr lang="en-US" dirty="0"/>
              <a:t> </a:t>
            </a:r>
            <a:r>
              <a:rPr lang="en-US" dirty="0" err="1"/>
              <a:t>penatausahaan</a:t>
            </a:r>
            <a:r>
              <a:rPr lang="en-US" dirty="0"/>
              <a:t> </a:t>
            </a:r>
            <a:r>
              <a:rPr lang="en-US" dirty="0" err="1"/>
              <a:t>belanja</a:t>
            </a:r>
            <a:r>
              <a:rPr lang="en-US" dirty="0"/>
              <a:t> </a:t>
            </a:r>
            <a:r>
              <a:rPr lang="en-US" dirty="0" err="1"/>
              <a:t>daerah</a:t>
            </a:r>
            <a:r>
              <a:rPr lang="en-US" dirty="0"/>
              <a:t>, BP/BPP </a:t>
            </a:r>
            <a:r>
              <a:rPr lang="en-US" dirty="0" err="1"/>
              <a:t>harus</a:t>
            </a:r>
            <a:r>
              <a:rPr lang="en-US" dirty="0"/>
              <a:t> </a:t>
            </a:r>
            <a:r>
              <a:rPr lang="en-US" dirty="0" err="1"/>
              <a:t>melakukan</a:t>
            </a:r>
            <a:r>
              <a:rPr lang="en-US" dirty="0"/>
              <a:t> </a:t>
            </a:r>
            <a:r>
              <a:rPr lang="en-US" dirty="0" err="1">
                <a:solidFill>
                  <a:srgbClr val="FF0000"/>
                </a:solidFill>
              </a:rPr>
              <a:t>pengendalian</a:t>
            </a:r>
            <a:r>
              <a:rPr lang="en-US" dirty="0">
                <a:solidFill>
                  <a:srgbClr val="FF0000"/>
                </a:solidFill>
              </a:rPr>
              <a:t> </a:t>
            </a:r>
            <a:r>
              <a:rPr lang="en-US" dirty="0" err="1">
                <a:solidFill>
                  <a:srgbClr val="FF0000"/>
                </a:solidFill>
              </a:rPr>
              <a:t>atas</a:t>
            </a:r>
            <a:r>
              <a:rPr lang="en-US" dirty="0">
                <a:solidFill>
                  <a:srgbClr val="FF0000"/>
                </a:solidFill>
              </a:rPr>
              <a:t> </a:t>
            </a:r>
            <a:r>
              <a:rPr lang="en-US" dirty="0" err="1">
                <a:solidFill>
                  <a:srgbClr val="FF0000"/>
                </a:solidFill>
              </a:rPr>
              <a:t>pelaksanaan</a:t>
            </a:r>
            <a:r>
              <a:rPr lang="en-US" dirty="0">
                <a:solidFill>
                  <a:srgbClr val="FF0000"/>
                </a:solidFill>
              </a:rPr>
              <a:t> </a:t>
            </a:r>
            <a:r>
              <a:rPr lang="en-US" dirty="0" err="1">
                <a:solidFill>
                  <a:srgbClr val="FF0000"/>
                </a:solidFill>
              </a:rPr>
              <a:t>belanja</a:t>
            </a:r>
            <a:r>
              <a:rPr lang="en-US" dirty="0">
                <a:solidFill>
                  <a:srgbClr val="FF0000"/>
                </a:solidFill>
              </a:rPr>
              <a:t> yang </a:t>
            </a:r>
            <a:r>
              <a:rPr lang="en-US" dirty="0" err="1">
                <a:solidFill>
                  <a:srgbClr val="FF0000"/>
                </a:solidFill>
              </a:rPr>
              <a:t>menjadi</a:t>
            </a:r>
            <a:r>
              <a:rPr lang="en-US" dirty="0">
                <a:solidFill>
                  <a:srgbClr val="FF0000"/>
                </a:solidFill>
              </a:rPr>
              <a:t> </a:t>
            </a:r>
            <a:r>
              <a:rPr lang="en-US" dirty="0" err="1">
                <a:solidFill>
                  <a:srgbClr val="FF0000"/>
                </a:solidFill>
              </a:rPr>
              <a:t>kewenangannya</a:t>
            </a:r>
            <a:r>
              <a:rPr lang="en-US" dirty="0">
                <a:solidFill>
                  <a:srgbClr val="FF0000"/>
                </a:solidFill>
              </a:rPr>
              <a:t>. </a:t>
            </a:r>
            <a:r>
              <a:rPr lang="en-US" dirty="0" err="1"/>
              <a:t>menggunakan</a:t>
            </a:r>
            <a:r>
              <a:rPr lang="en-US" dirty="0"/>
              <a:t> </a:t>
            </a:r>
            <a:r>
              <a:rPr lang="en-US" dirty="0" err="1"/>
              <a:t>bukubuku</a:t>
            </a:r>
            <a:r>
              <a:rPr lang="en-US" dirty="0"/>
              <a:t> </a:t>
            </a:r>
            <a:r>
              <a:rPr lang="en-US" dirty="0" err="1"/>
              <a:t>sebagai</a:t>
            </a:r>
            <a:r>
              <a:rPr lang="en-US" dirty="0"/>
              <a:t> </a:t>
            </a:r>
            <a:r>
              <a:rPr lang="en-US" dirty="0" err="1"/>
              <a:t>berikut</a:t>
            </a:r>
            <a:r>
              <a:rPr lang="en-US" dirty="0"/>
              <a:t>:</a:t>
            </a:r>
            <a:endParaRPr lang="en-US" dirty="0"/>
          </a:p>
          <a:p>
            <a:pPr marL="868680" lvl="1" indent="-457200">
              <a:buClrTx/>
              <a:buFont typeface="+mj-lt"/>
              <a:buAutoNum type="alphaLcPeriod"/>
            </a:pPr>
            <a:r>
              <a:rPr lang="en-US" b="1" dirty="0" err="1"/>
              <a:t>Buku</a:t>
            </a:r>
            <a:r>
              <a:rPr lang="en-US" b="1" dirty="0"/>
              <a:t> </a:t>
            </a:r>
            <a:r>
              <a:rPr lang="en-US" b="1" dirty="0" err="1"/>
              <a:t>Kas</a:t>
            </a:r>
            <a:r>
              <a:rPr lang="en-US" b="1" dirty="0"/>
              <a:t> </a:t>
            </a:r>
            <a:r>
              <a:rPr lang="en-US" b="1" dirty="0" err="1"/>
              <a:t>Umum</a:t>
            </a:r>
            <a:endParaRPr lang="en-US" b="1" dirty="0"/>
          </a:p>
          <a:p>
            <a:pPr marL="868680" lvl="1" indent="-457200">
              <a:buClrTx/>
              <a:buFont typeface="+mj-lt"/>
              <a:buAutoNum type="alphaLcPeriod"/>
            </a:pPr>
            <a:r>
              <a:rPr lang="en-US" b="1" dirty="0" err="1"/>
              <a:t>Buku</a:t>
            </a:r>
            <a:r>
              <a:rPr lang="en-US" b="1" dirty="0"/>
              <a:t> </a:t>
            </a:r>
            <a:r>
              <a:rPr lang="en-US" b="1" dirty="0" err="1"/>
              <a:t>Pembantu</a:t>
            </a:r>
            <a:r>
              <a:rPr lang="en-US" b="1" dirty="0"/>
              <a:t> Bank</a:t>
            </a:r>
            <a:endParaRPr lang="en-US" b="1" dirty="0"/>
          </a:p>
          <a:p>
            <a:pPr marL="868680" lvl="1" indent="-457200">
              <a:buClrTx/>
              <a:buFont typeface="+mj-lt"/>
              <a:buAutoNum type="alphaLcPeriod"/>
            </a:pPr>
            <a:r>
              <a:rPr lang="en-US" b="1" dirty="0" err="1"/>
              <a:t>Buku</a:t>
            </a:r>
            <a:r>
              <a:rPr lang="en-US" b="1" dirty="0"/>
              <a:t> </a:t>
            </a:r>
            <a:r>
              <a:rPr lang="en-US" b="1" dirty="0" err="1"/>
              <a:t>Pembantu</a:t>
            </a:r>
            <a:r>
              <a:rPr lang="en-US" b="1" dirty="0"/>
              <a:t> </a:t>
            </a:r>
            <a:r>
              <a:rPr lang="en-US" b="1" dirty="0" err="1"/>
              <a:t>Kas</a:t>
            </a:r>
            <a:r>
              <a:rPr lang="en-US" b="1" dirty="0"/>
              <a:t> </a:t>
            </a:r>
            <a:r>
              <a:rPr lang="en-US" b="1" dirty="0" err="1"/>
              <a:t>Tunai</a:t>
            </a:r>
            <a:endParaRPr lang="en-US" b="1" dirty="0"/>
          </a:p>
          <a:p>
            <a:pPr marL="868680" lvl="1" indent="-457200">
              <a:buClrTx/>
              <a:buFont typeface="+mj-lt"/>
              <a:buAutoNum type="alphaLcPeriod"/>
            </a:pPr>
            <a:r>
              <a:rPr lang="en-US" b="1" dirty="0" err="1"/>
              <a:t>Buku</a:t>
            </a:r>
            <a:r>
              <a:rPr lang="en-US" b="1" dirty="0"/>
              <a:t> </a:t>
            </a:r>
            <a:r>
              <a:rPr lang="en-US" b="1" dirty="0" err="1"/>
              <a:t>Pembantu</a:t>
            </a:r>
            <a:r>
              <a:rPr lang="en-US" b="1" dirty="0"/>
              <a:t> </a:t>
            </a:r>
            <a:r>
              <a:rPr lang="en-US" b="1" dirty="0" err="1"/>
              <a:t>Pajak</a:t>
            </a:r>
            <a:endParaRPr lang="en-US" b="1" dirty="0"/>
          </a:p>
          <a:p>
            <a:pPr marL="868680" lvl="1" indent="-457200">
              <a:buClrTx/>
              <a:buFont typeface="+mj-lt"/>
              <a:buAutoNum type="alphaLcPeriod"/>
            </a:pPr>
            <a:r>
              <a:rPr lang="en-US" b="1" dirty="0" err="1"/>
              <a:t>Buku</a:t>
            </a:r>
            <a:r>
              <a:rPr lang="en-US" b="1" dirty="0"/>
              <a:t> </a:t>
            </a:r>
            <a:r>
              <a:rPr lang="en-US" b="1" dirty="0" err="1"/>
              <a:t>Pembantu</a:t>
            </a:r>
            <a:r>
              <a:rPr lang="en-US" b="1" dirty="0"/>
              <a:t> </a:t>
            </a:r>
            <a:r>
              <a:rPr lang="en-US" b="1" dirty="0" err="1"/>
              <a:t>Panjar</a:t>
            </a:r>
            <a:endParaRPr lang="en-US" b="1" dirty="0"/>
          </a:p>
          <a:p>
            <a:pPr marL="868680" lvl="1" indent="-457200">
              <a:buClrTx/>
              <a:buFont typeface="+mj-lt"/>
              <a:buAutoNum type="alphaLcPeriod"/>
            </a:pPr>
            <a:r>
              <a:rPr lang="en-US" b="1" dirty="0" err="1"/>
              <a:t>Buku</a:t>
            </a:r>
            <a:r>
              <a:rPr lang="en-US" b="1" dirty="0"/>
              <a:t> </a:t>
            </a:r>
            <a:r>
              <a:rPr lang="en-US" b="1" dirty="0" err="1"/>
              <a:t>Pembantu</a:t>
            </a:r>
            <a:r>
              <a:rPr lang="en-US" b="1" dirty="0"/>
              <a:t> per Sub </a:t>
            </a:r>
            <a:r>
              <a:rPr lang="en-US" b="1" dirty="0" err="1"/>
              <a:t>Rincian</a:t>
            </a:r>
            <a:r>
              <a:rPr lang="en-US" b="1" dirty="0"/>
              <a:t> </a:t>
            </a:r>
            <a:r>
              <a:rPr lang="en-US" b="1" dirty="0" err="1"/>
              <a:t>Objek</a:t>
            </a:r>
            <a:r>
              <a:rPr lang="en-US" b="1" dirty="0"/>
              <a:t> </a:t>
            </a:r>
            <a:r>
              <a:rPr lang="en-US" b="1" dirty="0" err="1"/>
              <a:t>Belanja</a:t>
            </a:r>
            <a:endParaRPr lang="en-US" b="1" dirty="0"/>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1154" name="Title 1"/>
          <p:cNvSpPr>
            <a:spLocks noGrp="1"/>
          </p:cNvSpPr>
          <p:nvPr>
            <p:ph type="title" idx="4294967295"/>
          </p:nvPr>
        </p:nvSpPr>
        <p:spPr>
          <a:xfrm>
            <a:off x="716574" y="228621"/>
            <a:ext cx="8122626" cy="823913"/>
          </a:xfrm>
          <a:ln w="22225" cap="flat" algn="ctr">
            <a:solidFill>
              <a:srgbClr val="FF0000"/>
            </a:solidFill>
          </a:ln>
          <a:effectLst>
            <a:prstShdw prst="shdw17" dist="17961" dir="2700000">
              <a:srgbClr val="FF0000">
                <a:gamma/>
                <a:shade val="60000"/>
                <a:invGamma/>
              </a:srgbClr>
            </a:prstShdw>
          </a:effectLst>
        </p:spPr>
        <p:txBody>
          <a:bodyPr bIns="91440" anchorCtr="1"/>
          <a:lstStyle/>
          <a:p>
            <a:pPr eaLnBrk="1" hangingPunct="1">
              <a:defRPr/>
            </a:pPr>
            <a:r>
              <a:rPr lang="en-US" sz="3200" dirty="0">
                <a:solidFill>
                  <a:srgbClr val="000000"/>
                </a:solidFill>
                <a:latin typeface="Albertus Extra Bold" pitchFamily="34" charset="0"/>
              </a:rPr>
              <a:t>PEMBUKUAN BELANJA</a:t>
            </a:r>
            <a:endParaRPr lang="en-US" sz="3200" dirty="0">
              <a:solidFill>
                <a:srgbClr val="000000"/>
              </a:solidFill>
              <a:latin typeface="Albertus Extra Bold" pitchFamily="34" charset="0"/>
            </a:endParaRPr>
          </a:p>
        </p:txBody>
      </p:sp>
      <p:graphicFrame>
        <p:nvGraphicFramePr>
          <p:cNvPr id="9" name="Content Placeholder 8"/>
          <p:cNvGraphicFramePr>
            <a:graphicFrameLocks noGrp="1"/>
          </p:cNvGraphicFramePr>
          <p:nvPr>
            <p:ph idx="4294967295"/>
          </p:nvPr>
        </p:nvGraphicFramePr>
        <p:xfrm>
          <a:off x="514308" y="1268760"/>
          <a:ext cx="8306164" cy="5257800"/>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Rectangle: Rounded Corners 8"/>
          <p:cNvSpPr/>
          <p:nvPr/>
        </p:nvSpPr>
        <p:spPr>
          <a:xfrm>
            <a:off x="52181" y="117744"/>
            <a:ext cx="4058351" cy="1080052"/>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Calibri" panose="020F0502020204030204"/>
                <a:ea typeface="+mn-ea"/>
                <a:cs typeface="+mn-cs"/>
              </a:defRPr>
            </a:lvl1pPr>
            <a:lvl2pPr marL="457200" algn="l" defTabSz="914400" rtl="0" eaLnBrk="1" latinLnBrk="0" hangingPunct="1">
              <a:defRPr sz="1800" kern="1200">
                <a:solidFill>
                  <a:srgbClr val="FFFFFF"/>
                </a:solidFill>
                <a:latin typeface="Calibri" panose="020F0502020204030204"/>
                <a:ea typeface="+mn-ea"/>
                <a:cs typeface="+mn-cs"/>
              </a:defRPr>
            </a:lvl2pPr>
            <a:lvl3pPr marL="914400" algn="l" defTabSz="914400" rtl="0" eaLnBrk="1" latinLnBrk="0" hangingPunct="1">
              <a:defRPr sz="1800" kern="1200">
                <a:solidFill>
                  <a:srgbClr val="FFFFFF"/>
                </a:solidFill>
                <a:latin typeface="Calibri" panose="020F0502020204030204"/>
                <a:ea typeface="+mn-ea"/>
                <a:cs typeface="+mn-cs"/>
              </a:defRPr>
            </a:lvl3pPr>
            <a:lvl4pPr marL="1371600" algn="l" defTabSz="914400" rtl="0" eaLnBrk="1" latinLnBrk="0" hangingPunct="1">
              <a:defRPr sz="1800" kern="1200">
                <a:solidFill>
                  <a:srgbClr val="FFFFFF"/>
                </a:solidFill>
                <a:latin typeface="Calibri" panose="020F0502020204030204"/>
                <a:ea typeface="+mn-ea"/>
                <a:cs typeface="+mn-cs"/>
              </a:defRPr>
            </a:lvl4pPr>
            <a:lvl5pPr marL="1828800" algn="l" defTabSz="914400" rtl="0" eaLnBrk="1" latinLnBrk="0" hangingPunct="1">
              <a:defRPr sz="1800" kern="1200">
                <a:solidFill>
                  <a:srgbClr val="FFFFFF"/>
                </a:solidFill>
                <a:latin typeface="Calibri" panose="020F0502020204030204"/>
                <a:ea typeface="+mn-ea"/>
                <a:cs typeface="+mn-cs"/>
              </a:defRPr>
            </a:lvl5pPr>
            <a:lvl6pPr marL="2286000" algn="l" defTabSz="914400" rtl="0" eaLnBrk="1" latinLnBrk="0" hangingPunct="1">
              <a:defRPr sz="1800" kern="1200">
                <a:solidFill>
                  <a:srgbClr val="FFFFFF"/>
                </a:solidFill>
                <a:latin typeface="Calibri" panose="020F0502020204030204"/>
                <a:ea typeface="+mn-ea"/>
                <a:cs typeface="+mn-cs"/>
              </a:defRPr>
            </a:lvl6pPr>
            <a:lvl7pPr marL="2743200" algn="l" defTabSz="914400" rtl="0" eaLnBrk="1" latinLnBrk="0" hangingPunct="1">
              <a:defRPr sz="1800" kern="1200">
                <a:solidFill>
                  <a:srgbClr val="FFFFFF"/>
                </a:solidFill>
                <a:latin typeface="Calibri" panose="020F0502020204030204"/>
                <a:ea typeface="+mn-ea"/>
                <a:cs typeface="+mn-cs"/>
              </a:defRPr>
            </a:lvl7pPr>
            <a:lvl8pPr marL="3200400" algn="l" defTabSz="914400" rtl="0" eaLnBrk="1" latinLnBrk="0" hangingPunct="1">
              <a:defRPr sz="1800" kern="1200">
                <a:solidFill>
                  <a:srgbClr val="FFFFFF"/>
                </a:solidFill>
                <a:latin typeface="Calibri" panose="020F0502020204030204"/>
                <a:ea typeface="+mn-ea"/>
                <a:cs typeface="+mn-cs"/>
              </a:defRPr>
            </a:lvl8pPr>
            <a:lvl9pPr marL="3657600" algn="l" defTabSz="914400" rtl="0" eaLnBrk="1" latinLnBrk="0" hangingPunct="1">
              <a:defRPr sz="1800" kern="1200">
                <a:solidFill>
                  <a:srgbClr val="FFFFFF"/>
                </a:solidFill>
                <a:latin typeface="Calibri" panose="020F0502020204030204"/>
                <a:ea typeface="+mn-ea"/>
                <a:cs typeface="+mn-cs"/>
              </a:defRPr>
            </a:lvl9pPr>
          </a:lstStyle>
          <a:p>
            <a:pPr algn="ctr"/>
            <a:r>
              <a:rPr lang="en-US" sz="2400" dirty="0">
                <a:solidFill>
                  <a:schemeClr val="tx1"/>
                </a:solidFill>
                <a:latin typeface="Agency FB" panose="020B0503020202020204" pitchFamily="34" charset="0"/>
              </a:rPr>
              <a:t>BENDAHARA PENGELUARAN &amp; BENDAHARA PENGELUARAN PEMBANTU</a:t>
            </a:r>
            <a:endParaRPr lang="en-ID" sz="2400" dirty="0">
              <a:solidFill>
                <a:schemeClr val="tx1"/>
              </a:solidFill>
              <a:latin typeface="Agency FB" panose="020B0503020202020204" pitchFamily="34" charset="0"/>
            </a:endParaRPr>
          </a:p>
        </p:txBody>
      </p:sp>
      <p:sp>
        <p:nvSpPr>
          <p:cNvPr id="4" name="Rectangle 3"/>
          <p:cNvSpPr/>
          <p:nvPr/>
        </p:nvSpPr>
        <p:spPr>
          <a:xfrm>
            <a:off x="52181" y="1301858"/>
            <a:ext cx="4058351" cy="1260000"/>
          </a:xfrm>
          <a:prstGeom prst="rect">
            <a:avLst/>
          </a:prstGeom>
          <a:solidFill>
            <a:srgbClr val="FFFF00"/>
          </a:solid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34620" indent="-134620">
              <a:buFont typeface="Arial" panose="020B0604020202020204" pitchFamily="34" charset="0"/>
              <a:buChar char="•"/>
            </a:pPr>
            <a:r>
              <a:rPr lang="en-ID" sz="1200" dirty="0">
                <a:solidFill>
                  <a:srgbClr val="000000"/>
                </a:solidFill>
                <a:latin typeface="Agency FB" panose="020B0503020202020204" pitchFamily="34" charset="0"/>
              </a:rPr>
              <a:t>PPKD </a:t>
            </a:r>
            <a:r>
              <a:rPr lang="en-ID" sz="1200" dirty="0" err="1">
                <a:solidFill>
                  <a:srgbClr val="000000"/>
                </a:solidFill>
                <a:latin typeface="Agency FB" panose="020B0503020202020204" pitchFamily="34" charset="0"/>
              </a:rPr>
              <a:t>selaku</a:t>
            </a:r>
            <a:r>
              <a:rPr lang="en-ID" sz="1200" dirty="0">
                <a:solidFill>
                  <a:srgbClr val="000000"/>
                </a:solidFill>
                <a:latin typeface="Agency FB" panose="020B0503020202020204" pitchFamily="34" charset="0"/>
              </a:rPr>
              <a:t> BUD </a:t>
            </a:r>
            <a:r>
              <a:rPr lang="en-ID" sz="1200" dirty="0" err="1">
                <a:solidFill>
                  <a:srgbClr val="000000"/>
                </a:solidFill>
                <a:latin typeface="Agency FB" panose="020B0503020202020204" pitchFamily="34" charset="0"/>
              </a:rPr>
              <a:t>mengusulkan</a:t>
            </a:r>
            <a:r>
              <a:rPr lang="en-ID" sz="1200" dirty="0">
                <a:solidFill>
                  <a:srgbClr val="000000"/>
                </a:solidFill>
                <a:latin typeface="Agency FB" panose="020B0503020202020204" pitchFamily="34" charset="0"/>
              </a:rPr>
              <a:t> </a:t>
            </a:r>
            <a:r>
              <a:rPr lang="en-ID" sz="1200" dirty="0" err="1">
                <a:solidFill>
                  <a:srgbClr val="000000"/>
                </a:solidFill>
                <a:latin typeface="Agency FB" panose="020B0503020202020204" pitchFamily="34" charset="0"/>
              </a:rPr>
              <a:t>bendahara</a:t>
            </a:r>
            <a:r>
              <a:rPr lang="en-ID" sz="1200" dirty="0">
                <a:solidFill>
                  <a:srgbClr val="000000"/>
                </a:solidFill>
                <a:latin typeface="Agency FB" panose="020B0503020202020204" pitchFamily="34" charset="0"/>
              </a:rPr>
              <a:t> </a:t>
            </a:r>
            <a:r>
              <a:rPr lang="en-ID" sz="1200" dirty="0" err="1">
                <a:solidFill>
                  <a:srgbClr val="000000"/>
                </a:solidFill>
                <a:latin typeface="Agency FB" panose="020B0503020202020204" pitchFamily="34" charset="0"/>
              </a:rPr>
              <a:t>pengeluaran</a:t>
            </a:r>
            <a:r>
              <a:rPr lang="en-ID" sz="1200" dirty="0">
                <a:solidFill>
                  <a:srgbClr val="000000"/>
                </a:solidFill>
                <a:latin typeface="Agency FB" panose="020B0503020202020204" pitchFamily="34" charset="0"/>
              </a:rPr>
              <a:t> </a:t>
            </a:r>
            <a:r>
              <a:rPr lang="en-ID" sz="1200" dirty="0" err="1">
                <a:solidFill>
                  <a:srgbClr val="000000"/>
                </a:solidFill>
                <a:latin typeface="Agency FB" panose="020B0503020202020204" pitchFamily="34" charset="0"/>
              </a:rPr>
              <a:t>kepada</a:t>
            </a:r>
            <a:r>
              <a:rPr lang="en-ID" sz="1200" dirty="0">
                <a:solidFill>
                  <a:srgbClr val="000000"/>
                </a:solidFill>
                <a:latin typeface="Agency FB" panose="020B0503020202020204" pitchFamily="34" charset="0"/>
              </a:rPr>
              <a:t> </a:t>
            </a:r>
            <a:r>
              <a:rPr lang="en-ID" sz="1200" dirty="0" err="1">
                <a:solidFill>
                  <a:srgbClr val="000000"/>
                </a:solidFill>
                <a:latin typeface="Agency FB" panose="020B0503020202020204" pitchFamily="34" charset="0"/>
              </a:rPr>
              <a:t>kepala</a:t>
            </a:r>
            <a:r>
              <a:rPr lang="en-ID" sz="1200" dirty="0">
                <a:solidFill>
                  <a:srgbClr val="000000"/>
                </a:solidFill>
                <a:latin typeface="Agency FB" panose="020B0503020202020204" pitchFamily="34" charset="0"/>
              </a:rPr>
              <a:t> </a:t>
            </a:r>
            <a:r>
              <a:rPr lang="en-ID" sz="1200" dirty="0" err="1">
                <a:solidFill>
                  <a:srgbClr val="000000"/>
                </a:solidFill>
                <a:latin typeface="Agency FB" panose="020B0503020202020204" pitchFamily="34" charset="0"/>
              </a:rPr>
              <a:t>daerah</a:t>
            </a:r>
            <a:r>
              <a:rPr lang="en-ID" sz="1200" dirty="0">
                <a:solidFill>
                  <a:srgbClr val="000000"/>
                </a:solidFill>
                <a:latin typeface="Agency FB" panose="020B0503020202020204" pitchFamily="34" charset="0"/>
              </a:rPr>
              <a:t>. </a:t>
            </a:r>
            <a:endParaRPr lang="en-ID" sz="1200" dirty="0">
              <a:solidFill>
                <a:srgbClr val="000000"/>
              </a:solidFill>
              <a:latin typeface="Agency FB" panose="020B0503020202020204" pitchFamily="34" charset="0"/>
            </a:endParaRPr>
          </a:p>
          <a:p>
            <a:pPr marL="134620" indent="-134620">
              <a:buFont typeface="Arial" panose="020B0604020202020204" pitchFamily="34" charset="0"/>
              <a:buChar char="•"/>
            </a:pPr>
            <a:r>
              <a:rPr lang="en-ID" sz="1200" dirty="0" err="1">
                <a:solidFill>
                  <a:srgbClr val="000000"/>
                </a:solidFill>
                <a:latin typeface="Agency FB" panose="020B0503020202020204" pitchFamily="34" charset="0"/>
              </a:rPr>
              <a:t>Kepala</a:t>
            </a:r>
            <a:r>
              <a:rPr lang="en-ID" sz="1200" dirty="0">
                <a:solidFill>
                  <a:srgbClr val="000000"/>
                </a:solidFill>
                <a:latin typeface="Agency FB" panose="020B0503020202020204" pitchFamily="34" charset="0"/>
              </a:rPr>
              <a:t> </a:t>
            </a:r>
            <a:r>
              <a:rPr lang="en-ID" sz="1200" dirty="0" err="1">
                <a:solidFill>
                  <a:srgbClr val="000000"/>
                </a:solidFill>
                <a:latin typeface="Agency FB" panose="020B0503020202020204" pitchFamily="34" charset="0"/>
              </a:rPr>
              <a:t>daerah</a:t>
            </a:r>
            <a:r>
              <a:rPr lang="en-ID" sz="1200" dirty="0">
                <a:solidFill>
                  <a:srgbClr val="000000"/>
                </a:solidFill>
                <a:latin typeface="Agency FB" panose="020B0503020202020204" pitchFamily="34" charset="0"/>
              </a:rPr>
              <a:t> </a:t>
            </a:r>
            <a:r>
              <a:rPr lang="en-ID" sz="1200" dirty="0" err="1">
                <a:solidFill>
                  <a:srgbClr val="000000"/>
                </a:solidFill>
                <a:latin typeface="Agency FB" panose="020B0503020202020204" pitchFamily="34" charset="0"/>
              </a:rPr>
              <a:t>menetapkan</a:t>
            </a:r>
            <a:r>
              <a:rPr lang="en-ID" sz="1200" dirty="0">
                <a:solidFill>
                  <a:srgbClr val="000000"/>
                </a:solidFill>
                <a:latin typeface="Agency FB" panose="020B0503020202020204" pitchFamily="34" charset="0"/>
              </a:rPr>
              <a:t> </a:t>
            </a:r>
            <a:r>
              <a:rPr lang="en-ID" sz="1200" dirty="0" err="1">
                <a:solidFill>
                  <a:srgbClr val="000000"/>
                </a:solidFill>
                <a:latin typeface="Agency FB" panose="020B0503020202020204" pitchFamily="34" charset="0"/>
              </a:rPr>
              <a:t>Bendahara</a:t>
            </a:r>
            <a:r>
              <a:rPr lang="en-ID" sz="1200" dirty="0">
                <a:solidFill>
                  <a:srgbClr val="000000"/>
                </a:solidFill>
                <a:latin typeface="Agency FB" panose="020B0503020202020204" pitchFamily="34" charset="0"/>
              </a:rPr>
              <a:t> </a:t>
            </a:r>
            <a:r>
              <a:rPr lang="en-ID" sz="1200" dirty="0" err="1">
                <a:solidFill>
                  <a:srgbClr val="000000"/>
                </a:solidFill>
                <a:latin typeface="Agency FB" panose="020B0503020202020204" pitchFamily="34" charset="0"/>
              </a:rPr>
              <a:t>Pengeluaran</a:t>
            </a:r>
            <a:r>
              <a:rPr lang="en-ID" sz="1200" dirty="0">
                <a:solidFill>
                  <a:srgbClr val="000000"/>
                </a:solidFill>
                <a:latin typeface="Agency FB" panose="020B0503020202020204" pitchFamily="34" charset="0"/>
              </a:rPr>
              <a:t> </a:t>
            </a:r>
            <a:r>
              <a:rPr lang="en-ID" sz="1200" dirty="0" err="1">
                <a:solidFill>
                  <a:srgbClr val="000000"/>
                </a:solidFill>
                <a:latin typeface="Agency FB" panose="020B0503020202020204" pitchFamily="34" charset="0"/>
              </a:rPr>
              <a:t>untuk</a:t>
            </a:r>
            <a:r>
              <a:rPr lang="en-ID" sz="1200" dirty="0">
                <a:solidFill>
                  <a:srgbClr val="000000"/>
                </a:solidFill>
                <a:latin typeface="Agency FB" panose="020B0503020202020204" pitchFamily="34" charset="0"/>
              </a:rPr>
              <a:t> </a:t>
            </a:r>
            <a:r>
              <a:rPr lang="en-ID" sz="1200" dirty="0" err="1">
                <a:solidFill>
                  <a:srgbClr val="000000"/>
                </a:solidFill>
                <a:latin typeface="Agency FB" panose="020B0503020202020204" pitchFamily="34" charset="0"/>
              </a:rPr>
              <a:t>melaksanakan</a:t>
            </a:r>
            <a:r>
              <a:rPr lang="en-ID" sz="1200" dirty="0">
                <a:solidFill>
                  <a:srgbClr val="000000"/>
                </a:solidFill>
                <a:latin typeface="Agency FB" panose="020B0503020202020204" pitchFamily="34" charset="0"/>
              </a:rPr>
              <a:t> </a:t>
            </a:r>
            <a:r>
              <a:rPr lang="en-ID" sz="1200" dirty="0" err="1">
                <a:solidFill>
                  <a:srgbClr val="000000"/>
                </a:solidFill>
                <a:latin typeface="Agency FB" panose="020B0503020202020204" pitchFamily="34" charset="0"/>
              </a:rPr>
              <a:t>tugas</a:t>
            </a:r>
            <a:r>
              <a:rPr lang="en-ID" sz="1200" dirty="0">
                <a:solidFill>
                  <a:srgbClr val="000000"/>
                </a:solidFill>
                <a:latin typeface="Agency FB" panose="020B0503020202020204" pitchFamily="34" charset="0"/>
              </a:rPr>
              <a:t> </a:t>
            </a:r>
            <a:r>
              <a:rPr lang="en-ID" sz="1200" dirty="0" err="1">
                <a:solidFill>
                  <a:srgbClr val="000000"/>
                </a:solidFill>
                <a:latin typeface="Agency FB" panose="020B0503020202020204" pitchFamily="34" charset="0"/>
              </a:rPr>
              <a:t>kebendaharaan</a:t>
            </a:r>
            <a:r>
              <a:rPr lang="en-ID" sz="1200" dirty="0">
                <a:solidFill>
                  <a:srgbClr val="000000"/>
                </a:solidFill>
                <a:latin typeface="Agency FB" panose="020B0503020202020204" pitchFamily="34" charset="0"/>
              </a:rPr>
              <a:t> </a:t>
            </a:r>
            <a:r>
              <a:rPr lang="en-ID" sz="1200" dirty="0" err="1">
                <a:solidFill>
                  <a:srgbClr val="000000"/>
                </a:solidFill>
                <a:latin typeface="Agency FB" panose="020B0503020202020204" pitchFamily="34" charset="0"/>
              </a:rPr>
              <a:t>dalam</a:t>
            </a:r>
            <a:r>
              <a:rPr lang="en-ID" sz="1200" dirty="0">
                <a:solidFill>
                  <a:srgbClr val="000000"/>
                </a:solidFill>
                <a:latin typeface="Agency FB" panose="020B0503020202020204" pitchFamily="34" charset="0"/>
              </a:rPr>
              <a:t> </a:t>
            </a:r>
            <a:r>
              <a:rPr lang="en-ID" sz="1200" dirty="0" err="1">
                <a:solidFill>
                  <a:srgbClr val="000000"/>
                </a:solidFill>
                <a:latin typeface="Agency FB" panose="020B0503020202020204" pitchFamily="34" charset="0"/>
              </a:rPr>
              <a:t>rangka</a:t>
            </a:r>
            <a:r>
              <a:rPr lang="en-ID" sz="1200" dirty="0">
                <a:solidFill>
                  <a:srgbClr val="000000"/>
                </a:solidFill>
                <a:latin typeface="Agency FB" panose="020B0503020202020204" pitchFamily="34" charset="0"/>
              </a:rPr>
              <a:t> </a:t>
            </a:r>
            <a:r>
              <a:rPr lang="en-ID" sz="1200" dirty="0" err="1">
                <a:solidFill>
                  <a:srgbClr val="000000"/>
                </a:solidFill>
                <a:latin typeface="Agency FB" panose="020B0503020202020204" pitchFamily="34" charset="0"/>
              </a:rPr>
              <a:t>pelaksanaan</a:t>
            </a:r>
            <a:r>
              <a:rPr lang="en-ID" sz="1200" dirty="0">
                <a:solidFill>
                  <a:srgbClr val="000000"/>
                </a:solidFill>
                <a:latin typeface="Agency FB" panose="020B0503020202020204" pitchFamily="34" charset="0"/>
              </a:rPr>
              <a:t> </a:t>
            </a:r>
            <a:r>
              <a:rPr lang="en-ID" sz="1200" dirty="0" err="1">
                <a:solidFill>
                  <a:srgbClr val="000000"/>
                </a:solidFill>
                <a:latin typeface="Agency FB" panose="020B0503020202020204" pitchFamily="34" charset="0"/>
              </a:rPr>
              <a:t>anggaran</a:t>
            </a:r>
            <a:r>
              <a:rPr lang="en-ID" sz="1200" dirty="0">
                <a:solidFill>
                  <a:srgbClr val="000000"/>
                </a:solidFill>
                <a:latin typeface="Agency FB" panose="020B0503020202020204" pitchFamily="34" charset="0"/>
              </a:rPr>
              <a:t> </a:t>
            </a:r>
            <a:r>
              <a:rPr lang="en-ID" sz="1200" dirty="0" err="1">
                <a:solidFill>
                  <a:srgbClr val="000000"/>
                </a:solidFill>
                <a:latin typeface="Agency FB" panose="020B0503020202020204" pitchFamily="34" charset="0"/>
              </a:rPr>
              <a:t>belanja</a:t>
            </a:r>
            <a:r>
              <a:rPr lang="en-ID" sz="1200" dirty="0">
                <a:solidFill>
                  <a:srgbClr val="000000"/>
                </a:solidFill>
                <a:latin typeface="Agency FB" panose="020B0503020202020204" pitchFamily="34" charset="0"/>
              </a:rPr>
              <a:t> </a:t>
            </a:r>
            <a:r>
              <a:rPr lang="en-ID" sz="1200" dirty="0" err="1">
                <a:solidFill>
                  <a:srgbClr val="000000"/>
                </a:solidFill>
                <a:latin typeface="Agency FB" panose="020B0503020202020204" pitchFamily="34" charset="0"/>
              </a:rPr>
              <a:t>dan</a:t>
            </a:r>
            <a:r>
              <a:rPr lang="en-ID" sz="1200" dirty="0">
                <a:solidFill>
                  <a:srgbClr val="000000"/>
                </a:solidFill>
                <a:latin typeface="Agency FB" panose="020B0503020202020204" pitchFamily="34" charset="0"/>
              </a:rPr>
              <a:t>/</a:t>
            </a:r>
            <a:r>
              <a:rPr lang="en-ID" sz="1200" dirty="0" err="1">
                <a:solidFill>
                  <a:srgbClr val="000000"/>
                </a:solidFill>
                <a:latin typeface="Agency FB" panose="020B0503020202020204" pitchFamily="34" charset="0"/>
              </a:rPr>
              <a:t>atau</a:t>
            </a:r>
            <a:r>
              <a:rPr lang="en-ID" sz="1200" dirty="0">
                <a:solidFill>
                  <a:srgbClr val="000000"/>
                </a:solidFill>
                <a:latin typeface="Agency FB" panose="020B0503020202020204" pitchFamily="34" charset="0"/>
              </a:rPr>
              <a:t> </a:t>
            </a:r>
            <a:r>
              <a:rPr lang="en-ID" sz="1200" dirty="0" err="1">
                <a:solidFill>
                  <a:srgbClr val="000000"/>
                </a:solidFill>
                <a:latin typeface="Agency FB" panose="020B0503020202020204" pitchFamily="34" charset="0"/>
              </a:rPr>
              <a:t>pengeluaran</a:t>
            </a:r>
            <a:r>
              <a:rPr lang="en-ID" sz="1200" dirty="0">
                <a:solidFill>
                  <a:srgbClr val="000000"/>
                </a:solidFill>
                <a:latin typeface="Agency FB" panose="020B0503020202020204" pitchFamily="34" charset="0"/>
              </a:rPr>
              <a:t> </a:t>
            </a:r>
            <a:r>
              <a:rPr lang="en-ID" sz="1200" dirty="0" err="1">
                <a:solidFill>
                  <a:srgbClr val="000000"/>
                </a:solidFill>
                <a:latin typeface="Agency FB" panose="020B0503020202020204" pitchFamily="34" charset="0"/>
              </a:rPr>
              <a:t>pembiayaan</a:t>
            </a:r>
            <a:r>
              <a:rPr lang="en-ID" sz="1200" dirty="0">
                <a:solidFill>
                  <a:srgbClr val="000000"/>
                </a:solidFill>
                <a:latin typeface="Agency FB" panose="020B0503020202020204" pitchFamily="34" charset="0"/>
              </a:rPr>
              <a:t> </a:t>
            </a:r>
            <a:r>
              <a:rPr lang="en-ID" sz="1200" dirty="0" err="1">
                <a:solidFill>
                  <a:srgbClr val="000000"/>
                </a:solidFill>
                <a:latin typeface="Agency FB" panose="020B0503020202020204" pitchFamily="34" charset="0"/>
              </a:rPr>
              <a:t>pada</a:t>
            </a:r>
            <a:r>
              <a:rPr lang="en-ID" sz="1200" dirty="0">
                <a:solidFill>
                  <a:srgbClr val="000000"/>
                </a:solidFill>
                <a:latin typeface="Agency FB" panose="020B0503020202020204" pitchFamily="34" charset="0"/>
              </a:rPr>
              <a:t> SKPD </a:t>
            </a:r>
            <a:r>
              <a:rPr lang="en-ID" sz="1200" dirty="0" err="1">
                <a:solidFill>
                  <a:srgbClr val="000000"/>
                </a:solidFill>
                <a:latin typeface="Agency FB" panose="020B0503020202020204" pitchFamily="34" charset="0"/>
              </a:rPr>
              <a:t>dan</a:t>
            </a:r>
            <a:r>
              <a:rPr lang="en-ID" sz="1200" dirty="0">
                <a:solidFill>
                  <a:srgbClr val="000000"/>
                </a:solidFill>
                <a:latin typeface="Agency FB" panose="020B0503020202020204" pitchFamily="34" charset="0"/>
              </a:rPr>
              <a:t> SKPKD. </a:t>
            </a:r>
            <a:endParaRPr lang="en-ID" sz="1200" dirty="0">
              <a:solidFill>
                <a:srgbClr val="000000"/>
              </a:solidFill>
              <a:latin typeface="Agency FB" panose="020B0503020202020204" pitchFamily="34" charset="0"/>
            </a:endParaRPr>
          </a:p>
        </p:txBody>
      </p:sp>
      <p:pic>
        <p:nvPicPr>
          <p:cNvPr id="7" name="Picture 6"/>
          <p:cNvPicPr>
            <a:picLocks noChangeAspect="1"/>
          </p:cNvPicPr>
          <p:nvPr/>
        </p:nvPicPr>
        <p:blipFill>
          <a:blip r:embed="rId1"/>
          <a:stretch>
            <a:fillRect/>
          </a:stretch>
        </p:blipFill>
        <p:spPr>
          <a:xfrm>
            <a:off x="52181" y="3110969"/>
            <a:ext cx="9039639" cy="3054335"/>
          </a:xfrm>
          <a:prstGeom prst="rect">
            <a:avLst/>
          </a:prstGeom>
        </p:spPr>
      </p:pic>
      <p:sp>
        <p:nvSpPr>
          <p:cNvPr id="8" name="Rectangle 7"/>
          <p:cNvSpPr/>
          <p:nvPr/>
        </p:nvSpPr>
        <p:spPr>
          <a:xfrm>
            <a:off x="4717474" y="777084"/>
            <a:ext cx="4374347" cy="1260000"/>
          </a:xfrm>
          <a:prstGeom prst="rect">
            <a:avLst/>
          </a:prstGeom>
          <a:solidFill>
            <a:srgbClr val="FFFF00"/>
          </a:solid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34620" indent="-134620" algn="just">
              <a:buFont typeface="Arial" panose="020B0604020202020204" pitchFamily="34" charset="0"/>
              <a:buChar char="•"/>
            </a:pPr>
            <a:r>
              <a:rPr lang="en-ID" sz="1125" dirty="0" err="1">
                <a:solidFill>
                  <a:srgbClr val="000000"/>
                </a:solidFill>
                <a:latin typeface="Agency FB" panose="020B0503020202020204" pitchFamily="34" charset="0"/>
              </a:rPr>
              <a:t>Dalam</a:t>
            </a:r>
            <a:r>
              <a:rPr lang="en-ID" sz="1125" dirty="0">
                <a:solidFill>
                  <a:srgbClr val="000000"/>
                </a:solidFill>
                <a:latin typeface="Agency FB" panose="020B0503020202020204" pitchFamily="34" charset="0"/>
              </a:rPr>
              <a:t> </a:t>
            </a:r>
            <a:r>
              <a:rPr lang="en-ID" sz="1125" dirty="0" err="1">
                <a:solidFill>
                  <a:srgbClr val="000000"/>
                </a:solidFill>
                <a:latin typeface="Agency FB" panose="020B0503020202020204" pitchFamily="34" charset="0"/>
              </a:rPr>
              <a:t>hal</a:t>
            </a:r>
            <a:r>
              <a:rPr lang="en-ID" sz="1125" dirty="0">
                <a:solidFill>
                  <a:srgbClr val="000000"/>
                </a:solidFill>
                <a:latin typeface="Agency FB" panose="020B0503020202020204" pitchFamily="34" charset="0"/>
              </a:rPr>
              <a:t> PA </a:t>
            </a:r>
            <a:r>
              <a:rPr lang="en-ID" sz="1125" dirty="0" err="1">
                <a:solidFill>
                  <a:srgbClr val="000000"/>
                </a:solidFill>
                <a:latin typeface="Agency FB" panose="020B0503020202020204" pitchFamily="34" charset="0"/>
              </a:rPr>
              <a:t>melimpahkan</a:t>
            </a:r>
            <a:r>
              <a:rPr lang="en-ID" sz="1125" dirty="0">
                <a:solidFill>
                  <a:srgbClr val="000000"/>
                </a:solidFill>
                <a:latin typeface="Agency FB" panose="020B0503020202020204" pitchFamily="34" charset="0"/>
              </a:rPr>
              <a:t> </a:t>
            </a:r>
            <a:r>
              <a:rPr lang="en-ID" sz="1125" dirty="0" err="1">
                <a:solidFill>
                  <a:srgbClr val="000000"/>
                </a:solidFill>
                <a:latin typeface="Agency FB" panose="020B0503020202020204" pitchFamily="34" charset="0"/>
              </a:rPr>
              <a:t>kewenangannya</a:t>
            </a:r>
            <a:r>
              <a:rPr lang="en-ID" sz="1125" dirty="0">
                <a:solidFill>
                  <a:srgbClr val="000000"/>
                </a:solidFill>
                <a:latin typeface="Agency FB" panose="020B0503020202020204" pitchFamily="34" charset="0"/>
              </a:rPr>
              <a:t> </a:t>
            </a:r>
            <a:r>
              <a:rPr lang="en-ID" sz="1125" dirty="0" err="1">
                <a:solidFill>
                  <a:srgbClr val="000000"/>
                </a:solidFill>
                <a:latin typeface="Agency FB" panose="020B0503020202020204" pitchFamily="34" charset="0"/>
              </a:rPr>
              <a:t>kepada</a:t>
            </a:r>
            <a:r>
              <a:rPr lang="en-ID" sz="1125" dirty="0">
                <a:solidFill>
                  <a:srgbClr val="000000"/>
                </a:solidFill>
                <a:latin typeface="Agency FB" panose="020B0503020202020204" pitchFamily="34" charset="0"/>
              </a:rPr>
              <a:t> KPA, </a:t>
            </a:r>
            <a:r>
              <a:rPr lang="en-ID" sz="1125" dirty="0" err="1">
                <a:solidFill>
                  <a:srgbClr val="000000"/>
                </a:solidFill>
                <a:latin typeface="Agency FB" panose="020B0503020202020204" pitchFamily="34" charset="0"/>
              </a:rPr>
              <a:t>kepala</a:t>
            </a:r>
            <a:r>
              <a:rPr lang="en-ID" sz="1125" dirty="0">
                <a:solidFill>
                  <a:srgbClr val="000000"/>
                </a:solidFill>
                <a:latin typeface="Agency FB" panose="020B0503020202020204" pitchFamily="34" charset="0"/>
              </a:rPr>
              <a:t> </a:t>
            </a:r>
            <a:r>
              <a:rPr lang="en-ID" sz="1125" dirty="0" err="1">
                <a:solidFill>
                  <a:srgbClr val="000000"/>
                </a:solidFill>
                <a:latin typeface="Agency FB" panose="020B0503020202020204" pitchFamily="34" charset="0"/>
              </a:rPr>
              <a:t>daerah</a:t>
            </a:r>
            <a:r>
              <a:rPr lang="en-ID" sz="1125" dirty="0">
                <a:solidFill>
                  <a:srgbClr val="000000"/>
                </a:solidFill>
                <a:latin typeface="Agency FB" panose="020B0503020202020204" pitchFamily="34" charset="0"/>
              </a:rPr>
              <a:t> </a:t>
            </a:r>
            <a:r>
              <a:rPr lang="en-ID" sz="1125" dirty="0" err="1">
                <a:solidFill>
                  <a:srgbClr val="000000"/>
                </a:solidFill>
                <a:latin typeface="Agency FB" panose="020B0503020202020204" pitchFamily="34" charset="0"/>
              </a:rPr>
              <a:t>atas</a:t>
            </a:r>
            <a:r>
              <a:rPr lang="en-ID" sz="1125" dirty="0">
                <a:solidFill>
                  <a:srgbClr val="000000"/>
                </a:solidFill>
                <a:latin typeface="Agency FB" panose="020B0503020202020204" pitchFamily="34" charset="0"/>
              </a:rPr>
              <a:t> </a:t>
            </a:r>
            <a:r>
              <a:rPr lang="en-ID" sz="1125" dirty="0" err="1">
                <a:solidFill>
                  <a:srgbClr val="000000"/>
                </a:solidFill>
                <a:latin typeface="Agency FB" panose="020B0503020202020204" pitchFamily="34" charset="0"/>
              </a:rPr>
              <a:t>usul</a:t>
            </a:r>
            <a:r>
              <a:rPr lang="en-ID" sz="1125" dirty="0">
                <a:solidFill>
                  <a:srgbClr val="000000"/>
                </a:solidFill>
                <a:latin typeface="Agency FB" panose="020B0503020202020204" pitchFamily="34" charset="0"/>
              </a:rPr>
              <a:t> PPKD </a:t>
            </a:r>
            <a:r>
              <a:rPr lang="en-ID" sz="1125" dirty="0" err="1">
                <a:solidFill>
                  <a:srgbClr val="000000"/>
                </a:solidFill>
                <a:latin typeface="Agency FB" panose="020B0503020202020204" pitchFamily="34" charset="0"/>
              </a:rPr>
              <a:t>menetapkan</a:t>
            </a:r>
            <a:r>
              <a:rPr lang="en-ID" sz="1125" dirty="0">
                <a:solidFill>
                  <a:srgbClr val="000000"/>
                </a:solidFill>
                <a:latin typeface="Agency FB" panose="020B0503020202020204" pitchFamily="34" charset="0"/>
              </a:rPr>
              <a:t> </a:t>
            </a:r>
            <a:r>
              <a:rPr lang="en-ID" sz="1125" dirty="0" err="1">
                <a:solidFill>
                  <a:srgbClr val="000000"/>
                </a:solidFill>
                <a:latin typeface="Agency FB" panose="020B0503020202020204" pitchFamily="34" charset="0"/>
              </a:rPr>
              <a:t>Bendahara</a:t>
            </a:r>
            <a:r>
              <a:rPr lang="en-ID" sz="1125" dirty="0">
                <a:solidFill>
                  <a:srgbClr val="000000"/>
                </a:solidFill>
                <a:latin typeface="Agency FB" panose="020B0503020202020204" pitchFamily="34" charset="0"/>
              </a:rPr>
              <a:t> </a:t>
            </a:r>
            <a:r>
              <a:rPr lang="en-ID" sz="1125" dirty="0" err="1">
                <a:solidFill>
                  <a:srgbClr val="000000"/>
                </a:solidFill>
                <a:latin typeface="Agency FB" panose="020B0503020202020204" pitchFamily="34" charset="0"/>
              </a:rPr>
              <a:t>Pengeluaran</a:t>
            </a:r>
            <a:r>
              <a:rPr lang="en-ID" sz="1125" dirty="0">
                <a:solidFill>
                  <a:srgbClr val="000000"/>
                </a:solidFill>
                <a:latin typeface="Agency FB" panose="020B0503020202020204" pitchFamily="34" charset="0"/>
              </a:rPr>
              <a:t> </a:t>
            </a:r>
            <a:r>
              <a:rPr lang="en-ID" sz="1125" dirty="0" err="1">
                <a:solidFill>
                  <a:srgbClr val="000000"/>
                </a:solidFill>
                <a:latin typeface="Agency FB" panose="020B0503020202020204" pitchFamily="34" charset="0"/>
              </a:rPr>
              <a:t>Pembantu</a:t>
            </a:r>
            <a:r>
              <a:rPr lang="en-ID" sz="1125" dirty="0">
                <a:solidFill>
                  <a:srgbClr val="000000"/>
                </a:solidFill>
                <a:latin typeface="Agency FB" panose="020B0503020202020204" pitchFamily="34" charset="0"/>
              </a:rPr>
              <a:t>. </a:t>
            </a:r>
            <a:endParaRPr lang="en-ID" sz="1125" dirty="0">
              <a:solidFill>
                <a:srgbClr val="000000"/>
              </a:solidFill>
              <a:latin typeface="Agency FB" panose="020B0503020202020204" pitchFamily="34" charset="0"/>
            </a:endParaRPr>
          </a:p>
          <a:p>
            <a:pPr marL="134620" indent="-134620" algn="just">
              <a:buFont typeface="Arial" panose="020B0604020202020204" pitchFamily="34" charset="0"/>
              <a:buChar char="•"/>
            </a:pPr>
            <a:r>
              <a:rPr lang="en-ID" sz="1125" dirty="0" err="1">
                <a:solidFill>
                  <a:srgbClr val="000000"/>
                </a:solidFill>
                <a:latin typeface="Agency FB" panose="020B0503020202020204" pitchFamily="34" charset="0"/>
              </a:rPr>
              <a:t>Penetapan</a:t>
            </a:r>
            <a:r>
              <a:rPr lang="en-ID" sz="1125" dirty="0">
                <a:solidFill>
                  <a:srgbClr val="000000"/>
                </a:solidFill>
                <a:latin typeface="Agency FB" panose="020B0503020202020204" pitchFamily="34" charset="0"/>
              </a:rPr>
              <a:t> </a:t>
            </a:r>
            <a:r>
              <a:rPr lang="en-ID" sz="1125" dirty="0" err="1">
                <a:solidFill>
                  <a:srgbClr val="000000"/>
                </a:solidFill>
                <a:latin typeface="Agency FB" panose="020B0503020202020204" pitchFamily="34" charset="0"/>
              </a:rPr>
              <a:t>Bendahara</a:t>
            </a:r>
            <a:r>
              <a:rPr lang="en-ID" sz="1125" dirty="0">
                <a:solidFill>
                  <a:srgbClr val="000000"/>
                </a:solidFill>
                <a:latin typeface="Agency FB" panose="020B0503020202020204" pitchFamily="34" charset="0"/>
              </a:rPr>
              <a:t> </a:t>
            </a:r>
            <a:r>
              <a:rPr lang="en-ID" sz="1125" dirty="0" err="1">
                <a:solidFill>
                  <a:srgbClr val="000000"/>
                </a:solidFill>
                <a:latin typeface="Agency FB" panose="020B0503020202020204" pitchFamily="34" charset="0"/>
              </a:rPr>
              <a:t>pengeluaran</a:t>
            </a:r>
            <a:r>
              <a:rPr lang="en-ID" sz="1125" dirty="0">
                <a:solidFill>
                  <a:srgbClr val="000000"/>
                </a:solidFill>
                <a:latin typeface="Agency FB" panose="020B0503020202020204" pitchFamily="34" charset="0"/>
              </a:rPr>
              <a:t> </a:t>
            </a:r>
            <a:r>
              <a:rPr lang="en-ID" sz="1125" dirty="0" err="1">
                <a:solidFill>
                  <a:srgbClr val="000000"/>
                </a:solidFill>
                <a:latin typeface="Agency FB" panose="020B0503020202020204" pitchFamily="34" charset="0"/>
              </a:rPr>
              <a:t>pembantu</a:t>
            </a:r>
            <a:r>
              <a:rPr lang="en-ID" sz="1125" dirty="0">
                <a:solidFill>
                  <a:srgbClr val="000000"/>
                </a:solidFill>
                <a:latin typeface="Agency FB" panose="020B0503020202020204" pitchFamily="34" charset="0"/>
              </a:rPr>
              <a:t> </a:t>
            </a:r>
            <a:r>
              <a:rPr lang="en-ID" sz="1125" dirty="0" err="1">
                <a:solidFill>
                  <a:srgbClr val="000000"/>
                </a:solidFill>
                <a:latin typeface="Agency FB" panose="020B0503020202020204" pitchFamily="34" charset="0"/>
              </a:rPr>
              <a:t>didasarkan</a:t>
            </a:r>
            <a:r>
              <a:rPr lang="en-ID" sz="1125" dirty="0">
                <a:solidFill>
                  <a:srgbClr val="000000"/>
                </a:solidFill>
                <a:latin typeface="Agency FB" panose="020B0503020202020204" pitchFamily="34" charset="0"/>
              </a:rPr>
              <a:t> </a:t>
            </a:r>
            <a:r>
              <a:rPr lang="en-ID" sz="1125" dirty="0" err="1">
                <a:solidFill>
                  <a:srgbClr val="000000"/>
                </a:solidFill>
                <a:latin typeface="Agency FB" panose="020B0503020202020204" pitchFamily="34" charset="0"/>
              </a:rPr>
              <a:t>atas</a:t>
            </a:r>
            <a:r>
              <a:rPr lang="en-ID" sz="1125" dirty="0">
                <a:solidFill>
                  <a:srgbClr val="000000"/>
                </a:solidFill>
                <a:latin typeface="Agency FB" panose="020B0503020202020204" pitchFamily="34" charset="0"/>
              </a:rPr>
              <a:t> </a:t>
            </a:r>
            <a:r>
              <a:rPr lang="en-ID" sz="1125" dirty="0" err="1">
                <a:solidFill>
                  <a:srgbClr val="000000"/>
                </a:solidFill>
                <a:latin typeface="Agency FB" panose="020B0503020202020204" pitchFamily="34" charset="0"/>
              </a:rPr>
              <a:t>pertimbangan</a:t>
            </a:r>
            <a:r>
              <a:rPr lang="en-ID" sz="1125" dirty="0">
                <a:solidFill>
                  <a:srgbClr val="000000"/>
                </a:solidFill>
                <a:latin typeface="Agency FB" panose="020B0503020202020204" pitchFamily="34" charset="0"/>
              </a:rPr>
              <a:t>: </a:t>
            </a:r>
            <a:endParaRPr lang="en-ID" sz="1125" dirty="0">
              <a:solidFill>
                <a:srgbClr val="000000"/>
              </a:solidFill>
              <a:latin typeface="Agency FB" panose="020B0503020202020204" pitchFamily="34" charset="0"/>
            </a:endParaRPr>
          </a:p>
          <a:p>
            <a:pPr marL="134620" algn="just"/>
            <a:r>
              <a:rPr lang="en-ID" sz="1125" dirty="0">
                <a:solidFill>
                  <a:srgbClr val="000000"/>
                </a:solidFill>
                <a:latin typeface="Agency FB" panose="020B0503020202020204" pitchFamily="34" charset="0"/>
              </a:rPr>
              <a:t>1) </a:t>
            </a:r>
            <a:r>
              <a:rPr lang="en-ID" sz="1125" dirty="0" err="1">
                <a:solidFill>
                  <a:srgbClr val="000000"/>
                </a:solidFill>
                <a:latin typeface="Agency FB" panose="020B0503020202020204" pitchFamily="34" charset="0"/>
              </a:rPr>
              <a:t>besaran</a:t>
            </a:r>
            <a:r>
              <a:rPr lang="en-ID" sz="1125" dirty="0">
                <a:solidFill>
                  <a:srgbClr val="000000"/>
                </a:solidFill>
                <a:latin typeface="Agency FB" panose="020B0503020202020204" pitchFamily="34" charset="0"/>
              </a:rPr>
              <a:t> </a:t>
            </a:r>
            <a:r>
              <a:rPr lang="en-ID" sz="1125" dirty="0" err="1">
                <a:solidFill>
                  <a:srgbClr val="000000"/>
                </a:solidFill>
                <a:latin typeface="Agency FB" panose="020B0503020202020204" pitchFamily="34" charset="0"/>
              </a:rPr>
              <a:t>anggaran</a:t>
            </a:r>
            <a:r>
              <a:rPr lang="en-ID" sz="1125" dirty="0">
                <a:solidFill>
                  <a:srgbClr val="000000"/>
                </a:solidFill>
                <a:latin typeface="Agency FB" panose="020B0503020202020204" pitchFamily="34" charset="0"/>
              </a:rPr>
              <a:t>; </a:t>
            </a:r>
            <a:endParaRPr lang="en-ID" sz="1125" dirty="0">
              <a:solidFill>
                <a:srgbClr val="000000"/>
              </a:solidFill>
              <a:latin typeface="Agency FB" panose="020B0503020202020204" pitchFamily="34" charset="0"/>
            </a:endParaRPr>
          </a:p>
          <a:p>
            <a:pPr marL="134620" algn="just"/>
            <a:r>
              <a:rPr lang="nl-NL" sz="1125" dirty="0">
                <a:solidFill>
                  <a:srgbClr val="000000"/>
                </a:solidFill>
                <a:latin typeface="Agency FB" panose="020B0503020202020204" pitchFamily="34" charset="0"/>
              </a:rPr>
              <a:t>2) </a:t>
            </a:r>
            <a:r>
              <a:rPr lang="nl-NL" sz="1125" dirty="0" err="1">
                <a:solidFill>
                  <a:srgbClr val="000000"/>
                </a:solidFill>
                <a:latin typeface="Agency FB" panose="020B0503020202020204" pitchFamily="34" charset="0"/>
              </a:rPr>
              <a:t>rentang</a:t>
            </a:r>
            <a:r>
              <a:rPr lang="nl-NL" sz="1125" dirty="0">
                <a:solidFill>
                  <a:srgbClr val="000000"/>
                </a:solidFill>
                <a:latin typeface="Agency FB" panose="020B0503020202020204" pitchFamily="34" charset="0"/>
              </a:rPr>
              <a:t> </a:t>
            </a:r>
            <a:r>
              <a:rPr lang="nl-NL" sz="1125" dirty="0" err="1">
                <a:solidFill>
                  <a:srgbClr val="000000"/>
                </a:solidFill>
                <a:latin typeface="Agency FB" panose="020B0503020202020204" pitchFamily="34" charset="0"/>
              </a:rPr>
              <a:t>kendali</a:t>
            </a:r>
            <a:r>
              <a:rPr lang="nl-NL" sz="1125" dirty="0">
                <a:solidFill>
                  <a:srgbClr val="000000"/>
                </a:solidFill>
                <a:latin typeface="Agency FB" panose="020B0503020202020204" pitchFamily="34" charset="0"/>
              </a:rPr>
              <a:t> dan/</a:t>
            </a:r>
            <a:r>
              <a:rPr lang="nl-NL" sz="1125" dirty="0" err="1">
                <a:solidFill>
                  <a:srgbClr val="000000"/>
                </a:solidFill>
                <a:latin typeface="Agency FB" panose="020B0503020202020204" pitchFamily="34" charset="0"/>
              </a:rPr>
              <a:t>atau</a:t>
            </a:r>
            <a:r>
              <a:rPr lang="nl-NL" sz="1125" dirty="0">
                <a:solidFill>
                  <a:srgbClr val="000000"/>
                </a:solidFill>
                <a:latin typeface="Agency FB" panose="020B0503020202020204" pitchFamily="34" charset="0"/>
              </a:rPr>
              <a:t> </a:t>
            </a:r>
            <a:r>
              <a:rPr lang="nl-NL" sz="1125" dirty="0" err="1">
                <a:solidFill>
                  <a:srgbClr val="000000"/>
                </a:solidFill>
                <a:latin typeface="Agency FB" panose="020B0503020202020204" pitchFamily="34" charset="0"/>
              </a:rPr>
              <a:t>lokasi</a:t>
            </a:r>
            <a:r>
              <a:rPr lang="nl-NL" sz="1125" dirty="0">
                <a:solidFill>
                  <a:srgbClr val="000000"/>
                </a:solidFill>
                <a:latin typeface="Agency FB" panose="020B0503020202020204" pitchFamily="34" charset="0"/>
              </a:rPr>
              <a:t>;</a:t>
            </a:r>
            <a:endParaRPr lang="nl-NL" sz="1125" dirty="0">
              <a:solidFill>
                <a:srgbClr val="000000"/>
              </a:solidFill>
              <a:latin typeface="Agency FB" panose="020B0503020202020204" pitchFamily="34" charset="0"/>
            </a:endParaRPr>
          </a:p>
        </p:txBody>
      </p:sp>
      <p:sp>
        <p:nvSpPr>
          <p:cNvPr id="15" name="Rectangle 14"/>
          <p:cNvSpPr/>
          <p:nvPr/>
        </p:nvSpPr>
        <p:spPr>
          <a:xfrm>
            <a:off x="4717474" y="2111005"/>
            <a:ext cx="4374347" cy="957955"/>
          </a:xfrm>
          <a:prstGeom prst="rect">
            <a:avLst/>
          </a:prstGeom>
          <a:solidFill>
            <a:srgbClr val="FFFF00"/>
          </a:solid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34620" indent="-134620" algn="just">
              <a:buFont typeface="Arial" panose="020B0604020202020204" pitchFamily="34" charset="0"/>
              <a:buChar char="•"/>
            </a:pPr>
            <a:r>
              <a:rPr lang="en-ID" sz="1125" dirty="0" err="1">
                <a:solidFill>
                  <a:srgbClr val="000000"/>
                </a:solidFill>
                <a:latin typeface="Agency FB" panose="020B0503020202020204" pitchFamily="34" charset="0"/>
              </a:rPr>
              <a:t>Dalam</a:t>
            </a:r>
            <a:r>
              <a:rPr lang="en-ID" sz="1125" dirty="0">
                <a:solidFill>
                  <a:srgbClr val="000000"/>
                </a:solidFill>
                <a:latin typeface="Agency FB" panose="020B0503020202020204" pitchFamily="34" charset="0"/>
              </a:rPr>
              <a:t> </a:t>
            </a:r>
            <a:r>
              <a:rPr lang="en-ID" sz="1125" dirty="0" err="1">
                <a:solidFill>
                  <a:srgbClr val="000000"/>
                </a:solidFill>
                <a:latin typeface="Agency FB" panose="020B0503020202020204" pitchFamily="34" charset="0"/>
              </a:rPr>
              <a:t>hal</a:t>
            </a:r>
            <a:r>
              <a:rPr lang="en-ID" sz="1125" dirty="0">
                <a:solidFill>
                  <a:srgbClr val="000000"/>
                </a:solidFill>
                <a:latin typeface="Agency FB" panose="020B0503020202020204" pitchFamily="34" charset="0"/>
              </a:rPr>
              <a:t> </a:t>
            </a:r>
            <a:r>
              <a:rPr lang="en-ID" sz="1125" dirty="0" err="1">
                <a:solidFill>
                  <a:srgbClr val="000000"/>
                </a:solidFill>
                <a:latin typeface="Agency FB" panose="020B0503020202020204" pitchFamily="34" charset="0"/>
              </a:rPr>
              <a:t>terdapat</a:t>
            </a:r>
            <a:r>
              <a:rPr lang="en-ID" sz="1125" dirty="0">
                <a:solidFill>
                  <a:srgbClr val="000000"/>
                </a:solidFill>
                <a:latin typeface="Agency FB" panose="020B0503020202020204" pitchFamily="34" charset="0"/>
              </a:rPr>
              <a:t> </a:t>
            </a:r>
            <a:r>
              <a:rPr lang="en-ID" sz="1125" dirty="0" err="1">
                <a:solidFill>
                  <a:srgbClr val="000000"/>
                </a:solidFill>
                <a:latin typeface="Agency FB" panose="020B0503020202020204" pitchFamily="34" charset="0"/>
              </a:rPr>
              <a:t>pembentukan</a:t>
            </a:r>
            <a:r>
              <a:rPr lang="en-ID" sz="1125" dirty="0">
                <a:solidFill>
                  <a:srgbClr val="000000"/>
                </a:solidFill>
                <a:latin typeface="Agency FB" panose="020B0503020202020204" pitchFamily="34" charset="0"/>
              </a:rPr>
              <a:t> unit </a:t>
            </a:r>
            <a:r>
              <a:rPr lang="en-ID" sz="1125" dirty="0" err="1">
                <a:solidFill>
                  <a:srgbClr val="000000"/>
                </a:solidFill>
                <a:latin typeface="Agency FB" panose="020B0503020202020204" pitchFamily="34" charset="0"/>
              </a:rPr>
              <a:t>organisasi</a:t>
            </a:r>
            <a:r>
              <a:rPr lang="en-ID" sz="1125" dirty="0">
                <a:solidFill>
                  <a:srgbClr val="000000"/>
                </a:solidFill>
                <a:latin typeface="Agency FB" panose="020B0503020202020204" pitchFamily="34" charset="0"/>
              </a:rPr>
              <a:t> </a:t>
            </a:r>
            <a:r>
              <a:rPr lang="en-ID" sz="1125" dirty="0" err="1">
                <a:solidFill>
                  <a:srgbClr val="000000"/>
                </a:solidFill>
                <a:latin typeface="Agency FB" panose="020B0503020202020204" pitchFamily="34" charset="0"/>
              </a:rPr>
              <a:t>bersifat</a:t>
            </a:r>
            <a:r>
              <a:rPr lang="en-ID" sz="1125" dirty="0">
                <a:solidFill>
                  <a:srgbClr val="000000"/>
                </a:solidFill>
                <a:latin typeface="Agency FB" panose="020B0503020202020204" pitchFamily="34" charset="0"/>
              </a:rPr>
              <a:t> </a:t>
            </a:r>
            <a:r>
              <a:rPr lang="en-ID" sz="1125" dirty="0" err="1">
                <a:solidFill>
                  <a:srgbClr val="000000"/>
                </a:solidFill>
                <a:latin typeface="Agency FB" panose="020B0503020202020204" pitchFamily="34" charset="0"/>
              </a:rPr>
              <a:t>khusus</a:t>
            </a:r>
            <a:r>
              <a:rPr lang="en-ID" sz="1125" dirty="0">
                <a:solidFill>
                  <a:srgbClr val="000000"/>
                </a:solidFill>
                <a:latin typeface="Agency FB" panose="020B0503020202020204" pitchFamily="34" charset="0"/>
              </a:rPr>
              <a:t> </a:t>
            </a:r>
            <a:r>
              <a:rPr lang="en-ID" sz="1125" dirty="0" err="1">
                <a:solidFill>
                  <a:srgbClr val="000000"/>
                </a:solidFill>
                <a:latin typeface="Agency FB" panose="020B0503020202020204" pitchFamily="34" charset="0"/>
              </a:rPr>
              <a:t>sesuai</a:t>
            </a:r>
            <a:r>
              <a:rPr lang="en-ID" sz="1125" dirty="0">
                <a:solidFill>
                  <a:srgbClr val="000000"/>
                </a:solidFill>
                <a:latin typeface="Agency FB" panose="020B0503020202020204" pitchFamily="34" charset="0"/>
              </a:rPr>
              <a:t> </a:t>
            </a:r>
            <a:r>
              <a:rPr lang="en-ID" sz="1125" dirty="0" err="1">
                <a:solidFill>
                  <a:srgbClr val="000000"/>
                </a:solidFill>
                <a:latin typeface="Agency FB" panose="020B0503020202020204" pitchFamily="34" charset="0"/>
              </a:rPr>
              <a:t>dengan</a:t>
            </a:r>
            <a:r>
              <a:rPr lang="en-ID" sz="1125" dirty="0">
                <a:solidFill>
                  <a:srgbClr val="000000"/>
                </a:solidFill>
                <a:latin typeface="Agency FB" panose="020B0503020202020204" pitchFamily="34" charset="0"/>
              </a:rPr>
              <a:t> </a:t>
            </a:r>
            <a:r>
              <a:rPr lang="en-ID" sz="1125" dirty="0" err="1">
                <a:solidFill>
                  <a:srgbClr val="000000"/>
                </a:solidFill>
                <a:latin typeface="Agency FB" panose="020B0503020202020204" pitchFamily="34" charset="0"/>
              </a:rPr>
              <a:t>ketentuan</a:t>
            </a:r>
            <a:r>
              <a:rPr lang="en-ID" sz="1125" dirty="0">
                <a:solidFill>
                  <a:srgbClr val="000000"/>
                </a:solidFill>
                <a:latin typeface="Agency FB" panose="020B0503020202020204" pitchFamily="34" charset="0"/>
              </a:rPr>
              <a:t> </a:t>
            </a:r>
            <a:r>
              <a:rPr lang="en-ID" sz="1125" dirty="0" err="1">
                <a:solidFill>
                  <a:srgbClr val="000000"/>
                </a:solidFill>
                <a:latin typeface="Agency FB" panose="020B0503020202020204" pitchFamily="34" charset="0"/>
              </a:rPr>
              <a:t>peraturan</a:t>
            </a:r>
            <a:r>
              <a:rPr lang="en-ID" sz="1125" dirty="0">
                <a:solidFill>
                  <a:srgbClr val="000000"/>
                </a:solidFill>
                <a:latin typeface="Agency FB" panose="020B0503020202020204" pitchFamily="34" charset="0"/>
              </a:rPr>
              <a:t> </a:t>
            </a:r>
            <a:r>
              <a:rPr lang="en-ID" sz="1125" dirty="0" err="1">
                <a:solidFill>
                  <a:srgbClr val="000000"/>
                </a:solidFill>
                <a:latin typeface="Agency FB" panose="020B0503020202020204" pitchFamily="34" charset="0"/>
              </a:rPr>
              <a:t>perundang-undangan</a:t>
            </a:r>
            <a:r>
              <a:rPr lang="en-ID" sz="1125" dirty="0">
                <a:solidFill>
                  <a:srgbClr val="000000"/>
                </a:solidFill>
                <a:latin typeface="Agency FB" panose="020B0503020202020204" pitchFamily="34" charset="0"/>
              </a:rPr>
              <a:t>, </a:t>
            </a:r>
            <a:r>
              <a:rPr lang="en-ID" sz="1125" dirty="0" err="1">
                <a:solidFill>
                  <a:srgbClr val="000000"/>
                </a:solidFill>
                <a:latin typeface="Agency FB" panose="020B0503020202020204" pitchFamily="34" charset="0"/>
              </a:rPr>
              <a:t>kepala</a:t>
            </a:r>
            <a:r>
              <a:rPr lang="en-ID" sz="1125" dirty="0">
                <a:solidFill>
                  <a:srgbClr val="000000"/>
                </a:solidFill>
                <a:latin typeface="Agency FB" panose="020B0503020202020204" pitchFamily="34" charset="0"/>
              </a:rPr>
              <a:t> </a:t>
            </a:r>
            <a:r>
              <a:rPr lang="en-ID" sz="1125" dirty="0" err="1">
                <a:solidFill>
                  <a:srgbClr val="000000"/>
                </a:solidFill>
                <a:latin typeface="Agency FB" panose="020B0503020202020204" pitchFamily="34" charset="0"/>
              </a:rPr>
              <a:t>daerah</a:t>
            </a:r>
            <a:r>
              <a:rPr lang="en-ID" sz="1125" dirty="0">
                <a:solidFill>
                  <a:srgbClr val="000000"/>
                </a:solidFill>
                <a:latin typeface="Agency FB" panose="020B0503020202020204" pitchFamily="34" charset="0"/>
              </a:rPr>
              <a:t> </a:t>
            </a:r>
            <a:r>
              <a:rPr lang="en-ID" sz="1125" dirty="0" err="1">
                <a:solidFill>
                  <a:srgbClr val="000000"/>
                </a:solidFill>
                <a:latin typeface="Agency FB" panose="020B0503020202020204" pitchFamily="34" charset="0"/>
              </a:rPr>
              <a:t>menetapkan</a:t>
            </a:r>
            <a:r>
              <a:rPr lang="en-ID" sz="1125" dirty="0">
                <a:solidFill>
                  <a:srgbClr val="000000"/>
                </a:solidFill>
                <a:latin typeface="Agency FB" panose="020B0503020202020204" pitchFamily="34" charset="0"/>
              </a:rPr>
              <a:t> </a:t>
            </a:r>
            <a:r>
              <a:rPr lang="en-ID" sz="1125" dirty="0" err="1">
                <a:solidFill>
                  <a:srgbClr val="000000"/>
                </a:solidFill>
                <a:latin typeface="Agency FB" panose="020B0503020202020204" pitchFamily="34" charset="0"/>
              </a:rPr>
              <a:t>bendahara</a:t>
            </a:r>
            <a:r>
              <a:rPr lang="en-ID" sz="1125" dirty="0">
                <a:solidFill>
                  <a:srgbClr val="000000"/>
                </a:solidFill>
                <a:latin typeface="Agency FB" panose="020B0503020202020204" pitchFamily="34" charset="0"/>
              </a:rPr>
              <a:t> unit </a:t>
            </a:r>
            <a:r>
              <a:rPr lang="en-ID" sz="1125" dirty="0" err="1">
                <a:solidFill>
                  <a:srgbClr val="000000"/>
                </a:solidFill>
                <a:latin typeface="Agency FB" panose="020B0503020202020204" pitchFamily="34" charset="0"/>
              </a:rPr>
              <a:t>organisasi</a:t>
            </a:r>
            <a:r>
              <a:rPr lang="en-ID" sz="1125" dirty="0">
                <a:solidFill>
                  <a:srgbClr val="000000"/>
                </a:solidFill>
                <a:latin typeface="Agency FB" panose="020B0503020202020204" pitchFamily="34" charset="0"/>
              </a:rPr>
              <a:t> </a:t>
            </a:r>
            <a:r>
              <a:rPr lang="en-ID" sz="1125" dirty="0" err="1">
                <a:solidFill>
                  <a:srgbClr val="000000"/>
                </a:solidFill>
                <a:latin typeface="Agency FB" panose="020B0503020202020204" pitchFamily="34" charset="0"/>
              </a:rPr>
              <a:t>bersifat</a:t>
            </a:r>
            <a:r>
              <a:rPr lang="en-ID" sz="1125" dirty="0">
                <a:solidFill>
                  <a:srgbClr val="000000"/>
                </a:solidFill>
                <a:latin typeface="Agency FB" panose="020B0503020202020204" pitchFamily="34" charset="0"/>
              </a:rPr>
              <a:t> </a:t>
            </a:r>
            <a:r>
              <a:rPr lang="en-ID" sz="1125" dirty="0" err="1">
                <a:solidFill>
                  <a:srgbClr val="000000"/>
                </a:solidFill>
                <a:latin typeface="Agency FB" panose="020B0503020202020204" pitchFamily="34" charset="0"/>
              </a:rPr>
              <a:t>khusus</a:t>
            </a:r>
            <a:r>
              <a:rPr lang="en-ID" sz="1125" dirty="0">
                <a:solidFill>
                  <a:srgbClr val="000000"/>
                </a:solidFill>
                <a:latin typeface="Agency FB" panose="020B0503020202020204" pitchFamily="34" charset="0"/>
              </a:rPr>
              <a:t>. </a:t>
            </a:r>
            <a:endParaRPr lang="en-ID" sz="1125" dirty="0">
              <a:solidFill>
                <a:srgbClr val="000000"/>
              </a:solidFill>
              <a:latin typeface="Agency FB" panose="020B0503020202020204" pitchFamily="34" charset="0"/>
            </a:endParaRPr>
          </a:p>
          <a:p>
            <a:pPr marL="134620" indent="-134620" algn="just">
              <a:buFont typeface="Arial" panose="020B0604020202020204" pitchFamily="34" charset="0"/>
              <a:buChar char="•"/>
            </a:pPr>
            <a:r>
              <a:rPr lang="en-ID" sz="1125" dirty="0" err="1">
                <a:solidFill>
                  <a:srgbClr val="000000"/>
                </a:solidFill>
                <a:latin typeface="Agency FB" panose="020B0503020202020204" pitchFamily="34" charset="0"/>
              </a:rPr>
              <a:t>Bendahara</a:t>
            </a:r>
            <a:r>
              <a:rPr lang="en-ID" sz="1125" dirty="0">
                <a:solidFill>
                  <a:srgbClr val="000000"/>
                </a:solidFill>
                <a:latin typeface="Agency FB" panose="020B0503020202020204" pitchFamily="34" charset="0"/>
              </a:rPr>
              <a:t> unit </a:t>
            </a:r>
            <a:r>
              <a:rPr lang="en-ID" sz="1125" dirty="0" err="1">
                <a:solidFill>
                  <a:srgbClr val="000000"/>
                </a:solidFill>
                <a:latin typeface="Agency FB" panose="020B0503020202020204" pitchFamily="34" charset="0"/>
              </a:rPr>
              <a:t>organisasi</a:t>
            </a:r>
            <a:r>
              <a:rPr lang="en-ID" sz="1125" dirty="0">
                <a:solidFill>
                  <a:srgbClr val="000000"/>
                </a:solidFill>
                <a:latin typeface="Agency FB" panose="020B0503020202020204" pitchFamily="34" charset="0"/>
              </a:rPr>
              <a:t> </a:t>
            </a:r>
            <a:r>
              <a:rPr lang="en-ID" sz="1125" dirty="0" err="1">
                <a:solidFill>
                  <a:srgbClr val="000000"/>
                </a:solidFill>
                <a:latin typeface="Agency FB" panose="020B0503020202020204" pitchFamily="34" charset="0"/>
              </a:rPr>
              <a:t>bersifat</a:t>
            </a:r>
            <a:r>
              <a:rPr lang="en-ID" sz="1125" dirty="0">
                <a:solidFill>
                  <a:srgbClr val="000000"/>
                </a:solidFill>
                <a:latin typeface="Agency FB" panose="020B0503020202020204" pitchFamily="34" charset="0"/>
              </a:rPr>
              <a:t> </a:t>
            </a:r>
            <a:r>
              <a:rPr lang="en-ID" sz="1125" dirty="0" err="1">
                <a:solidFill>
                  <a:srgbClr val="000000"/>
                </a:solidFill>
                <a:latin typeface="Agency FB" panose="020B0503020202020204" pitchFamily="34" charset="0"/>
              </a:rPr>
              <a:t>khusus</a:t>
            </a:r>
            <a:r>
              <a:rPr lang="en-ID" sz="1125" dirty="0">
                <a:solidFill>
                  <a:srgbClr val="000000"/>
                </a:solidFill>
                <a:latin typeface="Agency FB" panose="020B0503020202020204" pitchFamily="34" charset="0"/>
              </a:rPr>
              <a:t> </a:t>
            </a:r>
            <a:r>
              <a:rPr lang="en-ID" sz="1125" dirty="0" err="1">
                <a:solidFill>
                  <a:srgbClr val="000000"/>
                </a:solidFill>
                <a:latin typeface="Agency FB" panose="020B0503020202020204" pitchFamily="34" charset="0"/>
              </a:rPr>
              <a:t>memiliki</a:t>
            </a:r>
            <a:r>
              <a:rPr lang="en-ID" sz="1125" dirty="0">
                <a:solidFill>
                  <a:srgbClr val="000000"/>
                </a:solidFill>
                <a:latin typeface="Agency FB" panose="020B0503020202020204" pitchFamily="34" charset="0"/>
              </a:rPr>
              <a:t> </a:t>
            </a:r>
            <a:r>
              <a:rPr lang="en-ID" sz="1125" dirty="0" err="1">
                <a:solidFill>
                  <a:srgbClr val="000000"/>
                </a:solidFill>
                <a:latin typeface="Agency FB" panose="020B0503020202020204" pitchFamily="34" charset="0"/>
              </a:rPr>
              <a:t>tugas</a:t>
            </a:r>
            <a:r>
              <a:rPr lang="en-ID" sz="1125" dirty="0">
                <a:solidFill>
                  <a:srgbClr val="000000"/>
                </a:solidFill>
                <a:latin typeface="Agency FB" panose="020B0503020202020204" pitchFamily="34" charset="0"/>
              </a:rPr>
              <a:t> </a:t>
            </a:r>
            <a:r>
              <a:rPr lang="en-ID" sz="1125" dirty="0" err="1">
                <a:solidFill>
                  <a:srgbClr val="000000"/>
                </a:solidFill>
                <a:latin typeface="Agency FB" panose="020B0503020202020204" pitchFamily="34" charset="0"/>
              </a:rPr>
              <a:t>dan</a:t>
            </a:r>
            <a:r>
              <a:rPr lang="en-ID" sz="1125" dirty="0">
                <a:solidFill>
                  <a:srgbClr val="000000"/>
                </a:solidFill>
                <a:latin typeface="Agency FB" panose="020B0503020202020204" pitchFamily="34" charset="0"/>
              </a:rPr>
              <a:t> </a:t>
            </a:r>
            <a:r>
              <a:rPr lang="en-ID" sz="1125" dirty="0" err="1">
                <a:solidFill>
                  <a:srgbClr val="000000"/>
                </a:solidFill>
                <a:latin typeface="Agency FB" panose="020B0503020202020204" pitchFamily="34" charset="0"/>
              </a:rPr>
              <a:t>wewenang</a:t>
            </a:r>
            <a:r>
              <a:rPr lang="en-ID" sz="1125" dirty="0">
                <a:solidFill>
                  <a:srgbClr val="000000"/>
                </a:solidFill>
                <a:latin typeface="Agency FB" panose="020B0503020202020204" pitchFamily="34" charset="0"/>
              </a:rPr>
              <a:t> </a:t>
            </a:r>
            <a:r>
              <a:rPr lang="en-ID" sz="1125" dirty="0" err="1">
                <a:solidFill>
                  <a:srgbClr val="000000"/>
                </a:solidFill>
                <a:latin typeface="Agency FB" panose="020B0503020202020204" pitchFamily="34" charset="0"/>
              </a:rPr>
              <a:t>setara</a:t>
            </a:r>
            <a:r>
              <a:rPr lang="en-ID" sz="1125" dirty="0">
                <a:solidFill>
                  <a:srgbClr val="000000"/>
                </a:solidFill>
                <a:latin typeface="Agency FB" panose="020B0503020202020204" pitchFamily="34" charset="0"/>
              </a:rPr>
              <a:t> </a:t>
            </a:r>
            <a:r>
              <a:rPr lang="en-ID" sz="1125" dirty="0" err="1">
                <a:solidFill>
                  <a:srgbClr val="000000"/>
                </a:solidFill>
                <a:latin typeface="Agency FB" panose="020B0503020202020204" pitchFamily="34" charset="0"/>
              </a:rPr>
              <a:t>dengan</a:t>
            </a:r>
            <a:r>
              <a:rPr lang="en-ID" sz="1125" dirty="0">
                <a:solidFill>
                  <a:srgbClr val="000000"/>
                </a:solidFill>
                <a:latin typeface="Agency FB" panose="020B0503020202020204" pitchFamily="34" charset="0"/>
              </a:rPr>
              <a:t> </a:t>
            </a:r>
            <a:r>
              <a:rPr lang="en-ID" sz="1125" dirty="0" err="1">
                <a:solidFill>
                  <a:srgbClr val="000000"/>
                </a:solidFill>
                <a:latin typeface="Agency FB" panose="020B0503020202020204" pitchFamily="34" charset="0"/>
              </a:rPr>
              <a:t>Bendahara</a:t>
            </a:r>
            <a:r>
              <a:rPr lang="en-ID" sz="1125" dirty="0">
                <a:solidFill>
                  <a:srgbClr val="000000"/>
                </a:solidFill>
                <a:latin typeface="Agency FB" panose="020B0503020202020204" pitchFamily="34" charset="0"/>
              </a:rPr>
              <a:t> </a:t>
            </a:r>
            <a:r>
              <a:rPr lang="en-ID" sz="1125" dirty="0" err="1">
                <a:solidFill>
                  <a:srgbClr val="000000"/>
                </a:solidFill>
                <a:latin typeface="Agency FB" panose="020B0503020202020204" pitchFamily="34" charset="0"/>
              </a:rPr>
              <a:t>Pengeluaran</a:t>
            </a:r>
            <a:r>
              <a:rPr lang="en-ID" sz="1125" dirty="0">
                <a:solidFill>
                  <a:srgbClr val="000000"/>
                </a:solidFill>
                <a:latin typeface="Agency FB" panose="020B0503020202020204" pitchFamily="34" charset="0"/>
              </a:rPr>
              <a:t>. </a:t>
            </a:r>
            <a:endParaRPr lang="en-ID" sz="1125" dirty="0">
              <a:solidFill>
                <a:srgbClr val="000000"/>
              </a:solidFill>
              <a:latin typeface="Agency FB" panose="020B0503020202020204" pitchFamily="34" charset="0"/>
            </a:endParaRPr>
          </a:p>
        </p:txBody>
      </p:sp>
      <p:cxnSp>
        <p:nvCxnSpPr>
          <p:cNvPr id="17" name="Connector: Elbow 16"/>
          <p:cNvCxnSpPr>
            <a:stCxn id="9" idx="3"/>
            <a:endCxn id="8" idx="1"/>
          </p:cNvCxnSpPr>
          <p:nvPr/>
        </p:nvCxnSpPr>
        <p:spPr>
          <a:xfrm>
            <a:off x="4110532" y="657770"/>
            <a:ext cx="606942" cy="749314"/>
          </a:xfrm>
          <a:prstGeom prst="bentConnector3">
            <a:avLst/>
          </a:prstGeom>
          <a:ln>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3" name="Connector: Elbow 22"/>
          <p:cNvCxnSpPr>
            <a:stCxn id="9" idx="3"/>
            <a:endCxn id="4" idx="3"/>
          </p:cNvCxnSpPr>
          <p:nvPr/>
        </p:nvCxnSpPr>
        <p:spPr>
          <a:xfrm>
            <a:off x="4110532" y="657770"/>
            <a:ext cx="12700" cy="1274088"/>
          </a:xfrm>
          <a:prstGeom prst="bentConnector3">
            <a:avLst>
              <a:gd name="adj1" fmla="val 1800000"/>
            </a:avLst>
          </a:prstGeom>
          <a:ln>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9" name="Connector: Elbow 28"/>
          <p:cNvCxnSpPr>
            <a:stCxn id="9" idx="3"/>
            <a:endCxn id="15" idx="1"/>
          </p:cNvCxnSpPr>
          <p:nvPr/>
        </p:nvCxnSpPr>
        <p:spPr>
          <a:xfrm>
            <a:off x="4110532" y="657770"/>
            <a:ext cx="606942" cy="1932213"/>
          </a:xfrm>
          <a:prstGeom prst="bentConnector3">
            <a:avLst/>
          </a:prstGeom>
          <a:ln>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65904"/>
            <a:ext cx="8229600" cy="5760260"/>
          </a:xfrm>
        </p:spPr>
        <p:txBody>
          <a:bodyPr/>
          <a:lstStyle/>
          <a:p>
            <a:pPr marL="342900" lvl="1">
              <a:buClr>
                <a:schemeClr val="accent1"/>
              </a:buClr>
            </a:pPr>
            <a:r>
              <a:rPr lang="en-US" sz="2800" dirty="0" err="1"/>
              <a:t>Pencatatan</a:t>
            </a:r>
            <a:r>
              <a:rPr lang="en-US" sz="2800" dirty="0"/>
              <a:t> </a:t>
            </a:r>
            <a:r>
              <a:rPr lang="en-US" sz="2800" dirty="0" err="1"/>
              <a:t>buku-buku</a:t>
            </a:r>
            <a:r>
              <a:rPr lang="en-US" sz="2800" dirty="0"/>
              <a:t> di </a:t>
            </a:r>
            <a:r>
              <a:rPr lang="en-US" sz="2800" dirty="0" err="1"/>
              <a:t>atas</a:t>
            </a:r>
            <a:r>
              <a:rPr lang="en-US" sz="2800" dirty="0"/>
              <a:t> </a:t>
            </a:r>
            <a:r>
              <a:rPr lang="en-US" sz="2800" dirty="0" err="1"/>
              <a:t>bersumber</a:t>
            </a:r>
            <a:r>
              <a:rPr lang="en-US" sz="2800" dirty="0"/>
              <a:t> </a:t>
            </a:r>
            <a:r>
              <a:rPr lang="en-US" sz="2800" dirty="0" err="1"/>
              <a:t>pada</a:t>
            </a:r>
            <a:r>
              <a:rPr lang="en-US" sz="2800" dirty="0"/>
              <a:t> data, </a:t>
            </a:r>
            <a:r>
              <a:rPr lang="en-US" sz="2800" dirty="0" err="1"/>
              <a:t>antara</a:t>
            </a:r>
            <a:r>
              <a:rPr lang="en-US" sz="2800" dirty="0"/>
              <a:t> lain:</a:t>
            </a:r>
            <a:endParaRPr lang="en-US" sz="2800" dirty="0"/>
          </a:p>
          <a:p>
            <a:pPr marL="868680" lvl="1" indent="-457200">
              <a:buClrTx/>
              <a:buFont typeface="+mj-lt"/>
              <a:buAutoNum type="alphaLcPeriod"/>
            </a:pPr>
            <a:r>
              <a:rPr lang="en-US" sz="2800" dirty="0" err="1">
                <a:solidFill>
                  <a:srgbClr val="FF0000"/>
                </a:solidFill>
              </a:rPr>
              <a:t>Bukti</a:t>
            </a:r>
            <a:r>
              <a:rPr lang="en-US" sz="2800" dirty="0">
                <a:solidFill>
                  <a:srgbClr val="FF0000"/>
                </a:solidFill>
              </a:rPr>
              <a:t> </a:t>
            </a:r>
            <a:r>
              <a:rPr lang="en-US" sz="2800" dirty="0" err="1">
                <a:solidFill>
                  <a:srgbClr val="FF0000"/>
                </a:solidFill>
              </a:rPr>
              <a:t>transaksi</a:t>
            </a:r>
            <a:r>
              <a:rPr lang="en-US" sz="2800" dirty="0">
                <a:solidFill>
                  <a:srgbClr val="FF0000"/>
                </a:solidFill>
              </a:rPr>
              <a:t> yang </a:t>
            </a:r>
            <a:r>
              <a:rPr lang="en-US" sz="2800" dirty="0" err="1">
                <a:solidFill>
                  <a:srgbClr val="FF0000"/>
                </a:solidFill>
              </a:rPr>
              <a:t>sah</a:t>
            </a:r>
            <a:r>
              <a:rPr lang="en-US" sz="2800" dirty="0">
                <a:solidFill>
                  <a:srgbClr val="FF0000"/>
                </a:solidFill>
              </a:rPr>
              <a:t> </a:t>
            </a:r>
            <a:r>
              <a:rPr lang="en-US" sz="2800" dirty="0" err="1">
                <a:solidFill>
                  <a:srgbClr val="FF0000"/>
                </a:solidFill>
              </a:rPr>
              <a:t>dan</a:t>
            </a:r>
            <a:r>
              <a:rPr lang="en-US" sz="2800" dirty="0">
                <a:solidFill>
                  <a:srgbClr val="FF0000"/>
                </a:solidFill>
              </a:rPr>
              <a:t> </a:t>
            </a:r>
            <a:r>
              <a:rPr lang="en-US" sz="2800" dirty="0" err="1">
                <a:solidFill>
                  <a:srgbClr val="FF0000"/>
                </a:solidFill>
              </a:rPr>
              <a:t>lengkap</a:t>
            </a:r>
            <a:endParaRPr lang="en-US" sz="2800" dirty="0">
              <a:solidFill>
                <a:srgbClr val="FF0000"/>
              </a:solidFill>
            </a:endParaRPr>
          </a:p>
          <a:p>
            <a:pPr marL="868680" lvl="1" indent="-457200">
              <a:buClrTx/>
              <a:buFont typeface="+mj-lt"/>
              <a:buAutoNum type="alphaLcPeriod"/>
            </a:pPr>
            <a:r>
              <a:rPr lang="en-US" sz="2800" dirty="0">
                <a:solidFill>
                  <a:srgbClr val="FF0000"/>
                </a:solidFill>
              </a:rPr>
              <a:t>SPP UP/GU/TU</a:t>
            </a:r>
            <a:r>
              <a:rPr lang="en-US" sz="2800" dirty="0"/>
              <a:t>/LS</a:t>
            </a:r>
            <a:endParaRPr lang="en-US" sz="2800" dirty="0"/>
          </a:p>
          <a:p>
            <a:pPr marL="868680" lvl="1" indent="-457200">
              <a:buClrTx/>
              <a:buFont typeface="+mj-lt"/>
              <a:buAutoNum type="alphaLcPeriod"/>
            </a:pPr>
            <a:r>
              <a:rPr lang="en-US" sz="2800" dirty="0"/>
              <a:t>SPM UP/GU/TU/LS</a:t>
            </a:r>
            <a:endParaRPr lang="en-US" sz="2800" dirty="0"/>
          </a:p>
          <a:p>
            <a:pPr marL="868680" lvl="1" indent="-457200">
              <a:buClrTx/>
              <a:buFont typeface="+mj-lt"/>
              <a:buAutoNum type="alphaLcPeriod"/>
            </a:pPr>
            <a:r>
              <a:rPr lang="en-US" sz="2800" dirty="0"/>
              <a:t>SP2D</a:t>
            </a:r>
            <a:endParaRPr lang="en-US" sz="2800" dirty="0"/>
          </a:p>
          <a:p>
            <a:pPr marL="868680" lvl="1" indent="-457200">
              <a:buClrTx/>
              <a:buFont typeface="+mj-lt"/>
              <a:buAutoNum type="alphaLcPeriod"/>
            </a:pPr>
            <a:r>
              <a:rPr lang="en-US" sz="2800" dirty="0" err="1"/>
              <a:t>Dokumen</a:t>
            </a:r>
            <a:r>
              <a:rPr lang="en-US" sz="2800" dirty="0"/>
              <a:t> </a:t>
            </a:r>
            <a:r>
              <a:rPr lang="en-US" sz="2800" dirty="0" err="1"/>
              <a:t>pendukung</a:t>
            </a:r>
            <a:r>
              <a:rPr lang="en-US" sz="2800" dirty="0"/>
              <a:t> </a:t>
            </a:r>
            <a:r>
              <a:rPr lang="en-US" sz="2800" dirty="0" err="1"/>
              <a:t>lainnya</a:t>
            </a:r>
            <a:r>
              <a:rPr lang="en-US" sz="2800" dirty="0"/>
              <a:t> </a:t>
            </a:r>
            <a:r>
              <a:rPr lang="en-US" sz="2800" dirty="0" err="1"/>
              <a:t>sesuai</a:t>
            </a:r>
            <a:r>
              <a:rPr lang="en-US" sz="2800" dirty="0"/>
              <a:t> </a:t>
            </a:r>
            <a:r>
              <a:rPr lang="en-US" sz="2800" dirty="0" err="1"/>
              <a:t>peraturan</a:t>
            </a:r>
            <a:r>
              <a:rPr lang="en-US" sz="2800" dirty="0"/>
              <a:t> </a:t>
            </a:r>
            <a:r>
              <a:rPr lang="en-US" sz="2800" dirty="0" err="1"/>
              <a:t>perundang-undangan</a:t>
            </a:r>
            <a:endParaRPr lang="en-US" sz="2800" dirty="0"/>
          </a:p>
          <a:p>
            <a:endParaRPr lang="en-US" dirty="0"/>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2. </a:t>
            </a:r>
            <a:r>
              <a:rPr lang="en-US" b="1" dirty="0" err="1"/>
              <a:t>Ketentuan</a:t>
            </a:r>
            <a:r>
              <a:rPr lang="en-US" b="1" dirty="0"/>
              <a:t> </a:t>
            </a:r>
            <a:r>
              <a:rPr lang="en-US" b="1" dirty="0" err="1"/>
              <a:t>Pelaksanaan</a:t>
            </a:r>
            <a:r>
              <a:rPr lang="en-US" dirty="0"/>
              <a:t> </a:t>
            </a:r>
            <a:endParaRPr lang="en-US" dirty="0"/>
          </a:p>
        </p:txBody>
      </p:sp>
      <p:sp>
        <p:nvSpPr>
          <p:cNvPr id="3" name="Content Placeholder 2"/>
          <p:cNvSpPr>
            <a:spLocks noGrp="1"/>
          </p:cNvSpPr>
          <p:nvPr>
            <p:ph idx="1"/>
          </p:nvPr>
        </p:nvSpPr>
        <p:spPr>
          <a:xfrm>
            <a:off x="457200" y="1752600"/>
            <a:ext cx="8229600" cy="5105400"/>
          </a:xfrm>
        </p:spPr>
        <p:txBody>
          <a:bodyPr>
            <a:normAutofit/>
          </a:bodyPr>
          <a:lstStyle/>
          <a:p>
            <a:pPr marL="571500" indent="-457200">
              <a:buClrTx/>
              <a:buFont typeface="+mj-lt"/>
              <a:buAutoNum type="alphaLcPeriod"/>
            </a:pPr>
            <a:r>
              <a:rPr lang="en-US" sz="2800" b="1" dirty="0" err="1"/>
              <a:t>Pembukuan</a:t>
            </a:r>
            <a:r>
              <a:rPr lang="en-US" sz="2800" b="1" dirty="0"/>
              <a:t> </a:t>
            </a:r>
            <a:r>
              <a:rPr lang="en-US" sz="2800" b="1" dirty="0" err="1"/>
              <a:t>atas</a:t>
            </a:r>
            <a:r>
              <a:rPr lang="en-US" sz="2800" b="1" dirty="0"/>
              <a:t> </a:t>
            </a:r>
            <a:r>
              <a:rPr lang="en-US" sz="2800" dirty="0" err="1"/>
              <a:t>berbagai</a:t>
            </a:r>
            <a:r>
              <a:rPr lang="en-US" sz="2800" dirty="0"/>
              <a:t> </a:t>
            </a:r>
            <a:r>
              <a:rPr lang="en-US" sz="2800" dirty="0" err="1"/>
              <a:t>transaksi</a:t>
            </a:r>
            <a:r>
              <a:rPr lang="en-US" sz="2800" dirty="0"/>
              <a:t> </a:t>
            </a:r>
            <a:r>
              <a:rPr lang="en-US" sz="2800" dirty="0" err="1"/>
              <a:t>dilakukan</a:t>
            </a:r>
            <a:r>
              <a:rPr lang="en-US" sz="2800" dirty="0"/>
              <a:t> </a:t>
            </a:r>
            <a:r>
              <a:rPr lang="en-US" sz="2800" dirty="0" err="1"/>
              <a:t>dengan</a:t>
            </a:r>
            <a:r>
              <a:rPr lang="en-US" sz="2800" dirty="0"/>
              <a:t> </a:t>
            </a:r>
            <a:r>
              <a:rPr lang="en-US" sz="2800" dirty="0" err="1"/>
              <a:t>ketentuan</a:t>
            </a:r>
            <a:r>
              <a:rPr lang="en-US" sz="2800" dirty="0"/>
              <a:t> </a:t>
            </a:r>
            <a:r>
              <a:rPr lang="en-US" sz="2800" dirty="0" err="1"/>
              <a:t>sebagai</a:t>
            </a:r>
            <a:r>
              <a:rPr lang="en-US" sz="2800" dirty="0"/>
              <a:t> </a:t>
            </a:r>
            <a:r>
              <a:rPr lang="en-US" sz="2800" dirty="0" err="1"/>
              <a:t>berikut</a:t>
            </a:r>
            <a:r>
              <a:rPr lang="en-US" sz="2800" dirty="0"/>
              <a:t>:</a:t>
            </a:r>
            <a:endParaRPr lang="en-US" sz="2800" dirty="0"/>
          </a:p>
          <a:p>
            <a:pPr marL="868680" lvl="1" indent="-457200">
              <a:buClrTx/>
              <a:buFont typeface="+mj-lt"/>
              <a:buAutoNum type="arabicParenR"/>
            </a:pPr>
            <a:r>
              <a:rPr lang="en-US" sz="2800" b="1" dirty="0" err="1"/>
              <a:t>Penerimaan</a:t>
            </a:r>
            <a:r>
              <a:rPr lang="en-US" sz="2800" b="1" dirty="0"/>
              <a:t> </a:t>
            </a:r>
            <a:r>
              <a:rPr lang="en-US" sz="2800" b="1" dirty="0" err="1"/>
              <a:t>Uang</a:t>
            </a:r>
            <a:r>
              <a:rPr lang="en-US" sz="2800" b="1" dirty="0"/>
              <a:t> </a:t>
            </a:r>
            <a:r>
              <a:rPr lang="en-US" sz="2800" b="1" dirty="0" err="1"/>
              <a:t>Persediaan</a:t>
            </a:r>
            <a:endParaRPr lang="en-US" sz="2800" b="1" dirty="0"/>
          </a:p>
          <a:p>
            <a:pPr lvl="1"/>
            <a:r>
              <a:rPr lang="en-US" sz="2400" dirty="0"/>
              <a:t>BP/BPP </a:t>
            </a:r>
            <a:r>
              <a:rPr lang="en-US" sz="2400" dirty="0" err="1"/>
              <a:t>membukukan</a:t>
            </a:r>
            <a:r>
              <a:rPr lang="en-US" sz="2400" dirty="0"/>
              <a:t> </a:t>
            </a:r>
            <a:r>
              <a:rPr lang="en-US" sz="2400" dirty="0" err="1"/>
              <a:t>penerimaan</a:t>
            </a:r>
            <a:r>
              <a:rPr lang="en-US" sz="2400" dirty="0"/>
              <a:t> UP/GU/TU </a:t>
            </a:r>
            <a:r>
              <a:rPr lang="en-US" sz="2400" dirty="0" err="1"/>
              <a:t>berdasarkan</a:t>
            </a:r>
            <a:r>
              <a:rPr lang="en-US" sz="2400" dirty="0"/>
              <a:t> SP2DUP/SP2D-GU/SP2D-TU, </a:t>
            </a:r>
            <a:r>
              <a:rPr lang="en-US" sz="2400" dirty="0" err="1"/>
              <a:t>dengan</a:t>
            </a:r>
            <a:r>
              <a:rPr lang="en-US" sz="2400" dirty="0"/>
              <a:t> </a:t>
            </a:r>
            <a:r>
              <a:rPr lang="en-US" sz="2400" dirty="0" err="1"/>
              <a:t>melakukan</a:t>
            </a:r>
            <a:r>
              <a:rPr lang="en-US" sz="2400" dirty="0"/>
              <a:t> </a:t>
            </a:r>
            <a:r>
              <a:rPr lang="en-US" sz="2400" b="1" dirty="0" err="1">
                <a:solidFill>
                  <a:srgbClr val="FF0000"/>
                </a:solidFill>
              </a:rPr>
              <a:t>pencatatan</a:t>
            </a:r>
            <a:r>
              <a:rPr lang="en-US" sz="2400" b="1" dirty="0">
                <a:solidFill>
                  <a:srgbClr val="FF0000"/>
                </a:solidFill>
              </a:rPr>
              <a:t> </a:t>
            </a:r>
            <a:r>
              <a:rPr lang="en-US" sz="2400" b="1" dirty="0" err="1">
                <a:solidFill>
                  <a:srgbClr val="FF0000"/>
                </a:solidFill>
              </a:rPr>
              <a:t>pada</a:t>
            </a:r>
            <a:r>
              <a:rPr lang="en-US" sz="2400" b="1" dirty="0">
                <a:solidFill>
                  <a:srgbClr val="FF0000"/>
                </a:solidFill>
              </a:rPr>
              <a:t> </a:t>
            </a:r>
            <a:r>
              <a:rPr lang="en-US" sz="2400" b="1" dirty="0" err="1">
                <a:solidFill>
                  <a:srgbClr val="FF0000"/>
                </a:solidFill>
              </a:rPr>
              <a:t>Buku</a:t>
            </a:r>
            <a:r>
              <a:rPr lang="en-US" sz="2400" b="1" dirty="0">
                <a:solidFill>
                  <a:srgbClr val="FF0000"/>
                </a:solidFill>
              </a:rPr>
              <a:t> </a:t>
            </a:r>
            <a:r>
              <a:rPr lang="en-US" sz="2400" b="1" dirty="0" err="1">
                <a:solidFill>
                  <a:srgbClr val="FF0000"/>
                </a:solidFill>
              </a:rPr>
              <a:t>Kas</a:t>
            </a:r>
            <a:r>
              <a:rPr lang="en-US" sz="2400" b="1" dirty="0">
                <a:solidFill>
                  <a:srgbClr val="FF0000"/>
                </a:solidFill>
              </a:rPr>
              <a:t> </a:t>
            </a:r>
            <a:r>
              <a:rPr lang="en-US" sz="2400" b="1" dirty="0" err="1">
                <a:solidFill>
                  <a:srgbClr val="FF0000"/>
                </a:solidFill>
              </a:rPr>
              <a:t>Umum</a:t>
            </a:r>
            <a:r>
              <a:rPr lang="en-US" sz="2400" b="1" dirty="0">
                <a:solidFill>
                  <a:srgbClr val="FF0000"/>
                </a:solidFill>
              </a:rPr>
              <a:t> di </a:t>
            </a:r>
            <a:r>
              <a:rPr lang="en-US" sz="2400" b="1" dirty="0" err="1">
                <a:solidFill>
                  <a:srgbClr val="FF0000"/>
                </a:solidFill>
              </a:rPr>
              <a:t>sisi</a:t>
            </a:r>
            <a:r>
              <a:rPr lang="en-US" sz="2400" b="1" dirty="0">
                <a:solidFill>
                  <a:srgbClr val="FF0000"/>
                </a:solidFill>
              </a:rPr>
              <a:t> </a:t>
            </a:r>
            <a:r>
              <a:rPr lang="en-US" sz="2400" b="1" dirty="0" err="1">
                <a:solidFill>
                  <a:srgbClr val="FF0000"/>
                </a:solidFill>
              </a:rPr>
              <a:t>penerimaan</a:t>
            </a:r>
            <a:r>
              <a:rPr lang="en-US" sz="2400" b="1" dirty="0">
                <a:solidFill>
                  <a:srgbClr val="FF0000"/>
                </a:solidFill>
              </a:rPr>
              <a:t> </a:t>
            </a:r>
            <a:r>
              <a:rPr lang="en-US" sz="2400" dirty="0" err="1"/>
              <a:t>dan</a:t>
            </a:r>
            <a:r>
              <a:rPr lang="en-US" sz="2400" dirty="0"/>
              <a:t> </a:t>
            </a:r>
            <a:r>
              <a:rPr lang="en-US" sz="2400" dirty="0" err="1"/>
              <a:t>pada</a:t>
            </a:r>
            <a:r>
              <a:rPr lang="en-US" sz="2400" dirty="0"/>
              <a:t> </a:t>
            </a:r>
            <a:r>
              <a:rPr lang="en-US" sz="2400" dirty="0" err="1"/>
              <a:t>Buku</a:t>
            </a:r>
            <a:r>
              <a:rPr lang="en-US" sz="2400" dirty="0"/>
              <a:t> </a:t>
            </a:r>
            <a:r>
              <a:rPr lang="en-US" sz="2400" dirty="0" err="1"/>
              <a:t>Kas</a:t>
            </a:r>
            <a:r>
              <a:rPr lang="en-US" sz="2400" dirty="0"/>
              <a:t> </a:t>
            </a:r>
            <a:r>
              <a:rPr lang="en-US" sz="2400" dirty="0" err="1"/>
              <a:t>Pembantu</a:t>
            </a:r>
            <a:r>
              <a:rPr lang="en-US" sz="2400" dirty="0"/>
              <a:t> Bank di </a:t>
            </a:r>
            <a:r>
              <a:rPr lang="en-US" sz="2400" dirty="0" err="1"/>
              <a:t>sisi</a:t>
            </a:r>
            <a:r>
              <a:rPr lang="en-US" sz="2400" dirty="0"/>
              <a:t> </a:t>
            </a:r>
            <a:r>
              <a:rPr lang="en-US" sz="2400" dirty="0" err="1"/>
              <a:t>penerimaan</a:t>
            </a:r>
            <a:r>
              <a:rPr lang="en-US" sz="2400" dirty="0"/>
              <a:t> </a:t>
            </a:r>
            <a:r>
              <a:rPr lang="en-US" sz="2400" dirty="0" err="1"/>
              <a:t>sesuai</a:t>
            </a:r>
            <a:r>
              <a:rPr lang="en-US" sz="2400" dirty="0"/>
              <a:t> </a:t>
            </a:r>
            <a:r>
              <a:rPr lang="en-US" sz="2400" dirty="0" err="1"/>
              <a:t>dengan</a:t>
            </a:r>
            <a:r>
              <a:rPr lang="en-US" sz="2400" dirty="0"/>
              <a:t> </a:t>
            </a:r>
            <a:r>
              <a:rPr lang="en-US" sz="2400" dirty="0" err="1"/>
              <a:t>jumlah</a:t>
            </a:r>
            <a:r>
              <a:rPr lang="en-US" sz="2400" dirty="0"/>
              <a:t> yang </a:t>
            </a:r>
            <a:r>
              <a:rPr lang="en-US" sz="2400" dirty="0" err="1"/>
              <a:t>tertera</a:t>
            </a:r>
            <a:r>
              <a:rPr lang="en-US" sz="2400" dirty="0"/>
              <a:t> </a:t>
            </a:r>
            <a:r>
              <a:rPr lang="en-US" sz="2400" dirty="0" err="1"/>
              <a:t>pada</a:t>
            </a:r>
            <a:r>
              <a:rPr lang="en-US" sz="2400" dirty="0"/>
              <a:t> SP2D-UP/SP2D-GU/SP2D-TU.</a:t>
            </a:r>
            <a:endParaRPr lang="en-US" sz="2400" dirty="0"/>
          </a:p>
          <a:p>
            <a:endParaRPr lang="en-US" dirty="0"/>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62369" name="Group 193"/>
          <p:cNvGraphicFramePr>
            <a:graphicFrameLocks noGrp="1"/>
          </p:cNvGraphicFramePr>
          <p:nvPr>
            <p:ph idx="4294967295"/>
          </p:nvPr>
        </p:nvGraphicFramePr>
        <p:xfrm>
          <a:off x="838200" y="3276600"/>
          <a:ext cx="8077200" cy="1881188"/>
        </p:xfrm>
        <a:graphic>
          <a:graphicData uri="http://schemas.openxmlformats.org/drawingml/2006/table">
            <a:tbl>
              <a:tblPr/>
              <a:tblGrid>
                <a:gridCol w="1447800"/>
                <a:gridCol w="2353408"/>
                <a:gridCol w="2058866"/>
                <a:gridCol w="2217126"/>
              </a:tblGrid>
              <a:tr h="469900">
                <a:tc rowSpan="2">
                  <a:txBody>
                    <a:bodyPr/>
                    <a:lstStyle/>
                    <a:p>
                      <a:pPr marL="0" marR="0" lvl="0" indent="0" algn="ctr" defTabSz="914400" rtl="0" eaLnBrk="1" fontAlgn="base" latinLnBrk="0" hangingPunct="1">
                        <a:lnSpc>
                          <a:spcPct val="100000"/>
                        </a:lnSpc>
                        <a:spcBef>
                          <a:spcPct val="0"/>
                        </a:spcBef>
                        <a:spcAft>
                          <a:spcPct val="0"/>
                        </a:spcAft>
                        <a:buClrTx/>
                        <a:buSzPct val="70000"/>
                        <a:buFont typeface="Wingdings" panose="05000000000000000000" pitchFamily="2" charset="2"/>
                        <a:buNone/>
                      </a:pPr>
                      <a:r>
                        <a:rPr kumimoji="0" lang="en-US" sz="2000" b="1" i="0" u="none" strike="noStrike" cap="none" normalizeH="0" baseline="0">
                          <a:ln>
                            <a:noFill/>
                          </a:ln>
                          <a:solidFill>
                            <a:schemeClr val="tx1"/>
                          </a:solidFill>
                          <a:effectLst>
                            <a:outerShdw blurRad="38100" dist="38100" dir="2700000" algn="tl">
                              <a:srgbClr val="000000"/>
                            </a:outerShdw>
                          </a:effectLst>
                          <a:latin typeface="Albertus" pitchFamily="34" charset="0"/>
                        </a:rPr>
                        <a:t>Langkah</a:t>
                      </a:r>
                      <a:endParaRPr kumimoji="0" lang="en-US" sz="2000" b="1" i="0" u="none" strike="noStrike" cap="none" normalizeH="0" baseline="0">
                        <a:ln>
                          <a:noFill/>
                        </a:ln>
                        <a:solidFill>
                          <a:schemeClr val="tx1"/>
                        </a:solidFill>
                        <a:effectLst>
                          <a:outerShdw blurRad="38100" dist="38100" dir="2700000" algn="tl">
                            <a:srgbClr val="000000"/>
                          </a:outerShdw>
                        </a:effectLst>
                        <a:latin typeface="Albertus" pitchFamily="34" charset="0"/>
                      </a:endParaRPr>
                    </a:p>
                  </a:txBody>
                  <a:tcPr marL="84406" marR="84406" anchor="ctr" horzOverflow="overflow">
                    <a:lnL w="28575" cap="flat" cmpd="sng" algn="ctr">
                      <a:solidFill>
                        <a:srgbClr val="FFFF00"/>
                      </a:solidFill>
                      <a:prstDash val="solid"/>
                      <a:round/>
                      <a:headEnd type="none" w="med" len="med"/>
                      <a:tailEnd type="none" w="med" len="med"/>
                    </a:lnL>
                    <a:lnR w="28575" cap="flat" cmpd="sng" algn="ctr">
                      <a:solidFill>
                        <a:srgbClr val="FFFF00"/>
                      </a:solidFill>
                      <a:prstDash val="solid"/>
                      <a:round/>
                      <a:headEnd type="none" w="med" len="med"/>
                      <a:tailEnd type="none" w="med" len="med"/>
                    </a:lnR>
                    <a:lnT w="28575" cap="flat" cmpd="sng" algn="ctr">
                      <a:solidFill>
                        <a:srgbClr val="FFFF00"/>
                      </a:solidFill>
                      <a:prstDash val="solid"/>
                      <a:round/>
                      <a:headEnd type="none" w="med" len="med"/>
                      <a:tailEnd type="none" w="med" len="med"/>
                    </a:lnT>
                    <a:lnB w="28575" cap="flat" cmpd="sng" algn="ctr">
                      <a:solidFill>
                        <a:srgbClr val="FFFF00"/>
                      </a:solidFill>
                      <a:prstDash val="solid"/>
                      <a:round/>
                      <a:headEnd type="none" w="med" len="med"/>
                      <a:tailEnd type="none" w="med" len="med"/>
                    </a:lnB>
                    <a:lnTlToBr>
                      <a:noFill/>
                    </a:lnTlToBr>
                    <a:lnBlToTr>
                      <a:noFill/>
                    </a:lnBlToTr>
                    <a:solidFill>
                      <a:schemeClr val="accent1"/>
                    </a:solidFill>
                  </a:tcPr>
                </a:tc>
                <a:tc rowSpan="2">
                  <a:txBody>
                    <a:bodyPr/>
                    <a:lstStyle/>
                    <a:p>
                      <a:pPr marL="0" marR="0" lvl="0" indent="0" algn="ctr" defTabSz="914400" rtl="0" eaLnBrk="1" fontAlgn="base" latinLnBrk="0" hangingPunct="1">
                        <a:lnSpc>
                          <a:spcPct val="100000"/>
                        </a:lnSpc>
                        <a:spcBef>
                          <a:spcPct val="0"/>
                        </a:spcBef>
                        <a:spcAft>
                          <a:spcPct val="0"/>
                        </a:spcAft>
                        <a:buClrTx/>
                        <a:buSzPct val="70000"/>
                        <a:buFont typeface="Wingdings" panose="05000000000000000000" pitchFamily="2" charset="2"/>
                        <a:buNone/>
                      </a:pPr>
                      <a:r>
                        <a:rPr kumimoji="0" lang="en-US" sz="2000" b="1" i="0" u="none" strike="noStrike" cap="none" normalizeH="0" baseline="0">
                          <a:ln>
                            <a:noFill/>
                          </a:ln>
                          <a:solidFill>
                            <a:schemeClr val="tx1"/>
                          </a:solidFill>
                          <a:effectLst>
                            <a:outerShdw blurRad="38100" dist="38100" dir="2700000" algn="tl">
                              <a:srgbClr val="000000"/>
                            </a:outerShdw>
                          </a:effectLst>
                          <a:latin typeface="Albertus" pitchFamily="34" charset="0"/>
                        </a:rPr>
                        <a:t>Mencatat pada Buku</a:t>
                      </a:r>
                      <a:endParaRPr kumimoji="0" lang="en-US" sz="2000" b="1" i="0" u="none" strike="noStrike" cap="none" normalizeH="0" baseline="0">
                        <a:ln>
                          <a:noFill/>
                        </a:ln>
                        <a:solidFill>
                          <a:schemeClr val="tx1"/>
                        </a:solidFill>
                        <a:effectLst>
                          <a:outerShdw blurRad="38100" dist="38100" dir="2700000" algn="tl">
                            <a:srgbClr val="000000"/>
                          </a:outerShdw>
                        </a:effectLst>
                        <a:latin typeface="Albertus" pitchFamily="34" charset="0"/>
                      </a:endParaRPr>
                    </a:p>
                  </a:txBody>
                  <a:tcPr marL="84406" marR="84406" anchor="ctr" horzOverflow="overflow">
                    <a:lnL w="28575" cap="flat" cmpd="sng" algn="ctr">
                      <a:solidFill>
                        <a:srgbClr val="FFFF00"/>
                      </a:solidFill>
                      <a:prstDash val="solid"/>
                      <a:round/>
                      <a:headEnd type="none" w="med" len="med"/>
                      <a:tailEnd type="none" w="med" len="med"/>
                    </a:lnL>
                    <a:lnR w="28575" cap="flat" cmpd="sng" algn="ctr">
                      <a:solidFill>
                        <a:srgbClr val="FFFF00"/>
                      </a:solidFill>
                      <a:prstDash val="solid"/>
                      <a:round/>
                      <a:headEnd type="none" w="med" len="med"/>
                      <a:tailEnd type="none" w="med" len="med"/>
                    </a:lnR>
                    <a:lnT w="28575" cap="flat" cmpd="sng" algn="ctr">
                      <a:solidFill>
                        <a:srgbClr val="FFFF00"/>
                      </a:solidFill>
                      <a:prstDash val="solid"/>
                      <a:round/>
                      <a:headEnd type="none" w="med" len="med"/>
                      <a:tailEnd type="none" w="med" len="med"/>
                    </a:lnT>
                    <a:lnB w="28575" cap="flat" cmpd="sng" algn="ctr">
                      <a:solidFill>
                        <a:srgbClr val="FFFF00"/>
                      </a:solidFill>
                      <a:prstDash val="solid"/>
                      <a:round/>
                      <a:headEnd type="none" w="med" len="med"/>
                      <a:tailEnd type="none" w="med" len="med"/>
                    </a:lnB>
                    <a:lnTlToBr>
                      <a:noFill/>
                    </a:lnTlToBr>
                    <a:lnBlToTr>
                      <a:noFill/>
                    </a:lnBlToTr>
                    <a:solidFill>
                      <a:schemeClr val="accent1"/>
                    </a:solidFill>
                  </a:tcPr>
                </a:tc>
                <a:tc gridSpan="2">
                  <a:txBody>
                    <a:bodyPr/>
                    <a:lstStyle/>
                    <a:p>
                      <a:pPr marL="0" marR="0" lvl="0" indent="0" algn="ctr" defTabSz="914400" rtl="0" eaLnBrk="1" fontAlgn="base" latinLnBrk="0" hangingPunct="1">
                        <a:lnSpc>
                          <a:spcPct val="100000"/>
                        </a:lnSpc>
                        <a:spcBef>
                          <a:spcPct val="0"/>
                        </a:spcBef>
                        <a:spcAft>
                          <a:spcPct val="0"/>
                        </a:spcAft>
                        <a:buClrTx/>
                        <a:buSzPct val="70000"/>
                        <a:buFont typeface="Wingdings" panose="05000000000000000000" pitchFamily="2" charset="2"/>
                        <a:buNone/>
                      </a:pPr>
                      <a:r>
                        <a:rPr kumimoji="0" lang="en-US" sz="2000" b="1" i="0" u="none" strike="noStrike" cap="none" normalizeH="0" baseline="0">
                          <a:ln>
                            <a:noFill/>
                          </a:ln>
                          <a:solidFill>
                            <a:schemeClr val="tx1"/>
                          </a:solidFill>
                          <a:effectLst>
                            <a:outerShdw blurRad="38100" dist="38100" dir="2700000" algn="tl">
                              <a:srgbClr val="000000"/>
                            </a:outerShdw>
                          </a:effectLst>
                          <a:latin typeface="Albertus" pitchFamily="34" charset="0"/>
                        </a:rPr>
                        <a:t>Mencatat Pada Kolom</a:t>
                      </a:r>
                      <a:endParaRPr kumimoji="0" lang="en-US" sz="2000" b="1" i="0" u="none" strike="noStrike" cap="none" normalizeH="0" baseline="0">
                        <a:ln>
                          <a:noFill/>
                        </a:ln>
                        <a:solidFill>
                          <a:schemeClr val="tx1"/>
                        </a:solidFill>
                        <a:effectLst>
                          <a:outerShdw blurRad="38100" dist="38100" dir="2700000" algn="tl">
                            <a:srgbClr val="000000"/>
                          </a:outerShdw>
                        </a:effectLst>
                        <a:latin typeface="Albertus" pitchFamily="34" charset="0"/>
                      </a:endParaRPr>
                    </a:p>
                  </a:txBody>
                  <a:tcPr marL="84406" marR="84406" horzOverflow="overflow">
                    <a:lnL w="28575" cap="flat" cmpd="sng" algn="ctr">
                      <a:solidFill>
                        <a:srgbClr val="FFFF00"/>
                      </a:solidFill>
                      <a:prstDash val="solid"/>
                      <a:round/>
                      <a:headEnd type="none" w="med" len="med"/>
                      <a:tailEnd type="none" w="med" len="med"/>
                    </a:lnL>
                    <a:lnR w="28575" cap="flat" cmpd="sng" algn="ctr">
                      <a:solidFill>
                        <a:srgbClr val="FFFF00"/>
                      </a:solidFill>
                      <a:prstDash val="solid"/>
                      <a:round/>
                      <a:headEnd type="none" w="med" len="med"/>
                      <a:tailEnd type="none" w="med" len="med"/>
                    </a:lnR>
                    <a:lnT w="28575" cap="flat" cmpd="sng" algn="ctr">
                      <a:solidFill>
                        <a:srgbClr val="FFFF00"/>
                      </a:solidFill>
                      <a:prstDash val="solid"/>
                      <a:round/>
                      <a:headEnd type="none" w="med" len="med"/>
                      <a:tailEnd type="none" w="med" len="med"/>
                    </a:lnT>
                    <a:lnB w="28575" cap="flat" cmpd="sng" algn="ctr">
                      <a:solidFill>
                        <a:srgbClr val="FFFF00"/>
                      </a:solidFill>
                      <a:prstDash val="solid"/>
                      <a:round/>
                      <a:headEnd type="none" w="med" len="med"/>
                      <a:tailEnd type="none" w="med" len="med"/>
                    </a:lnB>
                    <a:lnTlToBr>
                      <a:noFill/>
                    </a:lnTlToBr>
                    <a:lnBlToTr>
                      <a:noFill/>
                    </a:lnBlToTr>
                    <a:solidFill>
                      <a:schemeClr val="accent1"/>
                    </a:solidFill>
                  </a:tcPr>
                </a:tc>
                <a:tc hMerge="1">
                  <a:tcPr/>
                </a:tc>
              </a:tr>
              <a:tr h="471488">
                <a:tc vMerge="1">
                  <a:tcPr/>
                </a:tc>
                <a:tc vMerge="1">
                  <a:tcPr/>
                </a:tc>
                <a:tc>
                  <a:txBody>
                    <a:bodyPr/>
                    <a:lstStyle/>
                    <a:p>
                      <a:pPr marL="0" marR="0" lvl="0" indent="0" algn="ctr" defTabSz="914400" rtl="0" eaLnBrk="1" fontAlgn="base" latinLnBrk="0" hangingPunct="1">
                        <a:lnSpc>
                          <a:spcPct val="100000"/>
                        </a:lnSpc>
                        <a:spcBef>
                          <a:spcPct val="0"/>
                        </a:spcBef>
                        <a:spcAft>
                          <a:spcPct val="0"/>
                        </a:spcAft>
                        <a:buClrTx/>
                        <a:buSzPct val="70000"/>
                        <a:buFont typeface="Wingdings" panose="05000000000000000000" pitchFamily="2" charset="2"/>
                        <a:buNone/>
                      </a:pPr>
                      <a:r>
                        <a:rPr kumimoji="0" lang="en-US" sz="2000" b="1" i="0" u="none" strike="noStrike" cap="none" normalizeH="0" baseline="0">
                          <a:ln>
                            <a:noFill/>
                          </a:ln>
                          <a:solidFill>
                            <a:schemeClr val="tx1"/>
                          </a:solidFill>
                          <a:effectLst>
                            <a:outerShdw blurRad="38100" dist="38100" dir="2700000" algn="tl">
                              <a:srgbClr val="000000"/>
                            </a:outerShdw>
                          </a:effectLst>
                          <a:latin typeface="Albertus" pitchFamily="34" charset="0"/>
                        </a:rPr>
                        <a:t>PENERIMAAN</a:t>
                      </a:r>
                      <a:endParaRPr kumimoji="0" lang="en-US" sz="2000" b="1" i="0" u="none" strike="noStrike" cap="none" normalizeH="0" baseline="0">
                        <a:ln>
                          <a:noFill/>
                        </a:ln>
                        <a:solidFill>
                          <a:schemeClr val="tx1"/>
                        </a:solidFill>
                        <a:effectLst>
                          <a:outerShdw blurRad="38100" dist="38100" dir="2700000" algn="tl">
                            <a:srgbClr val="000000"/>
                          </a:outerShdw>
                        </a:effectLst>
                        <a:latin typeface="Albertus" pitchFamily="34" charset="0"/>
                      </a:endParaRPr>
                    </a:p>
                  </a:txBody>
                  <a:tcPr marL="84406" marR="84406" horzOverflow="overflow">
                    <a:lnL w="28575" cap="flat" cmpd="sng" algn="ctr">
                      <a:solidFill>
                        <a:srgbClr val="FFFF00"/>
                      </a:solidFill>
                      <a:prstDash val="solid"/>
                      <a:round/>
                      <a:headEnd type="none" w="med" len="med"/>
                      <a:tailEnd type="none" w="med" len="med"/>
                    </a:lnL>
                    <a:lnR w="28575" cap="flat" cmpd="sng" algn="ctr">
                      <a:solidFill>
                        <a:srgbClr val="FFFF00"/>
                      </a:solidFill>
                      <a:prstDash val="solid"/>
                      <a:round/>
                      <a:headEnd type="none" w="med" len="med"/>
                      <a:tailEnd type="none" w="med" len="med"/>
                    </a:lnR>
                    <a:lnT w="28575" cap="flat" cmpd="sng" algn="ctr">
                      <a:solidFill>
                        <a:srgbClr val="FFFF00"/>
                      </a:solidFill>
                      <a:prstDash val="solid"/>
                      <a:round/>
                      <a:headEnd type="none" w="med" len="med"/>
                      <a:tailEnd type="none" w="med" len="med"/>
                    </a:lnT>
                    <a:lnB w="28575" cap="flat" cmpd="sng" algn="ctr">
                      <a:solidFill>
                        <a:srgbClr val="FFFF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Pct val="70000"/>
                        <a:buFont typeface="Wingdings" panose="05000000000000000000" pitchFamily="2" charset="2"/>
                        <a:buNone/>
                      </a:pPr>
                      <a:r>
                        <a:rPr kumimoji="0" lang="en-US" sz="2000" b="1" i="0" u="none" strike="noStrike" cap="none" normalizeH="0" baseline="0">
                          <a:ln>
                            <a:noFill/>
                          </a:ln>
                          <a:solidFill>
                            <a:schemeClr val="tx1"/>
                          </a:solidFill>
                          <a:effectLst>
                            <a:outerShdw blurRad="38100" dist="38100" dir="2700000" algn="tl">
                              <a:srgbClr val="000000"/>
                            </a:outerShdw>
                          </a:effectLst>
                          <a:latin typeface="Albertus" pitchFamily="34" charset="0"/>
                        </a:rPr>
                        <a:t>PENGELUARAN</a:t>
                      </a:r>
                      <a:endParaRPr kumimoji="0" lang="en-US" sz="2000" b="1" i="0" u="none" strike="noStrike" cap="none" normalizeH="0" baseline="0">
                        <a:ln>
                          <a:noFill/>
                        </a:ln>
                        <a:solidFill>
                          <a:schemeClr val="tx1"/>
                        </a:solidFill>
                        <a:effectLst>
                          <a:outerShdw blurRad="38100" dist="38100" dir="2700000" algn="tl">
                            <a:srgbClr val="000000"/>
                          </a:outerShdw>
                        </a:effectLst>
                        <a:latin typeface="Albertus" pitchFamily="34" charset="0"/>
                      </a:endParaRPr>
                    </a:p>
                  </a:txBody>
                  <a:tcPr marL="84406" marR="84406" horzOverflow="overflow">
                    <a:lnL w="28575" cap="flat" cmpd="sng" algn="ctr">
                      <a:solidFill>
                        <a:srgbClr val="FFFF00"/>
                      </a:solidFill>
                      <a:prstDash val="solid"/>
                      <a:round/>
                      <a:headEnd type="none" w="med" len="med"/>
                      <a:tailEnd type="none" w="med" len="med"/>
                    </a:lnL>
                    <a:lnR w="28575" cap="flat" cmpd="sng" algn="ctr">
                      <a:solidFill>
                        <a:srgbClr val="FFFF00"/>
                      </a:solidFill>
                      <a:prstDash val="solid"/>
                      <a:round/>
                      <a:headEnd type="none" w="med" len="med"/>
                      <a:tailEnd type="none" w="med" len="med"/>
                    </a:lnR>
                    <a:lnT w="28575" cap="flat" cmpd="sng" algn="ctr">
                      <a:solidFill>
                        <a:srgbClr val="FFFF00"/>
                      </a:solidFill>
                      <a:prstDash val="solid"/>
                      <a:round/>
                      <a:headEnd type="none" w="med" len="med"/>
                      <a:tailEnd type="none" w="med" len="med"/>
                    </a:lnT>
                    <a:lnB w="28575" cap="flat" cmpd="sng" algn="ctr">
                      <a:solidFill>
                        <a:srgbClr val="FFFF00"/>
                      </a:solidFill>
                      <a:prstDash val="solid"/>
                      <a:round/>
                      <a:headEnd type="none" w="med" len="med"/>
                      <a:tailEnd type="none" w="med" len="med"/>
                    </a:lnB>
                    <a:lnTlToBr>
                      <a:noFill/>
                    </a:lnTlToBr>
                    <a:lnBlToTr>
                      <a:noFill/>
                    </a:lnBlToTr>
                    <a:solidFill>
                      <a:schemeClr val="accent1"/>
                    </a:solidFill>
                  </a:tcPr>
                </a:tc>
              </a:tr>
              <a:tr h="469900">
                <a:tc>
                  <a:txBody>
                    <a:bodyPr/>
                    <a:lstStyle/>
                    <a:p>
                      <a:pPr marL="0" marR="0" lvl="0" indent="0" algn="ctr" defTabSz="914400" rtl="0" eaLnBrk="1" fontAlgn="base" latinLnBrk="0" hangingPunct="1">
                        <a:lnSpc>
                          <a:spcPct val="100000"/>
                        </a:lnSpc>
                        <a:spcBef>
                          <a:spcPct val="0"/>
                        </a:spcBef>
                        <a:spcAft>
                          <a:spcPct val="0"/>
                        </a:spcAft>
                        <a:buClrTx/>
                        <a:buSzPct val="70000"/>
                        <a:buFont typeface="Wingdings" panose="05000000000000000000" pitchFamily="2" charset="2"/>
                        <a:buNone/>
                      </a:pPr>
                      <a:r>
                        <a:rPr kumimoji="0" lang="en-US" sz="2000" b="0" i="0" u="none" strike="noStrike" cap="none" normalizeH="0" baseline="0">
                          <a:ln>
                            <a:noFill/>
                          </a:ln>
                          <a:solidFill>
                            <a:schemeClr val="tx1"/>
                          </a:solidFill>
                          <a:effectLst/>
                          <a:latin typeface="Albertus" pitchFamily="34" charset="0"/>
                        </a:rPr>
                        <a:t>1</a:t>
                      </a:r>
                      <a:endParaRPr kumimoji="0" lang="en-US" sz="2000" b="0" i="0" u="none" strike="noStrike" cap="none" normalizeH="0" baseline="0">
                        <a:ln>
                          <a:noFill/>
                        </a:ln>
                        <a:solidFill>
                          <a:schemeClr val="tx1"/>
                        </a:solidFill>
                        <a:effectLst/>
                        <a:latin typeface="Albertus" pitchFamily="34" charset="0"/>
                      </a:endParaRPr>
                    </a:p>
                  </a:txBody>
                  <a:tcPr marL="84406" marR="84406" horzOverflow="overflow">
                    <a:lnL w="28575" cap="flat" cmpd="sng" algn="ctr">
                      <a:solidFill>
                        <a:srgbClr val="FFFF00"/>
                      </a:solidFill>
                      <a:prstDash val="solid"/>
                      <a:round/>
                      <a:headEnd type="none" w="med" len="med"/>
                      <a:tailEnd type="none" w="med" len="med"/>
                    </a:lnL>
                    <a:lnR w="28575" cap="flat" cmpd="sng" algn="ctr">
                      <a:solidFill>
                        <a:srgbClr val="FFFF00"/>
                      </a:solidFill>
                      <a:prstDash val="solid"/>
                      <a:round/>
                      <a:headEnd type="none" w="med" len="med"/>
                      <a:tailEnd type="none" w="med" len="med"/>
                    </a:lnR>
                    <a:lnT w="28575" cap="flat" cmpd="sng" algn="ctr">
                      <a:solidFill>
                        <a:srgbClr val="FFFF00"/>
                      </a:solidFill>
                      <a:prstDash val="solid"/>
                      <a:round/>
                      <a:headEnd type="none" w="med" len="med"/>
                      <a:tailEnd type="none" w="med" len="med"/>
                    </a:lnT>
                    <a:lnB w="28575" cap="flat" cmpd="sng" algn="ctr">
                      <a:solidFill>
                        <a:srgbClr val="FFFF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Pct val="70000"/>
                        <a:buFont typeface="Wingdings" panose="05000000000000000000" pitchFamily="2" charset="2"/>
                        <a:buNone/>
                      </a:pPr>
                      <a:r>
                        <a:rPr kumimoji="0" lang="en-US" sz="2000" b="0" i="0" u="none" strike="noStrike" cap="none" normalizeH="0" baseline="0">
                          <a:ln>
                            <a:noFill/>
                          </a:ln>
                          <a:solidFill>
                            <a:schemeClr val="tx1"/>
                          </a:solidFill>
                          <a:effectLst/>
                          <a:latin typeface="Albertus" pitchFamily="34" charset="0"/>
                        </a:rPr>
                        <a:t>BKU</a:t>
                      </a:r>
                      <a:endParaRPr kumimoji="0" lang="en-US" sz="2000" b="0" i="0" u="none" strike="noStrike" cap="none" normalizeH="0" baseline="0">
                        <a:ln>
                          <a:noFill/>
                        </a:ln>
                        <a:solidFill>
                          <a:schemeClr val="tx1"/>
                        </a:solidFill>
                        <a:effectLst/>
                        <a:latin typeface="Albertus" pitchFamily="34" charset="0"/>
                      </a:endParaRPr>
                    </a:p>
                  </a:txBody>
                  <a:tcPr marL="84406" marR="84406" horzOverflow="overflow">
                    <a:lnL w="28575" cap="flat" cmpd="sng" algn="ctr">
                      <a:solidFill>
                        <a:srgbClr val="FFFF00"/>
                      </a:solidFill>
                      <a:prstDash val="solid"/>
                      <a:round/>
                      <a:headEnd type="none" w="med" len="med"/>
                      <a:tailEnd type="none" w="med" len="med"/>
                    </a:lnL>
                    <a:lnR w="28575" cap="flat" cmpd="sng" algn="ctr">
                      <a:solidFill>
                        <a:srgbClr val="FFFF00"/>
                      </a:solidFill>
                      <a:prstDash val="solid"/>
                      <a:round/>
                      <a:headEnd type="none" w="med" len="med"/>
                      <a:tailEnd type="none" w="med" len="med"/>
                    </a:lnR>
                    <a:lnT w="28575" cap="flat" cmpd="sng" algn="ctr">
                      <a:solidFill>
                        <a:srgbClr val="FFFF00"/>
                      </a:solidFill>
                      <a:prstDash val="solid"/>
                      <a:round/>
                      <a:headEnd type="none" w="med" len="med"/>
                      <a:tailEnd type="none" w="med" len="med"/>
                    </a:lnT>
                    <a:lnB w="28575" cap="flat" cmpd="sng" algn="ctr">
                      <a:solidFill>
                        <a:srgbClr val="FFFF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Pct val="70000"/>
                        <a:buFont typeface="Wingdings" panose="05000000000000000000" pitchFamily="2" charset="2"/>
                        <a:buNone/>
                      </a:pPr>
                      <a:r>
                        <a:rPr kumimoji="0" lang="en-US" sz="2000" b="1" i="0" u="none" strike="noStrike" cap="none" normalizeH="0" baseline="0">
                          <a:ln>
                            <a:noFill/>
                          </a:ln>
                          <a:solidFill>
                            <a:schemeClr val="tx1"/>
                          </a:solidFill>
                          <a:effectLst/>
                          <a:latin typeface="Albertus" pitchFamily="34" charset="0"/>
                        </a:rPr>
                        <a:t>√</a:t>
                      </a:r>
                      <a:endParaRPr kumimoji="0" lang="en-US" sz="2000" b="1" i="0" u="none" strike="noStrike" cap="none" normalizeH="0" baseline="0">
                        <a:ln>
                          <a:noFill/>
                        </a:ln>
                        <a:solidFill>
                          <a:schemeClr val="tx1"/>
                        </a:solidFill>
                        <a:effectLst/>
                        <a:latin typeface="Albertus" pitchFamily="34" charset="0"/>
                      </a:endParaRPr>
                    </a:p>
                  </a:txBody>
                  <a:tcPr marL="84406" marR="84406" horzOverflow="overflow">
                    <a:lnL w="28575" cap="flat" cmpd="sng" algn="ctr">
                      <a:solidFill>
                        <a:srgbClr val="FFFF00"/>
                      </a:solidFill>
                      <a:prstDash val="solid"/>
                      <a:round/>
                      <a:headEnd type="none" w="med" len="med"/>
                      <a:tailEnd type="none" w="med" len="med"/>
                    </a:lnL>
                    <a:lnR w="28575" cap="flat" cmpd="sng" algn="ctr">
                      <a:solidFill>
                        <a:srgbClr val="FFFF00"/>
                      </a:solidFill>
                      <a:prstDash val="solid"/>
                      <a:round/>
                      <a:headEnd type="none" w="med" len="med"/>
                      <a:tailEnd type="none" w="med" len="med"/>
                    </a:lnR>
                    <a:lnT w="28575" cap="flat" cmpd="sng" algn="ctr">
                      <a:solidFill>
                        <a:srgbClr val="FFFF00"/>
                      </a:solidFill>
                      <a:prstDash val="solid"/>
                      <a:round/>
                      <a:headEnd type="none" w="med" len="med"/>
                      <a:tailEnd type="none" w="med" len="med"/>
                    </a:lnT>
                    <a:lnB w="28575" cap="flat" cmpd="sng" algn="ctr">
                      <a:solidFill>
                        <a:srgbClr val="FFFF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Pct val="70000"/>
                        <a:buFont typeface="Wingdings" panose="05000000000000000000" pitchFamily="2" charset="2"/>
                        <a:buNone/>
                      </a:pPr>
                      <a:endParaRPr kumimoji="0" lang="en-US" sz="2000" b="0" i="0" u="none" strike="noStrike" cap="none" normalizeH="0" baseline="0">
                        <a:ln>
                          <a:noFill/>
                        </a:ln>
                        <a:solidFill>
                          <a:schemeClr val="tx1"/>
                        </a:solidFill>
                        <a:effectLst/>
                        <a:latin typeface="Albertus" pitchFamily="34" charset="0"/>
                      </a:endParaRPr>
                    </a:p>
                  </a:txBody>
                  <a:tcPr marL="84406" marR="84406" horzOverflow="overflow">
                    <a:lnL w="28575" cap="flat" cmpd="sng" algn="ctr">
                      <a:solidFill>
                        <a:srgbClr val="FFFF00"/>
                      </a:solidFill>
                      <a:prstDash val="solid"/>
                      <a:round/>
                      <a:headEnd type="none" w="med" len="med"/>
                      <a:tailEnd type="none" w="med" len="med"/>
                    </a:lnL>
                    <a:lnR w="28575" cap="flat" cmpd="sng" algn="ctr">
                      <a:solidFill>
                        <a:srgbClr val="FFFF00"/>
                      </a:solidFill>
                      <a:prstDash val="solid"/>
                      <a:round/>
                      <a:headEnd type="none" w="med" len="med"/>
                      <a:tailEnd type="none" w="med" len="med"/>
                    </a:lnR>
                    <a:lnT w="28575" cap="flat" cmpd="sng" algn="ctr">
                      <a:solidFill>
                        <a:srgbClr val="FFFF00"/>
                      </a:solidFill>
                      <a:prstDash val="solid"/>
                      <a:round/>
                      <a:headEnd type="none" w="med" len="med"/>
                      <a:tailEnd type="none" w="med" len="med"/>
                    </a:lnT>
                    <a:lnB w="28575" cap="flat" cmpd="sng" algn="ctr">
                      <a:solidFill>
                        <a:srgbClr val="FFFF00"/>
                      </a:solidFill>
                      <a:prstDash val="solid"/>
                      <a:round/>
                      <a:headEnd type="none" w="med" len="med"/>
                      <a:tailEnd type="none" w="med" len="med"/>
                    </a:lnB>
                    <a:lnTlToBr>
                      <a:noFill/>
                    </a:lnTlToBr>
                    <a:lnBlToTr>
                      <a:noFill/>
                    </a:lnBlToTr>
                    <a:noFill/>
                  </a:tcPr>
                </a:tc>
              </a:tr>
              <a:tr h="469900">
                <a:tc>
                  <a:txBody>
                    <a:bodyPr/>
                    <a:lstStyle/>
                    <a:p>
                      <a:pPr marL="0" marR="0" lvl="0" indent="0" algn="ctr" defTabSz="914400" rtl="0" eaLnBrk="1" fontAlgn="base" latinLnBrk="0" hangingPunct="1">
                        <a:lnSpc>
                          <a:spcPct val="100000"/>
                        </a:lnSpc>
                        <a:spcBef>
                          <a:spcPct val="0"/>
                        </a:spcBef>
                        <a:spcAft>
                          <a:spcPct val="0"/>
                        </a:spcAft>
                        <a:buClrTx/>
                        <a:buSzPct val="70000"/>
                        <a:buFont typeface="Wingdings" panose="05000000000000000000" pitchFamily="2" charset="2"/>
                        <a:buNone/>
                      </a:pPr>
                      <a:r>
                        <a:rPr kumimoji="0" lang="en-US" sz="2000" b="0" i="0" u="none" strike="noStrike" cap="none" normalizeH="0" baseline="0">
                          <a:ln>
                            <a:noFill/>
                          </a:ln>
                          <a:solidFill>
                            <a:schemeClr val="tx1"/>
                          </a:solidFill>
                          <a:effectLst/>
                          <a:latin typeface="Albertus" pitchFamily="34" charset="0"/>
                        </a:rPr>
                        <a:t>2</a:t>
                      </a:r>
                      <a:endParaRPr kumimoji="0" lang="en-US" sz="2000" b="0" i="0" u="none" strike="noStrike" cap="none" normalizeH="0" baseline="0">
                        <a:ln>
                          <a:noFill/>
                        </a:ln>
                        <a:solidFill>
                          <a:schemeClr val="tx1"/>
                        </a:solidFill>
                        <a:effectLst/>
                        <a:latin typeface="Albertus" pitchFamily="34" charset="0"/>
                      </a:endParaRPr>
                    </a:p>
                  </a:txBody>
                  <a:tcPr marL="84406" marR="84406" horzOverflow="overflow">
                    <a:lnL w="28575" cap="flat" cmpd="sng" algn="ctr">
                      <a:solidFill>
                        <a:srgbClr val="FFFF00"/>
                      </a:solidFill>
                      <a:prstDash val="solid"/>
                      <a:round/>
                      <a:headEnd type="none" w="med" len="med"/>
                      <a:tailEnd type="none" w="med" len="med"/>
                    </a:lnL>
                    <a:lnR w="28575" cap="flat" cmpd="sng" algn="ctr">
                      <a:solidFill>
                        <a:srgbClr val="FFFF00"/>
                      </a:solidFill>
                      <a:prstDash val="solid"/>
                      <a:round/>
                      <a:headEnd type="none" w="med" len="med"/>
                      <a:tailEnd type="none" w="med" len="med"/>
                    </a:lnR>
                    <a:lnT w="28575" cap="flat" cmpd="sng" algn="ctr">
                      <a:solidFill>
                        <a:srgbClr val="FFFF00"/>
                      </a:solidFill>
                      <a:prstDash val="solid"/>
                      <a:round/>
                      <a:headEnd type="none" w="med" len="med"/>
                      <a:tailEnd type="none" w="med" len="med"/>
                    </a:lnT>
                    <a:lnB w="28575" cap="flat" cmpd="sng" algn="ctr">
                      <a:solidFill>
                        <a:srgbClr val="FFFF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Pct val="70000"/>
                        <a:buFont typeface="Wingdings" panose="05000000000000000000" pitchFamily="2" charset="2"/>
                        <a:buNone/>
                      </a:pPr>
                      <a:r>
                        <a:rPr kumimoji="0" lang="en-US" sz="2000" b="0" i="0" u="none" strike="noStrike" cap="none" normalizeH="0" baseline="0">
                          <a:ln>
                            <a:noFill/>
                          </a:ln>
                          <a:solidFill>
                            <a:schemeClr val="tx1"/>
                          </a:solidFill>
                          <a:effectLst/>
                          <a:latin typeface="Albertus" pitchFamily="34" charset="0"/>
                        </a:rPr>
                        <a:t>BP Simpanan/Bank </a:t>
                      </a:r>
                      <a:endParaRPr kumimoji="0" lang="en-US" sz="2000" b="0" i="0" u="none" strike="noStrike" cap="none" normalizeH="0" baseline="0">
                        <a:ln>
                          <a:noFill/>
                        </a:ln>
                        <a:solidFill>
                          <a:schemeClr val="tx1"/>
                        </a:solidFill>
                        <a:effectLst/>
                        <a:latin typeface="Albertus" pitchFamily="34" charset="0"/>
                      </a:endParaRPr>
                    </a:p>
                  </a:txBody>
                  <a:tcPr marL="84406" marR="84406" horzOverflow="overflow">
                    <a:lnL w="28575" cap="flat" cmpd="sng" algn="ctr">
                      <a:solidFill>
                        <a:srgbClr val="FFFF00"/>
                      </a:solidFill>
                      <a:prstDash val="solid"/>
                      <a:round/>
                      <a:headEnd type="none" w="med" len="med"/>
                      <a:tailEnd type="none" w="med" len="med"/>
                    </a:lnL>
                    <a:lnR w="28575" cap="flat" cmpd="sng" algn="ctr">
                      <a:solidFill>
                        <a:srgbClr val="FFFF00"/>
                      </a:solidFill>
                      <a:prstDash val="solid"/>
                      <a:round/>
                      <a:headEnd type="none" w="med" len="med"/>
                      <a:tailEnd type="none" w="med" len="med"/>
                    </a:lnR>
                    <a:lnT w="28575" cap="flat" cmpd="sng" algn="ctr">
                      <a:solidFill>
                        <a:srgbClr val="FFFF00"/>
                      </a:solidFill>
                      <a:prstDash val="solid"/>
                      <a:round/>
                      <a:headEnd type="none" w="med" len="med"/>
                      <a:tailEnd type="none" w="med" len="med"/>
                    </a:lnT>
                    <a:lnB w="28575" cap="flat" cmpd="sng" algn="ctr">
                      <a:solidFill>
                        <a:srgbClr val="FFFF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Pct val="70000"/>
                        <a:buFont typeface="Wingdings" panose="05000000000000000000" pitchFamily="2" charset="2"/>
                        <a:buNone/>
                      </a:pPr>
                      <a:r>
                        <a:rPr kumimoji="0" lang="en-US" sz="2000" b="0" i="0" u="none" strike="noStrike" cap="none" normalizeH="0" baseline="0">
                          <a:ln>
                            <a:noFill/>
                          </a:ln>
                          <a:solidFill>
                            <a:schemeClr val="tx1"/>
                          </a:solidFill>
                          <a:effectLst/>
                          <a:latin typeface="Albertus" pitchFamily="34" charset="0"/>
                        </a:rPr>
                        <a:t>√</a:t>
                      </a:r>
                      <a:endParaRPr kumimoji="0" lang="en-US" sz="2000" b="0" i="0" u="none" strike="noStrike" cap="none" normalizeH="0" baseline="0">
                        <a:ln>
                          <a:noFill/>
                        </a:ln>
                        <a:solidFill>
                          <a:schemeClr val="tx1"/>
                        </a:solidFill>
                        <a:effectLst/>
                        <a:latin typeface="Albertus" pitchFamily="34" charset="0"/>
                      </a:endParaRPr>
                    </a:p>
                  </a:txBody>
                  <a:tcPr marL="84406" marR="84406" horzOverflow="overflow">
                    <a:lnL w="28575" cap="flat" cmpd="sng" algn="ctr">
                      <a:solidFill>
                        <a:srgbClr val="FFFF00"/>
                      </a:solidFill>
                      <a:prstDash val="solid"/>
                      <a:round/>
                      <a:headEnd type="none" w="med" len="med"/>
                      <a:tailEnd type="none" w="med" len="med"/>
                    </a:lnL>
                    <a:lnR w="28575" cap="flat" cmpd="sng" algn="ctr">
                      <a:solidFill>
                        <a:srgbClr val="FFFF00"/>
                      </a:solidFill>
                      <a:prstDash val="solid"/>
                      <a:round/>
                      <a:headEnd type="none" w="med" len="med"/>
                      <a:tailEnd type="none" w="med" len="med"/>
                    </a:lnR>
                    <a:lnT w="28575" cap="flat" cmpd="sng" algn="ctr">
                      <a:solidFill>
                        <a:srgbClr val="FFFF00"/>
                      </a:solidFill>
                      <a:prstDash val="solid"/>
                      <a:round/>
                      <a:headEnd type="none" w="med" len="med"/>
                      <a:tailEnd type="none" w="med" len="med"/>
                    </a:lnT>
                    <a:lnB w="28575" cap="flat" cmpd="sng" algn="ctr">
                      <a:solidFill>
                        <a:srgbClr val="FFFF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Pct val="70000"/>
                        <a:buFont typeface="Wingdings" panose="05000000000000000000" pitchFamily="2" charset="2"/>
                        <a:buNone/>
                      </a:pPr>
                      <a:endParaRPr kumimoji="0" lang="en-US" sz="2000" b="0" i="0" u="none" strike="noStrike" cap="none" normalizeH="0" baseline="0">
                        <a:ln>
                          <a:noFill/>
                        </a:ln>
                        <a:solidFill>
                          <a:schemeClr val="tx1"/>
                        </a:solidFill>
                        <a:effectLst/>
                        <a:latin typeface="Albertus" pitchFamily="34" charset="0"/>
                      </a:endParaRPr>
                    </a:p>
                  </a:txBody>
                  <a:tcPr marL="84406" marR="84406" horzOverflow="overflow">
                    <a:lnL w="28575" cap="flat" cmpd="sng" algn="ctr">
                      <a:solidFill>
                        <a:srgbClr val="FFFF00"/>
                      </a:solidFill>
                      <a:prstDash val="solid"/>
                      <a:round/>
                      <a:headEnd type="none" w="med" len="med"/>
                      <a:tailEnd type="none" w="med" len="med"/>
                    </a:lnL>
                    <a:lnR w="28575" cap="flat" cmpd="sng" algn="ctr">
                      <a:solidFill>
                        <a:srgbClr val="FFFF00"/>
                      </a:solidFill>
                      <a:prstDash val="solid"/>
                      <a:round/>
                      <a:headEnd type="none" w="med" len="med"/>
                      <a:tailEnd type="none" w="med" len="med"/>
                    </a:lnR>
                    <a:lnT w="28575" cap="flat" cmpd="sng" algn="ctr">
                      <a:solidFill>
                        <a:srgbClr val="FFFF00"/>
                      </a:solidFill>
                      <a:prstDash val="solid"/>
                      <a:round/>
                      <a:headEnd type="none" w="med" len="med"/>
                      <a:tailEnd type="none" w="med" len="med"/>
                    </a:lnT>
                    <a:lnB w="28575" cap="flat" cmpd="sng" algn="ctr">
                      <a:solidFill>
                        <a:srgbClr val="FFFF00"/>
                      </a:solidFill>
                      <a:prstDash val="solid"/>
                      <a:round/>
                      <a:headEnd type="none" w="med" len="med"/>
                      <a:tailEnd type="none" w="med" len="med"/>
                    </a:lnB>
                    <a:lnTlToBr>
                      <a:noFill/>
                    </a:lnTlToBr>
                    <a:lnBlToTr>
                      <a:noFill/>
                    </a:lnBlToTr>
                    <a:noFill/>
                  </a:tcPr>
                </a:tc>
              </a:tr>
            </a:tbl>
          </a:graphicData>
        </a:graphic>
      </p:graphicFrame>
      <p:pic>
        <p:nvPicPr>
          <p:cNvPr id="16410" name="Picture 14" descr="C:\Documents and Settings\medina\My Documents\My Pictures\Microsoft Clip Organizer\AG00283_.gif"/>
          <p:cNvPicPr>
            <a:picLocks noChangeAspect="1" noChangeArrowheads="1" noCrop="1"/>
          </p:cNvPicPr>
          <p:nvPr/>
        </p:nvPicPr>
        <p:blipFill>
          <a:blip r:embed="rId1">
            <a:extLst>
              <a:ext uri="{28A0092B-C50C-407E-A947-70E740481C1C}">
                <a14:useLocalDpi xmlns:a14="http://schemas.microsoft.com/office/drawing/2010/main" val="0"/>
              </a:ext>
            </a:extLst>
          </a:blip>
          <a:srcRect/>
          <a:stretch>
            <a:fillRect/>
          </a:stretch>
        </p:blipFill>
        <p:spPr bwMode="auto">
          <a:xfrm>
            <a:off x="7467603" y="5229225"/>
            <a:ext cx="1251438" cy="1157288"/>
          </a:xfrm>
          <a:prstGeom prst="rect">
            <a:avLst/>
          </a:prstGeom>
          <a:noFill/>
          <a:ln>
            <a:noFill/>
          </a:ln>
        </p:spPr>
      </p:pic>
      <p:sp>
        <p:nvSpPr>
          <p:cNvPr id="16411" name="TextBox 4"/>
          <p:cNvSpPr txBox="1">
            <a:spLocks noChangeArrowheads="1"/>
          </p:cNvSpPr>
          <p:nvPr/>
        </p:nvSpPr>
        <p:spPr bwMode="auto">
          <a:xfrm>
            <a:off x="838210" y="2270136"/>
            <a:ext cx="5262197" cy="1015663"/>
          </a:xfrm>
          <a:prstGeom prst="rect">
            <a:avLst/>
          </a:prstGeom>
          <a:noFill/>
          <a:ln w="25400" algn="ctr">
            <a:solidFill>
              <a:srgbClr val="00CC00"/>
            </a:solidFill>
            <a:miter lim="800000"/>
          </a:ln>
          <a:effectLst>
            <a:prstShdw prst="shdw17" dist="17961" dir="2700000">
              <a:srgbClr val="007A00"/>
            </a:prstShdw>
          </a:effectLst>
        </p:spPr>
        <p:txBody>
          <a:bodyPr>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fontAlgn="base">
              <a:spcBef>
                <a:spcPct val="0"/>
              </a:spcBef>
              <a:spcAft>
                <a:spcPct val="0"/>
              </a:spcAft>
            </a:pPr>
            <a:r>
              <a:rPr lang="en-US" sz="2000" b="1" dirty="0" err="1">
                <a:solidFill>
                  <a:srgbClr val="0000FF"/>
                </a:solidFill>
                <a:latin typeface="Avian" pitchFamily="34" charset="0"/>
              </a:rPr>
              <a:t>Langkah-Langkah</a:t>
            </a:r>
            <a:r>
              <a:rPr lang="en-US" sz="2000" b="1" dirty="0">
                <a:solidFill>
                  <a:srgbClr val="0000FF"/>
                </a:solidFill>
                <a:latin typeface="Avian" pitchFamily="34" charset="0"/>
              </a:rPr>
              <a:t> </a:t>
            </a:r>
            <a:r>
              <a:rPr lang="en-US" sz="2000" b="1" dirty="0" err="1">
                <a:solidFill>
                  <a:srgbClr val="0000FF"/>
                </a:solidFill>
                <a:latin typeface="Avian" pitchFamily="34" charset="0"/>
              </a:rPr>
              <a:t>Pembukuan</a:t>
            </a:r>
            <a:r>
              <a:rPr lang="en-US" sz="2000" b="1" dirty="0">
                <a:solidFill>
                  <a:srgbClr val="0000FF"/>
                </a:solidFill>
                <a:latin typeface="Avian" pitchFamily="34" charset="0"/>
              </a:rPr>
              <a:t> </a:t>
            </a:r>
            <a:r>
              <a:rPr lang="en-US" sz="2000" b="1" dirty="0" err="1">
                <a:solidFill>
                  <a:srgbClr val="0000FF"/>
                </a:solidFill>
                <a:latin typeface="Avian" pitchFamily="34" charset="0"/>
              </a:rPr>
              <a:t>Penerimaan</a:t>
            </a:r>
            <a:r>
              <a:rPr lang="en-US" sz="2000" b="1" dirty="0">
                <a:solidFill>
                  <a:srgbClr val="0000FF"/>
                </a:solidFill>
                <a:latin typeface="Avian" pitchFamily="34" charset="0"/>
              </a:rPr>
              <a:t> </a:t>
            </a:r>
            <a:endParaRPr lang="en-US" sz="2000" b="1" dirty="0">
              <a:solidFill>
                <a:srgbClr val="0000FF"/>
              </a:solidFill>
              <a:latin typeface="Avian" pitchFamily="34" charset="0"/>
            </a:endParaRPr>
          </a:p>
          <a:p>
            <a:pPr fontAlgn="base">
              <a:spcBef>
                <a:spcPct val="0"/>
              </a:spcBef>
              <a:spcAft>
                <a:spcPct val="0"/>
              </a:spcAft>
            </a:pPr>
            <a:r>
              <a:rPr lang="en-US" sz="2000" b="1" dirty="0">
                <a:solidFill>
                  <a:srgbClr val="0000FF"/>
                </a:solidFill>
                <a:latin typeface="Avian" pitchFamily="34" charset="0"/>
              </a:rPr>
              <a:t>SP2D UP/GU/TU</a:t>
            </a:r>
            <a:endParaRPr lang="en-US" sz="2000" b="1" dirty="0">
              <a:solidFill>
                <a:srgbClr val="0000FF"/>
              </a:solidFill>
              <a:latin typeface="Avian" pitchFamily="34" charset="0"/>
            </a:endParaRPr>
          </a:p>
        </p:txBody>
      </p:sp>
      <p:sp>
        <p:nvSpPr>
          <p:cNvPr id="562207" name="Title 1"/>
          <p:cNvSpPr>
            <a:spLocks noGrp="1"/>
          </p:cNvSpPr>
          <p:nvPr>
            <p:ph type="title" idx="4294967295"/>
          </p:nvPr>
        </p:nvSpPr>
        <p:spPr>
          <a:xfrm>
            <a:off x="849923" y="301646"/>
            <a:ext cx="7772400" cy="823913"/>
          </a:xfrm>
          <a:ln w="22225" cap="flat" algn="ctr">
            <a:solidFill>
              <a:srgbClr val="FF0000"/>
            </a:solidFill>
          </a:ln>
          <a:effectLst>
            <a:prstShdw prst="shdw17" dist="17961" dir="2700000">
              <a:srgbClr val="FF0000">
                <a:gamma/>
                <a:shade val="60000"/>
                <a:invGamma/>
              </a:srgbClr>
            </a:prstShdw>
          </a:effectLst>
        </p:spPr>
        <p:txBody>
          <a:bodyPr bIns="91440" anchorCtr="1"/>
          <a:lstStyle/>
          <a:p>
            <a:pPr eaLnBrk="1" hangingPunct="1">
              <a:defRPr/>
            </a:pPr>
            <a:r>
              <a:rPr lang="en-US" sz="3200">
                <a:solidFill>
                  <a:srgbClr val="0000FF"/>
                </a:solidFill>
                <a:latin typeface="Albertus Extra Bold" pitchFamily="34" charset="0"/>
              </a:rPr>
              <a:t>PEMBUKUAN BELANJA</a:t>
            </a:r>
            <a:endParaRPr lang="en-US" sz="3200">
              <a:solidFill>
                <a:srgbClr val="0000FF"/>
              </a:solidFill>
              <a:latin typeface="Albertus Extra Bold" pitchFamily="34" charset="0"/>
            </a:endParaRPr>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30476"/>
            <a:ext cx="8229600" cy="5695688"/>
          </a:xfrm>
        </p:spPr>
        <p:txBody>
          <a:bodyPr/>
          <a:lstStyle/>
          <a:p>
            <a:r>
              <a:rPr lang="en-US" sz="3600" b="1" dirty="0"/>
              <a:t>2) </a:t>
            </a:r>
            <a:r>
              <a:rPr lang="en-US" sz="3600" b="1" dirty="0" err="1"/>
              <a:t>Pelimpahan</a:t>
            </a:r>
            <a:r>
              <a:rPr lang="en-US" sz="3600" b="1" dirty="0"/>
              <a:t> </a:t>
            </a:r>
            <a:r>
              <a:rPr lang="en-US" sz="3600" b="1" dirty="0" err="1"/>
              <a:t>Uang</a:t>
            </a:r>
            <a:r>
              <a:rPr lang="en-US" sz="3600" b="1" dirty="0"/>
              <a:t> </a:t>
            </a:r>
            <a:r>
              <a:rPr lang="en-US" sz="3600" b="1" dirty="0" err="1"/>
              <a:t>Persediaan</a:t>
            </a:r>
            <a:endParaRPr lang="en-US" sz="3600" b="1" dirty="0"/>
          </a:p>
          <a:p>
            <a:endParaRPr lang="en-US" sz="3600" b="1" dirty="0"/>
          </a:p>
          <a:p>
            <a:r>
              <a:rPr lang="en-US" sz="3600" b="1" i="1" dirty="0" err="1"/>
              <a:t>Pelimpahan</a:t>
            </a:r>
            <a:r>
              <a:rPr lang="en-US" sz="3600" b="1" i="1" dirty="0"/>
              <a:t> </a:t>
            </a:r>
            <a:r>
              <a:rPr lang="en-US" sz="3600" b="1" i="1" dirty="0" err="1"/>
              <a:t>sebagian</a:t>
            </a:r>
            <a:r>
              <a:rPr lang="en-US" sz="3600" b="1" i="1" dirty="0"/>
              <a:t> UP </a:t>
            </a:r>
            <a:r>
              <a:rPr lang="en-US" sz="3600" dirty="0" err="1"/>
              <a:t>kepada</a:t>
            </a:r>
            <a:r>
              <a:rPr lang="en-US" sz="3600" dirty="0"/>
              <a:t> BPP </a:t>
            </a:r>
            <a:r>
              <a:rPr lang="en-US" sz="3600" dirty="0" err="1"/>
              <a:t>dicatat</a:t>
            </a:r>
            <a:r>
              <a:rPr lang="en-US" sz="3600" dirty="0"/>
              <a:t> </a:t>
            </a:r>
            <a:r>
              <a:rPr lang="en-US" sz="3600" dirty="0" err="1"/>
              <a:t>pada</a:t>
            </a:r>
            <a:r>
              <a:rPr lang="en-US" sz="3600" dirty="0"/>
              <a:t> BKU di </a:t>
            </a:r>
            <a:r>
              <a:rPr lang="en-US" sz="3600" dirty="0" err="1"/>
              <a:t>sisi</a:t>
            </a:r>
            <a:r>
              <a:rPr lang="en-US" sz="3600" dirty="0"/>
              <a:t> </a:t>
            </a:r>
            <a:r>
              <a:rPr lang="en-US" sz="3600" dirty="0" err="1">
                <a:solidFill>
                  <a:srgbClr val="FF0000"/>
                </a:solidFill>
              </a:rPr>
              <a:t>pengeluaran</a:t>
            </a:r>
            <a:r>
              <a:rPr lang="en-US" sz="3600" dirty="0"/>
              <a:t>, </a:t>
            </a:r>
            <a:r>
              <a:rPr lang="en-US" sz="3600" dirty="0" err="1"/>
              <a:t>serta</a:t>
            </a:r>
            <a:r>
              <a:rPr lang="en-US" sz="3600" dirty="0"/>
              <a:t> </a:t>
            </a:r>
            <a:r>
              <a:rPr lang="en-US" sz="3600" dirty="0" err="1"/>
              <a:t>pada</a:t>
            </a:r>
            <a:r>
              <a:rPr lang="en-US" sz="3600" dirty="0"/>
              <a:t> </a:t>
            </a:r>
            <a:r>
              <a:rPr lang="en-US" sz="3600" dirty="0" err="1"/>
              <a:t>Buku</a:t>
            </a:r>
            <a:r>
              <a:rPr lang="en-US" sz="3600" dirty="0"/>
              <a:t> </a:t>
            </a:r>
            <a:r>
              <a:rPr lang="en-US" sz="3600" dirty="0" err="1"/>
              <a:t>Pembantu</a:t>
            </a:r>
            <a:r>
              <a:rPr lang="en-US" sz="3600" dirty="0"/>
              <a:t> Bank </a:t>
            </a:r>
            <a:r>
              <a:rPr lang="en-US" sz="3600" b="1" i="1" dirty="0">
                <a:solidFill>
                  <a:srgbClr val="FF0000"/>
                </a:solidFill>
              </a:rPr>
              <a:t>di </a:t>
            </a:r>
            <a:r>
              <a:rPr lang="en-US" sz="3600" b="1" i="1" dirty="0" err="1">
                <a:solidFill>
                  <a:srgbClr val="FF0000"/>
                </a:solidFill>
              </a:rPr>
              <a:t>sisi</a:t>
            </a:r>
            <a:r>
              <a:rPr lang="en-US" sz="3600" b="1" i="1" dirty="0">
                <a:solidFill>
                  <a:srgbClr val="FF0000"/>
                </a:solidFill>
              </a:rPr>
              <a:t> </a:t>
            </a:r>
            <a:r>
              <a:rPr lang="en-US" sz="3600" b="1" i="1" dirty="0" err="1">
                <a:solidFill>
                  <a:srgbClr val="FF0000"/>
                </a:solidFill>
              </a:rPr>
              <a:t>pengeluaran</a:t>
            </a:r>
            <a:r>
              <a:rPr lang="en-US" sz="3600" b="1" i="1" dirty="0">
                <a:solidFill>
                  <a:srgbClr val="FF0000"/>
                </a:solidFill>
              </a:rPr>
              <a:t> </a:t>
            </a:r>
            <a:r>
              <a:rPr lang="en-US" sz="3600" b="1" i="1" dirty="0" err="1">
                <a:solidFill>
                  <a:srgbClr val="FF0000"/>
                </a:solidFill>
              </a:rPr>
              <a:t>sesuai</a:t>
            </a:r>
            <a:r>
              <a:rPr lang="en-US" sz="3600" b="1" i="1" dirty="0">
                <a:solidFill>
                  <a:srgbClr val="FF0000"/>
                </a:solidFill>
              </a:rPr>
              <a:t> </a:t>
            </a:r>
            <a:r>
              <a:rPr lang="en-US" sz="3600" dirty="0" err="1"/>
              <a:t>dengan</a:t>
            </a:r>
            <a:r>
              <a:rPr lang="en-US" sz="3600" dirty="0"/>
              <a:t> </a:t>
            </a:r>
            <a:r>
              <a:rPr lang="en-US" sz="3600" dirty="0" err="1"/>
              <a:t>jumlah</a:t>
            </a:r>
            <a:r>
              <a:rPr lang="en-US" sz="3600" dirty="0"/>
              <a:t> UP yang </a:t>
            </a:r>
            <a:r>
              <a:rPr lang="en-US" sz="3600" dirty="0" err="1"/>
              <a:t>dilimpahkan</a:t>
            </a:r>
            <a:r>
              <a:rPr lang="en-US" sz="3600" dirty="0"/>
              <a:t>.</a:t>
            </a:r>
            <a:endParaRPr lang="en-US" sz="3600" dirty="0"/>
          </a:p>
          <a:p>
            <a:endParaRPr lang="en-US" b="1" dirty="0"/>
          </a:p>
          <a:p>
            <a:endParaRPr lang="en-US" dirty="0"/>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4" descr="C:\Documents and Settings\medina\My Documents\My Pictures\Microsoft Clip Organizer\j0396058.jpg"/>
          <p:cNvPicPr>
            <a:picLocks noChangeAspect="1" noChangeArrowheads="1"/>
          </p:cNvPicPr>
          <p:nvPr/>
        </p:nvPicPr>
        <p:blipFill>
          <a:blip r:embed="rId1">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781800" y="5105400"/>
            <a:ext cx="2076450" cy="1473200"/>
          </a:xfrm>
          <a:prstGeom prst="rect">
            <a:avLst/>
          </a:prstGeom>
          <a:noFill/>
          <a:ln>
            <a:noFill/>
          </a:ln>
        </p:spPr>
      </p:pic>
      <p:graphicFrame>
        <p:nvGraphicFramePr>
          <p:cNvPr id="564306" name="Group 82"/>
          <p:cNvGraphicFramePr>
            <a:graphicFrameLocks noGrp="1"/>
          </p:cNvGraphicFramePr>
          <p:nvPr/>
        </p:nvGraphicFramePr>
        <p:xfrm>
          <a:off x="716574" y="3208338"/>
          <a:ext cx="8077200" cy="2165352"/>
        </p:xfrm>
        <a:graphic>
          <a:graphicData uri="http://schemas.openxmlformats.org/drawingml/2006/table">
            <a:tbl>
              <a:tblPr/>
              <a:tblGrid>
                <a:gridCol w="1447800"/>
                <a:gridCol w="2353408"/>
                <a:gridCol w="2058865"/>
                <a:gridCol w="2217127"/>
              </a:tblGrid>
              <a:tr h="541338">
                <a:tc rowSpan="2">
                  <a:txBody>
                    <a:bodyPr/>
                    <a:lstStyle/>
                    <a:p>
                      <a:pPr marL="0" marR="0" lvl="0" indent="0" algn="ctr" defTabSz="914400" rtl="0" eaLnBrk="1" fontAlgn="base" latinLnBrk="0" hangingPunct="1">
                        <a:lnSpc>
                          <a:spcPct val="100000"/>
                        </a:lnSpc>
                        <a:spcBef>
                          <a:spcPct val="0"/>
                        </a:spcBef>
                        <a:spcAft>
                          <a:spcPct val="0"/>
                        </a:spcAft>
                        <a:buClrTx/>
                        <a:buSzPct val="70000"/>
                        <a:buFont typeface="Wingdings" panose="05000000000000000000" pitchFamily="2" charset="2"/>
                        <a:buNone/>
                      </a:pPr>
                      <a:r>
                        <a:rPr kumimoji="0" lang="en-US" sz="2000" b="1" i="0" u="none" strike="noStrike" cap="none" normalizeH="0" baseline="0">
                          <a:ln>
                            <a:noFill/>
                          </a:ln>
                          <a:solidFill>
                            <a:schemeClr val="tx1"/>
                          </a:solidFill>
                          <a:effectLst/>
                          <a:latin typeface="Albertus" pitchFamily="34" charset="0"/>
                        </a:rPr>
                        <a:t>Langkah</a:t>
                      </a:r>
                      <a:endParaRPr kumimoji="0" lang="en-US" sz="2000" b="1" i="0" u="none" strike="noStrike" cap="none" normalizeH="0" baseline="0">
                        <a:ln>
                          <a:noFill/>
                        </a:ln>
                        <a:solidFill>
                          <a:schemeClr val="tx1"/>
                        </a:solidFill>
                        <a:effectLst/>
                        <a:latin typeface="Albertus" pitchFamily="34" charset="0"/>
                      </a:endParaRPr>
                    </a:p>
                  </a:txBody>
                  <a:tcPr marL="84406" marR="84406" anchor="ctr" horzOverflow="overflow">
                    <a:lnL w="28575" cap="flat" cmpd="sng" algn="ctr">
                      <a:solidFill>
                        <a:srgbClr val="FFFF00"/>
                      </a:solidFill>
                      <a:prstDash val="solid"/>
                      <a:round/>
                      <a:headEnd type="none" w="med" len="med"/>
                      <a:tailEnd type="none" w="med" len="med"/>
                    </a:lnL>
                    <a:lnR w="28575" cap="flat" cmpd="sng" algn="ctr">
                      <a:solidFill>
                        <a:srgbClr val="FFFF00"/>
                      </a:solidFill>
                      <a:prstDash val="solid"/>
                      <a:round/>
                      <a:headEnd type="none" w="med" len="med"/>
                      <a:tailEnd type="none" w="med" len="med"/>
                    </a:lnR>
                    <a:lnT w="28575" cap="flat" cmpd="sng" algn="ctr">
                      <a:solidFill>
                        <a:srgbClr val="FFFF00"/>
                      </a:solidFill>
                      <a:prstDash val="solid"/>
                      <a:round/>
                      <a:headEnd type="none" w="med" len="med"/>
                      <a:tailEnd type="none" w="med" len="med"/>
                    </a:lnT>
                    <a:lnB w="28575" cap="flat" cmpd="sng" algn="ctr">
                      <a:solidFill>
                        <a:srgbClr val="FFFF00"/>
                      </a:solidFill>
                      <a:prstDash val="solid"/>
                      <a:round/>
                      <a:headEnd type="none" w="med" len="med"/>
                      <a:tailEnd type="none" w="med" len="med"/>
                    </a:lnB>
                    <a:lnTlToBr>
                      <a:noFill/>
                    </a:lnTlToBr>
                    <a:lnBlToTr>
                      <a:noFill/>
                    </a:lnBlToTr>
                    <a:solidFill>
                      <a:schemeClr val="accent1"/>
                    </a:solidFill>
                  </a:tcPr>
                </a:tc>
                <a:tc rowSpan="2">
                  <a:txBody>
                    <a:bodyPr/>
                    <a:lstStyle/>
                    <a:p>
                      <a:pPr marL="0" marR="0" lvl="0" indent="0" algn="ctr" defTabSz="914400" rtl="0" eaLnBrk="1" fontAlgn="base" latinLnBrk="0" hangingPunct="1">
                        <a:lnSpc>
                          <a:spcPct val="100000"/>
                        </a:lnSpc>
                        <a:spcBef>
                          <a:spcPct val="0"/>
                        </a:spcBef>
                        <a:spcAft>
                          <a:spcPct val="0"/>
                        </a:spcAft>
                        <a:buClrTx/>
                        <a:buSzPct val="70000"/>
                        <a:buFont typeface="Wingdings" panose="05000000000000000000" pitchFamily="2" charset="2"/>
                        <a:buNone/>
                      </a:pPr>
                      <a:r>
                        <a:rPr kumimoji="0" lang="en-US" sz="2000" b="1" i="0" u="none" strike="noStrike" cap="none" normalizeH="0" baseline="0">
                          <a:ln>
                            <a:noFill/>
                          </a:ln>
                          <a:solidFill>
                            <a:schemeClr val="tx1"/>
                          </a:solidFill>
                          <a:effectLst/>
                          <a:latin typeface="Albertus" pitchFamily="34" charset="0"/>
                        </a:rPr>
                        <a:t>Mencatat pada Buku</a:t>
                      </a:r>
                      <a:endParaRPr kumimoji="0" lang="en-US" sz="2000" b="1" i="0" u="none" strike="noStrike" cap="none" normalizeH="0" baseline="0">
                        <a:ln>
                          <a:noFill/>
                        </a:ln>
                        <a:solidFill>
                          <a:schemeClr val="tx1"/>
                        </a:solidFill>
                        <a:effectLst/>
                        <a:latin typeface="Albertus" pitchFamily="34" charset="0"/>
                      </a:endParaRPr>
                    </a:p>
                  </a:txBody>
                  <a:tcPr marL="84406" marR="84406" anchor="ctr" horzOverflow="overflow">
                    <a:lnL w="28575" cap="flat" cmpd="sng" algn="ctr">
                      <a:solidFill>
                        <a:srgbClr val="FFFF00"/>
                      </a:solidFill>
                      <a:prstDash val="solid"/>
                      <a:round/>
                      <a:headEnd type="none" w="med" len="med"/>
                      <a:tailEnd type="none" w="med" len="med"/>
                    </a:lnL>
                    <a:lnR w="28575" cap="flat" cmpd="sng" algn="ctr">
                      <a:solidFill>
                        <a:srgbClr val="FFFF00"/>
                      </a:solidFill>
                      <a:prstDash val="solid"/>
                      <a:round/>
                      <a:headEnd type="none" w="med" len="med"/>
                      <a:tailEnd type="none" w="med" len="med"/>
                    </a:lnR>
                    <a:lnT w="28575" cap="flat" cmpd="sng" algn="ctr">
                      <a:solidFill>
                        <a:srgbClr val="FFFF00"/>
                      </a:solidFill>
                      <a:prstDash val="solid"/>
                      <a:round/>
                      <a:headEnd type="none" w="med" len="med"/>
                      <a:tailEnd type="none" w="med" len="med"/>
                    </a:lnT>
                    <a:lnB w="28575" cap="flat" cmpd="sng" algn="ctr">
                      <a:solidFill>
                        <a:srgbClr val="FFFF00"/>
                      </a:solidFill>
                      <a:prstDash val="solid"/>
                      <a:round/>
                      <a:headEnd type="none" w="med" len="med"/>
                      <a:tailEnd type="none" w="med" len="med"/>
                    </a:lnB>
                    <a:lnTlToBr>
                      <a:noFill/>
                    </a:lnTlToBr>
                    <a:lnBlToTr>
                      <a:noFill/>
                    </a:lnBlToTr>
                    <a:solidFill>
                      <a:schemeClr val="accent1"/>
                    </a:solidFill>
                  </a:tcPr>
                </a:tc>
                <a:tc gridSpan="2">
                  <a:txBody>
                    <a:bodyPr/>
                    <a:lstStyle/>
                    <a:p>
                      <a:pPr marL="0" marR="0" lvl="0" indent="0" algn="ctr" defTabSz="914400" rtl="0" eaLnBrk="1" fontAlgn="base" latinLnBrk="0" hangingPunct="1">
                        <a:lnSpc>
                          <a:spcPct val="100000"/>
                        </a:lnSpc>
                        <a:spcBef>
                          <a:spcPct val="0"/>
                        </a:spcBef>
                        <a:spcAft>
                          <a:spcPct val="0"/>
                        </a:spcAft>
                        <a:buClrTx/>
                        <a:buSzPct val="70000"/>
                        <a:buFont typeface="Wingdings" panose="05000000000000000000" pitchFamily="2" charset="2"/>
                        <a:buNone/>
                      </a:pPr>
                      <a:r>
                        <a:rPr kumimoji="0" lang="en-US" sz="2000" b="1" i="0" u="none" strike="noStrike" cap="none" normalizeH="0" baseline="0">
                          <a:ln>
                            <a:noFill/>
                          </a:ln>
                          <a:solidFill>
                            <a:schemeClr val="tx1"/>
                          </a:solidFill>
                          <a:effectLst/>
                          <a:latin typeface="Albertus" pitchFamily="34" charset="0"/>
                        </a:rPr>
                        <a:t>Mencatat Pada Kolom</a:t>
                      </a:r>
                      <a:endParaRPr kumimoji="0" lang="en-US" sz="2000" b="1" i="0" u="none" strike="noStrike" cap="none" normalizeH="0" baseline="0">
                        <a:ln>
                          <a:noFill/>
                        </a:ln>
                        <a:solidFill>
                          <a:schemeClr val="tx1"/>
                        </a:solidFill>
                        <a:effectLst/>
                        <a:latin typeface="Albertus" pitchFamily="34" charset="0"/>
                      </a:endParaRPr>
                    </a:p>
                  </a:txBody>
                  <a:tcPr marL="84406" marR="84406" horzOverflow="overflow">
                    <a:lnL w="28575" cap="flat" cmpd="sng" algn="ctr">
                      <a:solidFill>
                        <a:srgbClr val="FFFF00"/>
                      </a:solidFill>
                      <a:prstDash val="solid"/>
                      <a:round/>
                      <a:headEnd type="none" w="med" len="med"/>
                      <a:tailEnd type="none" w="med" len="med"/>
                    </a:lnL>
                    <a:lnR w="28575" cap="flat" cmpd="sng" algn="ctr">
                      <a:solidFill>
                        <a:srgbClr val="FFFF00"/>
                      </a:solidFill>
                      <a:prstDash val="solid"/>
                      <a:round/>
                      <a:headEnd type="none" w="med" len="med"/>
                      <a:tailEnd type="none" w="med" len="med"/>
                    </a:lnR>
                    <a:lnT w="28575" cap="flat" cmpd="sng" algn="ctr">
                      <a:solidFill>
                        <a:srgbClr val="FFFF00"/>
                      </a:solidFill>
                      <a:prstDash val="solid"/>
                      <a:round/>
                      <a:headEnd type="none" w="med" len="med"/>
                      <a:tailEnd type="none" w="med" len="med"/>
                    </a:lnT>
                    <a:lnB w="28575" cap="flat" cmpd="sng" algn="ctr">
                      <a:solidFill>
                        <a:srgbClr val="FFFF00"/>
                      </a:solidFill>
                      <a:prstDash val="solid"/>
                      <a:round/>
                      <a:headEnd type="none" w="med" len="med"/>
                      <a:tailEnd type="none" w="med" len="med"/>
                    </a:lnB>
                    <a:lnTlToBr>
                      <a:noFill/>
                    </a:lnTlToBr>
                    <a:lnBlToTr>
                      <a:noFill/>
                    </a:lnBlToTr>
                    <a:solidFill>
                      <a:schemeClr val="accent1"/>
                    </a:solidFill>
                  </a:tcPr>
                </a:tc>
                <a:tc hMerge="1">
                  <a:tcPr/>
                </a:tc>
              </a:tr>
              <a:tr h="541338">
                <a:tc vMerge="1">
                  <a:tcPr/>
                </a:tc>
                <a:tc vMerge="1">
                  <a:tcPr/>
                </a:tc>
                <a:tc>
                  <a:txBody>
                    <a:bodyPr/>
                    <a:lstStyle/>
                    <a:p>
                      <a:pPr marL="0" marR="0" lvl="0" indent="0" algn="ctr" defTabSz="914400" rtl="0" eaLnBrk="1" fontAlgn="base" latinLnBrk="0" hangingPunct="1">
                        <a:lnSpc>
                          <a:spcPct val="100000"/>
                        </a:lnSpc>
                        <a:spcBef>
                          <a:spcPct val="0"/>
                        </a:spcBef>
                        <a:spcAft>
                          <a:spcPct val="0"/>
                        </a:spcAft>
                        <a:buClrTx/>
                        <a:buSzPct val="70000"/>
                        <a:buFont typeface="Wingdings" panose="05000000000000000000" pitchFamily="2" charset="2"/>
                        <a:buNone/>
                      </a:pPr>
                      <a:r>
                        <a:rPr kumimoji="0" lang="en-US" sz="2000" b="1" i="0" u="none" strike="noStrike" cap="none" normalizeH="0" baseline="0">
                          <a:ln>
                            <a:noFill/>
                          </a:ln>
                          <a:solidFill>
                            <a:schemeClr val="tx1"/>
                          </a:solidFill>
                          <a:effectLst/>
                          <a:latin typeface="Albertus" pitchFamily="34" charset="0"/>
                        </a:rPr>
                        <a:t>PENERIMAAN</a:t>
                      </a:r>
                      <a:endParaRPr kumimoji="0" lang="en-US" sz="2000" b="1" i="0" u="none" strike="noStrike" cap="none" normalizeH="0" baseline="0">
                        <a:ln>
                          <a:noFill/>
                        </a:ln>
                        <a:solidFill>
                          <a:schemeClr val="tx1"/>
                        </a:solidFill>
                        <a:effectLst/>
                        <a:latin typeface="Albertus" pitchFamily="34" charset="0"/>
                      </a:endParaRPr>
                    </a:p>
                  </a:txBody>
                  <a:tcPr marL="84406" marR="84406" horzOverflow="overflow">
                    <a:lnL w="28575" cap="flat" cmpd="sng" algn="ctr">
                      <a:solidFill>
                        <a:srgbClr val="FFFF00"/>
                      </a:solidFill>
                      <a:prstDash val="solid"/>
                      <a:round/>
                      <a:headEnd type="none" w="med" len="med"/>
                      <a:tailEnd type="none" w="med" len="med"/>
                    </a:lnL>
                    <a:lnR w="28575" cap="flat" cmpd="sng" algn="ctr">
                      <a:solidFill>
                        <a:srgbClr val="FFFF00"/>
                      </a:solidFill>
                      <a:prstDash val="solid"/>
                      <a:round/>
                      <a:headEnd type="none" w="med" len="med"/>
                      <a:tailEnd type="none" w="med" len="med"/>
                    </a:lnR>
                    <a:lnT w="28575" cap="flat" cmpd="sng" algn="ctr">
                      <a:solidFill>
                        <a:srgbClr val="FFFF00"/>
                      </a:solidFill>
                      <a:prstDash val="solid"/>
                      <a:round/>
                      <a:headEnd type="none" w="med" len="med"/>
                      <a:tailEnd type="none" w="med" len="med"/>
                    </a:lnT>
                    <a:lnB w="28575" cap="flat" cmpd="sng" algn="ctr">
                      <a:solidFill>
                        <a:srgbClr val="FFFF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Pct val="70000"/>
                        <a:buFont typeface="Wingdings" panose="05000000000000000000" pitchFamily="2" charset="2"/>
                        <a:buNone/>
                      </a:pPr>
                      <a:r>
                        <a:rPr kumimoji="0" lang="en-US" sz="2000" b="1" i="0" u="none" strike="noStrike" cap="none" normalizeH="0" baseline="0">
                          <a:ln>
                            <a:noFill/>
                          </a:ln>
                          <a:solidFill>
                            <a:schemeClr val="tx1"/>
                          </a:solidFill>
                          <a:effectLst/>
                          <a:latin typeface="Albertus" pitchFamily="34" charset="0"/>
                        </a:rPr>
                        <a:t>PENGELUARAN</a:t>
                      </a:r>
                      <a:endParaRPr kumimoji="0" lang="en-US" sz="2000" b="1" i="0" u="none" strike="noStrike" cap="none" normalizeH="0" baseline="0">
                        <a:ln>
                          <a:noFill/>
                        </a:ln>
                        <a:solidFill>
                          <a:schemeClr val="tx1"/>
                        </a:solidFill>
                        <a:effectLst/>
                        <a:latin typeface="Albertus" pitchFamily="34" charset="0"/>
                      </a:endParaRPr>
                    </a:p>
                  </a:txBody>
                  <a:tcPr marL="84406" marR="84406" horzOverflow="overflow">
                    <a:lnL w="28575" cap="flat" cmpd="sng" algn="ctr">
                      <a:solidFill>
                        <a:srgbClr val="FFFF00"/>
                      </a:solidFill>
                      <a:prstDash val="solid"/>
                      <a:round/>
                      <a:headEnd type="none" w="med" len="med"/>
                      <a:tailEnd type="none" w="med" len="med"/>
                    </a:lnL>
                    <a:lnR w="28575" cap="flat" cmpd="sng" algn="ctr">
                      <a:solidFill>
                        <a:srgbClr val="FFFF00"/>
                      </a:solidFill>
                      <a:prstDash val="solid"/>
                      <a:round/>
                      <a:headEnd type="none" w="med" len="med"/>
                      <a:tailEnd type="none" w="med" len="med"/>
                    </a:lnR>
                    <a:lnT w="28575" cap="flat" cmpd="sng" algn="ctr">
                      <a:solidFill>
                        <a:srgbClr val="FFFF00"/>
                      </a:solidFill>
                      <a:prstDash val="solid"/>
                      <a:round/>
                      <a:headEnd type="none" w="med" len="med"/>
                      <a:tailEnd type="none" w="med" len="med"/>
                    </a:lnT>
                    <a:lnB w="28575" cap="flat" cmpd="sng" algn="ctr">
                      <a:solidFill>
                        <a:srgbClr val="FFFF00"/>
                      </a:solidFill>
                      <a:prstDash val="solid"/>
                      <a:round/>
                      <a:headEnd type="none" w="med" len="med"/>
                      <a:tailEnd type="none" w="med" len="med"/>
                    </a:lnB>
                    <a:lnTlToBr>
                      <a:noFill/>
                    </a:lnTlToBr>
                    <a:lnBlToTr>
                      <a:noFill/>
                    </a:lnBlToTr>
                    <a:solidFill>
                      <a:schemeClr val="accent1"/>
                    </a:solidFill>
                  </a:tcPr>
                </a:tc>
              </a:tr>
              <a:tr h="541338">
                <a:tc>
                  <a:txBody>
                    <a:bodyPr/>
                    <a:lstStyle/>
                    <a:p>
                      <a:pPr marL="0" marR="0" lvl="0" indent="0" algn="ctr" defTabSz="914400" rtl="0" eaLnBrk="1" fontAlgn="base" latinLnBrk="0" hangingPunct="1">
                        <a:lnSpc>
                          <a:spcPct val="100000"/>
                        </a:lnSpc>
                        <a:spcBef>
                          <a:spcPct val="0"/>
                        </a:spcBef>
                        <a:spcAft>
                          <a:spcPct val="0"/>
                        </a:spcAft>
                        <a:buClrTx/>
                        <a:buSzPct val="70000"/>
                        <a:buFont typeface="Wingdings" panose="05000000000000000000" pitchFamily="2" charset="2"/>
                        <a:buNone/>
                      </a:pPr>
                      <a:r>
                        <a:rPr kumimoji="0" lang="en-US" sz="2000" b="0" i="0" u="none" strike="noStrike" cap="none" normalizeH="0" baseline="0">
                          <a:ln>
                            <a:noFill/>
                          </a:ln>
                          <a:solidFill>
                            <a:schemeClr val="tx1"/>
                          </a:solidFill>
                          <a:effectLst/>
                          <a:latin typeface="Albertus" pitchFamily="34" charset="0"/>
                        </a:rPr>
                        <a:t>1</a:t>
                      </a:r>
                      <a:endParaRPr kumimoji="0" lang="en-US" sz="2000" b="0" i="0" u="none" strike="noStrike" cap="none" normalizeH="0" baseline="0">
                        <a:ln>
                          <a:noFill/>
                        </a:ln>
                        <a:solidFill>
                          <a:schemeClr val="tx1"/>
                        </a:solidFill>
                        <a:effectLst/>
                        <a:latin typeface="Albertus" pitchFamily="34" charset="0"/>
                      </a:endParaRPr>
                    </a:p>
                  </a:txBody>
                  <a:tcPr marL="84406" marR="84406" horzOverflow="overflow">
                    <a:lnL w="28575" cap="flat" cmpd="sng" algn="ctr">
                      <a:solidFill>
                        <a:srgbClr val="FFFF00"/>
                      </a:solidFill>
                      <a:prstDash val="solid"/>
                      <a:round/>
                      <a:headEnd type="none" w="med" len="med"/>
                      <a:tailEnd type="none" w="med" len="med"/>
                    </a:lnL>
                    <a:lnR w="28575" cap="flat" cmpd="sng" algn="ctr">
                      <a:solidFill>
                        <a:srgbClr val="FFFF00"/>
                      </a:solidFill>
                      <a:prstDash val="solid"/>
                      <a:round/>
                      <a:headEnd type="none" w="med" len="med"/>
                      <a:tailEnd type="none" w="med" len="med"/>
                    </a:lnR>
                    <a:lnT w="28575" cap="flat" cmpd="sng" algn="ctr">
                      <a:solidFill>
                        <a:srgbClr val="FFFF00"/>
                      </a:solidFill>
                      <a:prstDash val="solid"/>
                      <a:round/>
                      <a:headEnd type="none" w="med" len="med"/>
                      <a:tailEnd type="none" w="med" len="med"/>
                    </a:lnT>
                    <a:lnB w="28575" cap="flat" cmpd="sng" algn="ctr">
                      <a:solidFill>
                        <a:srgbClr val="FFFF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Pct val="70000"/>
                        <a:buFont typeface="Wingdings" panose="05000000000000000000" pitchFamily="2" charset="2"/>
                        <a:buNone/>
                      </a:pPr>
                      <a:r>
                        <a:rPr kumimoji="0" lang="en-US" sz="2000" b="0" i="0" u="none" strike="noStrike" cap="none" normalizeH="0" baseline="0">
                          <a:ln>
                            <a:noFill/>
                          </a:ln>
                          <a:solidFill>
                            <a:schemeClr val="tx1"/>
                          </a:solidFill>
                          <a:effectLst/>
                          <a:latin typeface="Albertus" pitchFamily="34" charset="0"/>
                        </a:rPr>
                        <a:t>BKU</a:t>
                      </a:r>
                      <a:endParaRPr kumimoji="0" lang="en-US" sz="2000" b="0" i="0" u="none" strike="noStrike" cap="none" normalizeH="0" baseline="0">
                        <a:ln>
                          <a:noFill/>
                        </a:ln>
                        <a:solidFill>
                          <a:schemeClr val="tx1"/>
                        </a:solidFill>
                        <a:effectLst/>
                        <a:latin typeface="Albertus" pitchFamily="34" charset="0"/>
                      </a:endParaRPr>
                    </a:p>
                  </a:txBody>
                  <a:tcPr marL="84406" marR="84406" horzOverflow="overflow">
                    <a:lnL w="28575" cap="flat" cmpd="sng" algn="ctr">
                      <a:solidFill>
                        <a:srgbClr val="FFFF00"/>
                      </a:solidFill>
                      <a:prstDash val="solid"/>
                      <a:round/>
                      <a:headEnd type="none" w="med" len="med"/>
                      <a:tailEnd type="none" w="med" len="med"/>
                    </a:lnL>
                    <a:lnR w="28575" cap="flat" cmpd="sng" algn="ctr">
                      <a:solidFill>
                        <a:srgbClr val="FFFF00"/>
                      </a:solidFill>
                      <a:prstDash val="solid"/>
                      <a:round/>
                      <a:headEnd type="none" w="med" len="med"/>
                      <a:tailEnd type="none" w="med" len="med"/>
                    </a:lnR>
                    <a:lnT w="28575" cap="flat" cmpd="sng" algn="ctr">
                      <a:solidFill>
                        <a:srgbClr val="FFFF00"/>
                      </a:solidFill>
                      <a:prstDash val="solid"/>
                      <a:round/>
                      <a:headEnd type="none" w="med" len="med"/>
                      <a:tailEnd type="none" w="med" len="med"/>
                    </a:lnT>
                    <a:lnB w="28575" cap="flat" cmpd="sng" algn="ctr">
                      <a:solidFill>
                        <a:srgbClr val="FFFF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Pct val="70000"/>
                        <a:buFont typeface="Wingdings" panose="05000000000000000000" pitchFamily="2" charset="2"/>
                        <a:buNone/>
                      </a:pPr>
                      <a:endParaRPr kumimoji="0" lang="en-US" sz="2000" b="1" i="0" u="none" strike="noStrike" cap="none" normalizeH="0" baseline="0">
                        <a:ln>
                          <a:noFill/>
                        </a:ln>
                        <a:solidFill>
                          <a:schemeClr val="tx1"/>
                        </a:solidFill>
                        <a:effectLst/>
                        <a:latin typeface="Albertus" pitchFamily="34" charset="0"/>
                      </a:endParaRPr>
                    </a:p>
                  </a:txBody>
                  <a:tcPr marL="84406" marR="84406" horzOverflow="overflow">
                    <a:lnL w="28575" cap="flat" cmpd="sng" algn="ctr">
                      <a:solidFill>
                        <a:srgbClr val="FFFF00"/>
                      </a:solidFill>
                      <a:prstDash val="solid"/>
                      <a:round/>
                      <a:headEnd type="none" w="med" len="med"/>
                      <a:tailEnd type="none" w="med" len="med"/>
                    </a:lnL>
                    <a:lnR w="28575" cap="flat" cmpd="sng" algn="ctr">
                      <a:solidFill>
                        <a:srgbClr val="FFFF00"/>
                      </a:solidFill>
                      <a:prstDash val="solid"/>
                      <a:round/>
                      <a:headEnd type="none" w="med" len="med"/>
                      <a:tailEnd type="none" w="med" len="med"/>
                    </a:lnR>
                    <a:lnT w="28575" cap="flat" cmpd="sng" algn="ctr">
                      <a:solidFill>
                        <a:srgbClr val="FFFF00"/>
                      </a:solidFill>
                      <a:prstDash val="solid"/>
                      <a:round/>
                      <a:headEnd type="none" w="med" len="med"/>
                      <a:tailEnd type="none" w="med" len="med"/>
                    </a:lnT>
                    <a:lnB w="28575" cap="flat" cmpd="sng" algn="ctr">
                      <a:solidFill>
                        <a:srgbClr val="FFFF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Pct val="70000"/>
                        <a:buFont typeface="Wingdings" panose="05000000000000000000" pitchFamily="2" charset="2"/>
                        <a:buNone/>
                      </a:pPr>
                      <a:r>
                        <a:rPr kumimoji="0" lang="en-US" sz="2000" b="1" i="0" u="none" strike="noStrike" cap="none" normalizeH="0" baseline="0">
                          <a:ln>
                            <a:noFill/>
                          </a:ln>
                          <a:solidFill>
                            <a:schemeClr val="tx1"/>
                          </a:solidFill>
                          <a:effectLst/>
                          <a:latin typeface="Albertus" pitchFamily="34" charset="0"/>
                        </a:rPr>
                        <a:t>√</a:t>
                      </a:r>
                      <a:endParaRPr kumimoji="0" lang="en-US" sz="2000" b="0" i="0" u="none" strike="noStrike" cap="none" normalizeH="0" baseline="0">
                        <a:ln>
                          <a:noFill/>
                        </a:ln>
                        <a:solidFill>
                          <a:schemeClr val="tx1"/>
                        </a:solidFill>
                        <a:effectLst/>
                        <a:latin typeface="Albertus" pitchFamily="34" charset="0"/>
                      </a:endParaRPr>
                    </a:p>
                  </a:txBody>
                  <a:tcPr marL="84406" marR="84406" horzOverflow="overflow">
                    <a:lnL w="28575" cap="flat" cmpd="sng" algn="ctr">
                      <a:solidFill>
                        <a:srgbClr val="FFFF00"/>
                      </a:solidFill>
                      <a:prstDash val="solid"/>
                      <a:round/>
                      <a:headEnd type="none" w="med" len="med"/>
                      <a:tailEnd type="none" w="med" len="med"/>
                    </a:lnL>
                    <a:lnR w="28575" cap="flat" cmpd="sng" algn="ctr">
                      <a:solidFill>
                        <a:srgbClr val="FFFF00"/>
                      </a:solidFill>
                      <a:prstDash val="solid"/>
                      <a:round/>
                      <a:headEnd type="none" w="med" len="med"/>
                      <a:tailEnd type="none" w="med" len="med"/>
                    </a:lnR>
                    <a:lnT w="28575" cap="flat" cmpd="sng" algn="ctr">
                      <a:solidFill>
                        <a:srgbClr val="FFFF00"/>
                      </a:solidFill>
                      <a:prstDash val="solid"/>
                      <a:round/>
                      <a:headEnd type="none" w="med" len="med"/>
                      <a:tailEnd type="none" w="med" len="med"/>
                    </a:lnT>
                    <a:lnB w="28575" cap="flat" cmpd="sng" algn="ctr">
                      <a:solidFill>
                        <a:srgbClr val="FFFF00"/>
                      </a:solidFill>
                      <a:prstDash val="solid"/>
                      <a:round/>
                      <a:headEnd type="none" w="med" len="med"/>
                      <a:tailEnd type="none" w="med" len="med"/>
                    </a:lnB>
                    <a:lnTlToBr>
                      <a:noFill/>
                    </a:lnTlToBr>
                    <a:lnBlToTr>
                      <a:noFill/>
                    </a:lnBlToTr>
                    <a:noFill/>
                  </a:tcPr>
                </a:tc>
              </a:tr>
              <a:tr h="541338">
                <a:tc>
                  <a:txBody>
                    <a:bodyPr/>
                    <a:lstStyle/>
                    <a:p>
                      <a:pPr marL="0" marR="0" lvl="0" indent="0" algn="ctr" defTabSz="914400" rtl="0" eaLnBrk="1" fontAlgn="base" latinLnBrk="0" hangingPunct="1">
                        <a:lnSpc>
                          <a:spcPct val="100000"/>
                        </a:lnSpc>
                        <a:spcBef>
                          <a:spcPct val="0"/>
                        </a:spcBef>
                        <a:spcAft>
                          <a:spcPct val="0"/>
                        </a:spcAft>
                        <a:buClrTx/>
                        <a:buSzPct val="70000"/>
                        <a:buFont typeface="Wingdings" panose="05000000000000000000" pitchFamily="2" charset="2"/>
                        <a:buNone/>
                      </a:pPr>
                      <a:r>
                        <a:rPr kumimoji="0" lang="en-US" sz="2000" b="0" i="0" u="none" strike="noStrike" cap="none" normalizeH="0" baseline="0">
                          <a:ln>
                            <a:noFill/>
                          </a:ln>
                          <a:solidFill>
                            <a:schemeClr val="tx1"/>
                          </a:solidFill>
                          <a:effectLst/>
                          <a:latin typeface="Albertus" pitchFamily="34" charset="0"/>
                        </a:rPr>
                        <a:t>2</a:t>
                      </a:r>
                      <a:endParaRPr kumimoji="0" lang="en-US" sz="2000" b="0" i="0" u="none" strike="noStrike" cap="none" normalizeH="0" baseline="0">
                        <a:ln>
                          <a:noFill/>
                        </a:ln>
                        <a:solidFill>
                          <a:schemeClr val="tx1"/>
                        </a:solidFill>
                        <a:effectLst/>
                        <a:latin typeface="Albertus" pitchFamily="34" charset="0"/>
                      </a:endParaRPr>
                    </a:p>
                  </a:txBody>
                  <a:tcPr marL="84406" marR="84406" horzOverflow="overflow">
                    <a:lnL w="28575" cap="flat" cmpd="sng" algn="ctr">
                      <a:solidFill>
                        <a:srgbClr val="FFFF00"/>
                      </a:solidFill>
                      <a:prstDash val="solid"/>
                      <a:round/>
                      <a:headEnd type="none" w="med" len="med"/>
                      <a:tailEnd type="none" w="med" len="med"/>
                    </a:lnL>
                    <a:lnR w="28575" cap="flat" cmpd="sng" algn="ctr">
                      <a:solidFill>
                        <a:srgbClr val="FFFF00"/>
                      </a:solidFill>
                      <a:prstDash val="solid"/>
                      <a:round/>
                      <a:headEnd type="none" w="med" len="med"/>
                      <a:tailEnd type="none" w="med" len="med"/>
                    </a:lnR>
                    <a:lnT w="28575" cap="flat" cmpd="sng" algn="ctr">
                      <a:solidFill>
                        <a:srgbClr val="FFFF00"/>
                      </a:solidFill>
                      <a:prstDash val="solid"/>
                      <a:round/>
                      <a:headEnd type="none" w="med" len="med"/>
                      <a:tailEnd type="none" w="med" len="med"/>
                    </a:lnT>
                    <a:lnB w="28575" cap="flat" cmpd="sng" algn="ctr">
                      <a:solidFill>
                        <a:srgbClr val="FFFF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Pct val="70000"/>
                        <a:buFont typeface="Wingdings" panose="05000000000000000000" pitchFamily="2" charset="2"/>
                        <a:buNone/>
                      </a:pPr>
                      <a:r>
                        <a:rPr kumimoji="0" lang="en-US" sz="2000" b="0" i="0" u="none" strike="noStrike" cap="none" normalizeH="0" baseline="0">
                          <a:ln>
                            <a:noFill/>
                          </a:ln>
                          <a:solidFill>
                            <a:schemeClr val="tx1"/>
                          </a:solidFill>
                          <a:effectLst/>
                          <a:latin typeface="Albertus" pitchFamily="34" charset="0"/>
                        </a:rPr>
                        <a:t>BP Simpanan/Bank </a:t>
                      </a:r>
                      <a:endParaRPr kumimoji="0" lang="en-US" sz="2000" b="0" i="0" u="none" strike="noStrike" cap="none" normalizeH="0" baseline="0">
                        <a:ln>
                          <a:noFill/>
                        </a:ln>
                        <a:solidFill>
                          <a:schemeClr val="tx1"/>
                        </a:solidFill>
                        <a:effectLst/>
                        <a:latin typeface="Albertus" pitchFamily="34" charset="0"/>
                      </a:endParaRPr>
                    </a:p>
                  </a:txBody>
                  <a:tcPr marL="84406" marR="84406" horzOverflow="overflow">
                    <a:lnL w="28575" cap="flat" cmpd="sng" algn="ctr">
                      <a:solidFill>
                        <a:srgbClr val="FFFF00"/>
                      </a:solidFill>
                      <a:prstDash val="solid"/>
                      <a:round/>
                      <a:headEnd type="none" w="med" len="med"/>
                      <a:tailEnd type="none" w="med" len="med"/>
                    </a:lnL>
                    <a:lnR w="28575" cap="flat" cmpd="sng" algn="ctr">
                      <a:solidFill>
                        <a:srgbClr val="FFFF00"/>
                      </a:solidFill>
                      <a:prstDash val="solid"/>
                      <a:round/>
                      <a:headEnd type="none" w="med" len="med"/>
                      <a:tailEnd type="none" w="med" len="med"/>
                    </a:lnR>
                    <a:lnT w="28575" cap="flat" cmpd="sng" algn="ctr">
                      <a:solidFill>
                        <a:srgbClr val="FFFF00"/>
                      </a:solidFill>
                      <a:prstDash val="solid"/>
                      <a:round/>
                      <a:headEnd type="none" w="med" len="med"/>
                      <a:tailEnd type="none" w="med" len="med"/>
                    </a:lnT>
                    <a:lnB w="28575" cap="flat" cmpd="sng" algn="ctr">
                      <a:solidFill>
                        <a:srgbClr val="FFFF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Pct val="70000"/>
                        <a:buFont typeface="Wingdings" panose="05000000000000000000" pitchFamily="2" charset="2"/>
                        <a:buNone/>
                      </a:pPr>
                      <a:endParaRPr kumimoji="0" lang="en-US" sz="2000" b="0" i="0" u="none" strike="noStrike" cap="none" normalizeH="0" baseline="0">
                        <a:ln>
                          <a:noFill/>
                        </a:ln>
                        <a:solidFill>
                          <a:schemeClr val="tx1"/>
                        </a:solidFill>
                        <a:effectLst/>
                        <a:latin typeface="Albertus" pitchFamily="34" charset="0"/>
                      </a:endParaRPr>
                    </a:p>
                  </a:txBody>
                  <a:tcPr marL="84406" marR="84406" horzOverflow="overflow">
                    <a:lnL w="28575" cap="flat" cmpd="sng" algn="ctr">
                      <a:solidFill>
                        <a:srgbClr val="FFFF00"/>
                      </a:solidFill>
                      <a:prstDash val="solid"/>
                      <a:round/>
                      <a:headEnd type="none" w="med" len="med"/>
                      <a:tailEnd type="none" w="med" len="med"/>
                    </a:lnL>
                    <a:lnR w="28575" cap="flat" cmpd="sng" algn="ctr">
                      <a:solidFill>
                        <a:srgbClr val="FFFF00"/>
                      </a:solidFill>
                      <a:prstDash val="solid"/>
                      <a:round/>
                      <a:headEnd type="none" w="med" len="med"/>
                      <a:tailEnd type="none" w="med" len="med"/>
                    </a:lnR>
                    <a:lnT w="28575" cap="flat" cmpd="sng" algn="ctr">
                      <a:solidFill>
                        <a:srgbClr val="FFFF00"/>
                      </a:solidFill>
                      <a:prstDash val="solid"/>
                      <a:round/>
                      <a:headEnd type="none" w="med" len="med"/>
                      <a:tailEnd type="none" w="med" len="med"/>
                    </a:lnT>
                    <a:lnB w="28575" cap="flat" cmpd="sng" algn="ctr">
                      <a:solidFill>
                        <a:srgbClr val="FFFF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Pct val="70000"/>
                        <a:buFont typeface="Wingdings" panose="05000000000000000000" pitchFamily="2" charset="2"/>
                        <a:buNone/>
                      </a:pPr>
                      <a:r>
                        <a:rPr kumimoji="0" lang="en-US" sz="2000" b="1" i="0" u="none" strike="noStrike" cap="none" normalizeH="0" baseline="0">
                          <a:ln>
                            <a:noFill/>
                          </a:ln>
                          <a:solidFill>
                            <a:schemeClr val="tx1"/>
                          </a:solidFill>
                          <a:effectLst/>
                          <a:latin typeface="Albertus" pitchFamily="34" charset="0"/>
                        </a:rPr>
                        <a:t>√</a:t>
                      </a:r>
                      <a:endParaRPr kumimoji="0" lang="en-US" sz="2000" b="0" i="0" u="none" strike="noStrike" cap="none" normalizeH="0" baseline="0">
                        <a:ln>
                          <a:noFill/>
                        </a:ln>
                        <a:solidFill>
                          <a:schemeClr val="tx1"/>
                        </a:solidFill>
                        <a:effectLst/>
                        <a:latin typeface="Albertus" pitchFamily="34" charset="0"/>
                      </a:endParaRPr>
                    </a:p>
                  </a:txBody>
                  <a:tcPr marL="84406" marR="84406" horzOverflow="overflow">
                    <a:lnL w="28575" cap="flat" cmpd="sng" algn="ctr">
                      <a:solidFill>
                        <a:srgbClr val="FFFF00"/>
                      </a:solidFill>
                      <a:prstDash val="solid"/>
                      <a:round/>
                      <a:headEnd type="none" w="med" len="med"/>
                      <a:tailEnd type="none" w="med" len="med"/>
                    </a:lnL>
                    <a:lnR w="28575" cap="flat" cmpd="sng" algn="ctr">
                      <a:solidFill>
                        <a:srgbClr val="FFFF00"/>
                      </a:solidFill>
                      <a:prstDash val="solid"/>
                      <a:round/>
                      <a:headEnd type="none" w="med" len="med"/>
                      <a:tailEnd type="none" w="med" len="med"/>
                    </a:lnR>
                    <a:lnT w="28575" cap="flat" cmpd="sng" algn="ctr">
                      <a:solidFill>
                        <a:srgbClr val="FFFF00"/>
                      </a:solidFill>
                      <a:prstDash val="solid"/>
                      <a:round/>
                      <a:headEnd type="none" w="med" len="med"/>
                      <a:tailEnd type="none" w="med" len="med"/>
                    </a:lnT>
                    <a:lnB w="28575" cap="flat" cmpd="sng" algn="ctr">
                      <a:solidFill>
                        <a:srgbClr val="FFFF00"/>
                      </a:solidFill>
                      <a:prstDash val="solid"/>
                      <a:round/>
                      <a:headEnd type="none" w="med" len="med"/>
                      <a:tailEnd type="none" w="med" len="med"/>
                    </a:lnB>
                    <a:lnTlToBr>
                      <a:noFill/>
                    </a:lnTlToBr>
                    <a:lnBlToTr>
                      <a:noFill/>
                    </a:lnBlToTr>
                    <a:noFill/>
                  </a:tcPr>
                </a:tc>
              </a:tr>
            </a:tbl>
          </a:graphicData>
        </a:graphic>
      </p:graphicFrame>
      <p:sp>
        <p:nvSpPr>
          <p:cNvPr id="18459" name="TextBox 4"/>
          <p:cNvSpPr txBox="1">
            <a:spLocks noChangeArrowheads="1"/>
          </p:cNvSpPr>
          <p:nvPr/>
        </p:nvSpPr>
        <p:spPr bwMode="auto">
          <a:xfrm>
            <a:off x="716574" y="1989149"/>
            <a:ext cx="5867400" cy="707886"/>
          </a:xfrm>
          <a:prstGeom prst="rect">
            <a:avLst/>
          </a:prstGeom>
          <a:noFill/>
          <a:ln w="25400" algn="ctr">
            <a:solidFill>
              <a:srgbClr val="00CC00"/>
            </a:solidFill>
            <a:miter lim="800000"/>
          </a:ln>
          <a:effectLst>
            <a:prstShdw prst="shdw17" dist="17961" dir="2700000">
              <a:srgbClr val="007A00"/>
            </a:prstShdw>
          </a:effectLst>
        </p:spPr>
        <p:txBody>
          <a:bodyPr>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fontAlgn="base">
              <a:spcBef>
                <a:spcPct val="0"/>
              </a:spcBef>
              <a:spcAft>
                <a:spcPct val="0"/>
              </a:spcAft>
            </a:pPr>
            <a:r>
              <a:rPr lang="en-US" sz="2000" b="1" dirty="0" err="1">
                <a:solidFill>
                  <a:srgbClr val="0000FF"/>
                </a:solidFill>
                <a:latin typeface="Avian" pitchFamily="34" charset="0"/>
              </a:rPr>
              <a:t>Langkah-langkah</a:t>
            </a:r>
            <a:r>
              <a:rPr lang="en-US" sz="2000" b="1" dirty="0">
                <a:solidFill>
                  <a:srgbClr val="0000FF"/>
                </a:solidFill>
                <a:latin typeface="Avian" pitchFamily="34" charset="0"/>
              </a:rPr>
              <a:t> </a:t>
            </a:r>
            <a:r>
              <a:rPr lang="en-US" sz="2000" b="1" dirty="0" err="1">
                <a:solidFill>
                  <a:srgbClr val="0000FF"/>
                </a:solidFill>
                <a:latin typeface="Avian" pitchFamily="34" charset="0"/>
              </a:rPr>
              <a:t>pembukuan</a:t>
            </a:r>
            <a:r>
              <a:rPr lang="en-US" sz="2000" b="1" dirty="0">
                <a:solidFill>
                  <a:srgbClr val="0000FF"/>
                </a:solidFill>
                <a:latin typeface="Avian" pitchFamily="34" charset="0"/>
              </a:rPr>
              <a:t> </a:t>
            </a:r>
            <a:r>
              <a:rPr lang="en-US" sz="2000" b="1" dirty="0" err="1">
                <a:solidFill>
                  <a:srgbClr val="0000FF"/>
                </a:solidFill>
                <a:latin typeface="Avian" pitchFamily="34" charset="0"/>
              </a:rPr>
              <a:t>pelimpahan</a:t>
            </a:r>
            <a:r>
              <a:rPr lang="en-US" sz="2000" b="1" dirty="0">
                <a:solidFill>
                  <a:srgbClr val="0000FF"/>
                </a:solidFill>
                <a:latin typeface="Avian" pitchFamily="34" charset="0"/>
              </a:rPr>
              <a:t> UP/GU </a:t>
            </a:r>
            <a:r>
              <a:rPr lang="en-US" sz="2000" b="1" dirty="0" err="1">
                <a:solidFill>
                  <a:srgbClr val="0000FF"/>
                </a:solidFill>
                <a:latin typeface="Avian" pitchFamily="34" charset="0"/>
              </a:rPr>
              <a:t>kepada</a:t>
            </a:r>
            <a:r>
              <a:rPr lang="en-US" sz="2000" b="1" dirty="0">
                <a:solidFill>
                  <a:srgbClr val="0000FF"/>
                </a:solidFill>
                <a:latin typeface="Avian" pitchFamily="34" charset="0"/>
              </a:rPr>
              <a:t> </a:t>
            </a:r>
            <a:r>
              <a:rPr lang="en-US" sz="2000" b="1" dirty="0" err="1">
                <a:solidFill>
                  <a:srgbClr val="0000FF"/>
                </a:solidFill>
                <a:latin typeface="Avian" pitchFamily="34" charset="0"/>
              </a:rPr>
              <a:t>Bendahara</a:t>
            </a:r>
            <a:r>
              <a:rPr lang="en-US" sz="2000" b="1" dirty="0">
                <a:solidFill>
                  <a:srgbClr val="0000FF"/>
                </a:solidFill>
                <a:latin typeface="Avian" pitchFamily="34" charset="0"/>
              </a:rPr>
              <a:t> </a:t>
            </a:r>
            <a:r>
              <a:rPr lang="en-US" sz="2000" b="1" dirty="0" err="1">
                <a:solidFill>
                  <a:srgbClr val="0000FF"/>
                </a:solidFill>
                <a:latin typeface="Avian" pitchFamily="34" charset="0"/>
              </a:rPr>
              <a:t>Pengeluaran</a:t>
            </a:r>
            <a:r>
              <a:rPr lang="en-US" sz="2000" b="1" dirty="0">
                <a:solidFill>
                  <a:srgbClr val="0000FF"/>
                </a:solidFill>
                <a:latin typeface="Avian" pitchFamily="34" charset="0"/>
              </a:rPr>
              <a:t> </a:t>
            </a:r>
            <a:r>
              <a:rPr lang="en-US" sz="2000" b="1" dirty="0" err="1">
                <a:solidFill>
                  <a:srgbClr val="0000FF"/>
                </a:solidFill>
                <a:latin typeface="Avian" pitchFamily="34" charset="0"/>
              </a:rPr>
              <a:t>Pembantu</a:t>
            </a:r>
            <a:endParaRPr lang="en-US" sz="2000" b="1" dirty="0">
              <a:solidFill>
                <a:srgbClr val="0000FF"/>
              </a:solidFill>
              <a:latin typeface="Avian" pitchFamily="34" charset="0"/>
            </a:endParaRPr>
          </a:p>
        </p:txBody>
      </p:sp>
      <p:sp>
        <p:nvSpPr>
          <p:cNvPr id="564255" name="Title 1"/>
          <p:cNvSpPr>
            <a:spLocks noGrp="1"/>
          </p:cNvSpPr>
          <p:nvPr>
            <p:ph type="title" idx="4294967295"/>
          </p:nvPr>
        </p:nvSpPr>
        <p:spPr>
          <a:xfrm>
            <a:off x="1066800" y="228600"/>
            <a:ext cx="7772400" cy="1143000"/>
          </a:xfrm>
          <a:ln w="22225" cap="flat" algn="ctr">
            <a:solidFill>
              <a:srgbClr val="FF0000"/>
            </a:solidFill>
          </a:ln>
          <a:effectLst>
            <a:prstShdw prst="shdw17" dist="17961" dir="2700000">
              <a:srgbClr val="FF0000">
                <a:gamma/>
                <a:shade val="60000"/>
                <a:invGamma/>
              </a:srgbClr>
            </a:prstShdw>
          </a:effectLst>
        </p:spPr>
        <p:txBody>
          <a:bodyPr bIns="91440" anchorCtr="1"/>
          <a:lstStyle/>
          <a:p>
            <a:pPr eaLnBrk="1" hangingPunct="1">
              <a:defRPr/>
            </a:pPr>
            <a:r>
              <a:rPr lang="en-US" sz="3200">
                <a:solidFill>
                  <a:srgbClr val="0000FF"/>
                </a:solidFill>
                <a:latin typeface="Albertus Extra Bold" pitchFamily="34" charset="0"/>
              </a:rPr>
              <a:t>Pembukuan Belanja</a:t>
            </a:r>
            <a:endParaRPr lang="en-US" sz="3200">
              <a:solidFill>
                <a:srgbClr val="0000FF"/>
              </a:solidFill>
              <a:latin typeface="Albertus Extra Bold" pitchFamily="34" charset="0"/>
            </a:endParaRPr>
          </a:p>
        </p:txBody>
      </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4" descr="C:\Documents and Settings\medina\My Documents\My Pictures\Microsoft Clip Organizer\j0396058.jpg"/>
          <p:cNvPicPr>
            <a:picLocks noChangeAspect="1" noChangeArrowheads="1"/>
          </p:cNvPicPr>
          <p:nvPr/>
        </p:nvPicPr>
        <p:blipFill>
          <a:blip r:embed="rId1">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781800" y="5105400"/>
            <a:ext cx="2076450" cy="1473200"/>
          </a:xfrm>
          <a:prstGeom prst="rect">
            <a:avLst/>
          </a:prstGeom>
          <a:noFill/>
          <a:ln>
            <a:noFill/>
          </a:ln>
        </p:spPr>
      </p:pic>
      <p:graphicFrame>
        <p:nvGraphicFramePr>
          <p:cNvPr id="565379" name="Group 131"/>
          <p:cNvGraphicFramePr>
            <a:graphicFrameLocks noGrp="1"/>
          </p:cNvGraphicFramePr>
          <p:nvPr/>
        </p:nvGraphicFramePr>
        <p:xfrm>
          <a:off x="838200" y="3048000"/>
          <a:ext cx="8077200" cy="2181226"/>
        </p:xfrm>
        <a:graphic>
          <a:graphicData uri="http://schemas.openxmlformats.org/drawingml/2006/table">
            <a:tbl>
              <a:tblPr/>
              <a:tblGrid>
                <a:gridCol w="1447800"/>
                <a:gridCol w="2353408"/>
                <a:gridCol w="2058866"/>
                <a:gridCol w="2217126"/>
              </a:tblGrid>
              <a:tr h="546100">
                <a:tc rowSpan="2">
                  <a:txBody>
                    <a:bodyPr/>
                    <a:lstStyle/>
                    <a:p>
                      <a:pPr marL="0" marR="0" lvl="0" indent="0" algn="ctr" defTabSz="914400" rtl="0" eaLnBrk="1" fontAlgn="base" latinLnBrk="0" hangingPunct="1">
                        <a:lnSpc>
                          <a:spcPct val="100000"/>
                        </a:lnSpc>
                        <a:spcBef>
                          <a:spcPct val="0"/>
                        </a:spcBef>
                        <a:spcAft>
                          <a:spcPct val="0"/>
                        </a:spcAft>
                        <a:buClrTx/>
                        <a:buSzPct val="70000"/>
                        <a:buFont typeface="Wingdings" panose="05000000000000000000" pitchFamily="2" charset="2"/>
                        <a:buNone/>
                      </a:pPr>
                      <a:r>
                        <a:rPr kumimoji="0" lang="en-US" sz="2000" b="1" i="0" u="none" strike="noStrike" cap="none" normalizeH="0" baseline="0">
                          <a:ln>
                            <a:noFill/>
                          </a:ln>
                          <a:solidFill>
                            <a:schemeClr val="tx1"/>
                          </a:solidFill>
                          <a:effectLst/>
                          <a:latin typeface="Albertus" pitchFamily="34" charset="0"/>
                        </a:rPr>
                        <a:t>Langkah</a:t>
                      </a:r>
                      <a:endParaRPr kumimoji="0" lang="en-US" sz="2000" b="1" i="0" u="none" strike="noStrike" cap="none" normalizeH="0" baseline="0">
                        <a:ln>
                          <a:noFill/>
                        </a:ln>
                        <a:solidFill>
                          <a:schemeClr val="tx1"/>
                        </a:solidFill>
                        <a:effectLst/>
                        <a:latin typeface="Albertus" pitchFamily="34" charset="0"/>
                      </a:endParaRPr>
                    </a:p>
                  </a:txBody>
                  <a:tcPr marL="84406" marR="84406" anchor="ctr" horzOverflow="overflow">
                    <a:lnL w="28575" cap="flat" cmpd="sng" algn="ctr">
                      <a:solidFill>
                        <a:srgbClr val="FFFF00"/>
                      </a:solidFill>
                      <a:prstDash val="solid"/>
                      <a:round/>
                      <a:headEnd type="none" w="med" len="med"/>
                      <a:tailEnd type="none" w="med" len="med"/>
                    </a:lnL>
                    <a:lnR w="28575" cap="flat" cmpd="sng" algn="ctr">
                      <a:solidFill>
                        <a:srgbClr val="FFFF00"/>
                      </a:solidFill>
                      <a:prstDash val="solid"/>
                      <a:round/>
                      <a:headEnd type="none" w="med" len="med"/>
                      <a:tailEnd type="none" w="med" len="med"/>
                    </a:lnR>
                    <a:lnT w="28575" cap="flat" cmpd="sng" algn="ctr">
                      <a:solidFill>
                        <a:srgbClr val="FFFF00"/>
                      </a:solidFill>
                      <a:prstDash val="solid"/>
                      <a:round/>
                      <a:headEnd type="none" w="med" len="med"/>
                      <a:tailEnd type="none" w="med" len="med"/>
                    </a:lnT>
                    <a:lnB w="28575" cap="flat" cmpd="sng" algn="ctr">
                      <a:solidFill>
                        <a:srgbClr val="FFFF00"/>
                      </a:solidFill>
                      <a:prstDash val="solid"/>
                      <a:round/>
                      <a:headEnd type="none" w="med" len="med"/>
                      <a:tailEnd type="none" w="med" len="med"/>
                    </a:lnB>
                    <a:lnTlToBr>
                      <a:noFill/>
                    </a:lnTlToBr>
                    <a:lnBlToTr>
                      <a:noFill/>
                    </a:lnBlToTr>
                    <a:solidFill>
                      <a:schemeClr val="accent1"/>
                    </a:solidFill>
                  </a:tcPr>
                </a:tc>
                <a:tc rowSpan="2">
                  <a:txBody>
                    <a:bodyPr/>
                    <a:lstStyle/>
                    <a:p>
                      <a:pPr marL="0" marR="0" lvl="0" indent="0" algn="ctr" defTabSz="914400" rtl="0" eaLnBrk="1" fontAlgn="base" latinLnBrk="0" hangingPunct="1">
                        <a:lnSpc>
                          <a:spcPct val="100000"/>
                        </a:lnSpc>
                        <a:spcBef>
                          <a:spcPct val="0"/>
                        </a:spcBef>
                        <a:spcAft>
                          <a:spcPct val="0"/>
                        </a:spcAft>
                        <a:buClrTx/>
                        <a:buSzPct val="70000"/>
                        <a:buFont typeface="Wingdings" panose="05000000000000000000" pitchFamily="2" charset="2"/>
                        <a:buNone/>
                      </a:pPr>
                      <a:r>
                        <a:rPr kumimoji="0" lang="en-US" sz="2000" b="1" i="0" u="none" strike="noStrike" cap="none" normalizeH="0" baseline="0">
                          <a:ln>
                            <a:noFill/>
                          </a:ln>
                          <a:solidFill>
                            <a:schemeClr val="tx1"/>
                          </a:solidFill>
                          <a:effectLst/>
                          <a:latin typeface="Albertus" pitchFamily="34" charset="0"/>
                        </a:rPr>
                        <a:t>Mencatat pada Buku</a:t>
                      </a:r>
                      <a:endParaRPr kumimoji="0" lang="en-US" sz="2000" b="1" i="0" u="none" strike="noStrike" cap="none" normalizeH="0" baseline="0">
                        <a:ln>
                          <a:noFill/>
                        </a:ln>
                        <a:solidFill>
                          <a:schemeClr val="tx1"/>
                        </a:solidFill>
                        <a:effectLst/>
                        <a:latin typeface="Albertus" pitchFamily="34" charset="0"/>
                      </a:endParaRPr>
                    </a:p>
                  </a:txBody>
                  <a:tcPr marL="84406" marR="84406" anchor="ctr" horzOverflow="overflow">
                    <a:lnL w="28575" cap="flat" cmpd="sng" algn="ctr">
                      <a:solidFill>
                        <a:srgbClr val="FFFF00"/>
                      </a:solidFill>
                      <a:prstDash val="solid"/>
                      <a:round/>
                      <a:headEnd type="none" w="med" len="med"/>
                      <a:tailEnd type="none" w="med" len="med"/>
                    </a:lnL>
                    <a:lnR w="28575" cap="flat" cmpd="sng" algn="ctr">
                      <a:solidFill>
                        <a:srgbClr val="FFFF00"/>
                      </a:solidFill>
                      <a:prstDash val="solid"/>
                      <a:round/>
                      <a:headEnd type="none" w="med" len="med"/>
                      <a:tailEnd type="none" w="med" len="med"/>
                    </a:lnR>
                    <a:lnT w="28575" cap="flat" cmpd="sng" algn="ctr">
                      <a:solidFill>
                        <a:srgbClr val="FFFF00"/>
                      </a:solidFill>
                      <a:prstDash val="solid"/>
                      <a:round/>
                      <a:headEnd type="none" w="med" len="med"/>
                      <a:tailEnd type="none" w="med" len="med"/>
                    </a:lnT>
                    <a:lnB w="28575" cap="flat" cmpd="sng" algn="ctr">
                      <a:solidFill>
                        <a:srgbClr val="FFFF00"/>
                      </a:solidFill>
                      <a:prstDash val="solid"/>
                      <a:round/>
                      <a:headEnd type="none" w="med" len="med"/>
                      <a:tailEnd type="none" w="med" len="med"/>
                    </a:lnB>
                    <a:lnTlToBr>
                      <a:noFill/>
                    </a:lnTlToBr>
                    <a:lnBlToTr>
                      <a:noFill/>
                    </a:lnBlToTr>
                    <a:solidFill>
                      <a:schemeClr val="accent1"/>
                    </a:solidFill>
                  </a:tcPr>
                </a:tc>
                <a:tc gridSpan="2">
                  <a:txBody>
                    <a:bodyPr/>
                    <a:lstStyle/>
                    <a:p>
                      <a:pPr marL="0" marR="0" lvl="0" indent="0" algn="ctr" defTabSz="914400" rtl="0" eaLnBrk="1" fontAlgn="base" latinLnBrk="0" hangingPunct="1">
                        <a:lnSpc>
                          <a:spcPct val="100000"/>
                        </a:lnSpc>
                        <a:spcBef>
                          <a:spcPct val="0"/>
                        </a:spcBef>
                        <a:spcAft>
                          <a:spcPct val="0"/>
                        </a:spcAft>
                        <a:buClrTx/>
                        <a:buSzPct val="70000"/>
                        <a:buFont typeface="Wingdings" panose="05000000000000000000" pitchFamily="2" charset="2"/>
                        <a:buNone/>
                      </a:pPr>
                      <a:r>
                        <a:rPr kumimoji="0" lang="en-US" sz="2000" b="1" i="0" u="none" strike="noStrike" cap="none" normalizeH="0" baseline="0">
                          <a:ln>
                            <a:noFill/>
                          </a:ln>
                          <a:solidFill>
                            <a:schemeClr val="tx1"/>
                          </a:solidFill>
                          <a:effectLst/>
                          <a:latin typeface="Albertus" pitchFamily="34" charset="0"/>
                        </a:rPr>
                        <a:t>Mencatat Pada Kolom</a:t>
                      </a:r>
                      <a:endParaRPr kumimoji="0" lang="en-US" sz="2000" b="1" i="0" u="none" strike="noStrike" cap="none" normalizeH="0" baseline="0">
                        <a:ln>
                          <a:noFill/>
                        </a:ln>
                        <a:solidFill>
                          <a:schemeClr val="tx1"/>
                        </a:solidFill>
                        <a:effectLst/>
                        <a:latin typeface="Albertus" pitchFamily="34" charset="0"/>
                      </a:endParaRPr>
                    </a:p>
                  </a:txBody>
                  <a:tcPr marL="84406" marR="84406" horzOverflow="overflow">
                    <a:lnL w="28575" cap="flat" cmpd="sng" algn="ctr">
                      <a:solidFill>
                        <a:srgbClr val="FFFF00"/>
                      </a:solidFill>
                      <a:prstDash val="solid"/>
                      <a:round/>
                      <a:headEnd type="none" w="med" len="med"/>
                      <a:tailEnd type="none" w="med" len="med"/>
                    </a:lnL>
                    <a:lnR w="28575" cap="flat" cmpd="sng" algn="ctr">
                      <a:solidFill>
                        <a:srgbClr val="FFFF00"/>
                      </a:solidFill>
                      <a:prstDash val="solid"/>
                      <a:round/>
                      <a:headEnd type="none" w="med" len="med"/>
                      <a:tailEnd type="none" w="med" len="med"/>
                    </a:lnR>
                    <a:lnT w="28575" cap="flat" cmpd="sng" algn="ctr">
                      <a:solidFill>
                        <a:srgbClr val="FFFF00"/>
                      </a:solidFill>
                      <a:prstDash val="solid"/>
                      <a:round/>
                      <a:headEnd type="none" w="med" len="med"/>
                      <a:tailEnd type="none" w="med" len="med"/>
                    </a:lnT>
                    <a:lnB w="28575" cap="flat" cmpd="sng" algn="ctr">
                      <a:solidFill>
                        <a:srgbClr val="FFFF00"/>
                      </a:solidFill>
                      <a:prstDash val="solid"/>
                      <a:round/>
                      <a:headEnd type="none" w="med" len="med"/>
                      <a:tailEnd type="none" w="med" len="med"/>
                    </a:lnB>
                    <a:lnTlToBr>
                      <a:noFill/>
                    </a:lnTlToBr>
                    <a:lnBlToTr>
                      <a:noFill/>
                    </a:lnBlToTr>
                    <a:solidFill>
                      <a:schemeClr val="accent1"/>
                    </a:solidFill>
                  </a:tcPr>
                </a:tc>
                <a:tc hMerge="1">
                  <a:tcPr/>
                </a:tc>
              </a:tr>
              <a:tr h="544513">
                <a:tc vMerge="1">
                  <a:tcPr/>
                </a:tc>
                <a:tc vMerge="1">
                  <a:tcPr/>
                </a:tc>
                <a:tc>
                  <a:txBody>
                    <a:bodyPr/>
                    <a:lstStyle/>
                    <a:p>
                      <a:pPr marL="0" marR="0" lvl="0" indent="0" algn="ctr" defTabSz="914400" rtl="0" eaLnBrk="1" fontAlgn="base" latinLnBrk="0" hangingPunct="1">
                        <a:lnSpc>
                          <a:spcPct val="100000"/>
                        </a:lnSpc>
                        <a:spcBef>
                          <a:spcPct val="0"/>
                        </a:spcBef>
                        <a:spcAft>
                          <a:spcPct val="0"/>
                        </a:spcAft>
                        <a:buClrTx/>
                        <a:buSzPct val="70000"/>
                        <a:buFont typeface="Wingdings" panose="05000000000000000000" pitchFamily="2" charset="2"/>
                        <a:buNone/>
                      </a:pPr>
                      <a:r>
                        <a:rPr kumimoji="0" lang="en-US" sz="2000" b="1" i="0" u="none" strike="noStrike" cap="none" normalizeH="0" baseline="0">
                          <a:ln>
                            <a:noFill/>
                          </a:ln>
                          <a:solidFill>
                            <a:schemeClr val="tx1"/>
                          </a:solidFill>
                          <a:effectLst/>
                          <a:latin typeface="Albertus" pitchFamily="34" charset="0"/>
                        </a:rPr>
                        <a:t>PENERIMAAN</a:t>
                      </a:r>
                      <a:endParaRPr kumimoji="0" lang="en-US" sz="2000" b="1" i="0" u="none" strike="noStrike" cap="none" normalizeH="0" baseline="0">
                        <a:ln>
                          <a:noFill/>
                        </a:ln>
                        <a:solidFill>
                          <a:schemeClr val="tx1"/>
                        </a:solidFill>
                        <a:effectLst/>
                        <a:latin typeface="Albertus" pitchFamily="34" charset="0"/>
                      </a:endParaRPr>
                    </a:p>
                  </a:txBody>
                  <a:tcPr marL="84406" marR="84406" horzOverflow="overflow">
                    <a:lnL w="28575" cap="flat" cmpd="sng" algn="ctr">
                      <a:solidFill>
                        <a:srgbClr val="FFFF00"/>
                      </a:solidFill>
                      <a:prstDash val="solid"/>
                      <a:round/>
                      <a:headEnd type="none" w="med" len="med"/>
                      <a:tailEnd type="none" w="med" len="med"/>
                    </a:lnL>
                    <a:lnR w="28575" cap="flat" cmpd="sng" algn="ctr">
                      <a:solidFill>
                        <a:srgbClr val="FFFF00"/>
                      </a:solidFill>
                      <a:prstDash val="solid"/>
                      <a:round/>
                      <a:headEnd type="none" w="med" len="med"/>
                      <a:tailEnd type="none" w="med" len="med"/>
                    </a:lnR>
                    <a:lnT w="28575" cap="flat" cmpd="sng" algn="ctr">
                      <a:solidFill>
                        <a:srgbClr val="FFFF00"/>
                      </a:solidFill>
                      <a:prstDash val="solid"/>
                      <a:round/>
                      <a:headEnd type="none" w="med" len="med"/>
                      <a:tailEnd type="none" w="med" len="med"/>
                    </a:lnT>
                    <a:lnB w="28575" cap="flat" cmpd="sng" algn="ctr">
                      <a:solidFill>
                        <a:srgbClr val="FFFF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Pct val="70000"/>
                        <a:buFont typeface="Wingdings" panose="05000000000000000000" pitchFamily="2" charset="2"/>
                        <a:buNone/>
                      </a:pPr>
                      <a:r>
                        <a:rPr kumimoji="0" lang="en-US" sz="2000" b="1" i="0" u="none" strike="noStrike" cap="none" normalizeH="0" baseline="0">
                          <a:ln>
                            <a:noFill/>
                          </a:ln>
                          <a:solidFill>
                            <a:schemeClr val="tx1"/>
                          </a:solidFill>
                          <a:effectLst/>
                          <a:latin typeface="Albertus" pitchFamily="34" charset="0"/>
                        </a:rPr>
                        <a:t>PENGELUARAN</a:t>
                      </a:r>
                      <a:endParaRPr kumimoji="0" lang="en-US" sz="2000" b="1" i="0" u="none" strike="noStrike" cap="none" normalizeH="0" baseline="0">
                        <a:ln>
                          <a:noFill/>
                        </a:ln>
                        <a:solidFill>
                          <a:schemeClr val="tx1"/>
                        </a:solidFill>
                        <a:effectLst/>
                        <a:latin typeface="Albertus" pitchFamily="34" charset="0"/>
                      </a:endParaRPr>
                    </a:p>
                  </a:txBody>
                  <a:tcPr marL="84406" marR="84406" horzOverflow="overflow">
                    <a:lnL w="28575" cap="flat" cmpd="sng" algn="ctr">
                      <a:solidFill>
                        <a:srgbClr val="FFFF00"/>
                      </a:solidFill>
                      <a:prstDash val="solid"/>
                      <a:round/>
                      <a:headEnd type="none" w="med" len="med"/>
                      <a:tailEnd type="none" w="med" len="med"/>
                    </a:lnL>
                    <a:lnR w="28575" cap="flat" cmpd="sng" algn="ctr">
                      <a:solidFill>
                        <a:srgbClr val="FFFF00"/>
                      </a:solidFill>
                      <a:prstDash val="solid"/>
                      <a:round/>
                      <a:headEnd type="none" w="med" len="med"/>
                      <a:tailEnd type="none" w="med" len="med"/>
                    </a:lnR>
                    <a:lnT w="28575" cap="flat" cmpd="sng" algn="ctr">
                      <a:solidFill>
                        <a:srgbClr val="FFFF00"/>
                      </a:solidFill>
                      <a:prstDash val="solid"/>
                      <a:round/>
                      <a:headEnd type="none" w="med" len="med"/>
                      <a:tailEnd type="none" w="med" len="med"/>
                    </a:lnT>
                    <a:lnB w="28575" cap="flat" cmpd="sng" algn="ctr">
                      <a:solidFill>
                        <a:srgbClr val="FFFF00"/>
                      </a:solidFill>
                      <a:prstDash val="solid"/>
                      <a:round/>
                      <a:headEnd type="none" w="med" len="med"/>
                      <a:tailEnd type="none" w="med" len="med"/>
                    </a:lnB>
                    <a:lnTlToBr>
                      <a:noFill/>
                    </a:lnTlToBr>
                    <a:lnBlToTr>
                      <a:noFill/>
                    </a:lnBlToTr>
                    <a:solidFill>
                      <a:schemeClr val="accent1"/>
                    </a:solidFill>
                  </a:tcPr>
                </a:tc>
              </a:tr>
              <a:tr h="546100">
                <a:tc>
                  <a:txBody>
                    <a:bodyPr/>
                    <a:lstStyle/>
                    <a:p>
                      <a:pPr marL="0" marR="0" lvl="0" indent="0" algn="ctr" defTabSz="914400" rtl="0" eaLnBrk="1" fontAlgn="base" latinLnBrk="0" hangingPunct="1">
                        <a:lnSpc>
                          <a:spcPct val="100000"/>
                        </a:lnSpc>
                        <a:spcBef>
                          <a:spcPct val="0"/>
                        </a:spcBef>
                        <a:spcAft>
                          <a:spcPct val="0"/>
                        </a:spcAft>
                        <a:buClrTx/>
                        <a:buSzPct val="70000"/>
                        <a:buFont typeface="Wingdings" panose="05000000000000000000" pitchFamily="2" charset="2"/>
                        <a:buNone/>
                      </a:pPr>
                      <a:r>
                        <a:rPr kumimoji="0" lang="en-US" sz="2000" b="0" i="0" u="none" strike="noStrike" cap="none" normalizeH="0" baseline="0">
                          <a:ln>
                            <a:noFill/>
                          </a:ln>
                          <a:solidFill>
                            <a:schemeClr val="tx1"/>
                          </a:solidFill>
                          <a:effectLst/>
                          <a:latin typeface="Albertus" pitchFamily="34" charset="0"/>
                        </a:rPr>
                        <a:t>1</a:t>
                      </a:r>
                      <a:endParaRPr kumimoji="0" lang="en-US" sz="2000" b="0" i="0" u="none" strike="noStrike" cap="none" normalizeH="0" baseline="0">
                        <a:ln>
                          <a:noFill/>
                        </a:ln>
                        <a:solidFill>
                          <a:schemeClr val="tx1"/>
                        </a:solidFill>
                        <a:effectLst/>
                        <a:latin typeface="Albertus" pitchFamily="34" charset="0"/>
                      </a:endParaRPr>
                    </a:p>
                  </a:txBody>
                  <a:tcPr marL="84406" marR="84406" horzOverflow="overflow">
                    <a:lnL w="28575" cap="flat" cmpd="sng" algn="ctr">
                      <a:solidFill>
                        <a:srgbClr val="FFFF00"/>
                      </a:solidFill>
                      <a:prstDash val="solid"/>
                      <a:round/>
                      <a:headEnd type="none" w="med" len="med"/>
                      <a:tailEnd type="none" w="med" len="med"/>
                    </a:lnL>
                    <a:lnR w="28575" cap="flat" cmpd="sng" algn="ctr">
                      <a:solidFill>
                        <a:srgbClr val="FFFF00"/>
                      </a:solidFill>
                      <a:prstDash val="solid"/>
                      <a:round/>
                      <a:headEnd type="none" w="med" len="med"/>
                      <a:tailEnd type="none" w="med" len="med"/>
                    </a:lnR>
                    <a:lnT w="28575" cap="flat" cmpd="sng" algn="ctr">
                      <a:solidFill>
                        <a:srgbClr val="FFFF00"/>
                      </a:solidFill>
                      <a:prstDash val="solid"/>
                      <a:round/>
                      <a:headEnd type="none" w="med" len="med"/>
                      <a:tailEnd type="none" w="med" len="med"/>
                    </a:lnT>
                    <a:lnB w="28575" cap="flat" cmpd="sng" algn="ctr">
                      <a:solidFill>
                        <a:srgbClr val="FFFF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Pct val="70000"/>
                        <a:buFont typeface="Wingdings" panose="05000000000000000000" pitchFamily="2" charset="2"/>
                        <a:buNone/>
                      </a:pPr>
                      <a:r>
                        <a:rPr kumimoji="0" lang="en-US" sz="2000" b="0" i="0" u="none" strike="noStrike" cap="none" normalizeH="0" baseline="0">
                          <a:ln>
                            <a:noFill/>
                          </a:ln>
                          <a:solidFill>
                            <a:schemeClr val="tx1"/>
                          </a:solidFill>
                          <a:effectLst/>
                          <a:latin typeface="Albertus" pitchFamily="34" charset="0"/>
                        </a:rPr>
                        <a:t>BKU</a:t>
                      </a:r>
                      <a:endParaRPr kumimoji="0" lang="en-US" sz="2000" b="0" i="0" u="none" strike="noStrike" cap="none" normalizeH="0" baseline="0">
                        <a:ln>
                          <a:noFill/>
                        </a:ln>
                        <a:solidFill>
                          <a:schemeClr val="tx1"/>
                        </a:solidFill>
                        <a:effectLst/>
                        <a:latin typeface="Albertus" pitchFamily="34" charset="0"/>
                      </a:endParaRPr>
                    </a:p>
                  </a:txBody>
                  <a:tcPr marL="84406" marR="84406" horzOverflow="overflow">
                    <a:lnL w="28575" cap="flat" cmpd="sng" algn="ctr">
                      <a:solidFill>
                        <a:srgbClr val="FFFF00"/>
                      </a:solidFill>
                      <a:prstDash val="solid"/>
                      <a:round/>
                      <a:headEnd type="none" w="med" len="med"/>
                      <a:tailEnd type="none" w="med" len="med"/>
                    </a:lnL>
                    <a:lnR w="28575" cap="flat" cmpd="sng" algn="ctr">
                      <a:solidFill>
                        <a:srgbClr val="FFFF00"/>
                      </a:solidFill>
                      <a:prstDash val="solid"/>
                      <a:round/>
                      <a:headEnd type="none" w="med" len="med"/>
                      <a:tailEnd type="none" w="med" len="med"/>
                    </a:lnR>
                    <a:lnT w="28575" cap="flat" cmpd="sng" algn="ctr">
                      <a:solidFill>
                        <a:srgbClr val="FFFF00"/>
                      </a:solidFill>
                      <a:prstDash val="solid"/>
                      <a:round/>
                      <a:headEnd type="none" w="med" len="med"/>
                      <a:tailEnd type="none" w="med" len="med"/>
                    </a:lnT>
                    <a:lnB w="28575" cap="flat" cmpd="sng" algn="ctr">
                      <a:solidFill>
                        <a:srgbClr val="FFFF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Pct val="70000"/>
                        <a:buFont typeface="Wingdings" panose="05000000000000000000" pitchFamily="2" charset="2"/>
                        <a:buNone/>
                      </a:pPr>
                      <a:r>
                        <a:rPr kumimoji="0" lang="en-US" sz="2000" b="1" i="0" u="none" strike="noStrike" cap="none" normalizeH="0" baseline="0">
                          <a:ln>
                            <a:noFill/>
                          </a:ln>
                          <a:solidFill>
                            <a:schemeClr val="tx1"/>
                          </a:solidFill>
                          <a:effectLst/>
                          <a:latin typeface="Albertus" pitchFamily="34" charset="0"/>
                        </a:rPr>
                        <a:t>√</a:t>
                      </a:r>
                      <a:endParaRPr kumimoji="0" lang="en-US" sz="2000" b="0" i="0" u="none" strike="noStrike" cap="none" normalizeH="0" baseline="0">
                        <a:ln>
                          <a:noFill/>
                        </a:ln>
                        <a:solidFill>
                          <a:schemeClr val="tx1"/>
                        </a:solidFill>
                        <a:effectLst/>
                        <a:latin typeface="Albertus" pitchFamily="34" charset="0"/>
                      </a:endParaRPr>
                    </a:p>
                  </a:txBody>
                  <a:tcPr marL="84406" marR="84406" horzOverflow="overflow">
                    <a:lnL w="28575" cap="flat" cmpd="sng" algn="ctr">
                      <a:solidFill>
                        <a:srgbClr val="FFFF00"/>
                      </a:solidFill>
                      <a:prstDash val="solid"/>
                      <a:round/>
                      <a:headEnd type="none" w="med" len="med"/>
                      <a:tailEnd type="none" w="med" len="med"/>
                    </a:lnL>
                    <a:lnR w="28575" cap="flat" cmpd="sng" algn="ctr">
                      <a:solidFill>
                        <a:srgbClr val="FFFF00"/>
                      </a:solidFill>
                      <a:prstDash val="solid"/>
                      <a:round/>
                      <a:headEnd type="none" w="med" len="med"/>
                      <a:tailEnd type="none" w="med" len="med"/>
                    </a:lnR>
                    <a:lnT w="28575" cap="flat" cmpd="sng" algn="ctr">
                      <a:solidFill>
                        <a:srgbClr val="FFFF00"/>
                      </a:solidFill>
                      <a:prstDash val="solid"/>
                      <a:round/>
                      <a:headEnd type="none" w="med" len="med"/>
                      <a:tailEnd type="none" w="med" len="med"/>
                    </a:lnT>
                    <a:lnB w="28575" cap="flat" cmpd="sng" algn="ctr">
                      <a:solidFill>
                        <a:srgbClr val="FFFF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Pct val="70000"/>
                        <a:buFont typeface="Wingdings" panose="05000000000000000000" pitchFamily="2" charset="2"/>
                        <a:buNone/>
                      </a:pPr>
                      <a:endParaRPr kumimoji="0" lang="en-US" sz="1600" b="0" i="0" u="none" strike="noStrike" cap="none" normalizeH="0" baseline="0">
                        <a:ln>
                          <a:noFill/>
                        </a:ln>
                        <a:solidFill>
                          <a:schemeClr val="tx1"/>
                        </a:solidFill>
                        <a:effectLst/>
                        <a:latin typeface="Albertus" pitchFamily="34" charset="0"/>
                      </a:endParaRPr>
                    </a:p>
                  </a:txBody>
                  <a:tcPr marL="84406" marR="84406" horzOverflow="overflow">
                    <a:lnL w="28575" cap="flat" cmpd="sng" algn="ctr">
                      <a:solidFill>
                        <a:srgbClr val="FFFF00"/>
                      </a:solidFill>
                      <a:prstDash val="solid"/>
                      <a:round/>
                      <a:headEnd type="none" w="med" len="med"/>
                      <a:tailEnd type="none" w="med" len="med"/>
                    </a:lnL>
                    <a:lnR w="28575" cap="flat" cmpd="sng" algn="ctr">
                      <a:solidFill>
                        <a:srgbClr val="FFFF00"/>
                      </a:solidFill>
                      <a:prstDash val="solid"/>
                      <a:round/>
                      <a:headEnd type="none" w="med" len="med"/>
                      <a:tailEnd type="none" w="med" len="med"/>
                    </a:lnR>
                    <a:lnT w="28575" cap="flat" cmpd="sng" algn="ctr">
                      <a:solidFill>
                        <a:srgbClr val="FFFF00"/>
                      </a:solidFill>
                      <a:prstDash val="solid"/>
                      <a:round/>
                      <a:headEnd type="none" w="med" len="med"/>
                      <a:tailEnd type="none" w="med" len="med"/>
                    </a:lnT>
                    <a:lnB w="28575" cap="flat" cmpd="sng" algn="ctr">
                      <a:solidFill>
                        <a:srgbClr val="FFFF00"/>
                      </a:solidFill>
                      <a:prstDash val="solid"/>
                      <a:round/>
                      <a:headEnd type="none" w="med" len="med"/>
                      <a:tailEnd type="none" w="med" len="med"/>
                    </a:lnB>
                    <a:lnTlToBr>
                      <a:noFill/>
                    </a:lnTlToBr>
                    <a:lnBlToTr>
                      <a:noFill/>
                    </a:lnBlToTr>
                    <a:noFill/>
                  </a:tcPr>
                </a:tc>
              </a:tr>
              <a:tr h="544513">
                <a:tc>
                  <a:txBody>
                    <a:bodyPr/>
                    <a:lstStyle/>
                    <a:p>
                      <a:pPr marL="0" marR="0" lvl="0" indent="0" algn="ctr" defTabSz="914400" rtl="0" eaLnBrk="1" fontAlgn="base" latinLnBrk="0" hangingPunct="1">
                        <a:lnSpc>
                          <a:spcPct val="100000"/>
                        </a:lnSpc>
                        <a:spcBef>
                          <a:spcPct val="0"/>
                        </a:spcBef>
                        <a:spcAft>
                          <a:spcPct val="0"/>
                        </a:spcAft>
                        <a:buClrTx/>
                        <a:buSzPct val="70000"/>
                        <a:buFont typeface="Wingdings" panose="05000000000000000000" pitchFamily="2" charset="2"/>
                        <a:buNone/>
                      </a:pPr>
                      <a:r>
                        <a:rPr kumimoji="0" lang="en-US" sz="2000" b="0" i="0" u="none" strike="noStrike" cap="none" normalizeH="0" baseline="0">
                          <a:ln>
                            <a:noFill/>
                          </a:ln>
                          <a:solidFill>
                            <a:schemeClr val="tx1"/>
                          </a:solidFill>
                          <a:effectLst/>
                          <a:latin typeface="Albertus" pitchFamily="34" charset="0"/>
                        </a:rPr>
                        <a:t>2</a:t>
                      </a:r>
                      <a:endParaRPr kumimoji="0" lang="en-US" sz="2000" b="0" i="0" u="none" strike="noStrike" cap="none" normalizeH="0" baseline="0">
                        <a:ln>
                          <a:noFill/>
                        </a:ln>
                        <a:solidFill>
                          <a:schemeClr val="tx1"/>
                        </a:solidFill>
                        <a:effectLst/>
                        <a:latin typeface="Albertus" pitchFamily="34" charset="0"/>
                      </a:endParaRPr>
                    </a:p>
                  </a:txBody>
                  <a:tcPr marL="84406" marR="84406" horzOverflow="overflow">
                    <a:lnL w="28575" cap="flat" cmpd="sng" algn="ctr">
                      <a:solidFill>
                        <a:srgbClr val="FFFF00"/>
                      </a:solidFill>
                      <a:prstDash val="solid"/>
                      <a:round/>
                      <a:headEnd type="none" w="med" len="med"/>
                      <a:tailEnd type="none" w="med" len="med"/>
                    </a:lnL>
                    <a:lnR w="28575" cap="flat" cmpd="sng" algn="ctr">
                      <a:solidFill>
                        <a:srgbClr val="FFFF00"/>
                      </a:solidFill>
                      <a:prstDash val="solid"/>
                      <a:round/>
                      <a:headEnd type="none" w="med" len="med"/>
                      <a:tailEnd type="none" w="med" len="med"/>
                    </a:lnR>
                    <a:lnT w="28575" cap="flat" cmpd="sng" algn="ctr">
                      <a:solidFill>
                        <a:srgbClr val="FFFF00"/>
                      </a:solidFill>
                      <a:prstDash val="solid"/>
                      <a:round/>
                      <a:headEnd type="none" w="med" len="med"/>
                      <a:tailEnd type="none" w="med" len="med"/>
                    </a:lnT>
                    <a:lnB w="28575" cap="flat" cmpd="sng" algn="ctr">
                      <a:solidFill>
                        <a:srgbClr val="FFFF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Pct val="70000"/>
                        <a:buFont typeface="Wingdings" panose="05000000000000000000" pitchFamily="2" charset="2"/>
                        <a:buNone/>
                      </a:pPr>
                      <a:r>
                        <a:rPr kumimoji="0" lang="en-US" sz="2000" b="0" i="0" u="none" strike="noStrike" cap="none" normalizeH="0" baseline="0">
                          <a:ln>
                            <a:noFill/>
                          </a:ln>
                          <a:solidFill>
                            <a:schemeClr val="tx1"/>
                          </a:solidFill>
                          <a:effectLst/>
                          <a:latin typeface="Albertus" pitchFamily="34" charset="0"/>
                        </a:rPr>
                        <a:t>BP Simpanan/Bank </a:t>
                      </a:r>
                      <a:endParaRPr kumimoji="0" lang="en-US" sz="2000" b="0" i="0" u="none" strike="noStrike" cap="none" normalizeH="0" baseline="0">
                        <a:ln>
                          <a:noFill/>
                        </a:ln>
                        <a:solidFill>
                          <a:schemeClr val="tx1"/>
                        </a:solidFill>
                        <a:effectLst/>
                        <a:latin typeface="Albertus" pitchFamily="34" charset="0"/>
                      </a:endParaRPr>
                    </a:p>
                  </a:txBody>
                  <a:tcPr marL="84406" marR="84406" horzOverflow="overflow">
                    <a:lnL w="28575" cap="flat" cmpd="sng" algn="ctr">
                      <a:solidFill>
                        <a:srgbClr val="FFFF00"/>
                      </a:solidFill>
                      <a:prstDash val="solid"/>
                      <a:round/>
                      <a:headEnd type="none" w="med" len="med"/>
                      <a:tailEnd type="none" w="med" len="med"/>
                    </a:lnL>
                    <a:lnR w="28575" cap="flat" cmpd="sng" algn="ctr">
                      <a:solidFill>
                        <a:srgbClr val="FFFF00"/>
                      </a:solidFill>
                      <a:prstDash val="solid"/>
                      <a:round/>
                      <a:headEnd type="none" w="med" len="med"/>
                      <a:tailEnd type="none" w="med" len="med"/>
                    </a:lnR>
                    <a:lnT w="28575" cap="flat" cmpd="sng" algn="ctr">
                      <a:solidFill>
                        <a:srgbClr val="FFFF00"/>
                      </a:solidFill>
                      <a:prstDash val="solid"/>
                      <a:round/>
                      <a:headEnd type="none" w="med" len="med"/>
                      <a:tailEnd type="none" w="med" len="med"/>
                    </a:lnT>
                    <a:lnB w="28575" cap="flat" cmpd="sng" algn="ctr">
                      <a:solidFill>
                        <a:srgbClr val="FFFF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Pct val="70000"/>
                        <a:buFont typeface="Wingdings" panose="05000000000000000000" pitchFamily="2" charset="2"/>
                        <a:buNone/>
                      </a:pPr>
                      <a:r>
                        <a:rPr kumimoji="0" lang="en-US" sz="2000" b="1" i="0" u="none" strike="noStrike" cap="none" normalizeH="0" baseline="0">
                          <a:ln>
                            <a:noFill/>
                          </a:ln>
                          <a:solidFill>
                            <a:schemeClr val="tx1"/>
                          </a:solidFill>
                          <a:effectLst/>
                          <a:latin typeface="Albertus" pitchFamily="34" charset="0"/>
                        </a:rPr>
                        <a:t>√</a:t>
                      </a:r>
                      <a:endParaRPr kumimoji="0" lang="en-US" sz="2000" b="0" i="0" u="none" strike="noStrike" cap="none" normalizeH="0" baseline="0">
                        <a:ln>
                          <a:noFill/>
                        </a:ln>
                        <a:solidFill>
                          <a:schemeClr val="tx1"/>
                        </a:solidFill>
                        <a:effectLst/>
                        <a:latin typeface="Albertus" pitchFamily="34" charset="0"/>
                      </a:endParaRPr>
                    </a:p>
                  </a:txBody>
                  <a:tcPr marL="84406" marR="84406" horzOverflow="overflow">
                    <a:lnL w="28575" cap="flat" cmpd="sng" algn="ctr">
                      <a:solidFill>
                        <a:srgbClr val="FFFF00"/>
                      </a:solidFill>
                      <a:prstDash val="solid"/>
                      <a:round/>
                      <a:headEnd type="none" w="med" len="med"/>
                      <a:tailEnd type="none" w="med" len="med"/>
                    </a:lnL>
                    <a:lnR w="28575" cap="flat" cmpd="sng" algn="ctr">
                      <a:solidFill>
                        <a:srgbClr val="FFFF00"/>
                      </a:solidFill>
                      <a:prstDash val="solid"/>
                      <a:round/>
                      <a:headEnd type="none" w="med" len="med"/>
                      <a:tailEnd type="none" w="med" len="med"/>
                    </a:lnR>
                    <a:lnT w="28575" cap="flat" cmpd="sng" algn="ctr">
                      <a:solidFill>
                        <a:srgbClr val="FFFF00"/>
                      </a:solidFill>
                      <a:prstDash val="solid"/>
                      <a:round/>
                      <a:headEnd type="none" w="med" len="med"/>
                      <a:tailEnd type="none" w="med" len="med"/>
                    </a:lnT>
                    <a:lnB w="28575" cap="flat" cmpd="sng" algn="ctr">
                      <a:solidFill>
                        <a:srgbClr val="FFFF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Pct val="70000"/>
                        <a:buFont typeface="Wingdings" panose="05000000000000000000" pitchFamily="2" charset="2"/>
                        <a:buNone/>
                      </a:pPr>
                      <a:endParaRPr kumimoji="0" lang="en-US" sz="1600" b="0" i="0" u="none" strike="noStrike" cap="none" normalizeH="0" baseline="0">
                        <a:ln>
                          <a:noFill/>
                        </a:ln>
                        <a:solidFill>
                          <a:schemeClr val="tx1"/>
                        </a:solidFill>
                        <a:effectLst/>
                        <a:latin typeface="Albertus" pitchFamily="34" charset="0"/>
                      </a:endParaRPr>
                    </a:p>
                  </a:txBody>
                  <a:tcPr marL="84406" marR="84406" horzOverflow="overflow">
                    <a:lnL w="28575" cap="flat" cmpd="sng" algn="ctr">
                      <a:solidFill>
                        <a:srgbClr val="FFFF00"/>
                      </a:solidFill>
                      <a:prstDash val="solid"/>
                      <a:round/>
                      <a:headEnd type="none" w="med" len="med"/>
                      <a:tailEnd type="none" w="med" len="med"/>
                    </a:lnL>
                    <a:lnR w="28575" cap="flat" cmpd="sng" algn="ctr">
                      <a:solidFill>
                        <a:srgbClr val="FFFF00"/>
                      </a:solidFill>
                      <a:prstDash val="solid"/>
                      <a:round/>
                      <a:headEnd type="none" w="med" len="med"/>
                      <a:tailEnd type="none" w="med" len="med"/>
                    </a:lnR>
                    <a:lnT w="28575" cap="flat" cmpd="sng" algn="ctr">
                      <a:solidFill>
                        <a:srgbClr val="FFFF00"/>
                      </a:solidFill>
                      <a:prstDash val="solid"/>
                      <a:round/>
                      <a:headEnd type="none" w="med" len="med"/>
                      <a:tailEnd type="none" w="med" len="med"/>
                    </a:lnT>
                    <a:lnB w="28575" cap="flat" cmpd="sng" algn="ctr">
                      <a:solidFill>
                        <a:srgbClr val="FFFF00"/>
                      </a:solidFill>
                      <a:prstDash val="solid"/>
                      <a:round/>
                      <a:headEnd type="none" w="med" len="med"/>
                      <a:tailEnd type="none" w="med" len="med"/>
                    </a:lnB>
                    <a:lnTlToBr>
                      <a:noFill/>
                    </a:lnTlToBr>
                    <a:lnBlToTr>
                      <a:noFill/>
                    </a:lnBlToTr>
                    <a:noFill/>
                  </a:tcPr>
                </a:tc>
              </a:tr>
            </a:tbl>
          </a:graphicData>
        </a:graphic>
      </p:graphicFrame>
      <p:sp>
        <p:nvSpPr>
          <p:cNvPr id="19483" name="TextBox 4"/>
          <p:cNvSpPr txBox="1">
            <a:spLocks noChangeArrowheads="1"/>
          </p:cNvSpPr>
          <p:nvPr/>
        </p:nvSpPr>
        <p:spPr bwMode="auto">
          <a:xfrm>
            <a:off x="838200" y="2125684"/>
            <a:ext cx="5867400" cy="727075"/>
          </a:xfrm>
          <a:prstGeom prst="rect">
            <a:avLst/>
          </a:prstGeom>
          <a:noFill/>
          <a:ln w="25400" algn="ctr">
            <a:solidFill>
              <a:srgbClr val="00CC00"/>
            </a:solidFill>
            <a:miter lim="800000"/>
          </a:ln>
          <a:effectLst>
            <a:prstShdw prst="shdw17" dist="17961" dir="2700000">
              <a:srgbClr val="007A00"/>
            </a:prstShdw>
          </a:effectLst>
        </p:spPr>
        <p:txBody>
          <a:bodyPr>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fontAlgn="base">
              <a:spcBef>
                <a:spcPct val="0"/>
              </a:spcBef>
              <a:spcAft>
                <a:spcPct val="0"/>
              </a:spcAft>
            </a:pPr>
            <a:r>
              <a:rPr lang="en-US" sz="2000" b="1" dirty="0" err="1">
                <a:solidFill>
                  <a:srgbClr val="000000"/>
                </a:solidFill>
                <a:latin typeface="Avian" pitchFamily="34" charset="0"/>
              </a:rPr>
              <a:t>Langkah-langkah</a:t>
            </a:r>
            <a:r>
              <a:rPr lang="en-US" sz="2000" b="1" dirty="0">
                <a:solidFill>
                  <a:srgbClr val="000000"/>
                </a:solidFill>
                <a:latin typeface="Avian" pitchFamily="34" charset="0"/>
              </a:rPr>
              <a:t> </a:t>
            </a:r>
            <a:r>
              <a:rPr lang="en-US" sz="2000" b="1" dirty="0" err="1">
                <a:solidFill>
                  <a:srgbClr val="000000"/>
                </a:solidFill>
                <a:latin typeface="Avian" pitchFamily="34" charset="0"/>
              </a:rPr>
              <a:t>pembukuan</a:t>
            </a:r>
            <a:r>
              <a:rPr lang="en-US" sz="2000" b="1" dirty="0">
                <a:solidFill>
                  <a:srgbClr val="000000"/>
                </a:solidFill>
                <a:latin typeface="Avian" pitchFamily="34" charset="0"/>
              </a:rPr>
              <a:t> </a:t>
            </a:r>
            <a:r>
              <a:rPr lang="en-US" sz="2000" b="1" dirty="0" err="1">
                <a:solidFill>
                  <a:srgbClr val="000000"/>
                </a:solidFill>
                <a:latin typeface="Avian" pitchFamily="34" charset="0"/>
              </a:rPr>
              <a:t>pelimpahan</a:t>
            </a:r>
            <a:r>
              <a:rPr lang="en-US" sz="2000" b="1" dirty="0">
                <a:solidFill>
                  <a:srgbClr val="000000"/>
                </a:solidFill>
                <a:latin typeface="Avian" pitchFamily="34" charset="0"/>
              </a:rPr>
              <a:t> UP/GU </a:t>
            </a:r>
            <a:r>
              <a:rPr lang="en-US" sz="2000" b="1" dirty="0" err="1">
                <a:solidFill>
                  <a:srgbClr val="000000"/>
                </a:solidFill>
                <a:latin typeface="Avian" pitchFamily="34" charset="0"/>
              </a:rPr>
              <a:t>oleh</a:t>
            </a:r>
            <a:r>
              <a:rPr lang="en-US" sz="2000" b="1" dirty="0">
                <a:solidFill>
                  <a:srgbClr val="000000"/>
                </a:solidFill>
                <a:latin typeface="Avian" pitchFamily="34" charset="0"/>
              </a:rPr>
              <a:t> </a:t>
            </a:r>
            <a:r>
              <a:rPr lang="en-US" sz="2000" b="1" dirty="0" err="1">
                <a:solidFill>
                  <a:srgbClr val="000000"/>
                </a:solidFill>
                <a:latin typeface="Avian" pitchFamily="34" charset="0"/>
              </a:rPr>
              <a:t>Bendahara</a:t>
            </a:r>
            <a:r>
              <a:rPr lang="en-US" sz="2000" b="1" dirty="0">
                <a:solidFill>
                  <a:srgbClr val="000000"/>
                </a:solidFill>
                <a:latin typeface="Avian" pitchFamily="34" charset="0"/>
              </a:rPr>
              <a:t> </a:t>
            </a:r>
            <a:r>
              <a:rPr lang="en-US" sz="2000" b="1" dirty="0" err="1">
                <a:solidFill>
                  <a:srgbClr val="000000"/>
                </a:solidFill>
                <a:latin typeface="Avian" pitchFamily="34" charset="0"/>
              </a:rPr>
              <a:t>Pengeluaran</a:t>
            </a:r>
            <a:r>
              <a:rPr lang="en-US" sz="2000" b="1" dirty="0">
                <a:solidFill>
                  <a:srgbClr val="000000"/>
                </a:solidFill>
                <a:latin typeface="Avian" pitchFamily="34" charset="0"/>
              </a:rPr>
              <a:t> </a:t>
            </a:r>
            <a:r>
              <a:rPr lang="en-US" sz="2000" b="1" dirty="0" err="1">
                <a:solidFill>
                  <a:srgbClr val="000000"/>
                </a:solidFill>
                <a:latin typeface="Avian" pitchFamily="34" charset="0"/>
              </a:rPr>
              <a:t>Pembantu</a:t>
            </a:r>
            <a:endParaRPr lang="en-US" sz="2000" b="1" dirty="0">
              <a:solidFill>
                <a:srgbClr val="000000"/>
              </a:solidFill>
              <a:latin typeface="Avian" pitchFamily="34" charset="0"/>
            </a:endParaRPr>
          </a:p>
        </p:txBody>
      </p:sp>
      <p:sp>
        <p:nvSpPr>
          <p:cNvPr id="565279" name="Title 1"/>
          <p:cNvSpPr>
            <a:spLocks noGrp="1"/>
          </p:cNvSpPr>
          <p:nvPr>
            <p:ph type="title" idx="4294967295"/>
          </p:nvPr>
        </p:nvSpPr>
        <p:spPr>
          <a:xfrm>
            <a:off x="783981" y="300059"/>
            <a:ext cx="7772400" cy="896937"/>
          </a:xfrm>
          <a:ln w="22225" cap="flat" algn="ctr">
            <a:solidFill>
              <a:srgbClr val="FF0000"/>
            </a:solidFill>
          </a:ln>
          <a:effectLst>
            <a:prstShdw prst="shdw17" dist="17961" dir="2700000">
              <a:srgbClr val="FF0000">
                <a:gamma/>
                <a:shade val="60000"/>
                <a:invGamma/>
              </a:srgbClr>
            </a:prstShdw>
          </a:effectLst>
        </p:spPr>
        <p:txBody>
          <a:bodyPr bIns="91440" anchorCtr="1"/>
          <a:lstStyle/>
          <a:p>
            <a:pPr eaLnBrk="1" hangingPunct="1">
              <a:defRPr/>
            </a:pPr>
            <a:r>
              <a:rPr lang="en-US" sz="3200">
                <a:solidFill>
                  <a:srgbClr val="000000"/>
                </a:solidFill>
                <a:latin typeface="Albertus Extra Bold" pitchFamily="34" charset="0"/>
              </a:rPr>
              <a:t>PEMBUKUAN BELANJA</a:t>
            </a:r>
            <a:endParaRPr lang="en-US" sz="3200">
              <a:solidFill>
                <a:srgbClr val="000000"/>
              </a:solidFill>
              <a:latin typeface="Albertus Extra Bold" pitchFamily="34" charset="0"/>
            </a:endParaRPr>
          </a:p>
        </p:txBody>
      </p: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30476"/>
            <a:ext cx="8229600" cy="5695688"/>
          </a:xfrm>
        </p:spPr>
        <p:txBody>
          <a:bodyPr/>
          <a:lstStyle/>
          <a:p>
            <a:pPr marL="0" indent="0" algn="just">
              <a:buNone/>
            </a:pPr>
            <a:r>
              <a:rPr lang="en-US" sz="2800" b="1" dirty="0"/>
              <a:t>3) </a:t>
            </a:r>
            <a:r>
              <a:rPr lang="en-US" sz="2800" b="1" dirty="0" err="1"/>
              <a:t>Pergeseran</a:t>
            </a:r>
            <a:r>
              <a:rPr lang="en-US" sz="2800" b="1" dirty="0"/>
              <a:t> Uang </a:t>
            </a:r>
            <a:r>
              <a:rPr lang="en-US" sz="2800" b="1" dirty="0" err="1"/>
              <a:t>Persediaan</a:t>
            </a:r>
            <a:endParaRPr lang="en-US" sz="2800" dirty="0"/>
          </a:p>
          <a:p>
            <a:pPr marL="0" indent="0" algn="just">
              <a:buNone/>
            </a:pPr>
            <a:r>
              <a:rPr lang="en-US" sz="2800" dirty="0" err="1"/>
              <a:t>Dalam</a:t>
            </a:r>
            <a:r>
              <a:rPr lang="en-US" sz="2800" dirty="0"/>
              <a:t> </a:t>
            </a:r>
            <a:r>
              <a:rPr lang="en-US" sz="2800" dirty="0" err="1"/>
              <a:t>hal</a:t>
            </a:r>
            <a:r>
              <a:rPr lang="en-US" sz="2800" dirty="0"/>
              <a:t> BP/BPP </a:t>
            </a:r>
            <a:r>
              <a:rPr lang="en-US" sz="2800" dirty="0" err="1"/>
              <a:t>melakukan</a:t>
            </a:r>
            <a:r>
              <a:rPr lang="en-US" sz="2800" dirty="0"/>
              <a:t> </a:t>
            </a:r>
            <a:r>
              <a:rPr lang="en-US" sz="2800" b="1" i="1" dirty="0" err="1">
                <a:solidFill>
                  <a:srgbClr val="FF0000"/>
                </a:solidFill>
              </a:rPr>
              <a:t>pergeseran</a:t>
            </a:r>
            <a:r>
              <a:rPr lang="en-US" sz="2800" b="1" i="1" dirty="0">
                <a:solidFill>
                  <a:srgbClr val="FF0000"/>
                </a:solidFill>
              </a:rPr>
              <a:t> </a:t>
            </a:r>
            <a:r>
              <a:rPr lang="en-US" sz="2800" dirty="0"/>
              <a:t>UP/GU/TU yang </a:t>
            </a:r>
            <a:r>
              <a:rPr lang="en-US" sz="2800" dirty="0" err="1"/>
              <a:t>terdapat</a:t>
            </a:r>
            <a:r>
              <a:rPr lang="en-US" sz="2800" dirty="0"/>
              <a:t> di bank </a:t>
            </a:r>
            <a:r>
              <a:rPr lang="en-US" sz="2800" dirty="0" err="1"/>
              <a:t>ke</a:t>
            </a:r>
            <a:r>
              <a:rPr lang="en-US" sz="2800" dirty="0"/>
              <a:t> </a:t>
            </a:r>
            <a:r>
              <a:rPr lang="en-US" sz="2800" dirty="0" err="1"/>
              <a:t>kas</a:t>
            </a:r>
            <a:r>
              <a:rPr lang="en-US" sz="2800" dirty="0"/>
              <a:t> </a:t>
            </a:r>
            <a:r>
              <a:rPr lang="en-US" sz="2800" dirty="0" err="1"/>
              <a:t>tunai</a:t>
            </a:r>
            <a:r>
              <a:rPr lang="en-US" sz="2800" dirty="0"/>
              <a:t>, </a:t>
            </a:r>
            <a:r>
              <a:rPr lang="en-US" sz="2800" dirty="0" err="1"/>
              <a:t>dilakukan</a:t>
            </a:r>
            <a:r>
              <a:rPr lang="en-US" sz="2800" dirty="0"/>
              <a:t> </a:t>
            </a:r>
            <a:r>
              <a:rPr lang="en-US" sz="2800" dirty="0" err="1"/>
              <a:t>pencatatan</a:t>
            </a:r>
            <a:r>
              <a:rPr lang="en-US" sz="2800" dirty="0"/>
              <a:t> </a:t>
            </a:r>
            <a:r>
              <a:rPr lang="en-US" sz="2800" dirty="0" err="1"/>
              <a:t>pada</a:t>
            </a:r>
            <a:r>
              <a:rPr lang="en-US" sz="2800" dirty="0"/>
              <a:t> </a:t>
            </a:r>
            <a:r>
              <a:rPr lang="en-US" sz="2800" b="1" i="1" dirty="0"/>
              <a:t>BKU </a:t>
            </a:r>
            <a:r>
              <a:rPr lang="en-US" sz="2800" b="1" i="1" dirty="0" err="1"/>
              <a:t>sisi</a:t>
            </a:r>
            <a:r>
              <a:rPr lang="en-US" sz="2800" b="1" i="1" dirty="0"/>
              <a:t> </a:t>
            </a:r>
            <a:r>
              <a:rPr lang="en-US" sz="2800" b="1" i="1" dirty="0" err="1"/>
              <a:t>pengeluaran</a:t>
            </a:r>
            <a:r>
              <a:rPr lang="en-US" sz="2800" b="1" i="1" dirty="0"/>
              <a:t> </a:t>
            </a:r>
            <a:r>
              <a:rPr lang="en-US" sz="2800" b="1" i="1" dirty="0" err="1"/>
              <a:t>dan</a:t>
            </a:r>
            <a:r>
              <a:rPr lang="en-US" sz="2800" b="1" i="1" dirty="0"/>
              <a:t> </a:t>
            </a:r>
            <a:r>
              <a:rPr lang="en-US" sz="2800" b="1" i="1" dirty="0" err="1"/>
              <a:t>penerimaan</a:t>
            </a:r>
            <a:r>
              <a:rPr lang="en-US" sz="2800" b="1" i="1" dirty="0"/>
              <a:t>,</a:t>
            </a:r>
            <a:r>
              <a:rPr lang="en-US" sz="2800" dirty="0"/>
              <a:t> </a:t>
            </a:r>
            <a:r>
              <a:rPr lang="en-US" sz="2800" dirty="0" err="1"/>
              <a:t>pada</a:t>
            </a:r>
            <a:r>
              <a:rPr lang="en-US" sz="2800" dirty="0"/>
              <a:t> </a:t>
            </a:r>
            <a:r>
              <a:rPr lang="en-US" sz="2800" dirty="0" err="1"/>
              <a:t>Buku</a:t>
            </a:r>
            <a:r>
              <a:rPr lang="en-US" sz="2800" dirty="0"/>
              <a:t> </a:t>
            </a:r>
            <a:r>
              <a:rPr lang="en-US" sz="2800" dirty="0" err="1"/>
              <a:t>Pembantu</a:t>
            </a:r>
            <a:r>
              <a:rPr lang="en-US" sz="2800" dirty="0"/>
              <a:t> Bank di </a:t>
            </a:r>
            <a:r>
              <a:rPr lang="en-US" sz="2800" dirty="0" err="1"/>
              <a:t>sisi</a:t>
            </a:r>
            <a:r>
              <a:rPr lang="en-US" sz="2800" dirty="0"/>
              <a:t> </a:t>
            </a:r>
            <a:r>
              <a:rPr lang="en-US" sz="2800" dirty="0" err="1"/>
              <a:t>pengeluaran</a:t>
            </a:r>
            <a:r>
              <a:rPr lang="en-US" sz="2800" dirty="0"/>
              <a:t>, </a:t>
            </a:r>
            <a:r>
              <a:rPr lang="en-US" sz="2800" dirty="0" err="1"/>
              <a:t>dan</a:t>
            </a:r>
            <a:r>
              <a:rPr lang="en-US" sz="2800" dirty="0"/>
              <a:t> </a:t>
            </a:r>
            <a:r>
              <a:rPr lang="en-US" sz="2800" dirty="0" err="1"/>
              <a:t>pada</a:t>
            </a:r>
            <a:r>
              <a:rPr lang="en-US" sz="2800" dirty="0"/>
              <a:t> </a:t>
            </a:r>
            <a:r>
              <a:rPr lang="en-US" sz="2800" b="1" dirty="0" err="1"/>
              <a:t>Buku</a:t>
            </a:r>
            <a:r>
              <a:rPr lang="en-US" sz="2800" b="1" dirty="0"/>
              <a:t> </a:t>
            </a:r>
            <a:r>
              <a:rPr lang="en-US" sz="2800" b="1" dirty="0" err="1"/>
              <a:t>Pembantu</a:t>
            </a:r>
            <a:r>
              <a:rPr lang="en-US" sz="2800" b="1" dirty="0"/>
              <a:t> </a:t>
            </a:r>
            <a:r>
              <a:rPr lang="en-US" sz="2800" b="1" dirty="0" err="1"/>
              <a:t>Kas</a:t>
            </a:r>
            <a:r>
              <a:rPr lang="en-US" sz="2800" b="1" dirty="0"/>
              <a:t> </a:t>
            </a:r>
            <a:r>
              <a:rPr lang="en-US" sz="2800" b="1" dirty="0" err="1"/>
              <a:t>Tunai</a:t>
            </a:r>
            <a:r>
              <a:rPr lang="en-US" sz="2800" b="1" dirty="0"/>
              <a:t> di </a:t>
            </a:r>
            <a:r>
              <a:rPr lang="en-US" sz="2800" b="1" dirty="0" err="1"/>
              <a:t>sisi</a:t>
            </a:r>
            <a:r>
              <a:rPr lang="en-US" sz="2800" b="1" dirty="0"/>
              <a:t> </a:t>
            </a:r>
            <a:r>
              <a:rPr lang="en-US" sz="2800" b="1" dirty="0" err="1"/>
              <a:t>penerimaan</a:t>
            </a:r>
            <a:r>
              <a:rPr lang="en-US" sz="2800" b="1" dirty="0"/>
              <a:t> </a:t>
            </a:r>
            <a:r>
              <a:rPr lang="en-US" sz="2800" dirty="0" err="1"/>
              <a:t>sesuai</a:t>
            </a:r>
            <a:r>
              <a:rPr lang="en-US" sz="2800" dirty="0"/>
              <a:t> </a:t>
            </a:r>
            <a:r>
              <a:rPr lang="en-US" sz="2800" dirty="0" err="1"/>
              <a:t>dengan</a:t>
            </a:r>
            <a:r>
              <a:rPr lang="en-US" sz="2800" dirty="0"/>
              <a:t> </a:t>
            </a:r>
            <a:r>
              <a:rPr lang="en-US" sz="2800" dirty="0" err="1"/>
              <a:t>jumlah</a:t>
            </a:r>
            <a:r>
              <a:rPr lang="en-US" sz="2800" dirty="0"/>
              <a:t> UP/GU/TU yang </a:t>
            </a:r>
            <a:r>
              <a:rPr lang="en-US" sz="2800" dirty="0" err="1"/>
              <a:t>digeser</a:t>
            </a:r>
            <a:r>
              <a:rPr lang="en-US" sz="2800" dirty="0"/>
              <a:t>.</a:t>
            </a:r>
            <a:endParaRPr lang="en-US" sz="2800" dirty="0"/>
          </a:p>
          <a:p>
            <a:pPr algn="just"/>
            <a:endParaRPr lang="en-US" dirty="0"/>
          </a:p>
        </p:txBody>
      </p:sp>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C:\Documents and Settings\medina\My Documents\My Pictures\Microsoft Clip Organizer\j0295555.wmf"/>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7265387" y="5638800"/>
            <a:ext cx="1116623" cy="990600"/>
          </a:xfrm>
          <a:prstGeom prst="rect">
            <a:avLst/>
          </a:prstGeom>
          <a:noFill/>
          <a:ln>
            <a:noFill/>
          </a:ln>
        </p:spPr>
      </p:pic>
      <p:graphicFrame>
        <p:nvGraphicFramePr>
          <p:cNvPr id="563332" name="Group 132"/>
          <p:cNvGraphicFramePr>
            <a:graphicFrameLocks noGrp="1"/>
          </p:cNvGraphicFramePr>
          <p:nvPr>
            <p:ph idx="4294967295"/>
          </p:nvPr>
        </p:nvGraphicFramePr>
        <p:xfrm>
          <a:off x="682869" y="2514600"/>
          <a:ext cx="8077200" cy="3001965"/>
        </p:xfrm>
        <a:graphic>
          <a:graphicData uri="http://schemas.openxmlformats.org/drawingml/2006/table">
            <a:tbl>
              <a:tblPr/>
              <a:tblGrid>
                <a:gridCol w="1447800"/>
                <a:gridCol w="2353408"/>
                <a:gridCol w="2058866"/>
                <a:gridCol w="2217126"/>
              </a:tblGrid>
              <a:tr h="500063">
                <a:tc rowSpan="2">
                  <a:txBody>
                    <a:bodyPr/>
                    <a:lstStyle/>
                    <a:p>
                      <a:pPr marL="0" marR="0" lvl="0" indent="0" algn="ctr" defTabSz="914400" rtl="0" eaLnBrk="1" fontAlgn="base" latinLnBrk="0" hangingPunct="1">
                        <a:lnSpc>
                          <a:spcPct val="100000"/>
                        </a:lnSpc>
                        <a:spcBef>
                          <a:spcPct val="0"/>
                        </a:spcBef>
                        <a:spcAft>
                          <a:spcPct val="0"/>
                        </a:spcAft>
                        <a:buClrTx/>
                        <a:buSzPct val="70000"/>
                        <a:buFont typeface="Wingdings" panose="05000000000000000000" pitchFamily="2" charset="2"/>
                        <a:buNone/>
                      </a:pPr>
                      <a:r>
                        <a:rPr kumimoji="0" lang="en-US" sz="2000" b="1" i="0" u="none" strike="noStrike" cap="none" normalizeH="0" baseline="0">
                          <a:ln>
                            <a:noFill/>
                          </a:ln>
                          <a:solidFill>
                            <a:schemeClr val="tx1"/>
                          </a:solidFill>
                          <a:effectLst/>
                          <a:latin typeface="Albertus" pitchFamily="34" charset="0"/>
                        </a:rPr>
                        <a:t>Langkah</a:t>
                      </a:r>
                      <a:endParaRPr kumimoji="0" lang="en-US" sz="2000" b="1" i="0" u="none" strike="noStrike" cap="none" normalizeH="0" baseline="0">
                        <a:ln>
                          <a:noFill/>
                        </a:ln>
                        <a:solidFill>
                          <a:schemeClr val="tx1"/>
                        </a:solidFill>
                        <a:effectLst/>
                        <a:latin typeface="Albertus" pitchFamily="34" charset="0"/>
                      </a:endParaRPr>
                    </a:p>
                  </a:txBody>
                  <a:tcPr marL="84406" marR="84406" anchor="ctr" horzOverflow="overflow">
                    <a:lnL w="28575" cap="flat" cmpd="sng" algn="ctr">
                      <a:solidFill>
                        <a:srgbClr val="FFFF00"/>
                      </a:solidFill>
                      <a:prstDash val="solid"/>
                      <a:round/>
                      <a:headEnd type="none" w="med" len="med"/>
                      <a:tailEnd type="none" w="med" len="med"/>
                    </a:lnL>
                    <a:lnR w="28575" cap="flat" cmpd="sng" algn="ctr">
                      <a:solidFill>
                        <a:srgbClr val="FFFF00"/>
                      </a:solidFill>
                      <a:prstDash val="solid"/>
                      <a:round/>
                      <a:headEnd type="none" w="med" len="med"/>
                      <a:tailEnd type="none" w="med" len="med"/>
                    </a:lnR>
                    <a:lnT w="28575" cap="flat" cmpd="sng" algn="ctr">
                      <a:solidFill>
                        <a:srgbClr val="FFFF00"/>
                      </a:solidFill>
                      <a:prstDash val="solid"/>
                      <a:round/>
                      <a:headEnd type="none" w="med" len="med"/>
                      <a:tailEnd type="none" w="med" len="med"/>
                    </a:lnT>
                    <a:lnB w="28575" cap="flat" cmpd="sng" algn="ctr">
                      <a:solidFill>
                        <a:srgbClr val="FFFF00"/>
                      </a:solidFill>
                      <a:prstDash val="solid"/>
                      <a:round/>
                      <a:headEnd type="none" w="med" len="med"/>
                      <a:tailEnd type="none" w="med" len="med"/>
                    </a:lnB>
                    <a:lnTlToBr>
                      <a:noFill/>
                    </a:lnTlToBr>
                    <a:lnBlToTr>
                      <a:noFill/>
                    </a:lnBlToTr>
                    <a:solidFill>
                      <a:schemeClr val="accent1"/>
                    </a:solidFill>
                  </a:tcPr>
                </a:tc>
                <a:tc rowSpan="2">
                  <a:txBody>
                    <a:bodyPr/>
                    <a:lstStyle/>
                    <a:p>
                      <a:pPr marL="0" marR="0" lvl="0" indent="0" algn="ctr" defTabSz="914400" rtl="0" eaLnBrk="1" fontAlgn="base" latinLnBrk="0" hangingPunct="1">
                        <a:lnSpc>
                          <a:spcPct val="100000"/>
                        </a:lnSpc>
                        <a:spcBef>
                          <a:spcPct val="0"/>
                        </a:spcBef>
                        <a:spcAft>
                          <a:spcPct val="0"/>
                        </a:spcAft>
                        <a:buClrTx/>
                        <a:buSzPct val="70000"/>
                        <a:buFont typeface="Wingdings" panose="05000000000000000000" pitchFamily="2" charset="2"/>
                        <a:buNone/>
                      </a:pPr>
                      <a:r>
                        <a:rPr kumimoji="0" lang="en-US" sz="2000" b="1" i="0" u="none" strike="noStrike" cap="none" normalizeH="0" baseline="0">
                          <a:ln>
                            <a:noFill/>
                          </a:ln>
                          <a:solidFill>
                            <a:schemeClr val="tx1"/>
                          </a:solidFill>
                          <a:effectLst/>
                          <a:latin typeface="Albertus" pitchFamily="34" charset="0"/>
                        </a:rPr>
                        <a:t>Mencatat pada Buku</a:t>
                      </a:r>
                      <a:endParaRPr kumimoji="0" lang="en-US" sz="2000" b="1" i="0" u="none" strike="noStrike" cap="none" normalizeH="0" baseline="0">
                        <a:ln>
                          <a:noFill/>
                        </a:ln>
                        <a:solidFill>
                          <a:schemeClr val="tx1"/>
                        </a:solidFill>
                        <a:effectLst/>
                        <a:latin typeface="Albertus" pitchFamily="34" charset="0"/>
                      </a:endParaRPr>
                    </a:p>
                  </a:txBody>
                  <a:tcPr marL="84406" marR="84406" anchor="ctr" horzOverflow="overflow">
                    <a:lnL w="28575" cap="flat" cmpd="sng" algn="ctr">
                      <a:solidFill>
                        <a:srgbClr val="FFFF00"/>
                      </a:solidFill>
                      <a:prstDash val="solid"/>
                      <a:round/>
                      <a:headEnd type="none" w="med" len="med"/>
                      <a:tailEnd type="none" w="med" len="med"/>
                    </a:lnL>
                    <a:lnR w="28575" cap="flat" cmpd="sng" algn="ctr">
                      <a:solidFill>
                        <a:srgbClr val="FFFF00"/>
                      </a:solidFill>
                      <a:prstDash val="solid"/>
                      <a:round/>
                      <a:headEnd type="none" w="med" len="med"/>
                      <a:tailEnd type="none" w="med" len="med"/>
                    </a:lnR>
                    <a:lnT w="28575" cap="flat" cmpd="sng" algn="ctr">
                      <a:solidFill>
                        <a:srgbClr val="FFFF00"/>
                      </a:solidFill>
                      <a:prstDash val="solid"/>
                      <a:round/>
                      <a:headEnd type="none" w="med" len="med"/>
                      <a:tailEnd type="none" w="med" len="med"/>
                    </a:lnT>
                    <a:lnB w="28575" cap="flat" cmpd="sng" algn="ctr">
                      <a:solidFill>
                        <a:srgbClr val="FFFF00"/>
                      </a:solidFill>
                      <a:prstDash val="solid"/>
                      <a:round/>
                      <a:headEnd type="none" w="med" len="med"/>
                      <a:tailEnd type="none" w="med" len="med"/>
                    </a:lnB>
                    <a:lnTlToBr>
                      <a:noFill/>
                    </a:lnTlToBr>
                    <a:lnBlToTr>
                      <a:noFill/>
                    </a:lnBlToTr>
                    <a:solidFill>
                      <a:schemeClr val="accent1"/>
                    </a:solidFill>
                  </a:tcPr>
                </a:tc>
                <a:tc gridSpan="2">
                  <a:txBody>
                    <a:bodyPr/>
                    <a:lstStyle/>
                    <a:p>
                      <a:pPr marL="0" marR="0" lvl="0" indent="0" algn="ctr" defTabSz="914400" rtl="0" eaLnBrk="1" fontAlgn="base" latinLnBrk="0" hangingPunct="1">
                        <a:lnSpc>
                          <a:spcPct val="100000"/>
                        </a:lnSpc>
                        <a:spcBef>
                          <a:spcPct val="0"/>
                        </a:spcBef>
                        <a:spcAft>
                          <a:spcPct val="0"/>
                        </a:spcAft>
                        <a:buClrTx/>
                        <a:buSzPct val="70000"/>
                        <a:buFont typeface="Wingdings" panose="05000000000000000000" pitchFamily="2" charset="2"/>
                        <a:buNone/>
                      </a:pPr>
                      <a:r>
                        <a:rPr kumimoji="0" lang="en-US" sz="2000" b="1" i="0" u="none" strike="noStrike" cap="none" normalizeH="0" baseline="0">
                          <a:ln>
                            <a:noFill/>
                          </a:ln>
                          <a:solidFill>
                            <a:schemeClr val="tx1"/>
                          </a:solidFill>
                          <a:effectLst/>
                          <a:latin typeface="Albertus" pitchFamily="34" charset="0"/>
                        </a:rPr>
                        <a:t>Mencatat Pada Kolom</a:t>
                      </a:r>
                      <a:endParaRPr kumimoji="0" lang="en-US" sz="2000" b="1" i="0" u="none" strike="noStrike" cap="none" normalizeH="0" baseline="0">
                        <a:ln>
                          <a:noFill/>
                        </a:ln>
                        <a:solidFill>
                          <a:schemeClr val="tx1"/>
                        </a:solidFill>
                        <a:effectLst/>
                        <a:latin typeface="Albertus" pitchFamily="34" charset="0"/>
                      </a:endParaRPr>
                    </a:p>
                  </a:txBody>
                  <a:tcPr marL="84406" marR="84406" horzOverflow="overflow">
                    <a:lnL w="28575" cap="flat" cmpd="sng" algn="ctr">
                      <a:solidFill>
                        <a:srgbClr val="FFFF00"/>
                      </a:solidFill>
                      <a:prstDash val="solid"/>
                      <a:round/>
                      <a:headEnd type="none" w="med" len="med"/>
                      <a:tailEnd type="none" w="med" len="med"/>
                    </a:lnL>
                    <a:lnR w="28575" cap="flat" cmpd="sng" algn="ctr">
                      <a:solidFill>
                        <a:srgbClr val="FFFF00"/>
                      </a:solidFill>
                      <a:prstDash val="solid"/>
                      <a:round/>
                      <a:headEnd type="none" w="med" len="med"/>
                      <a:tailEnd type="none" w="med" len="med"/>
                    </a:lnR>
                    <a:lnT w="28575" cap="flat" cmpd="sng" algn="ctr">
                      <a:solidFill>
                        <a:srgbClr val="FFFF00"/>
                      </a:solidFill>
                      <a:prstDash val="solid"/>
                      <a:round/>
                      <a:headEnd type="none" w="med" len="med"/>
                      <a:tailEnd type="none" w="med" len="med"/>
                    </a:lnT>
                    <a:lnB w="28575" cap="flat" cmpd="sng" algn="ctr">
                      <a:solidFill>
                        <a:srgbClr val="FFFF00"/>
                      </a:solidFill>
                      <a:prstDash val="solid"/>
                      <a:round/>
                      <a:headEnd type="none" w="med" len="med"/>
                      <a:tailEnd type="none" w="med" len="med"/>
                    </a:lnB>
                    <a:lnTlToBr>
                      <a:noFill/>
                    </a:lnTlToBr>
                    <a:lnBlToTr>
                      <a:noFill/>
                    </a:lnBlToTr>
                    <a:solidFill>
                      <a:schemeClr val="accent1"/>
                    </a:solidFill>
                  </a:tcPr>
                </a:tc>
                <a:tc hMerge="1">
                  <a:tcPr/>
                </a:tc>
              </a:tr>
              <a:tr h="500063">
                <a:tc vMerge="1">
                  <a:tcPr/>
                </a:tc>
                <a:tc vMerge="1">
                  <a:tcPr/>
                </a:tc>
                <a:tc>
                  <a:txBody>
                    <a:bodyPr/>
                    <a:lstStyle/>
                    <a:p>
                      <a:pPr marL="0" marR="0" lvl="0" indent="0" algn="ctr" defTabSz="914400" rtl="0" eaLnBrk="1" fontAlgn="base" latinLnBrk="0" hangingPunct="1">
                        <a:lnSpc>
                          <a:spcPct val="100000"/>
                        </a:lnSpc>
                        <a:spcBef>
                          <a:spcPct val="0"/>
                        </a:spcBef>
                        <a:spcAft>
                          <a:spcPct val="0"/>
                        </a:spcAft>
                        <a:buClrTx/>
                        <a:buSzPct val="70000"/>
                        <a:buFont typeface="Wingdings" panose="05000000000000000000" pitchFamily="2" charset="2"/>
                        <a:buNone/>
                      </a:pPr>
                      <a:r>
                        <a:rPr kumimoji="0" lang="en-US" sz="2000" b="1" i="0" u="none" strike="noStrike" cap="none" normalizeH="0" baseline="0">
                          <a:ln>
                            <a:noFill/>
                          </a:ln>
                          <a:solidFill>
                            <a:schemeClr val="tx1"/>
                          </a:solidFill>
                          <a:effectLst/>
                          <a:latin typeface="Albertus" pitchFamily="34" charset="0"/>
                        </a:rPr>
                        <a:t>PENERIMAAN</a:t>
                      </a:r>
                      <a:endParaRPr kumimoji="0" lang="en-US" sz="2000" b="1" i="0" u="none" strike="noStrike" cap="none" normalizeH="0" baseline="0">
                        <a:ln>
                          <a:noFill/>
                        </a:ln>
                        <a:solidFill>
                          <a:schemeClr val="tx1"/>
                        </a:solidFill>
                        <a:effectLst/>
                        <a:latin typeface="Albertus" pitchFamily="34" charset="0"/>
                      </a:endParaRPr>
                    </a:p>
                  </a:txBody>
                  <a:tcPr marL="84406" marR="84406" horzOverflow="overflow">
                    <a:lnL w="28575" cap="flat" cmpd="sng" algn="ctr">
                      <a:solidFill>
                        <a:srgbClr val="FFFF00"/>
                      </a:solidFill>
                      <a:prstDash val="solid"/>
                      <a:round/>
                      <a:headEnd type="none" w="med" len="med"/>
                      <a:tailEnd type="none" w="med" len="med"/>
                    </a:lnL>
                    <a:lnR w="28575" cap="flat" cmpd="sng" algn="ctr">
                      <a:solidFill>
                        <a:srgbClr val="FFFF00"/>
                      </a:solidFill>
                      <a:prstDash val="solid"/>
                      <a:round/>
                      <a:headEnd type="none" w="med" len="med"/>
                      <a:tailEnd type="none" w="med" len="med"/>
                    </a:lnR>
                    <a:lnT w="28575" cap="flat" cmpd="sng" algn="ctr">
                      <a:solidFill>
                        <a:srgbClr val="FFFF00"/>
                      </a:solidFill>
                      <a:prstDash val="solid"/>
                      <a:round/>
                      <a:headEnd type="none" w="med" len="med"/>
                      <a:tailEnd type="none" w="med" len="med"/>
                    </a:lnT>
                    <a:lnB w="28575" cap="flat" cmpd="sng" algn="ctr">
                      <a:solidFill>
                        <a:srgbClr val="FFFF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Pct val="70000"/>
                        <a:buFont typeface="Wingdings" panose="05000000000000000000" pitchFamily="2" charset="2"/>
                        <a:buNone/>
                      </a:pPr>
                      <a:r>
                        <a:rPr kumimoji="0" lang="en-US" sz="2000" b="1" i="0" u="none" strike="noStrike" cap="none" normalizeH="0" baseline="0">
                          <a:ln>
                            <a:noFill/>
                          </a:ln>
                          <a:solidFill>
                            <a:schemeClr val="tx1"/>
                          </a:solidFill>
                          <a:effectLst/>
                          <a:latin typeface="Albertus" pitchFamily="34" charset="0"/>
                        </a:rPr>
                        <a:t>PENGELUARAN</a:t>
                      </a:r>
                      <a:endParaRPr kumimoji="0" lang="en-US" sz="2000" b="1" i="0" u="none" strike="noStrike" cap="none" normalizeH="0" baseline="0">
                        <a:ln>
                          <a:noFill/>
                        </a:ln>
                        <a:solidFill>
                          <a:schemeClr val="tx1"/>
                        </a:solidFill>
                        <a:effectLst/>
                        <a:latin typeface="Albertus" pitchFamily="34" charset="0"/>
                      </a:endParaRPr>
                    </a:p>
                  </a:txBody>
                  <a:tcPr marL="84406" marR="84406" horzOverflow="overflow">
                    <a:lnL w="28575" cap="flat" cmpd="sng" algn="ctr">
                      <a:solidFill>
                        <a:srgbClr val="FFFF00"/>
                      </a:solidFill>
                      <a:prstDash val="solid"/>
                      <a:round/>
                      <a:headEnd type="none" w="med" len="med"/>
                      <a:tailEnd type="none" w="med" len="med"/>
                    </a:lnL>
                    <a:lnR w="28575" cap="flat" cmpd="sng" algn="ctr">
                      <a:solidFill>
                        <a:srgbClr val="FFFF00"/>
                      </a:solidFill>
                      <a:prstDash val="solid"/>
                      <a:round/>
                      <a:headEnd type="none" w="med" len="med"/>
                      <a:tailEnd type="none" w="med" len="med"/>
                    </a:lnR>
                    <a:lnT w="28575" cap="flat" cmpd="sng" algn="ctr">
                      <a:solidFill>
                        <a:srgbClr val="FFFF00"/>
                      </a:solidFill>
                      <a:prstDash val="solid"/>
                      <a:round/>
                      <a:headEnd type="none" w="med" len="med"/>
                      <a:tailEnd type="none" w="med" len="med"/>
                    </a:lnT>
                    <a:lnB w="28575" cap="flat" cmpd="sng" algn="ctr">
                      <a:solidFill>
                        <a:srgbClr val="FFFF00"/>
                      </a:solidFill>
                      <a:prstDash val="solid"/>
                      <a:round/>
                      <a:headEnd type="none" w="med" len="med"/>
                      <a:tailEnd type="none" w="med" len="med"/>
                    </a:lnB>
                    <a:lnTlToBr>
                      <a:noFill/>
                    </a:lnTlToBr>
                    <a:lnBlToTr>
                      <a:noFill/>
                    </a:lnBlToTr>
                    <a:solidFill>
                      <a:schemeClr val="accent1"/>
                    </a:solidFill>
                  </a:tcPr>
                </a:tc>
              </a:tr>
              <a:tr h="501650">
                <a:tc>
                  <a:txBody>
                    <a:bodyPr/>
                    <a:lstStyle/>
                    <a:p>
                      <a:pPr marL="0" marR="0" lvl="0" indent="0" algn="ctr" defTabSz="914400" rtl="0" eaLnBrk="1" fontAlgn="base" latinLnBrk="0" hangingPunct="1">
                        <a:lnSpc>
                          <a:spcPct val="100000"/>
                        </a:lnSpc>
                        <a:spcBef>
                          <a:spcPct val="0"/>
                        </a:spcBef>
                        <a:spcAft>
                          <a:spcPct val="0"/>
                        </a:spcAft>
                        <a:buClrTx/>
                        <a:buSzPct val="70000"/>
                        <a:buFont typeface="Wingdings" panose="05000000000000000000" pitchFamily="2" charset="2"/>
                        <a:buNone/>
                      </a:pPr>
                      <a:r>
                        <a:rPr kumimoji="0" lang="en-US" sz="2000" b="0" i="0" u="none" strike="noStrike" cap="none" normalizeH="0" baseline="0">
                          <a:ln>
                            <a:noFill/>
                          </a:ln>
                          <a:solidFill>
                            <a:schemeClr val="tx1"/>
                          </a:solidFill>
                          <a:effectLst/>
                          <a:latin typeface="Albertus" pitchFamily="34" charset="0"/>
                        </a:rPr>
                        <a:t>1</a:t>
                      </a:r>
                      <a:endParaRPr kumimoji="0" lang="en-US" sz="2000" b="0" i="0" u="none" strike="noStrike" cap="none" normalizeH="0" baseline="0">
                        <a:ln>
                          <a:noFill/>
                        </a:ln>
                        <a:solidFill>
                          <a:schemeClr val="tx1"/>
                        </a:solidFill>
                        <a:effectLst/>
                        <a:latin typeface="Albertus" pitchFamily="34" charset="0"/>
                      </a:endParaRPr>
                    </a:p>
                  </a:txBody>
                  <a:tcPr marL="84406" marR="84406" horzOverflow="overflow">
                    <a:lnL w="28575" cap="flat" cmpd="sng" algn="ctr">
                      <a:solidFill>
                        <a:srgbClr val="FFFF00"/>
                      </a:solidFill>
                      <a:prstDash val="solid"/>
                      <a:round/>
                      <a:headEnd type="none" w="med" len="med"/>
                      <a:tailEnd type="none" w="med" len="med"/>
                    </a:lnL>
                    <a:lnR w="28575" cap="flat" cmpd="sng" algn="ctr">
                      <a:solidFill>
                        <a:srgbClr val="FFFF00"/>
                      </a:solidFill>
                      <a:prstDash val="solid"/>
                      <a:round/>
                      <a:headEnd type="none" w="med" len="med"/>
                      <a:tailEnd type="none" w="med" len="med"/>
                    </a:lnR>
                    <a:lnT w="28575" cap="flat" cmpd="sng" algn="ctr">
                      <a:solidFill>
                        <a:srgbClr val="FFFF00"/>
                      </a:solidFill>
                      <a:prstDash val="solid"/>
                      <a:round/>
                      <a:headEnd type="none" w="med" len="med"/>
                      <a:tailEnd type="none" w="med" len="med"/>
                    </a:lnT>
                    <a:lnB w="28575" cap="flat" cmpd="sng" algn="ctr">
                      <a:solidFill>
                        <a:srgbClr val="FFFF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Pct val="70000"/>
                        <a:buFont typeface="Wingdings" panose="05000000000000000000" pitchFamily="2" charset="2"/>
                        <a:buNone/>
                      </a:pPr>
                      <a:r>
                        <a:rPr kumimoji="0" lang="en-US" sz="2000" b="0" i="0" u="none" strike="noStrike" cap="none" normalizeH="0" baseline="0">
                          <a:ln>
                            <a:noFill/>
                          </a:ln>
                          <a:solidFill>
                            <a:schemeClr val="tx1"/>
                          </a:solidFill>
                          <a:effectLst/>
                          <a:latin typeface="Albertus" pitchFamily="34" charset="0"/>
                        </a:rPr>
                        <a:t>BKU</a:t>
                      </a:r>
                      <a:endParaRPr kumimoji="0" lang="en-US" sz="2000" b="0" i="0" u="none" strike="noStrike" cap="none" normalizeH="0" baseline="0">
                        <a:ln>
                          <a:noFill/>
                        </a:ln>
                        <a:solidFill>
                          <a:schemeClr val="tx1"/>
                        </a:solidFill>
                        <a:effectLst/>
                        <a:latin typeface="Albertus" pitchFamily="34" charset="0"/>
                      </a:endParaRPr>
                    </a:p>
                  </a:txBody>
                  <a:tcPr marL="84406" marR="84406" horzOverflow="overflow">
                    <a:lnL w="28575" cap="flat" cmpd="sng" algn="ctr">
                      <a:solidFill>
                        <a:srgbClr val="FFFF00"/>
                      </a:solidFill>
                      <a:prstDash val="solid"/>
                      <a:round/>
                      <a:headEnd type="none" w="med" len="med"/>
                      <a:tailEnd type="none" w="med" len="med"/>
                    </a:lnL>
                    <a:lnR w="28575" cap="flat" cmpd="sng" algn="ctr">
                      <a:solidFill>
                        <a:srgbClr val="FFFF00"/>
                      </a:solidFill>
                      <a:prstDash val="solid"/>
                      <a:round/>
                      <a:headEnd type="none" w="med" len="med"/>
                      <a:tailEnd type="none" w="med" len="med"/>
                    </a:lnR>
                    <a:lnT w="28575" cap="flat" cmpd="sng" algn="ctr">
                      <a:solidFill>
                        <a:srgbClr val="FFFF00"/>
                      </a:solidFill>
                      <a:prstDash val="solid"/>
                      <a:round/>
                      <a:headEnd type="none" w="med" len="med"/>
                      <a:tailEnd type="none" w="med" len="med"/>
                    </a:lnT>
                    <a:lnB w="28575" cap="flat" cmpd="sng" algn="ctr">
                      <a:solidFill>
                        <a:srgbClr val="FFFF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Pct val="70000"/>
                        <a:buFont typeface="Wingdings" panose="05000000000000000000" pitchFamily="2" charset="2"/>
                        <a:buNone/>
                      </a:pPr>
                      <a:endParaRPr kumimoji="0" lang="en-US" sz="2000" b="1" i="0" u="none" strike="noStrike" cap="none" normalizeH="0" baseline="0">
                        <a:ln>
                          <a:noFill/>
                        </a:ln>
                        <a:solidFill>
                          <a:schemeClr val="tx1"/>
                        </a:solidFill>
                        <a:effectLst/>
                        <a:latin typeface="Albertus" pitchFamily="34" charset="0"/>
                      </a:endParaRPr>
                    </a:p>
                  </a:txBody>
                  <a:tcPr marL="84406" marR="84406" horzOverflow="overflow">
                    <a:lnL w="28575" cap="flat" cmpd="sng" algn="ctr">
                      <a:solidFill>
                        <a:srgbClr val="FFFF00"/>
                      </a:solidFill>
                      <a:prstDash val="solid"/>
                      <a:round/>
                      <a:headEnd type="none" w="med" len="med"/>
                      <a:tailEnd type="none" w="med" len="med"/>
                    </a:lnL>
                    <a:lnR w="28575" cap="flat" cmpd="sng" algn="ctr">
                      <a:solidFill>
                        <a:srgbClr val="FFFF00"/>
                      </a:solidFill>
                      <a:prstDash val="solid"/>
                      <a:round/>
                      <a:headEnd type="none" w="med" len="med"/>
                      <a:tailEnd type="none" w="med" len="med"/>
                    </a:lnR>
                    <a:lnT w="28575" cap="flat" cmpd="sng" algn="ctr">
                      <a:solidFill>
                        <a:srgbClr val="FFFF00"/>
                      </a:solidFill>
                      <a:prstDash val="solid"/>
                      <a:round/>
                      <a:headEnd type="none" w="med" len="med"/>
                      <a:tailEnd type="none" w="med" len="med"/>
                    </a:lnT>
                    <a:lnB w="28575" cap="flat" cmpd="sng" algn="ctr">
                      <a:solidFill>
                        <a:srgbClr val="FFFF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Pct val="70000"/>
                        <a:buFont typeface="Wingdings" panose="05000000000000000000" pitchFamily="2" charset="2"/>
                        <a:buNone/>
                      </a:pPr>
                      <a:r>
                        <a:rPr kumimoji="0" lang="en-US" sz="2000" b="1" i="0" u="none" strike="noStrike" cap="none" normalizeH="0" baseline="0">
                          <a:ln>
                            <a:noFill/>
                          </a:ln>
                          <a:solidFill>
                            <a:schemeClr val="tx1"/>
                          </a:solidFill>
                          <a:effectLst/>
                          <a:latin typeface="Albertus" pitchFamily="34" charset="0"/>
                        </a:rPr>
                        <a:t>√</a:t>
                      </a:r>
                      <a:endParaRPr kumimoji="0" lang="en-US" sz="2000" b="0" i="0" u="none" strike="noStrike" cap="none" normalizeH="0" baseline="0">
                        <a:ln>
                          <a:noFill/>
                        </a:ln>
                        <a:solidFill>
                          <a:schemeClr val="tx1"/>
                        </a:solidFill>
                        <a:effectLst/>
                        <a:latin typeface="Albertus" pitchFamily="34" charset="0"/>
                      </a:endParaRPr>
                    </a:p>
                  </a:txBody>
                  <a:tcPr marL="84406" marR="84406" horzOverflow="overflow">
                    <a:lnL w="28575" cap="flat" cmpd="sng" algn="ctr">
                      <a:solidFill>
                        <a:srgbClr val="FFFF00"/>
                      </a:solidFill>
                      <a:prstDash val="solid"/>
                      <a:round/>
                      <a:headEnd type="none" w="med" len="med"/>
                      <a:tailEnd type="none" w="med" len="med"/>
                    </a:lnL>
                    <a:lnR w="28575" cap="flat" cmpd="sng" algn="ctr">
                      <a:solidFill>
                        <a:srgbClr val="FFFF00"/>
                      </a:solidFill>
                      <a:prstDash val="solid"/>
                      <a:round/>
                      <a:headEnd type="none" w="med" len="med"/>
                      <a:tailEnd type="none" w="med" len="med"/>
                    </a:lnR>
                    <a:lnT w="28575" cap="flat" cmpd="sng" algn="ctr">
                      <a:solidFill>
                        <a:srgbClr val="FFFF00"/>
                      </a:solidFill>
                      <a:prstDash val="solid"/>
                      <a:round/>
                      <a:headEnd type="none" w="med" len="med"/>
                      <a:tailEnd type="none" w="med" len="med"/>
                    </a:lnT>
                    <a:lnB w="28575" cap="flat" cmpd="sng" algn="ctr">
                      <a:solidFill>
                        <a:srgbClr val="FFFF00"/>
                      </a:solidFill>
                      <a:prstDash val="solid"/>
                      <a:round/>
                      <a:headEnd type="none" w="med" len="med"/>
                      <a:tailEnd type="none" w="med" len="med"/>
                    </a:lnB>
                    <a:lnTlToBr>
                      <a:noFill/>
                    </a:lnTlToBr>
                    <a:lnBlToTr>
                      <a:noFill/>
                    </a:lnBlToTr>
                    <a:noFill/>
                  </a:tcPr>
                </a:tc>
              </a:tr>
              <a:tr h="500063">
                <a:tc>
                  <a:txBody>
                    <a:bodyPr/>
                    <a:lstStyle/>
                    <a:p>
                      <a:pPr marL="0" marR="0" lvl="0" indent="0" algn="ctr" defTabSz="914400" rtl="0" eaLnBrk="1" fontAlgn="base" latinLnBrk="0" hangingPunct="1">
                        <a:lnSpc>
                          <a:spcPct val="100000"/>
                        </a:lnSpc>
                        <a:spcBef>
                          <a:spcPct val="0"/>
                        </a:spcBef>
                        <a:spcAft>
                          <a:spcPct val="0"/>
                        </a:spcAft>
                        <a:buClrTx/>
                        <a:buSzPct val="70000"/>
                        <a:buFont typeface="Wingdings" panose="05000000000000000000" pitchFamily="2" charset="2"/>
                        <a:buNone/>
                      </a:pPr>
                      <a:r>
                        <a:rPr kumimoji="0" lang="en-US" sz="2000" b="0" i="0" u="none" strike="noStrike" cap="none" normalizeH="0" baseline="0">
                          <a:ln>
                            <a:noFill/>
                          </a:ln>
                          <a:solidFill>
                            <a:schemeClr val="tx1"/>
                          </a:solidFill>
                          <a:effectLst/>
                          <a:latin typeface="Albertus" pitchFamily="34" charset="0"/>
                        </a:rPr>
                        <a:t>2</a:t>
                      </a:r>
                      <a:endParaRPr kumimoji="0" lang="en-US" sz="2000" b="0" i="0" u="none" strike="noStrike" cap="none" normalizeH="0" baseline="0">
                        <a:ln>
                          <a:noFill/>
                        </a:ln>
                        <a:solidFill>
                          <a:schemeClr val="tx1"/>
                        </a:solidFill>
                        <a:effectLst/>
                        <a:latin typeface="Albertus" pitchFamily="34" charset="0"/>
                      </a:endParaRPr>
                    </a:p>
                  </a:txBody>
                  <a:tcPr marL="84406" marR="84406" horzOverflow="overflow">
                    <a:lnL w="28575" cap="flat" cmpd="sng" algn="ctr">
                      <a:solidFill>
                        <a:srgbClr val="FFFF00"/>
                      </a:solidFill>
                      <a:prstDash val="solid"/>
                      <a:round/>
                      <a:headEnd type="none" w="med" len="med"/>
                      <a:tailEnd type="none" w="med" len="med"/>
                    </a:lnL>
                    <a:lnR w="28575" cap="flat" cmpd="sng" algn="ctr">
                      <a:solidFill>
                        <a:srgbClr val="FFFF00"/>
                      </a:solidFill>
                      <a:prstDash val="solid"/>
                      <a:round/>
                      <a:headEnd type="none" w="med" len="med"/>
                      <a:tailEnd type="none" w="med" len="med"/>
                    </a:lnR>
                    <a:lnT w="28575" cap="flat" cmpd="sng" algn="ctr">
                      <a:solidFill>
                        <a:srgbClr val="FFFF00"/>
                      </a:solidFill>
                      <a:prstDash val="solid"/>
                      <a:round/>
                      <a:headEnd type="none" w="med" len="med"/>
                      <a:tailEnd type="none" w="med" len="med"/>
                    </a:lnT>
                    <a:lnB w="28575" cap="flat" cmpd="sng" algn="ctr">
                      <a:solidFill>
                        <a:srgbClr val="FFFF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Pct val="70000"/>
                        <a:buFont typeface="Wingdings" panose="05000000000000000000" pitchFamily="2" charset="2"/>
                        <a:buNone/>
                      </a:pPr>
                      <a:r>
                        <a:rPr kumimoji="0" lang="en-US" sz="2000" b="0" i="0" u="none" strike="noStrike" cap="none" normalizeH="0" baseline="0">
                          <a:ln>
                            <a:noFill/>
                          </a:ln>
                          <a:solidFill>
                            <a:schemeClr val="tx1"/>
                          </a:solidFill>
                          <a:effectLst/>
                          <a:latin typeface="Albertus" pitchFamily="34" charset="0"/>
                        </a:rPr>
                        <a:t>BP Simpanan/Bank </a:t>
                      </a:r>
                      <a:endParaRPr kumimoji="0" lang="en-US" sz="2000" b="0" i="0" u="none" strike="noStrike" cap="none" normalizeH="0" baseline="0">
                        <a:ln>
                          <a:noFill/>
                        </a:ln>
                        <a:solidFill>
                          <a:schemeClr val="tx1"/>
                        </a:solidFill>
                        <a:effectLst/>
                        <a:latin typeface="Albertus" pitchFamily="34" charset="0"/>
                      </a:endParaRPr>
                    </a:p>
                  </a:txBody>
                  <a:tcPr marL="84406" marR="84406" horzOverflow="overflow">
                    <a:lnL w="28575" cap="flat" cmpd="sng" algn="ctr">
                      <a:solidFill>
                        <a:srgbClr val="FFFF00"/>
                      </a:solidFill>
                      <a:prstDash val="solid"/>
                      <a:round/>
                      <a:headEnd type="none" w="med" len="med"/>
                      <a:tailEnd type="none" w="med" len="med"/>
                    </a:lnL>
                    <a:lnR w="28575" cap="flat" cmpd="sng" algn="ctr">
                      <a:solidFill>
                        <a:srgbClr val="FFFF00"/>
                      </a:solidFill>
                      <a:prstDash val="solid"/>
                      <a:round/>
                      <a:headEnd type="none" w="med" len="med"/>
                      <a:tailEnd type="none" w="med" len="med"/>
                    </a:lnR>
                    <a:lnT w="28575" cap="flat" cmpd="sng" algn="ctr">
                      <a:solidFill>
                        <a:srgbClr val="FFFF00"/>
                      </a:solidFill>
                      <a:prstDash val="solid"/>
                      <a:round/>
                      <a:headEnd type="none" w="med" len="med"/>
                      <a:tailEnd type="none" w="med" len="med"/>
                    </a:lnT>
                    <a:lnB w="28575" cap="flat" cmpd="sng" algn="ctr">
                      <a:solidFill>
                        <a:srgbClr val="FFFF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Pct val="70000"/>
                        <a:buFont typeface="Wingdings" panose="05000000000000000000" pitchFamily="2" charset="2"/>
                        <a:buNone/>
                      </a:pPr>
                      <a:endParaRPr kumimoji="0" lang="en-US" sz="2000" b="0" i="0" u="none" strike="noStrike" cap="none" normalizeH="0" baseline="0">
                        <a:ln>
                          <a:noFill/>
                        </a:ln>
                        <a:solidFill>
                          <a:schemeClr val="tx1"/>
                        </a:solidFill>
                        <a:effectLst/>
                        <a:latin typeface="Albertus" pitchFamily="34" charset="0"/>
                      </a:endParaRPr>
                    </a:p>
                  </a:txBody>
                  <a:tcPr marL="84406" marR="84406" horzOverflow="overflow">
                    <a:lnL w="28575" cap="flat" cmpd="sng" algn="ctr">
                      <a:solidFill>
                        <a:srgbClr val="FFFF00"/>
                      </a:solidFill>
                      <a:prstDash val="solid"/>
                      <a:round/>
                      <a:headEnd type="none" w="med" len="med"/>
                      <a:tailEnd type="none" w="med" len="med"/>
                    </a:lnL>
                    <a:lnR w="28575" cap="flat" cmpd="sng" algn="ctr">
                      <a:solidFill>
                        <a:srgbClr val="FFFF00"/>
                      </a:solidFill>
                      <a:prstDash val="solid"/>
                      <a:round/>
                      <a:headEnd type="none" w="med" len="med"/>
                      <a:tailEnd type="none" w="med" len="med"/>
                    </a:lnR>
                    <a:lnT w="28575" cap="flat" cmpd="sng" algn="ctr">
                      <a:solidFill>
                        <a:srgbClr val="FFFF00"/>
                      </a:solidFill>
                      <a:prstDash val="solid"/>
                      <a:round/>
                      <a:headEnd type="none" w="med" len="med"/>
                      <a:tailEnd type="none" w="med" len="med"/>
                    </a:lnT>
                    <a:lnB w="28575" cap="flat" cmpd="sng" algn="ctr">
                      <a:solidFill>
                        <a:srgbClr val="FFFF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Pct val="70000"/>
                        <a:buFont typeface="Wingdings" panose="05000000000000000000" pitchFamily="2" charset="2"/>
                        <a:buNone/>
                      </a:pPr>
                      <a:r>
                        <a:rPr kumimoji="0" lang="en-US" sz="2000" b="0" i="0" u="none" strike="noStrike" cap="none" normalizeH="0" baseline="0">
                          <a:ln>
                            <a:noFill/>
                          </a:ln>
                          <a:solidFill>
                            <a:schemeClr val="tx1"/>
                          </a:solidFill>
                          <a:effectLst/>
                          <a:latin typeface="Albertus" pitchFamily="34" charset="0"/>
                        </a:rPr>
                        <a:t>√</a:t>
                      </a:r>
                      <a:endParaRPr kumimoji="0" lang="en-US" sz="2000" b="0" i="0" u="none" strike="noStrike" cap="none" normalizeH="0" baseline="0">
                        <a:ln>
                          <a:noFill/>
                        </a:ln>
                        <a:solidFill>
                          <a:schemeClr val="tx1"/>
                        </a:solidFill>
                        <a:effectLst/>
                        <a:latin typeface="Albertus" pitchFamily="34" charset="0"/>
                      </a:endParaRPr>
                    </a:p>
                  </a:txBody>
                  <a:tcPr marL="84406" marR="84406" horzOverflow="overflow">
                    <a:lnL w="28575" cap="flat" cmpd="sng" algn="ctr">
                      <a:solidFill>
                        <a:srgbClr val="FFFF00"/>
                      </a:solidFill>
                      <a:prstDash val="solid"/>
                      <a:round/>
                      <a:headEnd type="none" w="med" len="med"/>
                      <a:tailEnd type="none" w="med" len="med"/>
                    </a:lnL>
                    <a:lnR w="28575" cap="flat" cmpd="sng" algn="ctr">
                      <a:solidFill>
                        <a:srgbClr val="FFFF00"/>
                      </a:solidFill>
                      <a:prstDash val="solid"/>
                      <a:round/>
                      <a:headEnd type="none" w="med" len="med"/>
                      <a:tailEnd type="none" w="med" len="med"/>
                    </a:lnR>
                    <a:lnT w="28575" cap="flat" cmpd="sng" algn="ctr">
                      <a:solidFill>
                        <a:srgbClr val="FFFF00"/>
                      </a:solidFill>
                      <a:prstDash val="solid"/>
                      <a:round/>
                      <a:headEnd type="none" w="med" len="med"/>
                      <a:tailEnd type="none" w="med" len="med"/>
                    </a:lnT>
                    <a:lnB w="28575" cap="flat" cmpd="sng" algn="ctr">
                      <a:solidFill>
                        <a:srgbClr val="FFFF00"/>
                      </a:solidFill>
                      <a:prstDash val="solid"/>
                      <a:round/>
                      <a:headEnd type="none" w="med" len="med"/>
                      <a:tailEnd type="none" w="med" len="med"/>
                    </a:lnB>
                    <a:lnTlToBr>
                      <a:noFill/>
                    </a:lnTlToBr>
                    <a:lnBlToTr>
                      <a:noFill/>
                    </a:lnBlToTr>
                    <a:noFill/>
                  </a:tcPr>
                </a:tc>
              </a:tr>
              <a:tr h="500063">
                <a:tc>
                  <a:txBody>
                    <a:bodyPr/>
                    <a:lstStyle/>
                    <a:p>
                      <a:pPr marL="0" marR="0" lvl="0" indent="0" algn="ctr" defTabSz="914400" rtl="0" eaLnBrk="1" fontAlgn="base" latinLnBrk="0" hangingPunct="1">
                        <a:lnSpc>
                          <a:spcPct val="100000"/>
                        </a:lnSpc>
                        <a:spcBef>
                          <a:spcPct val="0"/>
                        </a:spcBef>
                        <a:spcAft>
                          <a:spcPct val="0"/>
                        </a:spcAft>
                        <a:buClrTx/>
                        <a:buSzPct val="70000"/>
                        <a:buFont typeface="Wingdings" panose="05000000000000000000" pitchFamily="2" charset="2"/>
                        <a:buNone/>
                      </a:pPr>
                      <a:r>
                        <a:rPr kumimoji="0" lang="en-US" sz="2000" b="0" i="0" u="none" strike="noStrike" cap="none" normalizeH="0" baseline="0">
                          <a:ln>
                            <a:noFill/>
                          </a:ln>
                          <a:solidFill>
                            <a:schemeClr val="tx1"/>
                          </a:solidFill>
                          <a:effectLst/>
                          <a:latin typeface="Albertus" pitchFamily="34" charset="0"/>
                        </a:rPr>
                        <a:t>3</a:t>
                      </a:r>
                      <a:endParaRPr kumimoji="0" lang="en-US" sz="2000" b="0" i="0" u="none" strike="noStrike" cap="none" normalizeH="0" baseline="0">
                        <a:ln>
                          <a:noFill/>
                        </a:ln>
                        <a:solidFill>
                          <a:schemeClr val="tx1"/>
                        </a:solidFill>
                        <a:effectLst/>
                        <a:latin typeface="Albertus" pitchFamily="34" charset="0"/>
                      </a:endParaRPr>
                    </a:p>
                  </a:txBody>
                  <a:tcPr marL="84406" marR="84406" horzOverflow="overflow">
                    <a:lnL w="28575" cap="flat" cmpd="sng" algn="ctr">
                      <a:solidFill>
                        <a:srgbClr val="FFFF00"/>
                      </a:solidFill>
                      <a:prstDash val="solid"/>
                      <a:round/>
                      <a:headEnd type="none" w="med" len="med"/>
                      <a:tailEnd type="none" w="med" len="med"/>
                    </a:lnL>
                    <a:lnR w="28575" cap="flat" cmpd="sng" algn="ctr">
                      <a:solidFill>
                        <a:srgbClr val="FFFF00"/>
                      </a:solidFill>
                      <a:prstDash val="solid"/>
                      <a:round/>
                      <a:headEnd type="none" w="med" len="med"/>
                      <a:tailEnd type="none" w="med" len="med"/>
                    </a:lnR>
                    <a:lnT w="28575" cap="flat" cmpd="sng" algn="ctr">
                      <a:solidFill>
                        <a:srgbClr val="FFFF00"/>
                      </a:solidFill>
                      <a:prstDash val="solid"/>
                      <a:round/>
                      <a:headEnd type="none" w="med" len="med"/>
                      <a:tailEnd type="none" w="med" len="med"/>
                    </a:lnT>
                    <a:lnB w="28575" cap="flat" cmpd="sng" algn="ctr">
                      <a:solidFill>
                        <a:srgbClr val="FFFF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Pct val="70000"/>
                        <a:buFont typeface="Wingdings" panose="05000000000000000000" pitchFamily="2" charset="2"/>
                        <a:buNone/>
                      </a:pPr>
                      <a:r>
                        <a:rPr kumimoji="0" lang="en-US" sz="2000" b="0" i="0" u="none" strike="noStrike" cap="none" normalizeH="0" baseline="0">
                          <a:ln>
                            <a:noFill/>
                          </a:ln>
                          <a:solidFill>
                            <a:schemeClr val="tx1"/>
                          </a:solidFill>
                          <a:effectLst/>
                          <a:latin typeface="Albertus" pitchFamily="34" charset="0"/>
                        </a:rPr>
                        <a:t>BKU</a:t>
                      </a:r>
                      <a:endParaRPr kumimoji="0" lang="en-US" sz="2000" b="0" i="0" u="none" strike="noStrike" cap="none" normalizeH="0" baseline="0">
                        <a:ln>
                          <a:noFill/>
                        </a:ln>
                        <a:solidFill>
                          <a:schemeClr val="tx1"/>
                        </a:solidFill>
                        <a:effectLst/>
                        <a:latin typeface="Albertus" pitchFamily="34" charset="0"/>
                      </a:endParaRPr>
                    </a:p>
                  </a:txBody>
                  <a:tcPr marL="84406" marR="84406" horzOverflow="overflow">
                    <a:lnL w="28575" cap="flat" cmpd="sng" algn="ctr">
                      <a:solidFill>
                        <a:srgbClr val="FFFF00"/>
                      </a:solidFill>
                      <a:prstDash val="solid"/>
                      <a:round/>
                      <a:headEnd type="none" w="med" len="med"/>
                      <a:tailEnd type="none" w="med" len="med"/>
                    </a:lnL>
                    <a:lnR w="28575" cap="flat" cmpd="sng" algn="ctr">
                      <a:solidFill>
                        <a:srgbClr val="FFFF00"/>
                      </a:solidFill>
                      <a:prstDash val="solid"/>
                      <a:round/>
                      <a:headEnd type="none" w="med" len="med"/>
                      <a:tailEnd type="none" w="med" len="med"/>
                    </a:lnR>
                    <a:lnT w="28575" cap="flat" cmpd="sng" algn="ctr">
                      <a:solidFill>
                        <a:srgbClr val="FFFF00"/>
                      </a:solidFill>
                      <a:prstDash val="solid"/>
                      <a:round/>
                      <a:headEnd type="none" w="med" len="med"/>
                      <a:tailEnd type="none" w="med" len="med"/>
                    </a:lnT>
                    <a:lnB w="28575" cap="flat" cmpd="sng" algn="ctr">
                      <a:solidFill>
                        <a:srgbClr val="FFFF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Pct val="70000"/>
                        <a:buFont typeface="Wingdings" panose="05000000000000000000" pitchFamily="2" charset="2"/>
                        <a:buNone/>
                      </a:pPr>
                      <a:r>
                        <a:rPr kumimoji="0" lang="en-US" sz="2000" b="0" i="0" u="none" strike="noStrike" cap="none" normalizeH="0" baseline="0">
                          <a:ln>
                            <a:noFill/>
                          </a:ln>
                          <a:solidFill>
                            <a:schemeClr val="tx1"/>
                          </a:solidFill>
                          <a:effectLst/>
                          <a:latin typeface="Albertus" pitchFamily="34" charset="0"/>
                        </a:rPr>
                        <a:t>√</a:t>
                      </a:r>
                      <a:endParaRPr kumimoji="0" lang="en-US" sz="2000" b="0" i="0" u="none" strike="noStrike" cap="none" normalizeH="0" baseline="0">
                        <a:ln>
                          <a:noFill/>
                        </a:ln>
                        <a:solidFill>
                          <a:schemeClr val="tx1"/>
                        </a:solidFill>
                        <a:effectLst/>
                        <a:latin typeface="Albertus" pitchFamily="34" charset="0"/>
                      </a:endParaRPr>
                    </a:p>
                  </a:txBody>
                  <a:tcPr marL="84406" marR="84406" horzOverflow="overflow">
                    <a:lnL w="28575" cap="flat" cmpd="sng" algn="ctr">
                      <a:solidFill>
                        <a:srgbClr val="FFFF00"/>
                      </a:solidFill>
                      <a:prstDash val="solid"/>
                      <a:round/>
                      <a:headEnd type="none" w="med" len="med"/>
                      <a:tailEnd type="none" w="med" len="med"/>
                    </a:lnL>
                    <a:lnR w="28575" cap="flat" cmpd="sng" algn="ctr">
                      <a:solidFill>
                        <a:srgbClr val="FFFF00"/>
                      </a:solidFill>
                      <a:prstDash val="solid"/>
                      <a:round/>
                      <a:headEnd type="none" w="med" len="med"/>
                      <a:tailEnd type="none" w="med" len="med"/>
                    </a:lnR>
                    <a:lnT w="28575" cap="flat" cmpd="sng" algn="ctr">
                      <a:solidFill>
                        <a:srgbClr val="FFFF00"/>
                      </a:solidFill>
                      <a:prstDash val="solid"/>
                      <a:round/>
                      <a:headEnd type="none" w="med" len="med"/>
                      <a:tailEnd type="none" w="med" len="med"/>
                    </a:lnT>
                    <a:lnB w="28575" cap="flat" cmpd="sng" algn="ctr">
                      <a:solidFill>
                        <a:srgbClr val="FFFF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Pct val="70000"/>
                        <a:buFont typeface="Wingdings" panose="05000000000000000000" pitchFamily="2" charset="2"/>
                        <a:buNone/>
                      </a:pPr>
                      <a:endParaRPr kumimoji="0" lang="en-US" sz="2000" b="0" i="0" u="none" strike="noStrike" cap="none" normalizeH="0" baseline="0">
                        <a:ln>
                          <a:noFill/>
                        </a:ln>
                        <a:solidFill>
                          <a:schemeClr val="tx1"/>
                        </a:solidFill>
                        <a:effectLst/>
                        <a:latin typeface="Albertus" pitchFamily="34" charset="0"/>
                      </a:endParaRPr>
                    </a:p>
                  </a:txBody>
                  <a:tcPr marL="84406" marR="84406" horzOverflow="overflow">
                    <a:lnL w="28575" cap="flat" cmpd="sng" algn="ctr">
                      <a:solidFill>
                        <a:srgbClr val="FFFF00"/>
                      </a:solidFill>
                      <a:prstDash val="solid"/>
                      <a:round/>
                      <a:headEnd type="none" w="med" len="med"/>
                      <a:tailEnd type="none" w="med" len="med"/>
                    </a:lnL>
                    <a:lnR w="28575" cap="flat" cmpd="sng" algn="ctr">
                      <a:solidFill>
                        <a:srgbClr val="FFFF00"/>
                      </a:solidFill>
                      <a:prstDash val="solid"/>
                      <a:round/>
                      <a:headEnd type="none" w="med" len="med"/>
                      <a:tailEnd type="none" w="med" len="med"/>
                    </a:lnR>
                    <a:lnT w="28575" cap="flat" cmpd="sng" algn="ctr">
                      <a:solidFill>
                        <a:srgbClr val="FFFF00"/>
                      </a:solidFill>
                      <a:prstDash val="solid"/>
                      <a:round/>
                      <a:headEnd type="none" w="med" len="med"/>
                      <a:tailEnd type="none" w="med" len="med"/>
                    </a:lnT>
                    <a:lnB w="28575" cap="flat" cmpd="sng" algn="ctr">
                      <a:solidFill>
                        <a:srgbClr val="FFFF00"/>
                      </a:solidFill>
                      <a:prstDash val="solid"/>
                      <a:round/>
                      <a:headEnd type="none" w="med" len="med"/>
                      <a:tailEnd type="none" w="med" len="med"/>
                    </a:lnB>
                    <a:lnTlToBr>
                      <a:noFill/>
                    </a:lnTlToBr>
                    <a:lnBlToTr>
                      <a:noFill/>
                    </a:lnBlToTr>
                    <a:noFill/>
                  </a:tcPr>
                </a:tc>
              </a:tr>
              <a:tr h="500063">
                <a:tc>
                  <a:txBody>
                    <a:bodyPr/>
                    <a:lstStyle/>
                    <a:p>
                      <a:pPr marL="0" marR="0" lvl="0" indent="0" algn="ctr" defTabSz="914400" rtl="0" eaLnBrk="1" fontAlgn="base" latinLnBrk="0" hangingPunct="1">
                        <a:lnSpc>
                          <a:spcPct val="100000"/>
                        </a:lnSpc>
                        <a:spcBef>
                          <a:spcPct val="0"/>
                        </a:spcBef>
                        <a:spcAft>
                          <a:spcPct val="0"/>
                        </a:spcAft>
                        <a:buClrTx/>
                        <a:buSzPct val="70000"/>
                        <a:buFont typeface="Wingdings" panose="05000000000000000000" pitchFamily="2" charset="2"/>
                        <a:buNone/>
                      </a:pPr>
                      <a:r>
                        <a:rPr kumimoji="0" lang="en-US" sz="2000" b="0" i="0" u="none" strike="noStrike" cap="none" normalizeH="0" baseline="0">
                          <a:ln>
                            <a:noFill/>
                          </a:ln>
                          <a:solidFill>
                            <a:schemeClr val="tx1"/>
                          </a:solidFill>
                          <a:effectLst/>
                          <a:latin typeface="Albertus" pitchFamily="34" charset="0"/>
                        </a:rPr>
                        <a:t>4</a:t>
                      </a:r>
                      <a:endParaRPr kumimoji="0" lang="en-US" sz="2000" b="0" i="0" u="none" strike="noStrike" cap="none" normalizeH="0" baseline="0">
                        <a:ln>
                          <a:noFill/>
                        </a:ln>
                        <a:solidFill>
                          <a:schemeClr val="tx1"/>
                        </a:solidFill>
                        <a:effectLst/>
                        <a:latin typeface="Albertus" pitchFamily="34" charset="0"/>
                      </a:endParaRPr>
                    </a:p>
                  </a:txBody>
                  <a:tcPr marL="84406" marR="84406" horzOverflow="overflow">
                    <a:lnL w="28575" cap="flat" cmpd="sng" algn="ctr">
                      <a:solidFill>
                        <a:srgbClr val="FFFF00"/>
                      </a:solidFill>
                      <a:prstDash val="solid"/>
                      <a:round/>
                      <a:headEnd type="none" w="med" len="med"/>
                      <a:tailEnd type="none" w="med" len="med"/>
                    </a:lnL>
                    <a:lnR w="28575" cap="flat" cmpd="sng" algn="ctr">
                      <a:solidFill>
                        <a:srgbClr val="FFFF00"/>
                      </a:solidFill>
                      <a:prstDash val="solid"/>
                      <a:round/>
                      <a:headEnd type="none" w="med" len="med"/>
                      <a:tailEnd type="none" w="med" len="med"/>
                    </a:lnR>
                    <a:lnT w="28575" cap="flat" cmpd="sng" algn="ctr">
                      <a:solidFill>
                        <a:srgbClr val="FFFF00"/>
                      </a:solidFill>
                      <a:prstDash val="solid"/>
                      <a:round/>
                      <a:headEnd type="none" w="med" len="med"/>
                      <a:tailEnd type="none" w="med" len="med"/>
                    </a:lnT>
                    <a:lnB w="28575" cap="flat" cmpd="sng" algn="ctr">
                      <a:solidFill>
                        <a:srgbClr val="FFFF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Pct val="70000"/>
                        <a:buFont typeface="Wingdings" panose="05000000000000000000" pitchFamily="2" charset="2"/>
                        <a:buNone/>
                      </a:pPr>
                      <a:r>
                        <a:rPr kumimoji="0" lang="en-US" sz="2000" b="0" i="0" u="none" strike="noStrike" cap="none" normalizeH="0" baseline="0">
                          <a:ln>
                            <a:noFill/>
                          </a:ln>
                          <a:solidFill>
                            <a:schemeClr val="tx1"/>
                          </a:solidFill>
                          <a:effectLst/>
                          <a:latin typeface="Albertus" pitchFamily="34" charset="0"/>
                        </a:rPr>
                        <a:t>BP Kas Tunai</a:t>
                      </a:r>
                      <a:endParaRPr kumimoji="0" lang="en-US" sz="2000" b="0" i="0" u="none" strike="noStrike" cap="none" normalizeH="0" baseline="0">
                        <a:ln>
                          <a:noFill/>
                        </a:ln>
                        <a:solidFill>
                          <a:schemeClr val="tx1"/>
                        </a:solidFill>
                        <a:effectLst/>
                        <a:latin typeface="Albertus" pitchFamily="34" charset="0"/>
                      </a:endParaRPr>
                    </a:p>
                  </a:txBody>
                  <a:tcPr marL="84406" marR="84406" horzOverflow="overflow">
                    <a:lnL w="28575" cap="flat" cmpd="sng" algn="ctr">
                      <a:solidFill>
                        <a:srgbClr val="FFFF00"/>
                      </a:solidFill>
                      <a:prstDash val="solid"/>
                      <a:round/>
                      <a:headEnd type="none" w="med" len="med"/>
                      <a:tailEnd type="none" w="med" len="med"/>
                    </a:lnL>
                    <a:lnR w="28575" cap="flat" cmpd="sng" algn="ctr">
                      <a:solidFill>
                        <a:srgbClr val="FFFF00"/>
                      </a:solidFill>
                      <a:prstDash val="solid"/>
                      <a:round/>
                      <a:headEnd type="none" w="med" len="med"/>
                      <a:tailEnd type="none" w="med" len="med"/>
                    </a:lnR>
                    <a:lnT w="28575" cap="flat" cmpd="sng" algn="ctr">
                      <a:solidFill>
                        <a:srgbClr val="FFFF00"/>
                      </a:solidFill>
                      <a:prstDash val="solid"/>
                      <a:round/>
                      <a:headEnd type="none" w="med" len="med"/>
                      <a:tailEnd type="none" w="med" len="med"/>
                    </a:lnT>
                    <a:lnB w="28575" cap="flat" cmpd="sng" algn="ctr">
                      <a:solidFill>
                        <a:srgbClr val="FFFF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Pct val="70000"/>
                        <a:buFont typeface="Wingdings" panose="05000000000000000000" pitchFamily="2" charset="2"/>
                        <a:buNone/>
                      </a:pPr>
                      <a:r>
                        <a:rPr kumimoji="0" lang="en-US" sz="2000" b="0" i="0" u="none" strike="noStrike" cap="none" normalizeH="0" baseline="0">
                          <a:ln>
                            <a:noFill/>
                          </a:ln>
                          <a:solidFill>
                            <a:schemeClr val="tx1"/>
                          </a:solidFill>
                          <a:effectLst/>
                          <a:latin typeface="Albertus" pitchFamily="34" charset="0"/>
                        </a:rPr>
                        <a:t>√</a:t>
                      </a:r>
                      <a:endParaRPr kumimoji="0" lang="en-US" sz="2000" b="0" i="0" u="none" strike="noStrike" cap="none" normalizeH="0" baseline="0">
                        <a:ln>
                          <a:noFill/>
                        </a:ln>
                        <a:solidFill>
                          <a:schemeClr val="tx1"/>
                        </a:solidFill>
                        <a:effectLst/>
                        <a:latin typeface="Albertus" pitchFamily="34" charset="0"/>
                      </a:endParaRPr>
                    </a:p>
                  </a:txBody>
                  <a:tcPr marL="84406" marR="84406" horzOverflow="overflow">
                    <a:lnL w="28575" cap="flat" cmpd="sng" algn="ctr">
                      <a:solidFill>
                        <a:srgbClr val="FFFF00"/>
                      </a:solidFill>
                      <a:prstDash val="solid"/>
                      <a:round/>
                      <a:headEnd type="none" w="med" len="med"/>
                      <a:tailEnd type="none" w="med" len="med"/>
                    </a:lnL>
                    <a:lnR w="28575" cap="flat" cmpd="sng" algn="ctr">
                      <a:solidFill>
                        <a:srgbClr val="FFFF00"/>
                      </a:solidFill>
                      <a:prstDash val="solid"/>
                      <a:round/>
                      <a:headEnd type="none" w="med" len="med"/>
                      <a:tailEnd type="none" w="med" len="med"/>
                    </a:lnR>
                    <a:lnT w="28575" cap="flat" cmpd="sng" algn="ctr">
                      <a:solidFill>
                        <a:srgbClr val="FFFF00"/>
                      </a:solidFill>
                      <a:prstDash val="solid"/>
                      <a:round/>
                      <a:headEnd type="none" w="med" len="med"/>
                      <a:tailEnd type="none" w="med" len="med"/>
                    </a:lnT>
                    <a:lnB w="28575" cap="flat" cmpd="sng" algn="ctr">
                      <a:solidFill>
                        <a:srgbClr val="FFFF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Pct val="70000"/>
                        <a:buFont typeface="Wingdings" panose="05000000000000000000" pitchFamily="2" charset="2"/>
                        <a:buNone/>
                      </a:pPr>
                      <a:endParaRPr kumimoji="0" lang="en-US" sz="2000" b="0" i="0" u="none" strike="noStrike" cap="none" normalizeH="0" baseline="0">
                        <a:ln>
                          <a:noFill/>
                        </a:ln>
                        <a:solidFill>
                          <a:schemeClr val="tx1"/>
                        </a:solidFill>
                        <a:effectLst/>
                        <a:latin typeface="Albertus" pitchFamily="34" charset="0"/>
                      </a:endParaRPr>
                    </a:p>
                  </a:txBody>
                  <a:tcPr marL="84406" marR="84406" horzOverflow="overflow">
                    <a:lnL w="28575" cap="flat" cmpd="sng" algn="ctr">
                      <a:solidFill>
                        <a:srgbClr val="FFFF00"/>
                      </a:solidFill>
                      <a:prstDash val="solid"/>
                      <a:round/>
                      <a:headEnd type="none" w="med" len="med"/>
                      <a:tailEnd type="none" w="med" len="med"/>
                    </a:lnL>
                    <a:lnR w="28575" cap="flat" cmpd="sng" algn="ctr">
                      <a:solidFill>
                        <a:srgbClr val="FFFF00"/>
                      </a:solidFill>
                      <a:prstDash val="solid"/>
                      <a:round/>
                      <a:headEnd type="none" w="med" len="med"/>
                      <a:tailEnd type="none" w="med" len="med"/>
                    </a:lnR>
                    <a:lnT w="28575" cap="flat" cmpd="sng" algn="ctr">
                      <a:solidFill>
                        <a:srgbClr val="FFFF00"/>
                      </a:solidFill>
                      <a:prstDash val="solid"/>
                      <a:round/>
                      <a:headEnd type="none" w="med" len="med"/>
                      <a:tailEnd type="none" w="med" len="med"/>
                    </a:lnT>
                    <a:lnB w="28575" cap="flat" cmpd="sng" algn="ctr">
                      <a:solidFill>
                        <a:srgbClr val="FFFF00"/>
                      </a:solidFill>
                      <a:prstDash val="solid"/>
                      <a:round/>
                      <a:headEnd type="none" w="med" len="med"/>
                      <a:tailEnd type="none" w="med" len="med"/>
                    </a:lnB>
                    <a:lnTlToBr>
                      <a:noFill/>
                    </a:lnTlToBr>
                    <a:lnBlToTr>
                      <a:noFill/>
                    </a:lnBlToTr>
                    <a:noFill/>
                  </a:tcPr>
                </a:tc>
              </a:tr>
            </a:tbl>
          </a:graphicData>
        </a:graphic>
      </p:graphicFrame>
      <p:sp>
        <p:nvSpPr>
          <p:cNvPr id="17445" name="TextBox 4"/>
          <p:cNvSpPr txBox="1">
            <a:spLocks noChangeArrowheads="1"/>
          </p:cNvSpPr>
          <p:nvPr/>
        </p:nvSpPr>
        <p:spPr bwMode="auto">
          <a:xfrm>
            <a:off x="682869" y="1828801"/>
            <a:ext cx="5867400" cy="707886"/>
          </a:xfrm>
          <a:prstGeom prst="rect">
            <a:avLst/>
          </a:prstGeom>
          <a:noFill/>
          <a:ln w="25400" algn="ctr">
            <a:solidFill>
              <a:srgbClr val="00CC00"/>
            </a:solidFill>
            <a:miter lim="800000"/>
          </a:ln>
          <a:effectLst>
            <a:prstShdw prst="shdw17" dist="17961" dir="2700000">
              <a:srgbClr val="007A00"/>
            </a:prstShdw>
          </a:effectLst>
        </p:spPr>
        <p:txBody>
          <a:bodyPr>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fontAlgn="base">
              <a:spcBef>
                <a:spcPct val="0"/>
              </a:spcBef>
              <a:spcAft>
                <a:spcPct val="0"/>
              </a:spcAft>
            </a:pPr>
            <a:r>
              <a:rPr lang="en-US" sz="2000" b="1" dirty="0" err="1">
                <a:solidFill>
                  <a:srgbClr val="0000FF"/>
                </a:solidFill>
                <a:latin typeface="Avian" pitchFamily="34" charset="0"/>
              </a:rPr>
              <a:t>Langkah-langkah</a:t>
            </a:r>
            <a:r>
              <a:rPr lang="en-US" sz="2000" b="1" dirty="0">
                <a:solidFill>
                  <a:srgbClr val="0000FF"/>
                </a:solidFill>
                <a:latin typeface="Avian" pitchFamily="34" charset="0"/>
              </a:rPr>
              <a:t> </a:t>
            </a:r>
            <a:r>
              <a:rPr lang="en-US" sz="2000" b="1" dirty="0" err="1">
                <a:solidFill>
                  <a:srgbClr val="0000FF"/>
                </a:solidFill>
                <a:latin typeface="Avian" pitchFamily="34" charset="0"/>
              </a:rPr>
              <a:t>pembukuan</a:t>
            </a:r>
            <a:r>
              <a:rPr lang="en-US" sz="2000" b="1" dirty="0">
                <a:solidFill>
                  <a:srgbClr val="0000FF"/>
                </a:solidFill>
                <a:latin typeface="Avian" pitchFamily="34" charset="0"/>
              </a:rPr>
              <a:t> </a:t>
            </a:r>
            <a:r>
              <a:rPr lang="en-US" sz="2000" b="1" dirty="0" err="1">
                <a:solidFill>
                  <a:srgbClr val="0000FF"/>
                </a:solidFill>
                <a:latin typeface="Avian" pitchFamily="34" charset="0"/>
              </a:rPr>
              <a:t>pergeseran</a:t>
            </a:r>
            <a:r>
              <a:rPr lang="en-US" sz="2000" b="1" dirty="0">
                <a:solidFill>
                  <a:srgbClr val="0000FF"/>
                </a:solidFill>
                <a:latin typeface="Avian" pitchFamily="34" charset="0"/>
              </a:rPr>
              <a:t> </a:t>
            </a:r>
            <a:r>
              <a:rPr lang="en-US" sz="2000" b="1" dirty="0" err="1">
                <a:solidFill>
                  <a:srgbClr val="0000FF"/>
                </a:solidFill>
                <a:latin typeface="Avian" pitchFamily="34" charset="0"/>
              </a:rPr>
              <a:t>uang</a:t>
            </a:r>
            <a:endParaRPr lang="en-US" sz="2000" b="1" dirty="0">
              <a:solidFill>
                <a:srgbClr val="0000FF"/>
              </a:solidFill>
              <a:latin typeface="Avian" pitchFamily="34" charset="0"/>
            </a:endParaRPr>
          </a:p>
        </p:txBody>
      </p:sp>
      <p:sp>
        <p:nvSpPr>
          <p:cNvPr id="563241" name="Title 1"/>
          <p:cNvSpPr>
            <a:spLocks noGrp="1"/>
          </p:cNvSpPr>
          <p:nvPr>
            <p:ph type="title" idx="4294967295"/>
          </p:nvPr>
        </p:nvSpPr>
        <p:spPr>
          <a:xfrm>
            <a:off x="716574" y="373084"/>
            <a:ext cx="8122626" cy="752475"/>
          </a:xfrm>
          <a:ln w="22225" cap="flat" algn="ctr">
            <a:solidFill>
              <a:srgbClr val="FF0000"/>
            </a:solidFill>
          </a:ln>
          <a:effectLst>
            <a:prstShdw prst="shdw17" dist="17961" dir="2700000">
              <a:srgbClr val="FF0000">
                <a:gamma/>
                <a:shade val="60000"/>
                <a:invGamma/>
              </a:srgbClr>
            </a:prstShdw>
          </a:effectLst>
        </p:spPr>
        <p:txBody>
          <a:bodyPr bIns="91440" anchorCtr="1"/>
          <a:lstStyle/>
          <a:p>
            <a:pPr eaLnBrk="1" hangingPunct="1">
              <a:defRPr/>
            </a:pPr>
            <a:r>
              <a:rPr lang="en-US" sz="3200">
                <a:solidFill>
                  <a:srgbClr val="0000FF"/>
                </a:solidFill>
                <a:latin typeface="Albertus Extra Bold" pitchFamily="34" charset="0"/>
              </a:rPr>
              <a:t>PEMBUKUAN BELANJA</a:t>
            </a:r>
            <a:endParaRPr lang="en-US" sz="3200">
              <a:solidFill>
                <a:srgbClr val="0000FF"/>
              </a:solidFill>
              <a:latin typeface="Albertus Extra Bold" pitchFamily="34" charset="0"/>
            </a:endParaRPr>
          </a:p>
        </p:txBody>
      </p:sp>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30476"/>
            <a:ext cx="8229600" cy="4006636"/>
          </a:xfrm>
        </p:spPr>
        <p:txBody>
          <a:bodyPr>
            <a:normAutofit/>
          </a:bodyPr>
          <a:lstStyle/>
          <a:p>
            <a:pPr marL="0" indent="0">
              <a:buNone/>
            </a:pPr>
            <a:r>
              <a:rPr lang="en-US" sz="2800" dirty="0"/>
              <a:t>4) </a:t>
            </a:r>
            <a:r>
              <a:rPr lang="en-US" sz="2800" b="1" dirty="0" err="1"/>
              <a:t>Pembayaran</a:t>
            </a:r>
            <a:r>
              <a:rPr lang="en-US" sz="2800" b="1" dirty="0"/>
              <a:t> </a:t>
            </a:r>
            <a:r>
              <a:rPr lang="en-US" sz="2800" b="1" dirty="0" err="1"/>
              <a:t>belanja</a:t>
            </a:r>
            <a:r>
              <a:rPr lang="en-US" sz="2800" b="1" dirty="0"/>
              <a:t> </a:t>
            </a:r>
            <a:r>
              <a:rPr lang="en-US" sz="2800" b="1" dirty="0" err="1"/>
              <a:t>oleh</a:t>
            </a:r>
            <a:r>
              <a:rPr lang="en-US" sz="2800" b="1" dirty="0"/>
              <a:t> </a:t>
            </a:r>
            <a:r>
              <a:rPr lang="en-US" sz="2800" b="1" dirty="0" err="1"/>
              <a:t>Bendahara</a:t>
            </a:r>
            <a:endParaRPr lang="en-US" sz="2800" b="1" dirty="0"/>
          </a:p>
          <a:p>
            <a:endParaRPr lang="en-US" sz="2800" dirty="0"/>
          </a:p>
          <a:p>
            <a:pPr marL="342900" lvl="1" indent="0" algn="just">
              <a:buNone/>
            </a:pPr>
            <a:r>
              <a:rPr lang="en-US" sz="2500" dirty="0" err="1"/>
              <a:t>Atas</a:t>
            </a:r>
            <a:r>
              <a:rPr lang="en-US" sz="2500" dirty="0"/>
              <a:t> </a:t>
            </a:r>
            <a:r>
              <a:rPr lang="en-US" sz="2500" dirty="0" err="1"/>
              <a:t>pembayaran</a:t>
            </a:r>
            <a:r>
              <a:rPr lang="en-US" sz="2500" dirty="0"/>
              <a:t> yang </a:t>
            </a:r>
            <a:r>
              <a:rPr lang="en-US" sz="2500" dirty="0" err="1"/>
              <a:t>dilakukan</a:t>
            </a:r>
            <a:r>
              <a:rPr lang="en-US" sz="2500" dirty="0"/>
              <a:t> BP/BPP </a:t>
            </a:r>
            <a:r>
              <a:rPr lang="en-US" sz="2500" dirty="0" err="1"/>
              <a:t>berdasarkan</a:t>
            </a:r>
            <a:r>
              <a:rPr lang="en-US" sz="2500" dirty="0"/>
              <a:t> </a:t>
            </a:r>
            <a:r>
              <a:rPr lang="en-US" sz="2500" dirty="0" err="1"/>
              <a:t>bukti-bukti</a:t>
            </a:r>
            <a:r>
              <a:rPr lang="en-US" sz="2500" dirty="0"/>
              <a:t> </a:t>
            </a:r>
            <a:r>
              <a:rPr lang="en-US" sz="2500" dirty="0" err="1"/>
              <a:t>belanja</a:t>
            </a:r>
            <a:r>
              <a:rPr lang="en-US" sz="2500" dirty="0"/>
              <a:t> yang </a:t>
            </a:r>
            <a:r>
              <a:rPr lang="en-US" sz="2500" dirty="0" err="1"/>
              <a:t>disampaikan</a:t>
            </a:r>
            <a:r>
              <a:rPr lang="en-US" sz="2500" dirty="0"/>
              <a:t> PPTK </a:t>
            </a:r>
            <a:r>
              <a:rPr lang="en-US" sz="2500" dirty="0" err="1"/>
              <a:t>secara</a:t>
            </a:r>
            <a:r>
              <a:rPr lang="en-US" sz="2500" dirty="0"/>
              <a:t> </a:t>
            </a:r>
            <a:r>
              <a:rPr lang="en-US" sz="2500" dirty="0" err="1"/>
              <a:t>tunai</a:t>
            </a:r>
            <a:r>
              <a:rPr lang="en-US" sz="2500" dirty="0"/>
              <a:t>/non </a:t>
            </a:r>
            <a:r>
              <a:rPr lang="en-US" sz="2500" dirty="0" err="1"/>
              <a:t>tunai</a:t>
            </a:r>
            <a:r>
              <a:rPr lang="en-US" sz="2500" dirty="0"/>
              <a:t>, </a:t>
            </a:r>
            <a:r>
              <a:rPr lang="en-US" sz="2500" dirty="0" err="1"/>
              <a:t>dilakukan</a:t>
            </a:r>
            <a:r>
              <a:rPr lang="en-US" sz="2500" dirty="0"/>
              <a:t> </a:t>
            </a:r>
            <a:r>
              <a:rPr lang="en-US" sz="2500" dirty="0" err="1"/>
              <a:t>pembukuan</a:t>
            </a:r>
            <a:r>
              <a:rPr lang="en-US" sz="2500" dirty="0"/>
              <a:t> </a:t>
            </a:r>
            <a:r>
              <a:rPr lang="en-US" sz="2500" dirty="0" err="1"/>
              <a:t>dengan</a:t>
            </a:r>
            <a:r>
              <a:rPr lang="en-US" sz="2500" dirty="0"/>
              <a:t> </a:t>
            </a:r>
            <a:r>
              <a:rPr lang="en-US" sz="2500" dirty="0" err="1"/>
              <a:t>mencatat</a:t>
            </a:r>
            <a:r>
              <a:rPr lang="en-US" sz="2500" dirty="0"/>
              <a:t> </a:t>
            </a:r>
            <a:r>
              <a:rPr lang="en-US" sz="2500" dirty="0" err="1"/>
              <a:t>pada</a:t>
            </a:r>
            <a:r>
              <a:rPr lang="en-US" sz="2500" dirty="0"/>
              <a:t> </a:t>
            </a:r>
            <a:r>
              <a:rPr lang="en-US" sz="2500" dirty="0">
                <a:solidFill>
                  <a:srgbClr val="FF0000"/>
                </a:solidFill>
              </a:rPr>
              <a:t>BKU di </a:t>
            </a:r>
            <a:r>
              <a:rPr lang="en-US" sz="2500" dirty="0" err="1">
                <a:solidFill>
                  <a:srgbClr val="FF0000"/>
                </a:solidFill>
              </a:rPr>
              <a:t>sisi</a:t>
            </a:r>
            <a:r>
              <a:rPr lang="en-US" sz="2500" dirty="0">
                <a:solidFill>
                  <a:srgbClr val="FF0000"/>
                </a:solidFill>
              </a:rPr>
              <a:t> </a:t>
            </a:r>
            <a:r>
              <a:rPr lang="en-US" sz="2500" dirty="0" err="1">
                <a:solidFill>
                  <a:srgbClr val="FF0000"/>
                </a:solidFill>
              </a:rPr>
              <a:t>pengeluaran</a:t>
            </a:r>
            <a:r>
              <a:rPr lang="en-US" sz="2500" dirty="0"/>
              <a:t>, </a:t>
            </a:r>
            <a:r>
              <a:rPr lang="en-US" sz="2500" dirty="0" err="1"/>
              <a:t>pada</a:t>
            </a:r>
            <a:r>
              <a:rPr lang="en-US" sz="2500" dirty="0"/>
              <a:t> </a:t>
            </a:r>
            <a:r>
              <a:rPr lang="en-US" sz="2500" dirty="0" err="1"/>
              <a:t>Buku</a:t>
            </a:r>
            <a:r>
              <a:rPr lang="en-US" sz="2500" dirty="0"/>
              <a:t> </a:t>
            </a:r>
            <a:r>
              <a:rPr lang="en-US" sz="2500" dirty="0" err="1"/>
              <a:t>Pembantu</a:t>
            </a:r>
            <a:r>
              <a:rPr lang="en-US" sz="2500" dirty="0"/>
              <a:t> </a:t>
            </a:r>
            <a:r>
              <a:rPr lang="en-US" sz="2500" dirty="0" err="1"/>
              <a:t>Kas</a:t>
            </a:r>
            <a:r>
              <a:rPr lang="en-US" sz="2500" dirty="0"/>
              <a:t> </a:t>
            </a:r>
            <a:r>
              <a:rPr lang="en-US" sz="2500" dirty="0" err="1"/>
              <a:t>Tunai</a:t>
            </a:r>
            <a:r>
              <a:rPr lang="en-US" sz="2500" dirty="0"/>
              <a:t>/</a:t>
            </a:r>
            <a:r>
              <a:rPr lang="en-US" sz="2500" dirty="0" err="1"/>
              <a:t>Buku</a:t>
            </a:r>
            <a:r>
              <a:rPr lang="en-US" sz="2500" dirty="0"/>
              <a:t> </a:t>
            </a:r>
            <a:r>
              <a:rPr lang="en-US" sz="2500" dirty="0" err="1"/>
              <a:t>Pembantu</a:t>
            </a:r>
            <a:r>
              <a:rPr lang="en-US" sz="2500" dirty="0"/>
              <a:t> Bank </a:t>
            </a:r>
            <a:r>
              <a:rPr lang="en-US" sz="2500" dirty="0">
                <a:solidFill>
                  <a:srgbClr val="FF0000"/>
                </a:solidFill>
              </a:rPr>
              <a:t>di </a:t>
            </a:r>
            <a:r>
              <a:rPr lang="en-US" sz="2500" dirty="0" err="1">
                <a:solidFill>
                  <a:srgbClr val="FF0000"/>
                </a:solidFill>
              </a:rPr>
              <a:t>sisi</a:t>
            </a:r>
            <a:r>
              <a:rPr lang="en-US" sz="2500" dirty="0">
                <a:solidFill>
                  <a:srgbClr val="FF0000"/>
                </a:solidFill>
              </a:rPr>
              <a:t> </a:t>
            </a:r>
            <a:r>
              <a:rPr lang="en-US" sz="2500" dirty="0" err="1">
                <a:solidFill>
                  <a:srgbClr val="FF0000"/>
                </a:solidFill>
              </a:rPr>
              <a:t>pengeluaran</a:t>
            </a:r>
            <a:r>
              <a:rPr lang="en-US" sz="2500" dirty="0"/>
              <a:t>, </a:t>
            </a:r>
            <a:r>
              <a:rPr lang="en-US" sz="2500" dirty="0" err="1"/>
              <a:t>dan</a:t>
            </a:r>
            <a:r>
              <a:rPr lang="en-US" sz="2500" dirty="0"/>
              <a:t> </a:t>
            </a:r>
            <a:r>
              <a:rPr lang="en-US" sz="2500" dirty="0" err="1"/>
              <a:t>pada</a:t>
            </a:r>
            <a:r>
              <a:rPr lang="en-US" sz="2500" dirty="0"/>
              <a:t> </a:t>
            </a:r>
            <a:r>
              <a:rPr lang="en-US" sz="2500" dirty="0" err="1"/>
              <a:t>Pembantu</a:t>
            </a:r>
            <a:r>
              <a:rPr lang="en-US" sz="2500" dirty="0"/>
              <a:t> Sub </a:t>
            </a:r>
            <a:r>
              <a:rPr lang="en-US" sz="2500" dirty="0" err="1"/>
              <a:t>Rincian</a:t>
            </a:r>
            <a:r>
              <a:rPr lang="en-US" sz="2500" dirty="0"/>
              <a:t> </a:t>
            </a:r>
            <a:r>
              <a:rPr lang="en-US" sz="2500" dirty="0" err="1"/>
              <a:t>Objek</a:t>
            </a:r>
            <a:r>
              <a:rPr lang="en-US" sz="2500" dirty="0"/>
              <a:t> </a:t>
            </a:r>
            <a:r>
              <a:rPr lang="en-US" sz="2500" dirty="0" err="1"/>
              <a:t>Belanja</a:t>
            </a:r>
            <a:r>
              <a:rPr lang="en-US" sz="2500" dirty="0"/>
              <a:t> </a:t>
            </a:r>
            <a:r>
              <a:rPr lang="en-US" sz="2500" dirty="0" err="1"/>
              <a:t>pada</a:t>
            </a:r>
            <a:r>
              <a:rPr lang="en-US" sz="2500" dirty="0"/>
              <a:t> </a:t>
            </a:r>
            <a:r>
              <a:rPr lang="en-US" sz="2500" dirty="0" err="1"/>
              <a:t>kolom</a:t>
            </a:r>
            <a:r>
              <a:rPr lang="en-US" sz="2500" dirty="0"/>
              <a:t> UP/GU/TU </a:t>
            </a:r>
            <a:r>
              <a:rPr lang="en-US" sz="2500" b="1" dirty="0" err="1"/>
              <a:t>sejumlah</a:t>
            </a:r>
            <a:r>
              <a:rPr lang="en-US" sz="2500" b="1" dirty="0"/>
              <a:t> </a:t>
            </a:r>
            <a:r>
              <a:rPr lang="en-US" sz="2500" b="1" dirty="0" err="1"/>
              <a:t>nilai</a:t>
            </a:r>
            <a:r>
              <a:rPr lang="en-US" sz="2500" b="1" dirty="0"/>
              <a:t> </a:t>
            </a:r>
            <a:r>
              <a:rPr lang="en-US" sz="2500" b="1" dirty="0" err="1"/>
              <a:t>belanja</a:t>
            </a:r>
            <a:r>
              <a:rPr lang="en-US" sz="2500" b="1" dirty="0"/>
              <a:t> </a:t>
            </a:r>
            <a:r>
              <a:rPr lang="en-US" sz="2500" dirty="0" err="1"/>
              <a:t>bruto</a:t>
            </a:r>
            <a:r>
              <a:rPr lang="en-US" sz="2500" dirty="0"/>
              <a:t>.</a:t>
            </a:r>
            <a:endParaRPr lang="en-US" sz="2500" dirty="0"/>
          </a:p>
          <a:p>
            <a:endParaRPr lang="en-US" dirty="0"/>
          </a:p>
        </p:txBody>
      </p:sp>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66374" name="Group 102"/>
          <p:cNvGraphicFramePr>
            <a:graphicFrameLocks noGrp="1"/>
          </p:cNvGraphicFramePr>
          <p:nvPr/>
        </p:nvGraphicFramePr>
        <p:xfrm>
          <a:off x="838200" y="3063875"/>
          <a:ext cx="8077200" cy="3204528"/>
        </p:xfrm>
        <a:graphic>
          <a:graphicData uri="http://schemas.openxmlformats.org/drawingml/2006/table">
            <a:tbl>
              <a:tblPr/>
              <a:tblGrid>
                <a:gridCol w="1447800"/>
                <a:gridCol w="2353408"/>
                <a:gridCol w="2058866"/>
                <a:gridCol w="2217126"/>
              </a:tblGrid>
              <a:tr h="525463">
                <a:tc rowSpan="2">
                  <a:txBody>
                    <a:bodyPr/>
                    <a:lstStyle/>
                    <a:p>
                      <a:pPr marL="0" marR="0" lvl="0" indent="0" algn="ctr" defTabSz="914400" rtl="0" eaLnBrk="1" fontAlgn="base" latinLnBrk="0" hangingPunct="1">
                        <a:lnSpc>
                          <a:spcPct val="100000"/>
                        </a:lnSpc>
                        <a:spcBef>
                          <a:spcPct val="0"/>
                        </a:spcBef>
                        <a:spcAft>
                          <a:spcPct val="0"/>
                        </a:spcAft>
                        <a:buClrTx/>
                        <a:buSzPct val="70000"/>
                        <a:buFont typeface="Wingdings" panose="05000000000000000000" pitchFamily="2" charset="2"/>
                        <a:buNone/>
                      </a:pPr>
                      <a:r>
                        <a:rPr kumimoji="0" lang="en-US" sz="2000" b="1" i="0" u="none" strike="noStrike" cap="none" normalizeH="0" baseline="0">
                          <a:ln>
                            <a:noFill/>
                          </a:ln>
                          <a:solidFill>
                            <a:schemeClr val="tx1"/>
                          </a:solidFill>
                          <a:effectLst>
                            <a:outerShdw blurRad="38100" dist="38100" dir="2700000" algn="tl">
                              <a:srgbClr val="000000"/>
                            </a:outerShdw>
                          </a:effectLst>
                          <a:latin typeface="Albertus" pitchFamily="34" charset="0"/>
                        </a:rPr>
                        <a:t>Langkah</a:t>
                      </a:r>
                      <a:endParaRPr kumimoji="0" lang="en-US" sz="2000" b="1" i="0" u="none" strike="noStrike" cap="none" normalizeH="0" baseline="0">
                        <a:ln>
                          <a:noFill/>
                        </a:ln>
                        <a:solidFill>
                          <a:schemeClr val="tx1"/>
                        </a:solidFill>
                        <a:effectLst>
                          <a:outerShdw blurRad="38100" dist="38100" dir="2700000" algn="tl">
                            <a:srgbClr val="000000"/>
                          </a:outerShdw>
                        </a:effectLst>
                        <a:latin typeface="Albertus" pitchFamily="34" charset="0"/>
                      </a:endParaRPr>
                    </a:p>
                  </a:txBody>
                  <a:tcPr marL="84406" marR="84406" anchor="ctr" horzOverflow="overflow">
                    <a:lnL w="28575" cap="flat" cmpd="sng" algn="ctr">
                      <a:solidFill>
                        <a:srgbClr val="FFFF00"/>
                      </a:solidFill>
                      <a:prstDash val="solid"/>
                      <a:round/>
                      <a:headEnd type="none" w="med" len="med"/>
                      <a:tailEnd type="none" w="med" len="med"/>
                    </a:lnL>
                    <a:lnR w="28575" cap="flat" cmpd="sng" algn="ctr">
                      <a:solidFill>
                        <a:srgbClr val="FFFF00"/>
                      </a:solidFill>
                      <a:prstDash val="solid"/>
                      <a:round/>
                      <a:headEnd type="none" w="med" len="med"/>
                      <a:tailEnd type="none" w="med" len="med"/>
                    </a:lnR>
                    <a:lnT w="28575" cap="flat" cmpd="sng" algn="ctr">
                      <a:solidFill>
                        <a:srgbClr val="FFFF00"/>
                      </a:solidFill>
                      <a:prstDash val="solid"/>
                      <a:round/>
                      <a:headEnd type="none" w="med" len="med"/>
                      <a:tailEnd type="none" w="med" len="med"/>
                    </a:lnT>
                    <a:lnB w="28575" cap="flat" cmpd="sng" algn="ctr">
                      <a:solidFill>
                        <a:srgbClr val="FFFF00"/>
                      </a:solidFill>
                      <a:prstDash val="solid"/>
                      <a:round/>
                      <a:headEnd type="none" w="med" len="med"/>
                      <a:tailEnd type="none" w="med" len="med"/>
                    </a:lnB>
                    <a:lnTlToBr>
                      <a:noFill/>
                    </a:lnTlToBr>
                    <a:lnBlToTr>
                      <a:noFill/>
                    </a:lnBlToTr>
                    <a:solidFill>
                      <a:schemeClr val="accent1"/>
                    </a:solidFill>
                  </a:tcPr>
                </a:tc>
                <a:tc rowSpan="2">
                  <a:txBody>
                    <a:bodyPr/>
                    <a:lstStyle/>
                    <a:p>
                      <a:pPr marL="0" marR="0" lvl="0" indent="0" algn="ctr" defTabSz="914400" rtl="0" eaLnBrk="1" fontAlgn="base" latinLnBrk="0" hangingPunct="1">
                        <a:lnSpc>
                          <a:spcPct val="100000"/>
                        </a:lnSpc>
                        <a:spcBef>
                          <a:spcPct val="0"/>
                        </a:spcBef>
                        <a:spcAft>
                          <a:spcPct val="0"/>
                        </a:spcAft>
                        <a:buClrTx/>
                        <a:buSzPct val="70000"/>
                        <a:buFont typeface="Wingdings" panose="05000000000000000000" pitchFamily="2" charset="2"/>
                        <a:buNone/>
                      </a:pPr>
                      <a:r>
                        <a:rPr kumimoji="0" lang="en-US" sz="2000" b="1" i="0" u="none" strike="noStrike" cap="none" normalizeH="0" baseline="0">
                          <a:ln>
                            <a:noFill/>
                          </a:ln>
                          <a:solidFill>
                            <a:schemeClr val="tx1"/>
                          </a:solidFill>
                          <a:effectLst>
                            <a:outerShdw blurRad="38100" dist="38100" dir="2700000" algn="tl">
                              <a:srgbClr val="000000"/>
                            </a:outerShdw>
                          </a:effectLst>
                          <a:latin typeface="Albertus" pitchFamily="34" charset="0"/>
                        </a:rPr>
                        <a:t>Mencatat pada Buku</a:t>
                      </a:r>
                      <a:endParaRPr kumimoji="0" lang="en-US" sz="2000" b="1" i="0" u="none" strike="noStrike" cap="none" normalizeH="0" baseline="0">
                        <a:ln>
                          <a:noFill/>
                        </a:ln>
                        <a:solidFill>
                          <a:schemeClr val="tx1"/>
                        </a:solidFill>
                        <a:effectLst>
                          <a:outerShdw blurRad="38100" dist="38100" dir="2700000" algn="tl">
                            <a:srgbClr val="000000"/>
                          </a:outerShdw>
                        </a:effectLst>
                        <a:latin typeface="Albertus" pitchFamily="34" charset="0"/>
                      </a:endParaRPr>
                    </a:p>
                  </a:txBody>
                  <a:tcPr marL="84406" marR="84406" anchor="ctr" horzOverflow="overflow">
                    <a:lnL w="28575" cap="flat" cmpd="sng" algn="ctr">
                      <a:solidFill>
                        <a:srgbClr val="FFFF00"/>
                      </a:solidFill>
                      <a:prstDash val="solid"/>
                      <a:round/>
                      <a:headEnd type="none" w="med" len="med"/>
                      <a:tailEnd type="none" w="med" len="med"/>
                    </a:lnL>
                    <a:lnR w="28575" cap="flat" cmpd="sng" algn="ctr">
                      <a:solidFill>
                        <a:srgbClr val="FFFF00"/>
                      </a:solidFill>
                      <a:prstDash val="solid"/>
                      <a:round/>
                      <a:headEnd type="none" w="med" len="med"/>
                      <a:tailEnd type="none" w="med" len="med"/>
                    </a:lnR>
                    <a:lnT w="28575" cap="flat" cmpd="sng" algn="ctr">
                      <a:solidFill>
                        <a:srgbClr val="FFFF00"/>
                      </a:solidFill>
                      <a:prstDash val="solid"/>
                      <a:round/>
                      <a:headEnd type="none" w="med" len="med"/>
                      <a:tailEnd type="none" w="med" len="med"/>
                    </a:lnT>
                    <a:lnB w="28575" cap="flat" cmpd="sng" algn="ctr">
                      <a:solidFill>
                        <a:srgbClr val="FFFF00"/>
                      </a:solidFill>
                      <a:prstDash val="solid"/>
                      <a:round/>
                      <a:headEnd type="none" w="med" len="med"/>
                      <a:tailEnd type="none" w="med" len="med"/>
                    </a:lnB>
                    <a:lnTlToBr>
                      <a:noFill/>
                    </a:lnTlToBr>
                    <a:lnBlToTr>
                      <a:noFill/>
                    </a:lnBlToTr>
                    <a:solidFill>
                      <a:schemeClr val="accent1"/>
                    </a:solidFill>
                  </a:tcPr>
                </a:tc>
                <a:tc gridSpan="2">
                  <a:txBody>
                    <a:bodyPr/>
                    <a:lstStyle/>
                    <a:p>
                      <a:pPr marL="0" marR="0" lvl="0" indent="0" algn="ctr" defTabSz="914400" rtl="0" eaLnBrk="1" fontAlgn="base" latinLnBrk="0" hangingPunct="1">
                        <a:lnSpc>
                          <a:spcPct val="100000"/>
                        </a:lnSpc>
                        <a:spcBef>
                          <a:spcPct val="0"/>
                        </a:spcBef>
                        <a:spcAft>
                          <a:spcPct val="0"/>
                        </a:spcAft>
                        <a:buClrTx/>
                        <a:buSzPct val="70000"/>
                        <a:buFont typeface="Wingdings" panose="05000000000000000000" pitchFamily="2" charset="2"/>
                        <a:buNone/>
                      </a:pPr>
                      <a:r>
                        <a:rPr kumimoji="0" lang="en-US" sz="2000" b="1" i="0" u="none" strike="noStrike" cap="none" normalizeH="0" baseline="0">
                          <a:ln>
                            <a:noFill/>
                          </a:ln>
                          <a:solidFill>
                            <a:schemeClr val="tx1"/>
                          </a:solidFill>
                          <a:effectLst>
                            <a:outerShdw blurRad="38100" dist="38100" dir="2700000" algn="tl">
                              <a:srgbClr val="000000"/>
                            </a:outerShdw>
                          </a:effectLst>
                          <a:latin typeface="Albertus" pitchFamily="34" charset="0"/>
                        </a:rPr>
                        <a:t>Mencatat Pada Kolom</a:t>
                      </a:r>
                      <a:endParaRPr kumimoji="0" lang="en-US" sz="2000" b="1" i="0" u="none" strike="noStrike" cap="none" normalizeH="0" baseline="0">
                        <a:ln>
                          <a:noFill/>
                        </a:ln>
                        <a:solidFill>
                          <a:schemeClr val="tx1"/>
                        </a:solidFill>
                        <a:effectLst>
                          <a:outerShdw blurRad="38100" dist="38100" dir="2700000" algn="tl">
                            <a:srgbClr val="000000"/>
                          </a:outerShdw>
                        </a:effectLst>
                        <a:latin typeface="Albertus" pitchFamily="34" charset="0"/>
                      </a:endParaRPr>
                    </a:p>
                  </a:txBody>
                  <a:tcPr marL="84406" marR="84406" horzOverflow="overflow">
                    <a:lnL w="28575" cap="flat" cmpd="sng" algn="ctr">
                      <a:solidFill>
                        <a:srgbClr val="FFFF00"/>
                      </a:solidFill>
                      <a:prstDash val="solid"/>
                      <a:round/>
                      <a:headEnd type="none" w="med" len="med"/>
                      <a:tailEnd type="none" w="med" len="med"/>
                    </a:lnL>
                    <a:lnR w="28575" cap="flat" cmpd="sng" algn="ctr">
                      <a:solidFill>
                        <a:srgbClr val="FFFF00"/>
                      </a:solidFill>
                      <a:prstDash val="solid"/>
                      <a:round/>
                      <a:headEnd type="none" w="med" len="med"/>
                      <a:tailEnd type="none" w="med" len="med"/>
                    </a:lnR>
                    <a:lnT w="28575" cap="flat" cmpd="sng" algn="ctr">
                      <a:solidFill>
                        <a:srgbClr val="FFFF00"/>
                      </a:solidFill>
                      <a:prstDash val="solid"/>
                      <a:round/>
                      <a:headEnd type="none" w="med" len="med"/>
                      <a:tailEnd type="none" w="med" len="med"/>
                    </a:lnT>
                    <a:lnB w="28575" cap="flat" cmpd="sng" algn="ctr">
                      <a:solidFill>
                        <a:srgbClr val="FFFF00"/>
                      </a:solidFill>
                      <a:prstDash val="solid"/>
                      <a:round/>
                      <a:headEnd type="none" w="med" len="med"/>
                      <a:tailEnd type="none" w="med" len="med"/>
                    </a:lnB>
                    <a:lnTlToBr>
                      <a:noFill/>
                    </a:lnTlToBr>
                    <a:lnBlToTr>
                      <a:noFill/>
                    </a:lnBlToTr>
                    <a:solidFill>
                      <a:schemeClr val="accent1"/>
                    </a:solidFill>
                  </a:tcPr>
                </a:tc>
                <a:tc hMerge="1">
                  <a:tcPr/>
                </a:tc>
              </a:tr>
              <a:tr h="523875">
                <a:tc vMerge="1">
                  <a:tcPr/>
                </a:tc>
                <a:tc vMerge="1">
                  <a:tcPr/>
                </a:tc>
                <a:tc>
                  <a:txBody>
                    <a:bodyPr/>
                    <a:lstStyle/>
                    <a:p>
                      <a:pPr marL="0" marR="0" lvl="0" indent="0" algn="ctr" defTabSz="914400" rtl="0" eaLnBrk="1" fontAlgn="base" latinLnBrk="0" hangingPunct="1">
                        <a:lnSpc>
                          <a:spcPct val="100000"/>
                        </a:lnSpc>
                        <a:spcBef>
                          <a:spcPct val="0"/>
                        </a:spcBef>
                        <a:spcAft>
                          <a:spcPct val="0"/>
                        </a:spcAft>
                        <a:buClrTx/>
                        <a:buSzPct val="70000"/>
                        <a:buFont typeface="Wingdings" panose="05000000000000000000" pitchFamily="2" charset="2"/>
                        <a:buNone/>
                      </a:pPr>
                      <a:r>
                        <a:rPr kumimoji="0" lang="en-US" sz="2000" b="1" i="0" u="none" strike="noStrike" cap="none" normalizeH="0" baseline="0">
                          <a:ln>
                            <a:noFill/>
                          </a:ln>
                          <a:solidFill>
                            <a:schemeClr val="tx1"/>
                          </a:solidFill>
                          <a:effectLst>
                            <a:outerShdw blurRad="38100" dist="38100" dir="2700000" algn="tl">
                              <a:srgbClr val="000000"/>
                            </a:outerShdw>
                          </a:effectLst>
                          <a:latin typeface="Albertus" pitchFamily="34" charset="0"/>
                        </a:rPr>
                        <a:t>PENERIMAAN</a:t>
                      </a:r>
                      <a:endParaRPr kumimoji="0" lang="en-US" sz="2000" b="1" i="0" u="none" strike="noStrike" cap="none" normalizeH="0" baseline="0">
                        <a:ln>
                          <a:noFill/>
                        </a:ln>
                        <a:solidFill>
                          <a:schemeClr val="tx1"/>
                        </a:solidFill>
                        <a:effectLst>
                          <a:outerShdw blurRad="38100" dist="38100" dir="2700000" algn="tl">
                            <a:srgbClr val="000000"/>
                          </a:outerShdw>
                        </a:effectLst>
                        <a:latin typeface="Albertus" pitchFamily="34" charset="0"/>
                      </a:endParaRPr>
                    </a:p>
                  </a:txBody>
                  <a:tcPr marL="84406" marR="84406" horzOverflow="overflow">
                    <a:lnL w="28575" cap="flat" cmpd="sng" algn="ctr">
                      <a:solidFill>
                        <a:srgbClr val="FFFF00"/>
                      </a:solidFill>
                      <a:prstDash val="solid"/>
                      <a:round/>
                      <a:headEnd type="none" w="med" len="med"/>
                      <a:tailEnd type="none" w="med" len="med"/>
                    </a:lnL>
                    <a:lnR w="28575" cap="flat" cmpd="sng" algn="ctr">
                      <a:solidFill>
                        <a:srgbClr val="FFFF00"/>
                      </a:solidFill>
                      <a:prstDash val="solid"/>
                      <a:round/>
                      <a:headEnd type="none" w="med" len="med"/>
                      <a:tailEnd type="none" w="med" len="med"/>
                    </a:lnR>
                    <a:lnT w="28575" cap="flat" cmpd="sng" algn="ctr">
                      <a:solidFill>
                        <a:srgbClr val="FFFF00"/>
                      </a:solidFill>
                      <a:prstDash val="solid"/>
                      <a:round/>
                      <a:headEnd type="none" w="med" len="med"/>
                      <a:tailEnd type="none" w="med" len="med"/>
                    </a:lnT>
                    <a:lnB w="28575" cap="flat" cmpd="sng" algn="ctr">
                      <a:solidFill>
                        <a:srgbClr val="FFFF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Pct val="70000"/>
                        <a:buFont typeface="Wingdings" panose="05000000000000000000" pitchFamily="2" charset="2"/>
                        <a:buNone/>
                      </a:pPr>
                      <a:r>
                        <a:rPr kumimoji="0" lang="en-US" sz="2000" b="1" i="0" u="none" strike="noStrike" cap="none" normalizeH="0" baseline="0">
                          <a:ln>
                            <a:noFill/>
                          </a:ln>
                          <a:solidFill>
                            <a:schemeClr val="tx1"/>
                          </a:solidFill>
                          <a:effectLst>
                            <a:outerShdw blurRad="38100" dist="38100" dir="2700000" algn="tl">
                              <a:srgbClr val="000000"/>
                            </a:outerShdw>
                          </a:effectLst>
                          <a:latin typeface="Albertus" pitchFamily="34" charset="0"/>
                        </a:rPr>
                        <a:t>PENGELUARAN</a:t>
                      </a:r>
                      <a:endParaRPr kumimoji="0" lang="en-US" sz="2000" b="1" i="0" u="none" strike="noStrike" cap="none" normalizeH="0" baseline="0">
                        <a:ln>
                          <a:noFill/>
                        </a:ln>
                        <a:solidFill>
                          <a:schemeClr val="tx1"/>
                        </a:solidFill>
                        <a:effectLst>
                          <a:outerShdw blurRad="38100" dist="38100" dir="2700000" algn="tl">
                            <a:srgbClr val="000000"/>
                          </a:outerShdw>
                        </a:effectLst>
                        <a:latin typeface="Albertus" pitchFamily="34" charset="0"/>
                      </a:endParaRPr>
                    </a:p>
                  </a:txBody>
                  <a:tcPr marL="84406" marR="84406" horzOverflow="overflow">
                    <a:lnL w="28575" cap="flat" cmpd="sng" algn="ctr">
                      <a:solidFill>
                        <a:srgbClr val="FFFF00"/>
                      </a:solidFill>
                      <a:prstDash val="solid"/>
                      <a:round/>
                      <a:headEnd type="none" w="med" len="med"/>
                      <a:tailEnd type="none" w="med" len="med"/>
                    </a:lnL>
                    <a:lnR w="28575" cap="flat" cmpd="sng" algn="ctr">
                      <a:solidFill>
                        <a:srgbClr val="FFFF00"/>
                      </a:solidFill>
                      <a:prstDash val="solid"/>
                      <a:round/>
                      <a:headEnd type="none" w="med" len="med"/>
                      <a:tailEnd type="none" w="med" len="med"/>
                    </a:lnR>
                    <a:lnT w="28575" cap="flat" cmpd="sng" algn="ctr">
                      <a:solidFill>
                        <a:srgbClr val="FFFF00"/>
                      </a:solidFill>
                      <a:prstDash val="solid"/>
                      <a:round/>
                      <a:headEnd type="none" w="med" len="med"/>
                      <a:tailEnd type="none" w="med" len="med"/>
                    </a:lnT>
                    <a:lnB w="28575" cap="flat" cmpd="sng" algn="ctr">
                      <a:solidFill>
                        <a:srgbClr val="FFFF00"/>
                      </a:solidFill>
                      <a:prstDash val="solid"/>
                      <a:round/>
                      <a:headEnd type="none" w="med" len="med"/>
                      <a:tailEnd type="none" w="med" len="med"/>
                    </a:lnB>
                    <a:lnTlToBr>
                      <a:noFill/>
                    </a:lnTlToBr>
                    <a:lnBlToTr>
                      <a:noFill/>
                    </a:lnBlToTr>
                    <a:solidFill>
                      <a:schemeClr val="accent1"/>
                    </a:solidFill>
                  </a:tcPr>
                </a:tc>
              </a:tr>
              <a:tr h="525463">
                <a:tc>
                  <a:txBody>
                    <a:bodyPr/>
                    <a:lstStyle/>
                    <a:p>
                      <a:pPr marL="0" marR="0" lvl="0" indent="0" algn="ctr" defTabSz="914400" rtl="0" eaLnBrk="1" fontAlgn="base" latinLnBrk="0" hangingPunct="1">
                        <a:lnSpc>
                          <a:spcPct val="100000"/>
                        </a:lnSpc>
                        <a:spcBef>
                          <a:spcPct val="0"/>
                        </a:spcBef>
                        <a:spcAft>
                          <a:spcPct val="0"/>
                        </a:spcAft>
                        <a:buClrTx/>
                        <a:buSzPct val="70000"/>
                        <a:buFont typeface="Wingdings" panose="05000000000000000000" pitchFamily="2" charset="2"/>
                        <a:buNone/>
                      </a:pPr>
                      <a:r>
                        <a:rPr kumimoji="0" lang="en-US" sz="2000" b="0" i="0" u="none" strike="noStrike" cap="none" normalizeH="0" baseline="0">
                          <a:ln>
                            <a:noFill/>
                          </a:ln>
                          <a:solidFill>
                            <a:schemeClr val="tx1"/>
                          </a:solidFill>
                          <a:effectLst/>
                          <a:latin typeface="Albertus" pitchFamily="34" charset="0"/>
                        </a:rPr>
                        <a:t>1</a:t>
                      </a:r>
                      <a:endParaRPr kumimoji="0" lang="en-US" sz="2000" b="0" i="0" u="none" strike="noStrike" cap="none" normalizeH="0" baseline="0">
                        <a:ln>
                          <a:noFill/>
                        </a:ln>
                        <a:solidFill>
                          <a:schemeClr val="tx1"/>
                        </a:solidFill>
                        <a:effectLst/>
                        <a:latin typeface="Albertus" pitchFamily="34" charset="0"/>
                      </a:endParaRPr>
                    </a:p>
                  </a:txBody>
                  <a:tcPr marL="84406" marR="84406" horzOverflow="overflow">
                    <a:lnL w="28575" cap="flat" cmpd="sng" algn="ctr">
                      <a:solidFill>
                        <a:srgbClr val="FFFF00"/>
                      </a:solidFill>
                      <a:prstDash val="solid"/>
                      <a:round/>
                      <a:headEnd type="none" w="med" len="med"/>
                      <a:tailEnd type="none" w="med" len="med"/>
                    </a:lnL>
                    <a:lnR w="28575" cap="flat" cmpd="sng" algn="ctr">
                      <a:solidFill>
                        <a:srgbClr val="FFFF00"/>
                      </a:solidFill>
                      <a:prstDash val="solid"/>
                      <a:round/>
                      <a:headEnd type="none" w="med" len="med"/>
                      <a:tailEnd type="none" w="med" len="med"/>
                    </a:lnR>
                    <a:lnT w="28575" cap="flat" cmpd="sng" algn="ctr">
                      <a:solidFill>
                        <a:srgbClr val="FFFF00"/>
                      </a:solidFill>
                      <a:prstDash val="solid"/>
                      <a:round/>
                      <a:headEnd type="none" w="med" len="med"/>
                      <a:tailEnd type="none" w="med" len="med"/>
                    </a:lnT>
                    <a:lnB w="28575" cap="flat" cmpd="sng" algn="ctr">
                      <a:solidFill>
                        <a:srgbClr val="FFFF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Pct val="70000"/>
                        <a:buFont typeface="Wingdings" panose="05000000000000000000" pitchFamily="2" charset="2"/>
                        <a:buNone/>
                      </a:pPr>
                      <a:r>
                        <a:rPr kumimoji="0" lang="en-US" sz="2000" b="0" i="0" u="none" strike="noStrike" cap="none" normalizeH="0" baseline="0">
                          <a:ln>
                            <a:noFill/>
                          </a:ln>
                          <a:solidFill>
                            <a:schemeClr val="tx1"/>
                          </a:solidFill>
                          <a:effectLst/>
                          <a:latin typeface="Albertus" pitchFamily="34" charset="0"/>
                        </a:rPr>
                        <a:t>BKU</a:t>
                      </a:r>
                      <a:endParaRPr kumimoji="0" lang="en-US" sz="2000" b="0" i="0" u="none" strike="noStrike" cap="none" normalizeH="0" baseline="0">
                        <a:ln>
                          <a:noFill/>
                        </a:ln>
                        <a:solidFill>
                          <a:schemeClr val="tx1"/>
                        </a:solidFill>
                        <a:effectLst/>
                        <a:latin typeface="Albertus" pitchFamily="34" charset="0"/>
                      </a:endParaRPr>
                    </a:p>
                  </a:txBody>
                  <a:tcPr marL="84406" marR="84406" horzOverflow="overflow">
                    <a:lnL w="28575" cap="flat" cmpd="sng" algn="ctr">
                      <a:solidFill>
                        <a:srgbClr val="FFFF00"/>
                      </a:solidFill>
                      <a:prstDash val="solid"/>
                      <a:round/>
                      <a:headEnd type="none" w="med" len="med"/>
                      <a:tailEnd type="none" w="med" len="med"/>
                    </a:lnL>
                    <a:lnR w="28575" cap="flat" cmpd="sng" algn="ctr">
                      <a:solidFill>
                        <a:srgbClr val="FFFF00"/>
                      </a:solidFill>
                      <a:prstDash val="solid"/>
                      <a:round/>
                      <a:headEnd type="none" w="med" len="med"/>
                      <a:tailEnd type="none" w="med" len="med"/>
                    </a:lnR>
                    <a:lnT w="28575" cap="flat" cmpd="sng" algn="ctr">
                      <a:solidFill>
                        <a:srgbClr val="FFFF00"/>
                      </a:solidFill>
                      <a:prstDash val="solid"/>
                      <a:round/>
                      <a:headEnd type="none" w="med" len="med"/>
                      <a:tailEnd type="none" w="med" len="med"/>
                    </a:lnT>
                    <a:lnB w="28575" cap="flat" cmpd="sng" algn="ctr">
                      <a:solidFill>
                        <a:srgbClr val="FFFF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Pct val="70000"/>
                        <a:buFont typeface="Wingdings" panose="05000000000000000000" pitchFamily="2" charset="2"/>
                        <a:buNone/>
                      </a:pPr>
                      <a:endParaRPr kumimoji="0" lang="en-US" sz="2000" b="1" i="0" u="none" strike="noStrike" cap="none" normalizeH="0" baseline="0">
                        <a:ln>
                          <a:noFill/>
                        </a:ln>
                        <a:solidFill>
                          <a:schemeClr val="tx1"/>
                        </a:solidFill>
                        <a:effectLst/>
                        <a:latin typeface="Albertus" pitchFamily="34" charset="0"/>
                      </a:endParaRPr>
                    </a:p>
                  </a:txBody>
                  <a:tcPr marL="84406" marR="84406" horzOverflow="overflow">
                    <a:lnL w="28575" cap="flat" cmpd="sng" algn="ctr">
                      <a:solidFill>
                        <a:srgbClr val="FFFF00"/>
                      </a:solidFill>
                      <a:prstDash val="solid"/>
                      <a:round/>
                      <a:headEnd type="none" w="med" len="med"/>
                      <a:tailEnd type="none" w="med" len="med"/>
                    </a:lnL>
                    <a:lnR w="28575" cap="flat" cmpd="sng" algn="ctr">
                      <a:solidFill>
                        <a:srgbClr val="FFFF00"/>
                      </a:solidFill>
                      <a:prstDash val="solid"/>
                      <a:round/>
                      <a:headEnd type="none" w="med" len="med"/>
                      <a:tailEnd type="none" w="med" len="med"/>
                    </a:lnR>
                    <a:lnT w="28575" cap="flat" cmpd="sng" algn="ctr">
                      <a:solidFill>
                        <a:srgbClr val="FFFF00"/>
                      </a:solidFill>
                      <a:prstDash val="solid"/>
                      <a:round/>
                      <a:headEnd type="none" w="med" len="med"/>
                      <a:tailEnd type="none" w="med" len="med"/>
                    </a:lnT>
                    <a:lnB w="28575" cap="flat" cmpd="sng" algn="ctr">
                      <a:solidFill>
                        <a:srgbClr val="FFFF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Pct val="70000"/>
                        <a:buFont typeface="Wingdings" panose="05000000000000000000" pitchFamily="2" charset="2"/>
                        <a:buNone/>
                      </a:pPr>
                      <a:r>
                        <a:rPr kumimoji="0" lang="en-US" sz="2000" b="1" i="0" u="none" strike="noStrike" cap="none" normalizeH="0" baseline="0">
                          <a:ln>
                            <a:noFill/>
                          </a:ln>
                          <a:solidFill>
                            <a:schemeClr val="tx1"/>
                          </a:solidFill>
                          <a:effectLst/>
                          <a:latin typeface="Albertus" pitchFamily="34" charset="0"/>
                        </a:rPr>
                        <a:t>√</a:t>
                      </a:r>
                      <a:endParaRPr kumimoji="0" lang="en-US" sz="2000" b="0" i="0" u="none" strike="noStrike" cap="none" normalizeH="0" baseline="0">
                        <a:ln>
                          <a:noFill/>
                        </a:ln>
                        <a:solidFill>
                          <a:schemeClr val="tx1"/>
                        </a:solidFill>
                        <a:effectLst/>
                        <a:latin typeface="Albertus" pitchFamily="34" charset="0"/>
                      </a:endParaRPr>
                    </a:p>
                  </a:txBody>
                  <a:tcPr marL="84406" marR="84406" horzOverflow="overflow">
                    <a:lnL w="28575" cap="flat" cmpd="sng" algn="ctr">
                      <a:solidFill>
                        <a:srgbClr val="FFFF00"/>
                      </a:solidFill>
                      <a:prstDash val="solid"/>
                      <a:round/>
                      <a:headEnd type="none" w="med" len="med"/>
                      <a:tailEnd type="none" w="med" len="med"/>
                    </a:lnL>
                    <a:lnR w="28575" cap="flat" cmpd="sng" algn="ctr">
                      <a:solidFill>
                        <a:srgbClr val="FFFF00"/>
                      </a:solidFill>
                      <a:prstDash val="solid"/>
                      <a:round/>
                      <a:headEnd type="none" w="med" len="med"/>
                      <a:tailEnd type="none" w="med" len="med"/>
                    </a:lnR>
                    <a:lnT w="28575" cap="flat" cmpd="sng" algn="ctr">
                      <a:solidFill>
                        <a:srgbClr val="FFFF00"/>
                      </a:solidFill>
                      <a:prstDash val="solid"/>
                      <a:round/>
                      <a:headEnd type="none" w="med" len="med"/>
                      <a:tailEnd type="none" w="med" len="med"/>
                    </a:lnT>
                    <a:lnB w="28575" cap="flat" cmpd="sng" algn="ctr">
                      <a:solidFill>
                        <a:srgbClr val="FFFF00"/>
                      </a:solidFill>
                      <a:prstDash val="solid"/>
                      <a:round/>
                      <a:headEnd type="none" w="med" len="med"/>
                      <a:tailEnd type="none" w="med" len="med"/>
                    </a:lnB>
                    <a:lnTlToBr>
                      <a:noFill/>
                    </a:lnTlToBr>
                    <a:lnBlToTr>
                      <a:noFill/>
                    </a:lnBlToTr>
                    <a:noFill/>
                  </a:tcPr>
                </a:tc>
              </a:tr>
              <a:tr h="928687">
                <a:tc>
                  <a:txBody>
                    <a:bodyPr/>
                    <a:lstStyle/>
                    <a:p>
                      <a:pPr marL="0" marR="0" lvl="0" indent="0" algn="ctr" defTabSz="914400" rtl="0" eaLnBrk="1" fontAlgn="base" latinLnBrk="0" hangingPunct="1">
                        <a:lnSpc>
                          <a:spcPct val="100000"/>
                        </a:lnSpc>
                        <a:spcBef>
                          <a:spcPct val="0"/>
                        </a:spcBef>
                        <a:spcAft>
                          <a:spcPct val="0"/>
                        </a:spcAft>
                        <a:buClrTx/>
                        <a:buSzPct val="70000"/>
                        <a:buFont typeface="Wingdings" panose="05000000000000000000" pitchFamily="2" charset="2"/>
                        <a:buNone/>
                      </a:pPr>
                      <a:r>
                        <a:rPr kumimoji="0" lang="en-US" sz="2000" b="0" i="0" u="none" strike="noStrike" cap="none" normalizeH="0" baseline="0">
                          <a:ln>
                            <a:noFill/>
                          </a:ln>
                          <a:solidFill>
                            <a:schemeClr val="tx1"/>
                          </a:solidFill>
                          <a:effectLst/>
                          <a:latin typeface="Albertus" pitchFamily="34" charset="0"/>
                        </a:rPr>
                        <a:t>2</a:t>
                      </a:r>
                      <a:endParaRPr kumimoji="0" lang="en-US" sz="2000" b="0" i="0" u="none" strike="noStrike" cap="none" normalizeH="0" baseline="0">
                        <a:ln>
                          <a:noFill/>
                        </a:ln>
                        <a:solidFill>
                          <a:schemeClr val="tx1"/>
                        </a:solidFill>
                        <a:effectLst/>
                        <a:latin typeface="Albertus" pitchFamily="34" charset="0"/>
                      </a:endParaRPr>
                    </a:p>
                  </a:txBody>
                  <a:tcPr marL="84406" marR="84406" horzOverflow="overflow">
                    <a:lnL w="28575" cap="flat" cmpd="sng" algn="ctr">
                      <a:solidFill>
                        <a:srgbClr val="FFFF00"/>
                      </a:solidFill>
                      <a:prstDash val="solid"/>
                      <a:round/>
                      <a:headEnd type="none" w="med" len="med"/>
                      <a:tailEnd type="none" w="med" len="med"/>
                    </a:lnL>
                    <a:lnR w="28575" cap="flat" cmpd="sng" algn="ctr">
                      <a:solidFill>
                        <a:srgbClr val="FFFF00"/>
                      </a:solidFill>
                      <a:prstDash val="solid"/>
                      <a:round/>
                      <a:headEnd type="none" w="med" len="med"/>
                      <a:tailEnd type="none" w="med" len="med"/>
                    </a:lnR>
                    <a:lnT w="28575" cap="flat" cmpd="sng" algn="ctr">
                      <a:solidFill>
                        <a:srgbClr val="FFFF00"/>
                      </a:solidFill>
                      <a:prstDash val="solid"/>
                      <a:round/>
                      <a:headEnd type="none" w="med" len="med"/>
                      <a:tailEnd type="none" w="med" len="med"/>
                    </a:lnT>
                    <a:lnB w="28575" cap="flat" cmpd="sng" algn="ctr">
                      <a:solidFill>
                        <a:srgbClr val="FFFF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Pct val="70000"/>
                        <a:buFont typeface="Wingdings" panose="05000000000000000000" pitchFamily="2" charset="2"/>
                        <a:buNone/>
                      </a:pPr>
                      <a:r>
                        <a:rPr kumimoji="0" lang="en-US" sz="2000" b="0" i="0" u="none" strike="noStrike" cap="none" normalizeH="0" baseline="0">
                          <a:ln>
                            <a:noFill/>
                          </a:ln>
                          <a:solidFill>
                            <a:schemeClr val="tx1"/>
                          </a:solidFill>
                          <a:effectLst/>
                          <a:latin typeface="Albertus" pitchFamily="34" charset="0"/>
                        </a:rPr>
                        <a:t>BP Kas Tunai atau BP Simpanan/Bank</a:t>
                      </a:r>
                      <a:endParaRPr kumimoji="0" lang="en-US" sz="2000" b="0" i="0" u="none" strike="noStrike" cap="none" normalizeH="0" baseline="0">
                        <a:ln>
                          <a:noFill/>
                        </a:ln>
                        <a:solidFill>
                          <a:schemeClr val="tx1"/>
                        </a:solidFill>
                        <a:effectLst/>
                        <a:latin typeface="Albertus" pitchFamily="34" charset="0"/>
                      </a:endParaRPr>
                    </a:p>
                  </a:txBody>
                  <a:tcPr marL="84406" marR="84406" horzOverflow="overflow">
                    <a:lnL w="28575" cap="flat" cmpd="sng" algn="ctr">
                      <a:solidFill>
                        <a:srgbClr val="FFFF00"/>
                      </a:solidFill>
                      <a:prstDash val="solid"/>
                      <a:round/>
                      <a:headEnd type="none" w="med" len="med"/>
                      <a:tailEnd type="none" w="med" len="med"/>
                    </a:lnL>
                    <a:lnR w="28575" cap="flat" cmpd="sng" algn="ctr">
                      <a:solidFill>
                        <a:srgbClr val="FFFF00"/>
                      </a:solidFill>
                      <a:prstDash val="solid"/>
                      <a:round/>
                      <a:headEnd type="none" w="med" len="med"/>
                      <a:tailEnd type="none" w="med" len="med"/>
                    </a:lnR>
                    <a:lnT w="28575" cap="flat" cmpd="sng" algn="ctr">
                      <a:solidFill>
                        <a:srgbClr val="FFFF00"/>
                      </a:solidFill>
                      <a:prstDash val="solid"/>
                      <a:round/>
                      <a:headEnd type="none" w="med" len="med"/>
                      <a:tailEnd type="none" w="med" len="med"/>
                    </a:lnT>
                    <a:lnB w="28575" cap="flat" cmpd="sng" algn="ctr">
                      <a:solidFill>
                        <a:srgbClr val="FFFF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Pct val="70000"/>
                        <a:buFont typeface="Wingdings" panose="05000000000000000000" pitchFamily="2" charset="2"/>
                        <a:buNone/>
                      </a:pPr>
                      <a:endParaRPr kumimoji="0" lang="en-US" sz="2000" b="0" i="0" u="none" strike="noStrike" cap="none" normalizeH="0" baseline="0">
                        <a:ln>
                          <a:noFill/>
                        </a:ln>
                        <a:solidFill>
                          <a:schemeClr val="tx1"/>
                        </a:solidFill>
                        <a:effectLst/>
                        <a:latin typeface="Albertus" pitchFamily="34" charset="0"/>
                      </a:endParaRPr>
                    </a:p>
                  </a:txBody>
                  <a:tcPr marL="84406" marR="84406" horzOverflow="overflow">
                    <a:lnL w="28575" cap="flat" cmpd="sng" algn="ctr">
                      <a:solidFill>
                        <a:srgbClr val="FFFF00"/>
                      </a:solidFill>
                      <a:prstDash val="solid"/>
                      <a:round/>
                      <a:headEnd type="none" w="med" len="med"/>
                      <a:tailEnd type="none" w="med" len="med"/>
                    </a:lnL>
                    <a:lnR w="28575" cap="flat" cmpd="sng" algn="ctr">
                      <a:solidFill>
                        <a:srgbClr val="FFFF00"/>
                      </a:solidFill>
                      <a:prstDash val="solid"/>
                      <a:round/>
                      <a:headEnd type="none" w="med" len="med"/>
                      <a:tailEnd type="none" w="med" len="med"/>
                    </a:lnR>
                    <a:lnT w="28575" cap="flat" cmpd="sng" algn="ctr">
                      <a:solidFill>
                        <a:srgbClr val="FFFF00"/>
                      </a:solidFill>
                      <a:prstDash val="solid"/>
                      <a:round/>
                      <a:headEnd type="none" w="med" len="med"/>
                      <a:tailEnd type="none" w="med" len="med"/>
                    </a:lnT>
                    <a:lnB w="28575" cap="flat" cmpd="sng" algn="ctr">
                      <a:solidFill>
                        <a:srgbClr val="FFFF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Pct val="70000"/>
                        <a:buFont typeface="Wingdings" panose="05000000000000000000" pitchFamily="2" charset="2"/>
                        <a:buNone/>
                      </a:pPr>
                      <a:r>
                        <a:rPr kumimoji="0" lang="en-US" sz="2000" b="0" i="0" u="none" strike="noStrike" cap="none" normalizeH="0" baseline="0">
                          <a:ln>
                            <a:noFill/>
                          </a:ln>
                          <a:solidFill>
                            <a:schemeClr val="tx1"/>
                          </a:solidFill>
                          <a:effectLst/>
                          <a:latin typeface="Albertus" pitchFamily="34" charset="0"/>
                        </a:rPr>
                        <a:t>√</a:t>
                      </a:r>
                      <a:endParaRPr kumimoji="0" lang="en-US" sz="2000" b="0" i="0" u="none" strike="noStrike" cap="none" normalizeH="0" baseline="0">
                        <a:ln>
                          <a:noFill/>
                        </a:ln>
                        <a:solidFill>
                          <a:schemeClr val="tx1"/>
                        </a:solidFill>
                        <a:effectLst/>
                        <a:latin typeface="Albertus" pitchFamily="34" charset="0"/>
                      </a:endParaRPr>
                    </a:p>
                  </a:txBody>
                  <a:tcPr marL="84406" marR="84406" horzOverflow="overflow">
                    <a:lnL w="28575" cap="flat" cmpd="sng" algn="ctr">
                      <a:solidFill>
                        <a:srgbClr val="FFFF00"/>
                      </a:solidFill>
                      <a:prstDash val="solid"/>
                      <a:round/>
                      <a:headEnd type="none" w="med" len="med"/>
                      <a:tailEnd type="none" w="med" len="med"/>
                    </a:lnL>
                    <a:lnR w="28575" cap="flat" cmpd="sng" algn="ctr">
                      <a:solidFill>
                        <a:srgbClr val="FFFF00"/>
                      </a:solidFill>
                      <a:prstDash val="solid"/>
                      <a:round/>
                      <a:headEnd type="none" w="med" len="med"/>
                      <a:tailEnd type="none" w="med" len="med"/>
                    </a:lnR>
                    <a:lnT w="28575" cap="flat" cmpd="sng" algn="ctr">
                      <a:solidFill>
                        <a:srgbClr val="FFFF00"/>
                      </a:solidFill>
                      <a:prstDash val="solid"/>
                      <a:round/>
                      <a:headEnd type="none" w="med" len="med"/>
                      <a:tailEnd type="none" w="med" len="med"/>
                    </a:lnT>
                    <a:lnB w="28575" cap="flat" cmpd="sng" algn="ctr">
                      <a:solidFill>
                        <a:srgbClr val="FFFF00"/>
                      </a:solidFill>
                      <a:prstDash val="solid"/>
                      <a:round/>
                      <a:headEnd type="none" w="med" len="med"/>
                      <a:tailEnd type="none" w="med" len="med"/>
                    </a:lnB>
                    <a:lnTlToBr>
                      <a:noFill/>
                    </a:lnTlToBr>
                    <a:lnBlToTr>
                      <a:noFill/>
                    </a:lnBlToTr>
                    <a:noFill/>
                  </a:tcPr>
                </a:tc>
              </a:tr>
              <a:tr h="525463">
                <a:tc>
                  <a:txBody>
                    <a:bodyPr/>
                    <a:lstStyle/>
                    <a:p>
                      <a:pPr marL="0" marR="0" lvl="0" indent="0" algn="ctr" defTabSz="914400" rtl="0" eaLnBrk="1" fontAlgn="base" latinLnBrk="0" hangingPunct="1">
                        <a:lnSpc>
                          <a:spcPct val="100000"/>
                        </a:lnSpc>
                        <a:spcBef>
                          <a:spcPct val="0"/>
                        </a:spcBef>
                        <a:spcAft>
                          <a:spcPct val="0"/>
                        </a:spcAft>
                        <a:buClrTx/>
                        <a:buSzPct val="70000"/>
                        <a:buFont typeface="Wingdings" panose="05000000000000000000" pitchFamily="2" charset="2"/>
                        <a:buNone/>
                      </a:pPr>
                      <a:r>
                        <a:rPr kumimoji="0" lang="en-US" sz="2000" b="0" i="0" u="none" strike="noStrike" cap="none" normalizeH="0" baseline="0">
                          <a:ln>
                            <a:noFill/>
                          </a:ln>
                          <a:solidFill>
                            <a:schemeClr val="tx1"/>
                          </a:solidFill>
                          <a:effectLst/>
                          <a:latin typeface="Albertus" pitchFamily="34" charset="0"/>
                        </a:rPr>
                        <a:t>3</a:t>
                      </a:r>
                      <a:endParaRPr kumimoji="0" lang="en-US" sz="2000" b="0" i="0" u="none" strike="noStrike" cap="none" normalizeH="0" baseline="0">
                        <a:ln>
                          <a:noFill/>
                        </a:ln>
                        <a:solidFill>
                          <a:schemeClr val="tx1"/>
                        </a:solidFill>
                        <a:effectLst/>
                        <a:latin typeface="Albertus" pitchFamily="34" charset="0"/>
                      </a:endParaRPr>
                    </a:p>
                  </a:txBody>
                  <a:tcPr marL="84406" marR="84406" horzOverflow="overflow">
                    <a:lnL w="28575" cap="flat" cmpd="sng" algn="ctr">
                      <a:solidFill>
                        <a:srgbClr val="FFFF00"/>
                      </a:solidFill>
                      <a:prstDash val="solid"/>
                      <a:round/>
                      <a:headEnd type="none" w="med" len="med"/>
                      <a:tailEnd type="none" w="med" len="med"/>
                    </a:lnL>
                    <a:lnR w="28575" cap="flat" cmpd="sng" algn="ctr">
                      <a:solidFill>
                        <a:srgbClr val="FFFF00"/>
                      </a:solidFill>
                      <a:prstDash val="solid"/>
                      <a:round/>
                      <a:headEnd type="none" w="med" len="med"/>
                      <a:tailEnd type="none" w="med" len="med"/>
                    </a:lnR>
                    <a:lnT w="28575" cap="flat" cmpd="sng" algn="ctr">
                      <a:solidFill>
                        <a:srgbClr val="FFFF00"/>
                      </a:solidFill>
                      <a:prstDash val="solid"/>
                      <a:round/>
                      <a:headEnd type="none" w="med" len="med"/>
                      <a:tailEnd type="none" w="med" len="med"/>
                    </a:lnT>
                    <a:lnB w="28575" cap="flat" cmpd="sng" algn="ctr">
                      <a:solidFill>
                        <a:srgbClr val="FFFF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Pct val="70000"/>
                        <a:buFont typeface="Wingdings" panose="05000000000000000000" pitchFamily="2" charset="2"/>
                        <a:buNone/>
                      </a:pPr>
                      <a:r>
                        <a:rPr kumimoji="0" lang="en-US" sz="2000" b="0" i="0" u="none" strike="noStrike" cap="none" normalizeH="0" baseline="0" dirty="0">
                          <a:ln>
                            <a:noFill/>
                          </a:ln>
                          <a:solidFill>
                            <a:schemeClr val="tx1"/>
                          </a:solidFill>
                          <a:effectLst/>
                          <a:latin typeface="Albertus" pitchFamily="34" charset="0"/>
                        </a:rPr>
                        <a:t>BP sub </a:t>
                      </a:r>
                      <a:r>
                        <a:rPr kumimoji="0" lang="en-US" sz="2000" b="0" i="0" u="none" strike="noStrike" cap="none" normalizeH="0" baseline="0" dirty="0" err="1">
                          <a:ln>
                            <a:noFill/>
                          </a:ln>
                          <a:solidFill>
                            <a:schemeClr val="tx1"/>
                          </a:solidFill>
                          <a:effectLst/>
                          <a:latin typeface="Albertus" pitchFamily="34" charset="0"/>
                        </a:rPr>
                        <a:t>Rincian</a:t>
                      </a:r>
                      <a:r>
                        <a:rPr kumimoji="0" lang="en-US" sz="2000" b="0" i="0" u="none" strike="noStrike" cap="none" normalizeH="0" baseline="0" dirty="0">
                          <a:ln>
                            <a:noFill/>
                          </a:ln>
                          <a:solidFill>
                            <a:schemeClr val="tx1"/>
                          </a:solidFill>
                          <a:effectLst/>
                          <a:latin typeface="Albertus" pitchFamily="34" charset="0"/>
                        </a:rPr>
                        <a:t> </a:t>
                      </a:r>
                      <a:r>
                        <a:rPr kumimoji="0" lang="en-US" sz="2000" b="0" i="0" u="none" strike="noStrike" cap="none" normalizeH="0" baseline="0" dirty="0" err="1">
                          <a:ln>
                            <a:noFill/>
                          </a:ln>
                          <a:solidFill>
                            <a:schemeClr val="tx1"/>
                          </a:solidFill>
                          <a:effectLst/>
                          <a:latin typeface="Albertus" pitchFamily="34" charset="0"/>
                        </a:rPr>
                        <a:t>Obyek</a:t>
                      </a:r>
                      <a:r>
                        <a:rPr kumimoji="0" lang="en-US" sz="2000" b="0" i="0" u="none" strike="noStrike" cap="none" normalizeH="0" baseline="0" dirty="0">
                          <a:ln>
                            <a:noFill/>
                          </a:ln>
                          <a:solidFill>
                            <a:schemeClr val="tx1"/>
                          </a:solidFill>
                          <a:effectLst/>
                          <a:latin typeface="Albertus" pitchFamily="34" charset="0"/>
                        </a:rPr>
                        <a:t> </a:t>
                      </a:r>
                      <a:endParaRPr kumimoji="0" lang="en-US" sz="2000" b="0" i="0" u="none" strike="noStrike" cap="none" normalizeH="0" baseline="0" dirty="0">
                        <a:ln>
                          <a:noFill/>
                        </a:ln>
                        <a:solidFill>
                          <a:schemeClr val="tx1"/>
                        </a:solidFill>
                        <a:effectLst/>
                        <a:latin typeface="Albertus" pitchFamily="34" charset="0"/>
                      </a:endParaRPr>
                    </a:p>
                  </a:txBody>
                  <a:tcPr marL="84406" marR="84406" horzOverflow="overflow">
                    <a:lnL w="28575" cap="flat" cmpd="sng" algn="ctr">
                      <a:solidFill>
                        <a:srgbClr val="FFFF00"/>
                      </a:solidFill>
                      <a:prstDash val="solid"/>
                      <a:round/>
                      <a:headEnd type="none" w="med" len="med"/>
                      <a:tailEnd type="none" w="med" len="med"/>
                    </a:lnL>
                    <a:lnR w="28575" cap="flat" cmpd="sng" algn="ctr">
                      <a:solidFill>
                        <a:srgbClr val="FFFF00"/>
                      </a:solidFill>
                      <a:prstDash val="solid"/>
                      <a:round/>
                      <a:headEnd type="none" w="med" len="med"/>
                      <a:tailEnd type="none" w="med" len="med"/>
                    </a:lnR>
                    <a:lnT w="28575" cap="flat" cmpd="sng" algn="ctr">
                      <a:solidFill>
                        <a:srgbClr val="FFFF00"/>
                      </a:solidFill>
                      <a:prstDash val="solid"/>
                      <a:round/>
                      <a:headEnd type="none" w="med" len="med"/>
                      <a:tailEnd type="none" w="med" len="med"/>
                    </a:lnT>
                    <a:lnB w="28575" cap="flat" cmpd="sng" algn="ctr">
                      <a:solidFill>
                        <a:srgbClr val="FFFF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Pct val="70000"/>
                        <a:buFont typeface="Wingdings" panose="05000000000000000000" pitchFamily="2" charset="2"/>
                        <a:buNone/>
                      </a:pPr>
                      <a:endParaRPr kumimoji="0" lang="en-US" sz="2000" b="0" i="0" u="none" strike="noStrike" cap="none" normalizeH="0" baseline="0">
                        <a:ln>
                          <a:noFill/>
                        </a:ln>
                        <a:solidFill>
                          <a:schemeClr val="tx1"/>
                        </a:solidFill>
                        <a:effectLst/>
                        <a:latin typeface="Albertus" pitchFamily="34" charset="0"/>
                      </a:endParaRPr>
                    </a:p>
                  </a:txBody>
                  <a:tcPr marL="84406" marR="84406" horzOverflow="overflow">
                    <a:lnL w="28575" cap="flat" cmpd="sng" algn="ctr">
                      <a:solidFill>
                        <a:srgbClr val="FFFF00"/>
                      </a:solidFill>
                      <a:prstDash val="solid"/>
                      <a:round/>
                      <a:headEnd type="none" w="med" len="med"/>
                      <a:tailEnd type="none" w="med" len="med"/>
                    </a:lnL>
                    <a:lnR w="28575" cap="flat" cmpd="sng" algn="ctr">
                      <a:solidFill>
                        <a:srgbClr val="FFFF00"/>
                      </a:solidFill>
                      <a:prstDash val="solid"/>
                      <a:round/>
                      <a:headEnd type="none" w="med" len="med"/>
                      <a:tailEnd type="none" w="med" len="med"/>
                    </a:lnR>
                    <a:lnT w="28575" cap="flat" cmpd="sng" algn="ctr">
                      <a:solidFill>
                        <a:srgbClr val="FFFF00"/>
                      </a:solidFill>
                      <a:prstDash val="solid"/>
                      <a:round/>
                      <a:headEnd type="none" w="med" len="med"/>
                      <a:tailEnd type="none" w="med" len="med"/>
                    </a:lnT>
                    <a:lnB w="28575" cap="flat" cmpd="sng" algn="ctr">
                      <a:solidFill>
                        <a:srgbClr val="FFFF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Pct val="70000"/>
                        <a:buFont typeface="Wingdings" panose="05000000000000000000" pitchFamily="2" charset="2"/>
                        <a:buNone/>
                      </a:pPr>
                      <a:r>
                        <a:rPr kumimoji="0" lang="en-US" sz="2000" b="0" i="0" u="none" strike="noStrike" cap="none" normalizeH="0" baseline="0" dirty="0">
                          <a:ln>
                            <a:noFill/>
                          </a:ln>
                          <a:solidFill>
                            <a:schemeClr val="tx1"/>
                          </a:solidFill>
                          <a:effectLst/>
                          <a:latin typeface="Albertus" pitchFamily="34" charset="0"/>
                        </a:rPr>
                        <a:t>(UP/GU/TU)</a:t>
                      </a:r>
                      <a:endParaRPr kumimoji="0" lang="en-US" sz="2000" b="0" i="0" u="none" strike="noStrike" cap="none" normalizeH="0" baseline="0" dirty="0">
                        <a:ln>
                          <a:noFill/>
                        </a:ln>
                        <a:solidFill>
                          <a:schemeClr val="tx1"/>
                        </a:solidFill>
                        <a:effectLst/>
                        <a:latin typeface="Albertus" pitchFamily="34" charset="0"/>
                      </a:endParaRPr>
                    </a:p>
                  </a:txBody>
                  <a:tcPr marL="84406" marR="84406" horzOverflow="overflow">
                    <a:lnL w="28575" cap="flat" cmpd="sng" algn="ctr">
                      <a:solidFill>
                        <a:srgbClr val="FFFF00"/>
                      </a:solidFill>
                      <a:prstDash val="solid"/>
                      <a:round/>
                      <a:headEnd type="none" w="med" len="med"/>
                      <a:tailEnd type="none" w="med" len="med"/>
                    </a:lnL>
                    <a:lnR w="28575" cap="flat" cmpd="sng" algn="ctr">
                      <a:solidFill>
                        <a:srgbClr val="FFFF00"/>
                      </a:solidFill>
                      <a:prstDash val="solid"/>
                      <a:round/>
                      <a:headEnd type="none" w="med" len="med"/>
                      <a:tailEnd type="none" w="med" len="med"/>
                    </a:lnR>
                    <a:lnT w="28575" cap="flat" cmpd="sng" algn="ctr">
                      <a:solidFill>
                        <a:srgbClr val="FFFF00"/>
                      </a:solidFill>
                      <a:prstDash val="solid"/>
                      <a:round/>
                      <a:headEnd type="none" w="med" len="med"/>
                      <a:tailEnd type="none" w="med" len="med"/>
                    </a:lnT>
                    <a:lnB w="28575" cap="flat" cmpd="sng" algn="ctr">
                      <a:solidFill>
                        <a:srgbClr val="FFFF00"/>
                      </a:solidFill>
                      <a:prstDash val="solid"/>
                      <a:round/>
                      <a:headEnd type="none" w="med" len="med"/>
                      <a:tailEnd type="none" w="med" len="med"/>
                    </a:lnB>
                    <a:lnTlToBr>
                      <a:noFill/>
                    </a:lnTlToBr>
                    <a:lnBlToTr>
                      <a:noFill/>
                    </a:lnBlToTr>
                    <a:noFill/>
                  </a:tcPr>
                </a:tc>
              </a:tr>
            </a:tbl>
          </a:graphicData>
        </a:graphic>
      </p:graphicFrame>
      <p:sp>
        <p:nvSpPr>
          <p:cNvPr id="20511" name="TextBox 4"/>
          <p:cNvSpPr txBox="1">
            <a:spLocks noChangeArrowheads="1"/>
          </p:cNvSpPr>
          <p:nvPr/>
        </p:nvSpPr>
        <p:spPr bwMode="auto">
          <a:xfrm>
            <a:off x="838200" y="2054246"/>
            <a:ext cx="5867400" cy="727075"/>
          </a:xfrm>
          <a:prstGeom prst="rect">
            <a:avLst/>
          </a:prstGeom>
          <a:noFill/>
          <a:ln w="25400" algn="ctr">
            <a:solidFill>
              <a:srgbClr val="00CC00"/>
            </a:solidFill>
            <a:miter lim="800000"/>
          </a:ln>
          <a:effectLst>
            <a:prstShdw prst="shdw17" dist="17961" dir="2700000">
              <a:srgbClr val="007A00"/>
            </a:prstShdw>
          </a:effectLst>
        </p:spPr>
        <p:txBody>
          <a:bodyPr>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fontAlgn="base">
              <a:spcBef>
                <a:spcPct val="0"/>
              </a:spcBef>
              <a:spcAft>
                <a:spcPct val="0"/>
              </a:spcAft>
            </a:pPr>
            <a:r>
              <a:rPr lang="en-US" sz="2000" b="1" dirty="0" err="1">
                <a:latin typeface="Avian" pitchFamily="34" charset="0"/>
              </a:rPr>
              <a:t>Langkah-langkah</a:t>
            </a:r>
            <a:r>
              <a:rPr lang="en-US" sz="2000" b="1" dirty="0">
                <a:latin typeface="Avian" pitchFamily="34" charset="0"/>
              </a:rPr>
              <a:t> </a:t>
            </a:r>
            <a:r>
              <a:rPr lang="en-US" sz="2000" b="1" dirty="0" err="1">
                <a:latin typeface="Avian" pitchFamily="34" charset="0"/>
              </a:rPr>
              <a:t>pembukuan</a:t>
            </a:r>
            <a:r>
              <a:rPr lang="en-US" sz="2000" b="1" dirty="0">
                <a:latin typeface="Avian" pitchFamily="34" charset="0"/>
              </a:rPr>
              <a:t> </a:t>
            </a:r>
            <a:r>
              <a:rPr lang="en-US" sz="2000" b="1" dirty="0" err="1">
                <a:latin typeface="Avian" pitchFamily="34" charset="0"/>
              </a:rPr>
              <a:t>pembayaran</a:t>
            </a:r>
            <a:r>
              <a:rPr lang="en-US" sz="2000" b="1" dirty="0">
                <a:latin typeface="Avian" pitchFamily="34" charset="0"/>
              </a:rPr>
              <a:t> </a:t>
            </a:r>
            <a:r>
              <a:rPr lang="en-US" sz="2000" b="1" dirty="0" err="1">
                <a:latin typeface="Avian" pitchFamily="34" charset="0"/>
              </a:rPr>
              <a:t>belanja</a:t>
            </a:r>
            <a:r>
              <a:rPr lang="en-US" sz="2000" b="1" dirty="0">
                <a:latin typeface="Avian" pitchFamily="34" charset="0"/>
              </a:rPr>
              <a:t> </a:t>
            </a:r>
            <a:r>
              <a:rPr lang="en-US" sz="2000" b="1" dirty="0" err="1">
                <a:latin typeface="Avian" pitchFamily="34" charset="0"/>
              </a:rPr>
              <a:t>tanpa</a:t>
            </a:r>
            <a:r>
              <a:rPr lang="en-US" sz="2000" b="1" dirty="0">
                <a:latin typeface="Avian" pitchFamily="34" charset="0"/>
              </a:rPr>
              <a:t> </a:t>
            </a:r>
            <a:r>
              <a:rPr lang="en-US" sz="2000" b="1" dirty="0" err="1">
                <a:latin typeface="Avian" pitchFamily="34" charset="0"/>
              </a:rPr>
              <a:t>melalui</a:t>
            </a:r>
            <a:r>
              <a:rPr lang="en-US" sz="2000" b="1" dirty="0">
                <a:latin typeface="Avian" pitchFamily="34" charset="0"/>
              </a:rPr>
              <a:t> </a:t>
            </a:r>
            <a:r>
              <a:rPr lang="en-US" sz="2000" b="1" dirty="0" err="1">
                <a:latin typeface="Avian" pitchFamily="34" charset="0"/>
              </a:rPr>
              <a:t>panjar</a:t>
            </a:r>
            <a:endParaRPr lang="en-US" sz="2000" b="1" dirty="0">
              <a:latin typeface="Avian" pitchFamily="34" charset="0"/>
            </a:endParaRPr>
          </a:p>
        </p:txBody>
      </p:sp>
      <p:sp>
        <p:nvSpPr>
          <p:cNvPr id="566307" name="Title 1"/>
          <p:cNvSpPr>
            <a:spLocks noGrp="1"/>
          </p:cNvSpPr>
          <p:nvPr>
            <p:ph type="title" idx="4294967295"/>
          </p:nvPr>
        </p:nvSpPr>
        <p:spPr>
          <a:xfrm>
            <a:off x="788377" y="228600"/>
            <a:ext cx="7971692" cy="896938"/>
          </a:xfrm>
          <a:ln w="22225" cap="flat" algn="ctr">
            <a:solidFill>
              <a:srgbClr val="FF0000"/>
            </a:solidFill>
          </a:ln>
          <a:effectLst>
            <a:prstShdw prst="shdw17" dist="17961" dir="2700000">
              <a:srgbClr val="FF0000">
                <a:gamma/>
                <a:shade val="60000"/>
                <a:invGamma/>
              </a:srgbClr>
            </a:prstShdw>
          </a:effectLst>
        </p:spPr>
        <p:txBody>
          <a:bodyPr bIns="91440" anchorCtr="1"/>
          <a:lstStyle/>
          <a:p>
            <a:pPr eaLnBrk="1" hangingPunct="1">
              <a:defRPr/>
            </a:pPr>
            <a:r>
              <a:rPr lang="en-US" sz="3200">
                <a:solidFill>
                  <a:schemeClr val="tx1"/>
                </a:solidFill>
                <a:latin typeface="Albertus Extra Bold" pitchFamily="34" charset="0"/>
              </a:rPr>
              <a:t>PEMBUKUAN BELANJA</a:t>
            </a:r>
            <a:endParaRPr lang="en-US" sz="3200">
              <a:solidFill>
                <a:schemeClr val="tx1"/>
              </a:solidFill>
              <a:latin typeface="Albertus Extra Bold" pitchFamily="34" charset="0"/>
            </a:endParaRP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260648"/>
            <a:ext cx="8334926" cy="540061"/>
          </a:xfrm>
          <a:solidFill>
            <a:schemeClr val="accent6">
              <a:lumMod val="20000"/>
              <a:lumOff val="80000"/>
            </a:schemeClr>
          </a:solidFill>
          <a:ln>
            <a:solidFill>
              <a:schemeClr val="tx1"/>
            </a:solidFill>
          </a:ln>
        </p:spPr>
        <p:txBody>
          <a:bodyPr>
            <a:noAutofit/>
          </a:bodyPr>
          <a:lstStyle/>
          <a:p>
            <a:pPr algn="ctr">
              <a:defRPr/>
            </a:pPr>
            <a:r>
              <a:rPr lang="en-US" sz="2100" b="1" dirty="0"/>
              <a:t>PENGUJIAN TAGIHAN ATAS BEBAN APBD</a:t>
            </a:r>
            <a:endParaRPr lang="en-US" sz="2100" b="1" dirty="0"/>
          </a:p>
        </p:txBody>
      </p:sp>
      <p:sp>
        <p:nvSpPr>
          <p:cNvPr id="5" name="Content Placeholder 2"/>
          <p:cNvSpPr>
            <a:spLocks noGrp="1"/>
          </p:cNvSpPr>
          <p:nvPr>
            <p:ph idx="1"/>
          </p:nvPr>
        </p:nvSpPr>
        <p:spPr>
          <a:xfrm>
            <a:off x="611560" y="848740"/>
            <a:ext cx="8334926" cy="5604596"/>
          </a:xfrm>
          <a:ln>
            <a:solidFill>
              <a:schemeClr val="tx1"/>
            </a:solidFill>
          </a:ln>
        </p:spPr>
        <p:txBody>
          <a:bodyPr>
            <a:noAutofit/>
          </a:bodyPr>
          <a:lstStyle/>
          <a:p>
            <a:pPr marL="62230" indent="-62230" algn="just">
              <a:spcBef>
                <a:spcPts val="0"/>
              </a:spcBef>
              <a:buFontTx/>
              <a:buChar char="•"/>
              <a:defRPr/>
            </a:pPr>
            <a:r>
              <a:rPr lang="en-US" sz="1500" b="1" dirty="0" err="1">
                <a:latin typeface="Arial" panose="020B0604020202020204" pitchFamily="34" charset="0"/>
                <a:cs typeface="Arial" panose="020B0604020202020204" pitchFamily="34" charset="0"/>
              </a:rPr>
              <a:t>Wetmatigheid</a:t>
            </a:r>
            <a:r>
              <a:rPr lang="en-US" sz="1500" b="1" dirty="0">
                <a:latin typeface="Arial" panose="020B0604020202020204" pitchFamily="34" charset="0"/>
                <a:cs typeface="Arial" panose="020B0604020202020204" pitchFamily="34" charset="0"/>
              </a:rPr>
              <a:t> (Sah </a:t>
            </a:r>
            <a:r>
              <a:rPr lang="en-US" sz="1500" b="1" dirty="0" err="1">
                <a:latin typeface="Arial" panose="020B0604020202020204" pitchFamily="34" charset="0"/>
                <a:cs typeface="Arial" panose="020B0604020202020204" pitchFamily="34" charset="0"/>
              </a:rPr>
              <a:t>Menurut</a:t>
            </a:r>
            <a:r>
              <a:rPr lang="en-US" sz="1500" b="1" dirty="0">
                <a:latin typeface="Arial" panose="020B0604020202020204" pitchFamily="34" charset="0"/>
                <a:cs typeface="Arial" panose="020B0604020202020204" pitchFamily="34" charset="0"/>
              </a:rPr>
              <a:t> </a:t>
            </a:r>
            <a:r>
              <a:rPr lang="en-US" sz="1500" b="1" dirty="0" err="1">
                <a:latin typeface="Arial" panose="020B0604020202020204" pitchFamily="34" charset="0"/>
                <a:cs typeface="Arial" panose="020B0604020202020204" pitchFamily="34" charset="0"/>
              </a:rPr>
              <a:t>Aturan</a:t>
            </a:r>
            <a:r>
              <a:rPr lang="en-US" sz="1500" b="1" dirty="0">
                <a:latin typeface="Arial" panose="020B0604020202020204" pitchFamily="34" charset="0"/>
                <a:cs typeface="Arial" panose="020B0604020202020204" pitchFamily="34" charset="0"/>
              </a:rPr>
              <a:t>),</a:t>
            </a:r>
            <a:r>
              <a:rPr lang="en-US" sz="1500" dirty="0">
                <a:latin typeface="Arial" panose="020B0604020202020204" pitchFamily="34" charset="0"/>
                <a:cs typeface="Arial" panose="020B0604020202020204" pitchFamily="34" charset="0"/>
              </a:rPr>
              <a:t> </a:t>
            </a:r>
            <a:r>
              <a:rPr lang="en-US" sz="1500" b="1" dirty="0">
                <a:latin typeface="Arial" panose="020B0604020202020204" pitchFamily="34" charset="0"/>
                <a:cs typeface="Arial" panose="020B0604020202020204" pitchFamily="34" charset="0"/>
              </a:rPr>
              <a:t>,</a:t>
            </a:r>
            <a:r>
              <a:rPr lang="en-US" sz="1500" dirty="0">
                <a:latin typeface="Arial" panose="020B0604020202020204" pitchFamily="34" charset="0"/>
                <a:cs typeface="Arial" panose="020B0604020202020204" pitchFamily="34" charset="0"/>
              </a:rPr>
              <a:t> </a:t>
            </a:r>
            <a:r>
              <a:rPr lang="en-US" sz="1500" dirty="0" err="1">
                <a:latin typeface="Arial" panose="020B0604020202020204" pitchFamily="34" charset="0"/>
                <a:cs typeface="Arial" panose="020B0604020202020204" pitchFamily="34" charset="0"/>
              </a:rPr>
              <a:t>Pengujian</a:t>
            </a:r>
            <a:r>
              <a:rPr lang="en-US" sz="1500" dirty="0">
                <a:latin typeface="Arial" panose="020B0604020202020204" pitchFamily="34" charset="0"/>
                <a:cs typeface="Arial" panose="020B0604020202020204" pitchFamily="34" charset="0"/>
              </a:rPr>
              <a:t> </a:t>
            </a:r>
            <a:r>
              <a:rPr lang="en-US" sz="1500" i="1" dirty="0" err="1">
                <a:latin typeface="Arial" panose="020B0604020202020204" pitchFamily="34" charset="0"/>
                <a:cs typeface="Arial" panose="020B0604020202020204" pitchFamily="34" charset="0"/>
              </a:rPr>
              <a:t>wetmatigheid</a:t>
            </a:r>
            <a:r>
              <a:rPr lang="en-US" sz="1500" dirty="0">
                <a:latin typeface="Arial" panose="020B0604020202020204" pitchFamily="34" charset="0"/>
                <a:cs typeface="Arial" panose="020B0604020202020204" pitchFamily="34" charset="0"/>
              </a:rPr>
              <a:t> </a:t>
            </a:r>
            <a:r>
              <a:rPr lang="en-US" sz="1500" dirty="0" err="1">
                <a:latin typeface="Arial" panose="020B0604020202020204" pitchFamily="34" charset="0"/>
                <a:cs typeface="Arial" panose="020B0604020202020204" pitchFamily="34" charset="0"/>
              </a:rPr>
              <a:t>dilakukan</a:t>
            </a:r>
            <a:r>
              <a:rPr lang="en-US" sz="1500" dirty="0">
                <a:latin typeface="Arial" panose="020B0604020202020204" pitchFamily="34" charset="0"/>
                <a:cs typeface="Arial" panose="020B0604020202020204" pitchFamily="34" charset="0"/>
              </a:rPr>
              <a:t> </a:t>
            </a:r>
            <a:r>
              <a:rPr lang="en-US" sz="1500" dirty="0" err="1">
                <a:latin typeface="Arial" panose="020B0604020202020204" pitchFamily="34" charset="0"/>
                <a:cs typeface="Arial" panose="020B0604020202020204" pitchFamily="34" charset="0"/>
              </a:rPr>
              <a:t>untuk</a:t>
            </a:r>
            <a:r>
              <a:rPr lang="en-US" sz="1500" dirty="0">
                <a:latin typeface="Arial" panose="020B0604020202020204" pitchFamily="34" charset="0"/>
                <a:cs typeface="Arial" panose="020B0604020202020204" pitchFamily="34" charset="0"/>
              </a:rPr>
              <a:t> </a:t>
            </a:r>
            <a:r>
              <a:rPr lang="en-US" sz="1500" dirty="0" err="1">
                <a:latin typeface="Arial" panose="020B0604020202020204" pitchFamily="34" charset="0"/>
                <a:cs typeface="Arial" panose="020B0604020202020204" pitchFamily="34" charset="0"/>
              </a:rPr>
              <a:t>memastikan</a:t>
            </a:r>
            <a:r>
              <a:rPr lang="en-US" sz="1500" dirty="0">
                <a:latin typeface="Arial" panose="020B0604020202020204" pitchFamily="34" charset="0"/>
                <a:cs typeface="Arial" panose="020B0604020202020204" pitchFamily="34" charset="0"/>
              </a:rPr>
              <a:t> </a:t>
            </a:r>
            <a:r>
              <a:rPr lang="en-US" sz="1500" dirty="0" err="1">
                <a:latin typeface="Arial" panose="020B0604020202020204" pitchFamily="34" charset="0"/>
                <a:cs typeface="Arial" panose="020B0604020202020204" pitchFamily="34" charset="0"/>
              </a:rPr>
              <a:t>apakah</a:t>
            </a:r>
            <a:r>
              <a:rPr lang="en-US" sz="1500" dirty="0">
                <a:latin typeface="Arial" panose="020B0604020202020204" pitchFamily="34" charset="0"/>
                <a:cs typeface="Arial" panose="020B0604020202020204" pitchFamily="34" charset="0"/>
              </a:rPr>
              <a:t> </a:t>
            </a:r>
            <a:r>
              <a:rPr lang="en-US" sz="1500" dirty="0" err="1">
                <a:latin typeface="Arial" panose="020B0604020202020204" pitchFamily="34" charset="0"/>
                <a:cs typeface="Arial" panose="020B0604020202020204" pitchFamily="34" charset="0"/>
              </a:rPr>
              <a:t>tagihan</a:t>
            </a:r>
            <a:r>
              <a:rPr lang="en-US" sz="1500" dirty="0">
                <a:latin typeface="Arial" panose="020B0604020202020204" pitchFamily="34" charset="0"/>
                <a:cs typeface="Arial" panose="020B0604020202020204" pitchFamily="34" charset="0"/>
              </a:rPr>
              <a:t> </a:t>
            </a:r>
            <a:r>
              <a:rPr lang="en-US" sz="1500" dirty="0" err="1">
                <a:latin typeface="Arial" panose="020B0604020202020204" pitchFamily="34" charset="0"/>
                <a:cs typeface="Arial" panose="020B0604020202020204" pitchFamily="34" charset="0"/>
              </a:rPr>
              <a:t>atas</a:t>
            </a:r>
            <a:r>
              <a:rPr lang="en-US" sz="1500" dirty="0">
                <a:latin typeface="Arial" panose="020B0604020202020204" pitchFamily="34" charset="0"/>
                <a:cs typeface="Arial" panose="020B0604020202020204" pitchFamily="34" charset="0"/>
              </a:rPr>
              <a:t> </a:t>
            </a:r>
            <a:r>
              <a:rPr lang="en-US" sz="1500" dirty="0" err="1">
                <a:latin typeface="Arial" panose="020B0604020202020204" pitchFamily="34" charset="0"/>
                <a:cs typeface="Arial" panose="020B0604020202020204" pitchFamily="34" charset="0"/>
              </a:rPr>
              <a:t>beban</a:t>
            </a:r>
            <a:r>
              <a:rPr lang="en-US" sz="1500" dirty="0">
                <a:latin typeface="Arial" panose="020B0604020202020204" pitchFamily="34" charset="0"/>
                <a:cs typeface="Arial" panose="020B0604020202020204" pitchFamily="34" charset="0"/>
              </a:rPr>
              <a:t> </a:t>
            </a:r>
            <a:r>
              <a:rPr lang="en-US" sz="1500" dirty="0" err="1">
                <a:latin typeface="Arial" panose="020B0604020202020204" pitchFamily="34" charset="0"/>
                <a:cs typeface="Arial" panose="020B0604020202020204" pitchFamily="34" charset="0"/>
              </a:rPr>
              <a:t>anggaran</a:t>
            </a:r>
            <a:r>
              <a:rPr lang="en-US" sz="1500" dirty="0">
                <a:latin typeface="Arial" panose="020B0604020202020204" pitchFamily="34" charset="0"/>
                <a:cs typeface="Arial" panose="020B0604020202020204" pitchFamily="34" charset="0"/>
              </a:rPr>
              <a:t> </a:t>
            </a:r>
            <a:r>
              <a:rPr lang="en-US" sz="1500" dirty="0" err="1">
                <a:latin typeface="Arial" panose="020B0604020202020204" pitchFamily="34" charset="0"/>
                <a:cs typeface="Arial" panose="020B0604020202020204" pitchFamily="34" charset="0"/>
              </a:rPr>
              <a:t>belanja</a:t>
            </a:r>
            <a:r>
              <a:rPr lang="en-US" sz="1500" dirty="0">
                <a:latin typeface="Arial" panose="020B0604020202020204" pitchFamily="34" charset="0"/>
                <a:cs typeface="Arial" panose="020B0604020202020204" pitchFamily="34" charset="0"/>
              </a:rPr>
              <a:t> </a:t>
            </a:r>
            <a:r>
              <a:rPr lang="en-US" sz="1500" dirty="0" err="1">
                <a:latin typeface="Arial" panose="020B0604020202020204" pitchFamily="34" charset="0"/>
                <a:cs typeface="Arial" panose="020B0604020202020204" pitchFamily="34" charset="0"/>
              </a:rPr>
              <a:t>daerah</a:t>
            </a:r>
            <a:r>
              <a:rPr lang="en-US" sz="1500" dirty="0">
                <a:latin typeface="Arial" panose="020B0604020202020204" pitchFamily="34" charset="0"/>
                <a:cs typeface="Arial" panose="020B0604020202020204" pitchFamily="34" charset="0"/>
              </a:rPr>
              <a:t> </a:t>
            </a:r>
            <a:r>
              <a:rPr lang="en-US" sz="1500" dirty="0" err="1">
                <a:latin typeface="Arial" panose="020B0604020202020204" pitchFamily="34" charset="0"/>
                <a:cs typeface="Arial" panose="020B0604020202020204" pitchFamily="34" charset="0"/>
              </a:rPr>
              <a:t>itu</a:t>
            </a:r>
            <a:r>
              <a:rPr lang="en-US" sz="1500" dirty="0">
                <a:latin typeface="Arial" panose="020B0604020202020204" pitchFamily="34" charset="0"/>
                <a:cs typeface="Arial" panose="020B0604020202020204" pitchFamily="34" charset="0"/>
              </a:rPr>
              <a:t> </a:t>
            </a:r>
            <a:r>
              <a:rPr lang="en-US" sz="1500" dirty="0" err="1">
                <a:latin typeface="Arial" panose="020B0604020202020204" pitchFamily="34" charset="0"/>
                <a:cs typeface="Arial" panose="020B0604020202020204" pitchFamily="34" charset="0"/>
              </a:rPr>
              <a:t>sesuai</a:t>
            </a:r>
            <a:r>
              <a:rPr lang="en-US" sz="1500" dirty="0">
                <a:latin typeface="Arial" panose="020B0604020202020204" pitchFamily="34" charset="0"/>
                <a:cs typeface="Arial" panose="020B0604020202020204" pitchFamily="34" charset="0"/>
              </a:rPr>
              <a:t> </a:t>
            </a:r>
            <a:r>
              <a:rPr lang="en-US" sz="1500" dirty="0" err="1">
                <a:latin typeface="Arial" panose="020B0604020202020204" pitchFamily="34" charset="0"/>
                <a:cs typeface="Arial" panose="020B0604020202020204" pitchFamily="34" charset="0"/>
              </a:rPr>
              <a:t>dengan</a:t>
            </a:r>
            <a:r>
              <a:rPr lang="en-US" sz="1500" dirty="0">
                <a:latin typeface="Arial" panose="020B0604020202020204" pitchFamily="34" charset="0"/>
                <a:cs typeface="Arial" panose="020B0604020202020204" pitchFamily="34" charset="0"/>
              </a:rPr>
              <a:t> </a:t>
            </a:r>
            <a:r>
              <a:rPr lang="en-US" sz="1500" dirty="0" err="1">
                <a:latin typeface="Arial" panose="020B0604020202020204" pitchFamily="34" charset="0"/>
                <a:cs typeface="Arial" panose="020B0604020202020204" pitchFamily="34" charset="0"/>
              </a:rPr>
              <a:t>ketentuan</a:t>
            </a:r>
            <a:r>
              <a:rPr lang="en-US" sz="1500" dirty="0">
                <a:latin typeface="Arial" panose="020B0604020202020204" pitchFamily="34" charset="0"/>
                <a:cs typeface="Arial" panose="020B0604020202020204" pitchFamily="34" charset="0"/>
              </a:rPr>
              <a:t> </a:t>
            </a:r>
            <a:r>
              <a:rPr lang="en-US" sz="1500" dirty="0" err="1">
                <a:latin typeface="Arial" panose="020B0604020202020204" pitchFamily="34" charset="0"/>
                <a:cs typeface="Arial" panose="020B0604020202020204" pitchFamily="34" charset="0"/>
              </a:rPr>
              <a:t>perundang-undangan</a:t>
            </a:r>
            <a:r>
              <a:rPr lang="en-US" sz="1500" dirty="0">
                <a:latin typeface="Arial" panose="020B0604020202020204" pitchFamily="34" charset="0"/>
                <a:cs typeface="Arial" panose="020B0604020202020204" pitchFamily="34" charset="0"/>
              </a:rPr>
              <a:t> yang </a:t>
            </a:r>
            <a:r>
              <a:rPr lang="en-US" sz="1500" dirty="0" err="1">
                <a:latin typeface="Arial" panose="020B0604020202020204" pitchFamily="34" charset="0"/>
                <a:cs typeface="Arial" panose="020B0604020202020204" pitchFamily="34" charset="0"/>
              </a:rPr>
              <a:t>berlaku</a:t>
            </a:r>
            <a:r>
              <a:rPr lang="en-US" sz="1500" dirty="0">
                <a:latin typeface="Arial" panose="020B0604020202020204" pitchFamily="34" charset="0"/>
                <a:cs typeface="Arial" panose="020B0604020202020204" pitchFamily="34" charset="0"/>
              </a:rPr>
              <a:t> </a:t>
            </a:r>
            <a:r>
              <a:rPr lang="en-US" sz="1500" dirty="0" err="1">
                <a:latin typeface="Arial" panose="020B0604020202020204" pitchFamily="34" charset="0"/>
                <a:cs typeface="Arial" panose="020B0604020202020204" pitchFamily="34" charset="0"/>
              </a:rPr>
              <a:t>atau</a:t>
            </a:r>
            <a:r>
              <a:rPr lang="en-US" sz="1500" dirty="0">
                <a:latin typeface="Arial" panose="020B0604020202020204" pitchFamily="34" charset="0"/>
                <a:cs typeface="Arial" panose="020B0604020202020204" pitchFamily="34" charset="0"/>
              </a:rPr>
              <a:t> </a:t>
            </a:r>
            <a:r>
              <a:rPr lang="en-US" sz="1500" dirty="0" err="1">
                <a:latin typeface="Arial" panose="020B0604020202020204" pitchFamily="34" charset="0"/>
                <a:cs typeface="Arial" panose="020B0604020202020204" pitchFamily="34" charset="0"/>
              </a:rPr>
              <a:t>tidak</a:t>
            </a:r>
            <a:r>
              <a:rPr lang="en-US" sz="1500" dirty="0">
                <a:latin typeface="Arial" panose="020B0604020202020204" pitchFamily="34" charset="0"/>
                <a:cs typeface="Arial" panose="020B0604020202020204" pitchFamily="34" charset="0"/>
              </a:rPr>
              <a:t>, dan </a:t>
            </a:r>
            <a:r>
              <a:rPr lang="en-US" sz="1500" dirty="0" err="1">
                <a:latin typeface="Arial" panose="020B0604020202020204" pitchFamily="34" charset="0"/>
                <a:cs typeface="Arial" panose="020B0604020202020204" pitchFamily="34" charset="0"/>
              </a:rPr>
              <a:t>apakah</a:t>
            </a:r>
            <a:r>
              <a:rPr lang="en-US" sz="1500" dirty="0">
                <a:latin typeface="Arial" panose="020B0604020202020204" pitchFamily="34" charset="0"/>
                <a:cs typeface="Arial" panose="020B0604020202020204" pitchFamily="34" charset="0"/>
              </a:rPr>
              <a:t> dana yang </a:t>
            </a:r>
            <a:r>
              <a:rPr lang="en-US" sz="1500" dirty="0" err="1">
                <a:latin typeface="Arial" panose="020B0604020202020204" pitchFamily="34" charset="0"/>
                <a:cs typeface="Arial" panose="020B0604020202020204" pitchFamily="34" charset="0"/>
              </a:rPr>
              <a:t>digunakan</a:t>
            </a:r>
            <a:r>
              <a:rPr lang="en-US" sz="1500" dirty="0">
                <a:latin typeface="Arial" panose="020B0604020202020204" pitchFamily="34" charset="0"/>
                <a:cs typeface="Arial" panose="020B0604020202020204" pitchFamily="34" charset="0"/>
              </a:rPr>
              <a:t> </a:t>
            </a:r>
            <a:r>
              <a:rPr lang="en-US" sz="1500" dirty="0" err="1">
                <a:latin typeface="Arial" panose="020B0604020202020204" pitchFamily="34" charset="0"/>
                <a:cs typeface="Arial" panose="020B0604020202020204" pitchFamily="34" charset="0"/>
              </a:rPr>
              <a:t>untuk</a:t>
            </a:r>
            <a:r>
              <a:rPr lang="en-US" sz="1500" dirty="0">
                <a:latin typeface="Arial" panose="020B0604020202020204" pitchFamily="34" charset="0"/>
                <a:cs typeface="Arial" panose="020B0604020202020204" pitchFamily="34" charset="0"/>
              </a:rPr>
              <a:t> </a:t>
            </a:r>
            <a:r>
              <a:rPr lang="en-US" sz="1500" dirty="0" err="1">
                <a:latin typeface="Arial" panose="020B0604020202020204" pitchFamily="34" charset="0"/>
                <a:cs typeface="Arial" panose="020B0604020202020204" pitchFamily="34" charset="0"/>
              </a:rPr>
              <a:t>membayar</a:t>
            </a:r>
            <a:r>
              <a:rPr lang="en-US" sz="1500" dirty="0">
                <a:latin typeface="Arial" panose="020B0604020202020204" pitchFamily="34" charset="0"/>
                <a:cs typeface="Arial" panose="020B0604020202020204" pitchFamily="34" charset="0"/>
              </a:rPr>
              <a:t> </a:t>
            </a:r>
            <a:r>
              <a:rPr lang="en-US" sz="1500" dirty="0" err="1">
                <a:latin typeface="Arial" panose="020B0604020202020204" pitchFamily="34" charset="0"/>
                <a:cs typeface="Arial" panose="020B0604020202020204" pitchFamily="34" charset="0"/>
              </a:rPr>
              <a:t>tagihan</a:t>
            </a:r>
            <a:r>
              <a:rPr lang="en-US" sz="1500" dirty="0">
                <a:latin typeface="Arial" panose="020B0604020202020204" pitchFamily="34" charset="0"/>
                <a:cs typeface="Arial" panose="020B0604020202020204" pitchFamily="34" charset="0"/>
              </a:rPr>
              <a:t> </a:t>
            </a:r>
            <a:r>
              <a:rPr lang="en-US" sz="1500" dirty="0" err="1">
                <a:latin typeface="Arial" panose="020B0604020202020204" pitchFamily="34" charset="0"/>
                <a:cs typeface="Arial" panose="020B0604020202020204" pitchFamily="34" charset="0"/>
              </a:rPr>
              <a:t>atas</a:t>
            </a:r>
            <a:r>
              <a:rPr lang="en-US" sz="1500" dirty="0">
                <a:latin typeface="Arial" panose="020B0604020202020204" pitchFamily="34" charset="0"/>
                <a:cs typeface="Arial" panose="020B0604020202020204" pitchFamily="34" charset="0"/>
              </a:rPr>
              <a:t> </a:t>
            </a:r>
            <a:r>
              <a:rPr lang="en-US" sz="1500" dirty="0" err="1">
                <a:latin typeface="Arial" panose="020B0604020202020204" pitchFamily="34" charset="0"/>
                <a:cs typeface="Arial" panose="020B0604020202020204" pitchFamily="34" charset="0"/>
              </a:rPr>
              <a:t>beban</a:t>
            </a:r>
            <a:r>
              <a:rPr lang="en-US" sz="1500" dirty="0">
                <a:latin typeface="Arial" panose="020B0604020202020204" pitchFamily="34" charset="0"/>
                <a:cs typeface="Arial" panose="020B0604020202020204" pitchFamily="34" charset="0"/>
              </a:rPr>
              <a:t> </a:t>
            </a:r>
            <a:r>
              <a:rPr lang="en-US" sz="1500" dirty="0" err="1">
                <a:latin typeface="Arial" panose="020B0604020202020204" pitchFamily="34" charset="0"/>
                <a:cs typeface="Arial" panose="020B0604020202020204" pitchFamily="34" charset="0"/>
              </a:rPr>
              <a:t>anggaran</a:t>
            </a:r>
            <a:r>
              <a:rPr lang="en-US" sz="1500" dirty="0">
                <a:latin typeface="Arial" panose="020B0604020202020204" pitchFamily="34" charset="0"/>
                <a:cs typeface="Arial" panose="020B0604020202020204" pitchFamily="34" charset="0"/>
              </a:rPr>
              <a:t> </a:t>
            </a:r>
            <a:r>
              <a:rPr lang="en-US" sz="1500" dirty="0" err="1">
                <a:latin typeface="Arial" panose="020B0604020202020204" pitchFamily="34" charset="0"/>
                <a:cs typeface="Arial" panose="020B0604020202020204" pitchFamily="34" charset="0"/>
              </a:rPr>
              <a:t>belanja</a:t>
            </a:r>
            <a:r>
              <a:rPr lang="en-US" sz="1500" dirty="0">
                <a:latin typeface="Arial" panose="020B0604020202020204" pitchFamily="34" charset="0"/>
                <a:cs typeface="Arial" panose="020B0604020202020204" pitchFamily="34" charset="0"/>
              </a:rPr>
              <a:t> </a:t>
            </a:r>
            <a:r>
              <a:rPr lang="en-US" sz="1500" dirty="0" err="1">
                <a:latin typeface="Arial" panose="020B0604020202020204" pitchFamily="34" charset="0"/>
                <a:cs typeface="Arial" panose="020B0604020202020204" pitchFamily="34" charset="0"/>
              </a:rPr>
              <a:t>daerah</a:t>
            </a:r>
            <a:r>
              <a:rPr lang="en-US" sz="1500" dirty="0">
                <a:latin typeface="Arial" panose="020B0604020202020204" pitchFamily="34" charset="0"/>
                <a:cs typeface="Arial" panose="020B0604020202020204" pitchFamily="34" charset="0"/>
              </a:rPr>
              <a:t> </a:t>
            </a:r>
            <a:r>
              <a:rPr lang="en-US" sz="1500" dirty="0" err="1">
                <a:latin typeface="Arial" panose="020B0604020202020204" pitchFamily="34" charset="0"/>
                <a:cs typeface="Arial" panose="020B0604020202020204" pitchFamily="34" charset="0"/>
              </a:rPr>
              <a:t>itu</a:t>
            </a:r>
            <a:r>
              <a:rPr lang="en-US" sz="1500" dirty="0">
                <a:latin typeface="Arial" panose="020B0604020202020204" pitchFamily="34" charset="0"/>
                <a:cs typeface="Arial" panose="020B0604020202020204" pitchFamily="34" charset="0"/>
              </a:rPr>
              <a:t> </a:t>
            </a:r>
            <a:r>
              <a:rPr lang="en-US" sz="1500" dirty="0" err="1">
                <a:latin typeface="Arial" panose="020B0604020202020204" pitchFamily="34" charset="0"/>
                <a:cs typeface="Arial" panose="020B0604020202020204" pitchFamily="34" charset="0"/>
              </a:rPr>
              <a:t>tersedia</a:t>
            </a:r>
            <a:r>
              <a:rPr lang="en-US" sz="1500" dirty="0">
                <a:latin typeface="Arial" panose="020B0604020202020204" pitchFamily="34" charset="0"/>
                <a:cs typeface="Arial" panose="020B0604020202020204" pitchFamily="34" charset="0"/>
              </a:rPr>
              <a:t> </a:t>
            </a:r>
            <a:r>
              <a:rPr lang="en-US" sz="1500" dirty="0" err="1">
                <a:latin typeface="Arial" panose="020B0604020202020204" pitchFamily="34" charset="0"/>
                <a:cs typeface="Arial" panose="020B0604020202020204" pitchFamily="34" charset="0"/>
              </a:rPr>
              <a:t>dalamDPA</a:t>
            </a:r>
            <a:r>
              <a:rPr lang="en-US" sz="1500" dirty="0">
                <a:latin typeface="Arial" panose="020B0604020202020204" pitchFamily="34" charset="0"/>
                <a:cs typeface="Arial" panose="020B0604020202020204" pitchFamily="34" charset="0"/>
              </a:rPr>
              <a:t> </a:t>
            </a:r>
            <a:r>
              <a:rPr lang="en-US" sz="1500" dirty="0" err="1">
                <a:latin typeface="Arial" panose="020B0604020202020204" pitchFamily="34" charset="0"/>
                <a:cs typeface="Arial" panose="020B0604020202020204" pitchFamily="34" charset="0"/>
              </a:rPr>
              <a:t>atau</a:t>
            </a:r>
            <a:r>
              <a:rPr lang="en-US" sz="1500" dirty="0">
                <a:latin typeface="Arial" panose="020B0604020202020204" pitchFamily="34" charset="0"/>
                <a:cs typeface="Arial" panose="020B0604020202020204" pitchFamily="34" charset="0"/>
              </a:rPr>
              <a:t> </a:t>
            </a:r>
            <a:r>
              <a:rPr lang="en-US" sz="1500" dirty="0" err="1">
                <a:latin typeface="Arial" panose="020B0604020202020204" pitchFamily="34" charset="0"/>
                <a:cs typeface="Arial" panose="020B0604020202020204" pitchFamily="34" charset="0"/>
              </a:rPr>
              <a:t>tidak</a:t>
            </a:r>
            <a:r>
              <a:rPr lang="en-US" sz="1500" dirty="0">
                <a:latin typeface="Arial" panose="020B0604020202020204" pitchFamily="34" charset="0"/>
                <a:cs typeface="Arial" panose="020B0604020202020204" pitchFamily="34" charset="0"/>
              </a:rPr>
              <a:t>.</a:t>
            </a:r>
            <a:endParaRPr lang="en-US" sz="1500" dirty="0">
              <a:latin typeface="Arial" panose="020B0604020202020204" pitchFamily="34" charset="0"/>
              <a:cs typeface="Arial" panose="020B0604020202020204" pitchFamily="34" charset="0"/>
            </a:endParaRPr>
          </a:p>
          <a:p>
            <a:pPr marL="62230" indent="-62230" algn="just">
              <a:spcBef>
                <a:spcPts val="0"/>
              </a:spcBef>
              <a:buFontTx/>
              <a:buChar char="•"/>
              <a:defRPr/>
            </a:pPr>
            <a:r>
              <a:rPr lang="en-US" sz="1500" b="1" dirty="0" err="1">
                <a:latin typeface="Arial" panose="020B0604020202020204" pitchFamily="34" charset="0"/>
                <a:cs typeface="Arial" panose="020B0604020202020204" pitchFamily="34" charset="0"/>
              </a:rPr>
              <a:t>Rechtmatigheid</a:t>
            </a:r>
            <a:r>
              <a:rPr lang="en-US" sz="1500" b="1" dirty="0">
                <a:latin typeface="Arial" panose="020B0604020202020204" pitchFamily="34" charset="0"/>
                <a:cs typeface="Arial" panose="020B0604020202020204" pitchFamily="34" charset="0"/>
              </a:rPr>
              <a:t> (Sah </a:t>
            </a:r>
            <a:r>
              <a:rPr lang="en-US" sz="1500" b="1" dirty="0" err="1">
                <a:latin typeface="Arial" panose="020B0604020202020204" pitchFamily="34" charset="0"/>
                <a:cs typeface="Arial" panose="020B0604020202020204" pitchFamily="34" charset="0"/>
              </a:rPr>
              <a:t>Menurut</a:t>
            </a:r>
            <a:r>
              <a:rPr lang="en-US" sz="1500" b="1" dirty="0">
                <a:latin typeface="Arial" panose="020B0604020202020204" pitchFamily="34" charset="0"/>
                <a:cs typeface="Arial" panose="020B0604020202020204" pitchFamily="34" charset="0"/>
              </a:rPr>
              <a:t> </a:t>
            </a:r>
            <a:r>
              <a:rPr lang="en-US" sz="1500" b="1" dirty="0" err="1">
                <a:latin typeface="Arial" panose="020B0604020202020204" pitchFamily="34" charset="0"/>
                <a:cs typeface="Arial" panose="020B0604020202020204" pitchFamily="34" charset="0"/>
              </a:rPr>
              <a:t>Administrasi</a:t>
            </a:r>
            <a:r>
              <a:rPr lang="en-US" sz="1500" b="1" dirty="0">
                <a:latin typeface="Arial" panose="020B0604020202020204" pitchFamily="34" charset="0"/>
                <a:cs typeface="Arial" panose="020B0604020202020204" pitchFamily="34" charset="0"/>
              </a:rPr>
              <a:t>), , </a:t>
            </a:r>
            <a:r>
              <a:rPr lang="en-US" sz="1500" dirty="0" err="1">
                <a:latin typeface="Arial" panose="020B0604020202020204" pitchFamily="34" charset="0"/>
                <a:cs typeface="Arial" panose="020B0604020202020204" pitchFamily="34" charset="0"/>
              </a:rPr>
              <a:t>Pengujian</a:t>
            </a:r>
            <a:r>
              <a:rPr lang="en-US" sz="1500" dirty="0">
                <a:latin typeface="Arial" panose="020B0604020202020204" pitchFamily="34" charset="0"/>
                <a:cs typeface="Arial" panose="020B0604020202020204" pitchFamily="34" charset="0"/>
              </a:rPr>
              <a:t> </a:t>
            </a:r>
            <a:r>
              <a:rPr lang="en-US" sz="1500" i="1" dirty="0" err="1">
                <a:latin typeface="Arial" panose="020B0604020202020204" pitchFamily="34" charset="0"/>
                <a:cs typeface="Arial" panose="020B0604020202020204" pitchFamily="34" charset="0"/>
              </a:rPr>
              <a:t>rechmatigheid</a:t>
            </a:r>
            <a:r>
              <a:rPr lang="en-US" sz="1500" dirty="0">
                <a:latin typeface="Arial" panose="020B0604020202020204" pitchFamily="34" charset="0"/>
                <a:cs typeface="Arial" panose="020B0604020202020204" pitchFamily="34" charset="0"/>
              </a:rPr>
              <a:t> </a:t>
            </a:r>
            <a:r>
              <a:rPr lang="en-US" sz="1500" dirty="0" err="1">
                <a:latin typeface="Arial" panose="020B0604020202020204" pitchFamily="34" charset="0"/>
                <a:cs typeface="Arial" panose="020B0604020202020204" pitchFamily="34" charset="0"/>
              </a:rPr>
              <a:t>dilakukan</a:t>
            </a:r>
            <a:r>
              <a:rPr lang="en-US" sz="1500" dirty="0">
                <a:latin typeface="Arial" panose="020B0604020202020204" pitchFamily="34" charset="0"/>
                <a:cs typeface="Arial" panose="020B0604020202020204" pitchFamily="34" charset="0"/>
              </a:rPr>
              <a:t> </a:t>
            </a:r>
            <a:r>
              <a:rPr lang="en-US" sz="1500" dirty="0" err="1">
                <a:latin typeface="Arial" panose="020B0604020202020204" pitchFamily="34" charset="0"/>
                <a:cs typeface="Arial" panose="020B0604020202020204" pitchFamily="34" charset="0"/>
              </a:rPr>
              <a:t>untuk</a:t>
            </a:r>
            <a:r>
              <a:rPr lang="en-US" sz="1500" dirty="0">
                <a:latin typeface="Arial" panose="020B0604020202020204" pitchFamily="34" charset="0"/>
                <a:cs typeface="Arial" panose="020B0604020202020204" pitchFamily="34" charset="0"/>
              </a:rPr>
              <a:t> </a:t>
            </a:r>
            <a:r>
              <a:rPr lang="en-US" sz="1500" dirty="0" err="1">
                <a:latin typeface="Arial" panose="020B0604020202020204" pitchFamily="34" charset="0"/>
                <a:cs typeface="Arial" panose="020B0604020202020204" pitchFamily="34" charset="0"/>
              </a:rPr>
              <a:t>memastikan</a:t>
            </a:r>
            <a:r>
              <a:rPr lang="en-US" sz="1500" dirty="0">
                <a:latin typeface="Arial" panose="020B0604020202020204" pitchFamily="34" charset="0"/>
                <a:cs typeface="Arial" panose="020B0604020202020204" pitchFamily="34" charset="0"/>
              </a:rPr>
              <a:t> </a:t>
            </a:r>
            <a:r>
              <a:rPr lang="en-US" sz="1500" dirty="0" err="1">
                <a:latin typeface="Arial" panose="020B0604020202020204" pitchFamily="34" charset="0"/>
                <a:cs typeface="Arial" panose="020B0604020202020204" pitchFamily="34" charset="0"/>
              </a:rPr>
              <a:t>apakah</a:t>
            </a:r>
            <a:r>
              <a:rPr lang="en-US" sz="1500" dirty="0">
                <a:latin typeface="Arial" panose="020B0604020202020204" pitchFamily="34" charset="0"/>
                <a:cs typeface="Arial" panose="020B0604020202020204" pitchFamily="34" charset="0"/>
              </a:rPr>
              <a:t> para </a:t>
            </a:r>
            <a:r>
              <a:rPr lang="en-US" sz="1500" dirty="0" err="1">
                <a:latin typeface="Arial" panose="020B0604020202020204" pitchFamily="34" charset="0"/>
                <a:cs typeface="Arial" panose="020B0604020202020204" pitchFamily="34" charset="0"/>
              </a:rPr>
              <a:t>pihak</a:t>
            </a:r>
            <a:r>
              <a:rPr lang="en-US" sz="1500" dirty="0">
                <a:latin typeface="Arial" panose="020B0604020202020204" pitchFamily="34" charset="0"/>
                <a:cs typeface="Arial" panose="020B0604020202020204" pitchFamily="34" charset="0"/>
              </a:rPr>
              <a:t> yang </a:t>
            </a:r>
            <a:r>
              <a:rPr lang="en-US" sz="1500" dirty="0" err="1">
                <a:latin typeface="Arial" panose="020B0604020202020204" pitchFamily="34" charset="0"/>
                <a:cs typeface="Arial" panose="020B0604020202020204" pitchFamily="34" charset="0"/>
              </a:rPr>
              <a:t>mengajukan</a:t>
            </a:r>
            <a:r>
              <a:rPr lang="en-US" sz="1500" dirty="0">
                <a:latin typeface="Arial" panose="020B0604020202020204" pitchFamily="34" charset="0"/>
                <a:cs typeface="Arial" panose="020B0604020202020204" pitchFamily="34" charset="0"/>
              </a:rPr>
              <a:t> </a:t>
            </a:r>
            <a:r>
              <a:rPr lang="en-US" sz="1500" dirty="0" err="1">
                <a:latin typeface="Arial" panose="020B0604020202020204" pitchFamily="34" charset="0"/>
                <a:cs typeface="Arial" panose="020B0604020202020204" pitchFamily="34" charset="0"/>
              </a:rPr>
              <a:t>tagihan</a:t>
            </a:r>
            <a:r>
              <a:rPr lang="en-US" sz="1500" dirty="0">
                <a:latin typeface="Arial" panose="020B0604020202020204" pitchFamily="34" charset="0"/>
                <a:cs typeface="Arial" panose="020B0604020202020204" pitchFamily="34" charset="0"/>
              </a:rPr>
              <a:t> </a:t>
            </a:r>
            <a:r>
              <a:rPr lang="en-US" sz="1500" dirty="0" err="1">
                <a:latin typeface="Arial" panose="020B0604020202020204" pitchFamily="34" charset="0"/>
                <a:cs typeface="Arial" panose="020B0604020202020204" pitchFamily="34" charset="0"/>
              </a:rPr>
              <a:t>atas</a:t>
            </a:r>
            <a:r>
              <a:rPr lang="en-US" sz="1500" dirty="0">
                <a:latin typeface="Arial" panose="020B0604020202020204" pitchFamily="34" charset="0"/>
                <a:cs typeface="Arial" panose="020B0604020202020204" pitchFamily="34" charset="0"/>
              </a:rPr>
              <a:t> </a:t>
            </a:r>
            <a:r>
              <a:rPr lang="en-US" sz="1500" dirty="0" err="1">
                <a:latin typeface="Arial" panose="020B0604020202020204" pitchFamily="34" charset="0"/>
                <a:cs typeface="Arial" panose="020B0604020202020204" pitchFamily="34" charset="0"/>
              </a:rPr>
              <a:t>beban</a:t>
            </a:r>
            <a:r>
              <a:rPr lang="en-US" sz="1500" dirty="0">
                <a:latin typeface="Arial" panose="020B0604020202020204" pitchFamily="34" charset="0"/>
                <a:cs typeface="Arial" panose="020B0604020202020204" pitchFamily="34" charset="0"/>
              </a:rPr>
              <a:t> </a:t>
            </a:r>
            <a:r>
              <a:rPr lang="en-US" sz="1500" dirty="0" err="1">
                <a:latin typeface="Arial" panose="020B0604020202020204" pitchFamily="34" charset="0"/>
                <a:cs typeface="Arial" panose="020B0604020202020204" pitchFamily="34" charset="0"/>
              </a:rPr>
              <a:t>anggaran</a:t>
            </a:r>
            <a:r>
              <a:rPr lang="en-US" sz="1500" dirty="0">
                <a:latin typeface="Arial" panose="020B0604020202020204" pitchFamily="34" charset="0"/>
                <a:cs typeface="Arial" panose="020B0604020202020204" pitchFamily="34" charset="0"/>
              </a:rPr>
              <a:t> </a:t>
            </a:r>
            <a:r>
              <a:rPr lang="en-US" sz="1500" dirty="0" err="1">
                <a:latin typeface="Arial" panose="020B0604020202020204" pitchFamily="34" charset="0"/>
                <a:cs typeface="Arial" panose="020B0604020202020204" pitchFamily="34" charset="0"/>
              </a:rPr>
              <a:t>belanja</a:t>
            </a:r>
            <a:r>
              <a:rPr lang="en-US" sz="1500" dirty="0">
                <a:latin typeface="Arial" panose="020B0604020202020204" pitchFamily="34" charset="0"/>
                <a:cs typeface="Arial" panose="020B0604020202020204" pitchFamily="34" charset="0"/>
              </a:rPr>
              <a:t> </a:t>
            </a:r>
            <a:r>
              <a:rPr lang="en-US" sz="1500" dirty="0" err="1">
                <a:latin typeface="Arial" panose="020B0604020202020204" pitchFamily="34" charset="0"/>
                <a:cs typeface="Arial" panose="020B0604020202020204" pitchFamily="34" charset="0"/>
              </a:rPr>
              <a:t>daerah</a:t>
            </a:r>
            <a:r>
              <a:rPr lang="en-US" sz="1500" dirty="0">
                <a:latin typeface="Arial" panose="020B0604020202020204" pitchFamily="34" charset="0"/>
                <a:cs typeface="Arial" panose="020B0604020202020204" pitchFamily="34" charset="0"/>
              </a:rPr>
              <a:t> </a:t>
            </a:r>
            <a:r>
              <a:rPr lang="en-US" sz="1500" dirty="0" err="1">
                <a:latin typeface="Arial" panose="020B0604020202020204" pitchFamily="34" charset="0"/>
                <a:cs typeface="Arial" panose="020B0604020202020204" pitchFamily="34" charset="0"/>
              </a:rPr>
              <a:t>itu</a:t>
            </a:r>
            <a:r>
              <a:rPr lang="en-US" sz="1500" dirty="0">
                <a:latin typeface="Arial" panose="020B0604020202020204" pitchFamily="34" charset="0"/>
                <a:cs typeface="Arial" panose="020B0604020202020204" pitchFamily="34" charset="0"/>
              </a:rPr>
              <a:t> </a:t>
            </a:r>
            <a:r>
              <a:rPr lang="en-US" sz="1500" dirty="0" err="1">
                <a:latin typeface="Arial" panose="020B0604020202020204" pitchFamily="34" charset="0"/>
                <a:cs typeface="Arial" panose="020B0604020202020204" pitchFamily="34" charset="0"/>
              </a:rPr>
              <a:t>secara</a:t>
            </a:r>
            <a:r>
              <a:rPr lang="en-US" sz="1500" dirty="0">
                <a:latin typeface="Arial" panose="020B0604020202020204" pitchFamily="34" charset="0"/>
                <a:cs typeface="Arial" panose="020B0604020202020204" pitchFamily="34" charset="0"/>
              </a:rPr>
              <a:t> formal </a:t>
            </a:r>
            <a:r>
              <a:rPr lang="en-US" sz="1500" dirty="0" err="1">
                <a:latin typeface="Arial" panose="020B0604020202020204" pitchFamily="34" charset="0"/>
                <a:cs typeface="Arial" panose="020B0604020202020204" pitchFamily="34" charset="0"/>
              </a:rPr>
              <a:t>adalah</a:t>
            </a:r>
            <a:r>
              <a:rPr lang="en-US" sz="1500" dirty="0">
                <a:latin typeface="Arial" panose="020B0604020202020204" pitchFamily="34" charset="0"/>
                <a:cs typeface="Arial" panose="020B0604020202020204" pitchFamily="34" charset="0"/>
              </a:rPr>
              <a:t> </a:t>
            </a:r>
            <a:r>
              <a:rPr lang="en-US" sz="1500" dirty="0" err="1">
                <a:latin typeface="Arial" panose="020B0604020202020204" pitchFamily="34" charset="0"/>
                <a:cs typeface="Arial" panose="020B0604020202020204" pitchFamily="34" charset="0"/>
              </a:rPr>
              <a:t>sah</a:t>
            </a:r>
            <a:r>
              <a:rPr lang="en-US" sz="1500" dirty="0">
                <a:latin typeface="Arial" panose="020B0604020202020204" pitchFamily="34" charset="0"/>
                <a:cs typeface="Arial" panose="020B0604020202020204" pitchFamily="34" charset="0"/>
              </a:rPr>
              <a:t>. </a:t>
            </a:r>
            <a:r>
              <a:rPr lang="en-US" sz="1500" dirty="0" err="1">
                <a:latin typeface="Arial" panose="020B0604020202020204" pitchFamily="34" charset="0"/>
                <a:cs typeface="Arial" panose="020B0604020202020204" pitchFamily="34" charset="0"/>
              </a:rPr>
              <a:t>Untuk</a:t>
            </a:r>
            <a:r>
              <a:rPr lang="en-US" sz="1500" dirty="0">
                <a:latin typeface="Arial" panose="020B0604020202020204" pitchFamily="34" charset="0"/>
                <a:cs typeface="Arial" panose="020B0604020202020204" pitchFamily="34" charset="0"/>
              </a:rPr>
              <a:t> </a:t>
            </a:r>
            <a:r>
              <a:rPr lang="en-US" sz="1500" dirty="0" err="1">
                <a:latin typeface="Arial" panose="020B0604020202020204" pitchFamily="34" charset="0"/>
                <a:cs typeface="Arial" panose="020B0604020202020204" pitchFamily="34" charset="0"/>
              </a:rPr>
              <a:t>keperluan</a:t>
            </a:r>
            <a:r>
              <a:rPr lang="en-US" sz="1500" dirty="0">
                <a:latin typeface="Arial" panose="020B0604020202020204" pitchFamily="34" charset="0"/>
                <a:cs typeface="Arial" panose="020B0604020202020204" pitchFamily="34" charset="0"/>
              </a:rPr>
              <a:t>  </a:t>
            </a:r>
            <a:r>
              <a:rPr lang="en-US" sz="1500" dirty="0" err="1">
                <a:latin typeface="Arial" panose="020B0604020202020204" pitchFamily="34" charset="0"/>
                <a:cs typeface="Arial" panose="020B0604020202020204" pitchFamily="34" charset="0"/>
              </a:rPr>
              <a:t>pengujian</a:t>
            </a:r>
            <a:r>
              <a:rPr lang="en-US" sz="1500" dirty="0">
                <a:latin typeface="Arial" panose="020B0604020202020204" pitchFamily="34" charset="0"/>
                <a:cs typeface="Arial" panose="020B0604020202020204" pitchFamily="34" charset="0"/>
              </a:rPr>
              <a:t> </a:t>
            </a:r>
            <a:r>
              <a:rPr lang="en-US" sz="1500" i="1" dirty="0" err="1">
                <a:latin typeface="Arial" panose="020B0604020202020204" pitchFamily="34" charset="0"/>
                <a:cs typeface="Arial" panose="020B0604020202020204" pitchFamily="34" charset="0"/>
              </a:rPr>
              <a:t>rechmatigheid</a:t>
            </a:r>
            <a:r>
              <a:rPr lang="en-US" sz="1500" i="1" dirty="0">
                <a:latin typeface="Arial" panose="020B0604020202020204" pitchFamily="34" charset="0"/>
                <a:cs typeface="Arial" panose="020B0604020202020204" pitchFamily="34" charset="0"/>
              </a:rPr>
              <a:t> </a:t>
            </a:r>
            <a:r>
              <a:rPr lang="en-US" sz="1500" dirty="0">
                <a:latin typeface="Arial" panose="020B0604020202020204" pitchFamily="34" charset="0"/>
                <a:cs typeface="Arial" panose="020B0604020202020204" pitchFamily="34" charset="0"/>
              </a:rPr>
              <a:t> </a:t>
            </a:r>
            <a:r>
              <a:rPr lang="en-US" sz="1500" dirty="0" err="1">
                <a:latin typeface="Arial" panose="020B0604020202020204" pitchFamily="34" charset="0"/>
                <a:cs typeface="Arial" panose="020B0604020202020204" pitchFamily="34" charset="0"/>
              </a:rPr>
              <a:t>ini</a:t>
            </a:r>
            <a:r>
              <a:rPr lang="en-US" sz="1500" dirty="0">
                <a:latin typeface="Arial" panose="020B0604020202020204" pitchFamily="34" charset="0"/>
                <a:cs typeface="Arial" panose="020B0604020202020204" pitchFamily="34" charset="0"/>
              </a:rPr>
              <a:t>, </a:t>
            </a:r>
            <a:r>
              <a:rPr lang="en-US" sz="1500" dirty="0" err="1">
                <a:latin typeface="Arial" panose="020B0604020202020204" pitchFamily="34" charset="0"/>
                <a:cs typeface="Arial" panose="020B0604020202020204" pitchFamily="34" charset="0"/>
              </a:rPr>
              <a:t>maka</a:t>
            </a:r>
            <a:r>
              <a:rPr lang="en-US" sz="1500" dirty="0">
                <a:latin typeface="Arial" panose="020B0604020202020204" pitchFamily="34" charset="0"/>
                <a:cs typeface="Arial" panose="020B0604020202020204" pitchFamily="34" charset="0"/>
              </a:rPr>
              <a:t> </a:t>
            </a:r>
            <a:r>
              <a:rPr lang="en-US" sz="1500" dirty="0" err="1">
                <a:latin typeface="Arial" panose="020B0604020202020204" pitchFamily="34" charset="0"/>
                <a:cs typeface="Arial" panose="020B0604020202020204" pitchFamily="34" charset="0"/>
              </a:rPr>
              <a:t>kepada</a:t>
            </a:r>
            <a:r>
              <a:rPr lang="en-US" sz="1500" dirty="0">
                <a:latin typeface="Arial" panose="020B0604020202020204" pitchFamily="34" charset="0"/>
                <a:cs typeface="Arial" panose="020B0604020202020204" pitchFamily="34" charset="0"/>
              </a:rPr>
              <a:t> para </a:t>
            </a:r>
            <a:r>
              <a:rPr lang="en-US" sz="1500" dirty="0" err="1">
                <a:latin typeface="Arial" panose="020B0604020202020204" pitchFamily="34" charset="0"/>
                <a:cs typeface="Arial" panose="020B0604020202020204" pitchFamily="34" charset="0"/>
              </a:rPr>
              <a:t>pihak</a:t>
            </a:r>
            <a:r>
              <a:rPr lang="en-US" sz="1500" dirty="0">
                <a:latin typeface="Arial" panose="020B0604020202020204" pitchFamily="34" charset="0"/>
                <a:cs typeface="Arial" panose="020B0604020202020204" pitchFamily="34" charset="0"/>
              </a:rPr>
              <a:t> </a:t>
            </a:r>
            <a:r>
              <a:rPr lang="en-US" sz="1500" dirty="0" err="1">
                <a:latin typeface="Arial" panose="020B0604020202020204" pitchFamily="34" charset="0"/>
                <a:cs typeface="Arial" panose="020B0604020202020204" pitchFamily="34" charset="0"/>
              </a:rPr>
              <a:t>penagih</a:t>
            </a:r>
            <a:r>
              <a:rPr lang="en-US" sz="1500" dirty="0">
                <a:latin typeface="Arial" panose="020B0604020202020204" pitchFamily="34" charset="0"/>
                <a:cs typeface="Arial" panose="020B0604020202020204" pitchFamily="34" charset="0"/>
              </a:rPr>
              <a:t> </a:t>
            </a:r>
            <a:r>
              <a:rPr lang="en-US" sz="1500" dirty="0" err="1">
                <a:latin typeface="Arial" panose="020B0604020202020204" pitchFamily="34" charset="0"/>
                <a:cs typeface="Arial" panose="020B0604020202020204" pitchFamily="34" charset="0"/>
              </a:rPr>
              <a:t>diminta</a:t>
            </a:r>
            <a:r>
              <a:rPr lang="en-US" sz="1500" dirty="0">
                <a:latin typeface="Arial" panose="020B0604020202020204" pitchFamily="34" charset="0"/>
                <a:cs typeface="Arial" panose="020B0604020202020204" pitchFamily="34" charset="0"/>
              </a:rPr>
              <a:t> </a:t>
            </a:r>
            <a:r>
              <a:rPr lang="en-US" sz="1500" dirty="0" err="1">
                <a:latin typeface="Arial" panose="020B0604020202020204" pitchFamily="34" charset="0"/>
                <a:cs typeface="Arial" panose="020B0604020202020204" pitchFamily="34" charset="0"/>
              </a:rPr>
              <a:t>untuk</a:t>
            </a:r>
            <a:r>
              <a:rPr lang="en-US" sz="1500" dirty="0">
                <a:latin typeface="Arial" panose="020B0604020202020204" pitchFamily="34" charset="0"/>
                <a:cs typeface="Arial" panose="020B0604020202020204" pitchFamily="34" charset="0"/>
              </a:rPr>
              <a:t> </a:t>
            </a:r>
            <a:r>
              <a:rPr lang="en-US" sz="1500" dirty="0" err="1">
                <a:latin typeface="Arial" panose="020B0604020202020204" pitchFamily="34" charset="0"/>
                <a:cs typeface="Arial" panose="020B0604020202020204" pitchFamily="34" charset="0"/>
              </a:rPr>
              <a:t>menunjukkan</a:t>
            </a:r>
            <a:r>
              <a:rPr lang="en-US" sz="1500" dirty="0">
                <a:latin typeface="Arial" panose="020B0604020202020204" pitchFamily="34" charset="0"/>
                <a:cs typeface="Arial" panose="020B0604020202020204" pitchFamily="34" charset="0"/>
              </a:rPr>
              <a:t> </a:t>
            </a:r>
            <a:r>
              <a:rPr lang="en-US" sz="1500" dirty="0" err="1">
                <a:latin typeface="Arial" panose="020B0604020202020204" pitchFamily="34" charset="0"/>
                <a:cs typeface="Arial" panose="020B0604020202020204" pitchFamily="34" charset="0"/>
              </a:rPr>
              <a:t>adanya</a:t>
            </a:r>
            <a:r>
              <a:rPr lang="en-US" sz="1500" dirty="0">
                <a:latin typeface="Arial" panose="020B0604020202020204" pitchFamily="34" charset="0"/>
                <a:cs typeface="Arial" panose="020B0604020202020204" pitchFamily="34" charset="0"/>
              </a:rPr>
              <a:t> </a:t>
            </a:r>
            <a:r>
              <a:rPr lang="en-US" sz="1500" dirty="0" err="1">
                <a:latin typeface="Arial" panose="020B0604020202020204" pitchFamily="34" charset="0"/>
                <a:cs typeface="Arial" panose="020B0604020202020204" pitchFamily="34" charset="0"/>
              </a:rPr>
              <a:t>surat-surat</a:t>
            </a:r>
            <a:r>
              <a:rPr lang="en-US" sz="1500" dirty="0">
                <a:latin typeface="Arial" panose="020B0604020202020204" pitchFamily="34" charset="0"/>
                <a:cs typeface="Arial" panose="020B0604020202020204" pitchFamily="34" charset="0"/>
              </a:rPr>
              <a:t> </a:t>
            </a:r>
            <a:r>
              <a:rPr lang="en-US" sz="1500" dirty="0" err="1">
                <a:latin typeface="Arial" panose="020B0604020202020204" pitchFamily="34" charset="0"/>
                <a:cs typeface="Arial" panose="020B0604020202020204" pitchFamily="34" charset="0"/>
              </a:rPr>
              <a:t>bukti</a:t>
            </a:r>
            <a:r>
              <a:rPr lang="en-US" sz="1500" dirty="0">
                <a:latin typeface="Arial" panose="020B0604020202020204" pitchFamily="34" charset="0"/>
                <a:cs typeface="Arial" panose="020B0604020202020204" pitchFamily="34" charset="0"/>
              </a:rPr>
              <a:t>, </a:t>
            </a:r>
            <a:r>
              <a:rPr lang="en-US" sz="1500" dirty="0" err="1">
                <a:latin typeface="Arial" panose="020B0604020202020204" pitchFamily="34" charset="0"/>
                <a:cs typeface="Arial" panose="020B0604020202020204" pitchFamily="34" charset="0"/>
              </a:rPr>
              <a:t>sehingga</a:t>
            </a:r>
            <a:r>
              <a:rPr lang="en-US" sz="1500" dirty="0">
                <a:latin typeface="Arial" panose="020B0604020202020204" pitchFamily="34" charset="0"/>
                <a:cs typeface="Arial" panose="020B0604020202020204" pitchFamily="34" charset="0"/>
              </a:rPr>
              <a:t> </a:t>
            </a:r>
            <a:r>
              <a:rPr lang="en-US" sz="1500" dirty="0" err="1">
                <a:latin typeface="Arial" panose="020B0604020202020204" pitchFamily="34" charset="0"/>
                <a:cs typeface="Arial" panose="020B0604020202020204" pitchFamily="34" charset="0"/>
              </a:rPr>
              <a:t>tagihan</a:t>
            </a:r>
            <a:r>
              <a:rPr lang="en-US" sz="1500" dirty="0">
                <a:latin typeface="Arial" panose="020B0604020202020204" pitchFamily="34" charset="0"/>
                <a:cs typeface="Arial" panose="020B0604020202020204" pitchFamily="34" charset="0"/>
              </a:rPr>
              <a:t> </a:t>
            </a:r>
            <a:r>
              <a:rPr lang="en-US" sz="1500" dirty="0" err="1">
                <a:latin typeface="Arial" panose="020B0604020202020204" pitchFamily="34" charset="0"/>
                <a:cs typeface="Arial" panose="020B0604020202020204" pitchFamily="34" charset="0"/>
              </a:rPr>
              <a:t>dapat</a:t>
            </a:r>
            <a:r>
              <a:rPr lang="en-US" sz="1500" dirty="0">
                <a:latin typeface="Arial" panose="020B0604020202020204" pitchFamily="34" charset="0"/>
                <a:cs typeface="Arial" panose="020B0604020202020204" pitchFamily="34" charset="0"/>
              </a:rPr>
              <a:t> </a:t>
            </a:r>
            <a:r>
              <a:rPr lang="en-US" sz="1500" dirty="0" err="1">
                <a:latin typeface="Arial" panose="020B0604020202020204" pitchFamily="34" charset="0"/>
                <a:cs typeface="Arial" panose="020B0604020202020204" pitchFamily="34" charset="0"/>
              </a:rPr>
              <a:t>dipertanggungjawabkan</a:t>
            </a:r>
            <a:r>
              <a:rPr lang="en-US" sz="1500" dirty="0">
                <a:latin typeface="Arial" panose="020B0604020202020204" pitchFamily="34" charset="0"/>
                <a:cs typeface="Arial" panose="020B0604020202020204" pitchFamily="34" charset="0"/>
              </a:rPr>
              <a:t>. Surat-</a:t>
            </a:r>
            <a:r>
              <a:rPr lang="en-US" sz="1500" dirty="0" err="1">
                <a:latin typeface="Arial" panose="020B0604020202020204" pitchFamily="34" charset="0"/>
                <a:cs typeface="Arial" panose="020B0604020202020204" pitchFamily="34" charset="0"/>
              </a:rPr>
              <a:t>surat</a:t>
            </a:r>
            <a:r>
              <a:rPr lang="en-US" sz="1500" dirty="0">
                <a:latin typeface="Arial" panose="020B0604020202020204" pitchFamily="34" charset="0"/>
                <a:cs typeface="Arial" panose="020B0604020202020204" pitchFamily="34" charset="0"/>
              </a:rPr>
              <a:t> </a:t>
            </a:r>
            <a:r>
              <a:rPr lang="en-US" sz="1500" dirty="0" err="1">
                <a:latin typeface="Arial" panose="020B0604020202020204" pitchFamily="34" charset="0"/>
                <a:cs typeface="Arial" panose="020B0604020202020204" pitchFamily="34" charset="0"/>
              </a:rPr>
              <a:t>bukti</a:t>
            </a:r>
            <a:r>
              <a:rPr lang="en-US" sz="1500" dirty="0">
                <a:latin typeface="Arial" panose="020B0604020202020204" pitchFamily="34" charset="0"/>
                <a:cs typeface="Arial" panose="020B0604020202020204" pitchFamily="34" charset="0"/>
              </a:rPr>
              <a:t> </a:t>
            </a:r>
            <a:r>
              <a:rPr lang="en-US" sz="1500" dirty="0" err="1">
                <a:latin typeface="Arial" panose="020B0604020202020204" pitchFamily="34" charset="0"/>
                <a:cs typeface="Arial" panose="020B0604020202020204" pitchFamily="34" charset="0"/>
              </a:rPr>
              <a:t>ini</a:t>
            </a:r>
            <a:r>
              <a:rPr lang="en-US" sz="1500" dirty="0">
                <a:latin typeface="Arial" panose="020B0604020202020204" pitchFamily="34" charset="0"/>
                <a:cs typeface="Arial" panose="020B0604020202020204" pitchFamily="34" charset="0"/>
              </a:rPr>
              <a:t> </a:t>
            </a:r>
            <a:r>
              <a:rPr lang="en-US" sz="1500" dirty="0" err="1">
                <a:latin typeface="Arial" panose="020B0604020202020204" pitchFamily="34" charset="0"/>
                <a:cs typeface="Arial" panose="020B0604020202020204" pitchFamily="34" charset="0"/>
              </a:rPr>
              <a:t>antara</a:t>
            </a:r>
            <a:r>
              <a:rPr lang="en-US" sz="1500" dirty="0">
                <a:latin typeface="Arial" panose="020B0604020202020204" pitchFamily="34" charset="0"/>
                <a:cs typeface="Arial" panose="020B0604020202020204" pitchFamily="34" charset="0"/>
              </a:rPr>
              <a:t> lain </a:t>
            </a:r>
            <a:r>
              <a:rPr lang="en-US" sz="1500" dirty="0" err="1">
                <a:latin typeface="Arial" panose="020B0604020202020204" pitchFamily="34" charset="0"/>
                <a:cs typeface="Arial" panose="020B0604020202020204" pitchFamily="34" charset="0"/>
              </a:rPr>
              <a:t>meliputi</a:t>
            </a:r>
            <a:r>
              <a:rPr lang="en-US" sz="1500" dirty="0">
                <a:latin typeface="Arial" panose="020B0604020202020204" pitchFamily="34" charset="0"/>
                <a:cs typeface="Arial" panose="020B0604020202020204" pitchFamily="34" charset="0"/>
              </a:rPr>
              <a:t> Surat </a:t>
            </a:r>
            <a:r>
              <a:rPr lang="en-US" sz="1500" dirty="0" err="1">
                <a:latin typeface="Arial" panose="020B0604020202020204" pitchFamily="34" charset="0"/>
                <a:cs typeface="Arial" panose="020B0604020202020204" pitchFamily="34" charset="0"/>
              </a:rPr>
              <a:t>Perintah</a:t>
            </a:r>
            <a:r>
              <a:rPr lang="en-US" sz="1500" dirty="0">
                <a:latin typeface="Arial" panose="020B0604020202020204" pitchFamily="34" charset="0"/>
                <a:cs typeface="Arial" panose="020B0604020202020204" pitchFamily="34" charset="0"/>
              </a:rPr>
              <a:t> </a:t>
            </a:r>
            <a:r>
              <a:rPr lang="en-US" sz="1500" dirty="0" err="1">
                <a:latin typeface="Arial" panose="020B0604020202020204" pitchFamily="34" charset="0"/>
                <a:cs typeface="Arial" panose="020B0604020202020204" pitchFamily="34" charset="0"/>
              </a:rPr>
              <a:t>Kerja</a:t>
            </a:r>
            <a:r>
              <a:rPr lang="en-US" sz="1500" dirty="0">
                <a:latin typeface="Arial" panose="020B0604020202020204" pitchFamily="34" charset="0"/>
                <a:cs typeface="Arial" panose="020B0604020202020204" pitchFamily="34" charset="0"/>
              </a:rPr>
              <a:t>, Surat </a:t>
            </a:r>
            <a:r>
              <a:rPr lang="en-US" sz="1500" dirty="0" err="1">
                <a:latin typeface="Arial" panose="020B0604020202020204" pitchFamily="34" charset="0"/>
                <a:cs typeface="Arial" panose="020B0604020202020204" pitchFamily="34" charset="0"/>
              </a:rPr>
              <a:t>Perjanjian</a:t>
            </a:r>
            <a:r>
              <a:rPr lang="en-US" sz="1500" dirty="0">
                <a:latin typeface="Arial" panose="020B0604020202020204" pitchFamily="34" charset="0"/>
                <a:cs typeface="Arial" panose="020B0604020202020204" pitchFamily="34" charset="0"/>
              </a:rPr>
              <a:t>/</a:t>
            </a:r>
            <a:r>
              <a:rPr lang="en-US" sz="1500" dirty="0" err="1">
                <a:latin typeface="Arial" panose="020B0604020202020204" pitchFamily="34" charset="0"/>
                <a:cs typeface="Arial" panose="020B0604020202020204" pitchFamily="34" charset="0"/>
              </a:rPr>
              <a:t>Kontrak</a:t>
            </a:r>
            <a:r>
              <a:rPr lang="en-US" sz="1500" dirty="0">
                <a:latin typeface="Arial" panose="020B0604020202020204" pitchFamily="34" charset="0"/>
                <a:cs typeface="Arial" panose="020B0604020202020204" pitchFamily="34" charset="0"/>
              </a:rPr>
              <a:t>, </a:t>
            </a:r>
            <a:r>
              <a:rPr lang="en-US" sz="1500" dirty="0" err="1">
                <a:latin typeface="Arial" panose="020B0604020202020204" pitchFamily="34" charset="0"/>
                <a:cs typeface="Arial" panose="020B0604020202020204" pitchFamily="34" charset="0"/>
              </a:rPr>
              <a:t>Kuitansi</a:t>
            </a:r>
            <a:r>
              <a:rPr lang="en-US" sz="1500" dirty="0">
                <a:latin typeface="Arial" panose="020B0604020202020204" pitchFamily="34" charset="0"/>
                <a:cs typeface="Arial" panose="020B0604020202020204" pitchFamily="34" charset="0"/>
              </a:rPr>
              <a:t>, </a:t>
            </a:r>
            <a:r>
              <a:rPr lang="en-US" sz="1500" dirty="0" err="1">
                <a:latin typeface="Arial" panose="020B0604020202020204" pitchFamily="34" charset="0"/>
                <a:cs typeface="Arial" panose="020B0604020202020204" pitchFamily="34" charset="0"/>
              </a:rPr>
              <a:t>Berita</a:t>
            </a:r>
            <a:r>
              <a:rPr lang="en-US" sz="1500" dirty="0">
                <a:latin typeface="Arial" panose="020B0604020202020204" pitchFamily="34" charset="0"/>
                <a:cs typeface="Arial" panose="020B0604020202020204" pitchFamily="34" charset="0"/>
              </a:rPr>
              <a:t> Acara </a:t>
            </a:r>
            <a:r>
              <a:rPr lang="en-US" sz="1500" dirty="0" err="1">
                <a:latin typeface="Arial" panose="020B0604020202020204" pitchFamily="34" charset="0"/>
                <a:cs typeface="Arial" panose="020B0604020202020204" pitchFamily="34" charset="0"/>
              </a:rPr>
              <a:t>Penyelesaian</a:t>
            </a:r>
            <a:r>
              <a:rPr lang="en-US" sz="1500" dirty="0">
                <a:latin typeface="Arial" panose="020B0604020202020204" pitchFamily="34" charset="0"/>
                <a:cs typeface="Arial" panose="020B0604020202020204" pitchFamily="34" charset="0"/>
              </a:rPr>
              <a:t> </a:t>
            </a:r>
            <a:r>
              <a:rPr lang="en-US" sz="1500" dirty="0" err="1">
                <a:latin typeface="Arial" panose="020B0604020202020204" pitchFamily="34" charset="0"/>
                <a:cs typeface="Arial" panose="020B0604020202020204" pitchFamily="34" charset="0"/>
              </a:rPr>
              <a:t>Pekerjaan</a:t>
            </a:r>
            <a:r>
              <a:rPr lang="en-US" sz="1500" dirty="0">
                <a:latin typeface="Arial" panose="020B0604020202020204" pitchFamily="34" charset="0"/>
                <a:cs typeface="Arial" panose="020B0604020202020204" pitchFamily="34" charset="0"/>
              </a:rPr>
              <a:t> , Surat </a:t>
            </a:r>
            <a:r>
              <a:rPr lang="en-US" sz="1500" dirty="0" err="1">
                <a:latin typeface="Arial" panose="020B0604020202020204" pitchFamily="34" charset="0"/>
                <a:cs typeface="Arial" panose="020B0604020202020204" pitchFamily="34" charset="0"/>
              </a:rPr>
              <a:t>Keputusandan</a:t>
            </a:r>
            <a:r>
              <a:rPr lang="en-US" sz="1500" dirty="0">
                <a:latin typeface="Arial" panose="020B0604020202020204" pitchFamily="34" charset="0"/>
                <a:cs typeface="Arial" panose="020B0604020202020204" pitchFamily="34" charset="0"/>
              </a:rPr>
              <a:t> lain </a:t>
            </a:r>
            <a:r>
              <a:rPr lang="en-US" sz="1500" dirty="0" err="1">
                <a:latin typeface="Arial" panose="020B0604020202020204" pitchFamily="34" charset="0"/>
                <a:cs typeface="Arial" panose="020B0604020202020204" pitchFamily="34" charset="0"/>
              </a:rPr>
              <a:t>sebagainya</a:t>
            </a:r>
            <a:endParaRPr lang="en-US" sz="1500" dirty="0">
              <a:latin typeface="Arial" panose="020B0604020202020204" pitchFamily="34" charset="0"/>
              <a:cs typeface="Arial" panose="020B0604020202020204" pitchFamily="34" charset="0"/>
            </a:endParaRPr>
          </a:p>
          <a:p>
            <a:pPr marL="62230" indent="-62230" algn="just">
              <a:spcBef>
                <a:spcPts val="0"/>
              </a:spcBef>
              <a:buFontTx/>
              <a:buChar char="•"/>
              <a:defRPr/>
            </a:pPr>
            <a:r>
              <a:rPr lang="en-US" sz="1500" b="1" dirty="0" err="1">
                <a:latin typeface="Arial" panose="020B0604020202020204" pitchFamily="34" charset="0"/>
                <a:cs typeface="Arial" panose="020B0604020202020204" pitchFamily="34" charset="0"/>
              </a:rPr>
              <a:t>Doelmatigheid</a:t>
            </a:r>
            <a:r>
              <a:rPr lang="en-US" sz="1500" b="1" dirty="0">
                <a:latin typeface="Arial" panose="020B0604020202020204" pitchFamily="34" charset="0"/>
                <a:cs typeface="Arial" panose="020B0604020202020204" pitchFamily="34" charset="0"/>
              </a:rPr>
              <a:t> (</a:t>
            </a:r>
            <a:r>
              <a:rPr lang="en-US" sz="1500" b="1" dirty="0" err="1">
                <a:latin typeface="Arial" panose="020B0604020202020204" pitchFamily="34" charset="0"/>
                <a:cs typeface="Arial" panose="020B0604020202020204" pitchFamily="34" charset="0"/>
              </a:rPr>
              <a:t>Sah</a:t>
            </a:r>
            <a:r>
              <a:rPr lang="en-US" sz="1500" b="1" dirty="0">
                <a:latin typeface="Arial" panose="020B0604020202020204" pitchFamily="34" charset="0"/>
                <a:cs typeface="Arial" panose="020B0604020202020204" pitchFamily="34" charset="0"/>
              </a:rPr>
              <a:t> </a:t>
            </a:r>
            <a:r>
              <a:rPr lang="en-US" sz="1500" b="1" dirty="0" err="1">
                <a:latin typeface="Arial" panose="020B0604020202020204" pitchFamily="34" charset="0"/>
                <a:cs typeface="Arial" panose="020B0604020202020204" pitchFamily="34" charset="0"/>
              </a:rPr>
              <a:t>Menurut</a:t>
            </a:r>
            <a:r>
              <a:rPr lang="en-US" sz="1500" b="1" dirty="0">
                <a:latin typeface="Arial" panose="020B0604020202020204" pitchFamily="34" charset="0"/>
                <a:cs typeface="Arial" panose="020B0604020202020204" pitchFamily="34" charset="0"/>
              </a:rPr>
              <a:t> </a:t>
            </a:r>
            <a:r>
              <a:rPr lang="en-US" sz="1500" b="1" dirty="0" err="1">
                <a:latin typeface="Arial" panose="020B0604020202020204" pitchFamily="34" charset="0"/>
                <a:cs typeface="Arial" panose="020B0604020202020204" pitchFamily="34" charset="0"/>
              </a:rPr>
              <a:t>Fisik</a:t>
            </a:r>
            <a:r>
              <a:rPr lang="en-US" sz="1500" b="1" dirty="0">
                <a:latin typeface="Arial" panose="020B0604020202020204" pitchFamily="34" charset="0"/>
                <a:cs typeface="Arial" panose="020B0604020202020204" pitchFamily="34" charset="0"/>
              </a:rPr>
              <a:t>/Material) , </a:t>
            </a:r>
            <a:r>
              <a:rPr lang="en-US" sz="1500" dirty="0" err="1">
                <a:latin typeface="Arial" panose="020B0604020202020204" pitchFamily="34" charset="0"/>
                <a:cs typeface="Arial" panose="020B0604020202020204" pitchFamily="34" charset="0"/>
              </a:rPr>
              <a:t>Pengujian</a:t>
            </a:r>
            <a:r>
              <a:rPr lang="en-US" sz="1500" dirty="0">
                <a:latin typeface="Arial" panose="020B0604020202020204" pitchFamily="34" charset="0"/>
                <a:cs typeface="Arial" panose="020B0604020202020204" pitchFamily="34" charset="0"/>
              </a:rPr>
              <a:t> </a:t>
            </a:r>
            <a:r>
              <a:rPr lang="en-US" sz="1500" i="1" dirty="0" err="1">
                <a:latin typeface="Arial" panose="020B0604020202020204" pitchFamily="34" charset="0"/>
                <a:cs typeface="Arial" panose="020B0604020202020204" pitchFamily="34" charset="0"/>
              </a:rPr>
              <a:t>Doelmatigheid</a:t>
            </a:r>
            <a:r>
              <a:rPr lang="en-US" sz="1500" i="1" dirty="0">
                <a:latin typeface="Arial" panose="020B0604020202020204" pitchFamily="34" charset="0"/>
                <a:cs typeface="Arial" panose="020B0604020202020204" pitchFamily="34" charset="0"/>
              </a:rPr>
              <a:t> </a:t>
            </a:r>
            <a:r>
              <a:rPr lang="en-US" sz="1500" dirty="0" err="1">
                <a:latin typeface="Arial" panose="020B0604020202020204" pitchFamily="34" charset="0"/>
                <a:cs typeface="Arial" panose="020B0604020202020204" pitchFamily="34" charset="0"/>
              </a:rPr>
              <a:t>dilakukan</a:t>
            </a:r>
            <a:r>
              <a:rPr lang="en-US" sz="1500" dirty="0">
                <a:latin typeface="Arial" panose="020B0604020202020204" pitchFamily="34" charset="0"/>
                <a:cs typeface="Arial" panose="020B0604020202020204" pitchFamily="34" charset="0"/>
              </a:rPr>
              <a:t> </a:t>
            </a:r>
            <a:r>
              <a:rPr lang="en-US" sz="1500" dirty="0" err="1">
                <a:latin typeface="Arial" panose="020B0604020202020204" pitchFamily="34" charset="0"/>
                <a:cs typeface="Arial" panose="020B0604020202020204" pitchFamily="34" charset="0"/>
              </a:rPr>
              <a:t>untuk</a:t>
            </a:r>
            <a:r>
              <a:rPr lang="en-US" sz="1500" dirty="0">
                <a:latin typeface="Arial" panose="020B0604020202020204" pitchFamily="34" charset="0"/>
                <a:cs typeface="Arial" panose="020B0604020202020204" pitchFamily="34" charset="0"/>
              </a:rPr>
              <a:t> </a:t>
            </a:r>
            <a:r>
              <a:rPr lang="en-US" sz="1500" dirty="0" err="1">
                <a:latin typeface="Arial" panose="020B0604020202020204" pitchFamily="34" charset="0"/>
                <a:cs typeface="Arial" panose="020B0604020202020204" pitchFamily="34" charset="0"/>
              </a:rPr>
              <a:t>memastikan</a:t>
            </a:r>
            <a:r>
              <a:rPr lang="en-US" sz="1500" dirty="0">
                <a:latin typeface="Arial" panose="020B0604020202020204" pitchFamily="34" charset="0"/>
                <a:cs typeface="Arial" panose="020B0604020202020204" pitchFamily="34" charset="0"/>
              </a:rPr>
              <a:t> </a:t>
            </a:r>
            <a:r>
              <a:rPr lang="en-US" sz="1500" dirty="0" err="1">
                <a:latin typeface="Arial" panose="020B0604020202020204" pitchFamily="34" charset="0"/>
                <a:cs typeface="Arial" panose="020B0604020202020204" pitchFamily="34" charset="0"/>
              </a:rPr>
              <a:t>apakah</a:t>
            </a:r>
            <a:r>
              <a:rPr lang="en-US" sz="1500" dirty="0">
                <a:latin typeface="Arial" panose="020B0604020202020204" pitchFamily="34" charset="0"/>
                <a:cs typeface="Arial" panose="020B0604020202020204" pitchFamily="34" charset="0"/>
              </a:rPr>
              <a:t> </a:t>
            </a:r>
            <a:r>
              <a:rPr lang="en-US" sz="1500" dirty="0" err="1">
                <a:latin typeface="Arial" panose="020B0604020202020204" pitchFamily="34" charset="0"/>
                <a:cs typeface="Arial" panose="020B0604020202020204" pitchFamily="34" charset="0"/>
              </a:rPr>
              <a:t>maksud</a:t>
            </a:r>
            <a:r>
              <a:rPr lang="en-US" sz="1500" dirty="0">
                <a:latin typeface="Arial" panose="020B0604020202020204" pitchFamily="34" charset="0"/>
                <a:cs typeface="Arial" panose="020B0604020202020204" pitchFamily="34" charset="0"/>
              </a:rPr>
              <a:t>/</a:t>
            </a:r>
            <a:r>
              <a:rPr lang="en-US" sz="1500" dirty="0" err="1">
                <a:latin typeface="Arial" panose="020B0604020202020204" pitchFamily="34" charset="0"/>
                <a:cs typeface="Arial" panose="020B0604020202020204" pitchFamily="34" charset="0"/>
              </a:rPr>
              <a:t>tujuan</a:t>
            </a:r>
            <a:r>
              <a:rPr lang="en-US" sz="1500" dirty="0">
                <a:latin typeface="Arial" panose="020B0604020202020204" pitchFamily="34" charset="0"/>
                <a:cs typeface="Arial" panose="020B0604020202020204" pitchFamily="34" charset="0"/>
              </a:rPr>
              <a:t> (output) </a:t>
            </a:r>
            <a:r>
              <a:rPr lang="en-US" sz="1500" dirty="0" err="1">
                <a:latin typeface="Arial" panose="020B0604020202020204" pitchFamily="34" charset="0"/>
                <a:cs typeface="Arial" panose="020B0604020202020204" pitchFamily="34" charset="0"/>
              </a:rPr>
              <a:t>dari</a:t>
            </a:r>
            <a:r>
              <a:rPr lang="en-US" sz="1500" dirty="0">
                <a:latin typeface="Arial" panose="020B0604020202020204" pitchFamily="34" charset="0"/>
                <a:cs typeface="Arial" panose="020B0604020202020204" pitchFamily="34" charset="0"/>
              </a:rPr>
              <a:t> </a:t>
            </a:r>
            <a:r>
              <a:rPr lang="en-US" sz="1500" dirty="0" err="1">
                <a:latin typeface="Arial" panose="020B0604020202020204" pitchFamily="34" charset="0"/>
                <a:cs typeface="Arial" panose="020B0604020202020204" pitchFamily="34" charset="0"/>
              </a:rPr>
              <a:t>suatu</a:t>
            </a:r>
            <a:r>
              <a:rPr lang="en-US" sz="1500" dirty="0">
                <a:latin typeface="Arial" panose="020B0604020202020204" pitchFamily="34" charset="0"/>
                <a:cs typeface="Arial" panose="020B0604020202020204" pitchFamily="34" charset="0"/>
              </a:rPr>
              <a:t> </a:t>
            </a:r>
            <a:r>
              <a:rPr lang="en-US" sz="1500" dirty="0" err="1">
                <a:latin typeface="Arial" panose="020B0604020202020204" pitchFamily="34" charset="0"/>
                <a:cs typeface="Arial" panose="020B0604020202020204" pitchFamily="34" charset="0"/>
              </a:rPr>
              <a:t>pekerjaan</a:t>
            </a:r>
            <a:r>
              <a:rPr lang="en-US" sz="1500" dirty="0">
                <a:latin typeface="Arial" panose="020B0604020202020204" pitchFamily="34" charset="0"/>
                <a:cs typeface="Arial" panose="020B0604020202020204" pitchFamily="34" charset="0"/>
              </a:rPr>
              <a:t> </a:t>
            </a:r>
            <a:r>
              <a:rPr lang="en-US" sz="1500" dirty="0" err="1">
                <a:latin typeface="Arial" panose="020B0604020202020204" pitchFamily="34" charset="0"/>
                <a:cs typeface="Arial" panose="020B0604020202020204" pitchFamily="34" charset="0"/>
              </a:rPr>
              <a:t>sebagai</a:t>
            </a:r>
            <a:r>
              <a:rPr lang="en-US" sz="1500" dirty="0">
                <a:latin typeface="Arial" panose="020B0604020202020204" pitchFamily="34" charset="0"/>
                <a:cs typeface="Arial" panose="020B0604020202020204" pitchFamily="34" charset="0"/>
              </a:rPr>
              <a:t> </a:t>
            </a:r>
            <a:r>
              <a:rPr lang="en-US" sz="1500" dirty="0" err="1">
                <a:latin typeface="Arial" panose="020B0604020202020204" pitchFamily="34" charset="0"/>
                <a:cs typeface="Arial" panose="020B0604020202020204" pitchFamily="34" charset="0"/>
              </a:rPr>
              <a:t>pelaksanaan</a:t>
            </a:r>
            <a:r>
              <a:rPr lang="en-US" sz="1500" dirty="0">
                <a:latin typeface="Arial" panose="020B0604020202020204" pitchFamily="34" charset="0"/>
                <a:cs typeface="Arial" panose="020B0604020202020204" pitchFamily="34" charset="0"/>
              </a:rPr>
              <a:t> </a:t>
            </a:r>
            <a:r>
              <a:rPr lang="en-US" sz="1500" dirty="0" err="1">
                <a:latin typeface="Arial" panose="020B0604020202020204" pitchFamily="34" charset="0"/>
                <a:cs typeface="Arial" panose="020B0604020202020204" pitchFamily="34" charset="0"/>
              </a:rPr>
              <a:t>kegiatan</a:t>
            </a:r>
            <a:r>
              <a:rPr lang="en-US" sz="1500" dirty="0">
                <a:latin typeface="Arial" panose="020B0604020202020204" pitchFamily="34" charset="0"/>
                <a:cs typeface="Arial" panose="020B0604020202020204" pitchFamily="34" charset="0"/>
              </a:rPr>
              <a:t>/sub </a:t>
            </a:r>
            <a:r>
              <a:rPr lang="en-US" sz="1500" dirty="0" err="1">
                <a:latin typeface="Arial" panose="020B0604020202020204" pitchFamily="34" charset="0"/>
                <a:cs typeface="Arial" panose="020B0604020202020204" pitchFamily="34" charset="0"/>
              </a:rPr>
              <a:t>kegiatan</a:t>
            </a:r>
            <a:r>
              <a:rPr lang="en-US" sz="1500" dirty="0">
                <a:latin typeface="Arial" panose="020B0604020202020204" pitchFamily="34" charset="0"/>
                <a:cs typeface="Arial" panose="020B0604020202020204" pitchFamily="34" charset="0"/>
              </a:rPr>
              <a:t> </a:t>
            </a:r>
            <a:r>
              <a:rPr lang="en-US" sz="1500" dirty="0" err="1">
                <a:latin typeface="Arial" panose="020B0604020202020204" pitchFamily="34" charset="0"/>
                <a:cs typeface="Arial" panose="020B0604020202020204" pitchFamily="34" charset="0"/>
              </a:rPr>
              <a:t>itu</a:t>
            </a:r>
            <a:r>
              <a:rPr lang="en-US" sz="1500" dirty="0">
                <a:latin typeface="Arial" panose="020B0604020202020204" pitchFamily="34" charset="0"/>
                <a:cs typeface="Arial" panose="020B0604020202020204" pitchFamily="34" charset="0"/>
              </a:rPr>
              <a:t> </a:t>
            </a:r>
            <a:r>
              <a:rPr lang="en-US" sz="1500" dirty="0" err="1">
                <a:latin typeface="Arial" panose="020B0604020202020204" pitchFamily="34" charset="0"/>
                <a:cs typeface="Arial" panose="020B0604020202020204" pitchFamily="34" charset="0"/>
              </a:rPr>
              <a:t>sesuai</a:t>
            </a:r>
            <a:r>
              <a:rPr lang="en-US" sz="1500" dirty="0">
                <a:latin typeface="Arial" panose="020B0604020202020204" pitchFamily="34" charset="0"/>
                <a:cs typeface="Arial" panose="020B0604020202020204" pitchFamily="34" charset="0"/>
              </a:rPr>
              <a:t> </a:t>
            </a:r>
            <a:r>
              <a:rPr lang="en-US" sz="1500" dirty="0" err="1">
                <a:latin typeface="Arial" panose="020B0604020202020204" pitchFamily="34" charset="0"/>
                <a:cs typeface="Arial" panose="020B0604020202020204" pitchFamily="34" charset="0"/>
              </a:rPr>
              <a:t>dengan</a:t>
            </a:r>
            <a:r>
              <a:rPr lang="en-US" sz="1500" dirty="0">
                <a:latin typeface="Arial" panose="020B0604020202020204" pitchFamily="34" charset="0"/>
                <a:cs typeface="Arial" panose="020B0604020202020204" pitchFamily="34" charset="0"/>
              </a:rPr>
              <a:t> </a:t>
            </a:r>
            <a:r>
              <a:rPr lang="en-US" sz="1500" dirty="0" err="1">
                <a:latin typeface="Arial" panose="020B0604020202020204" pitchFamily="34" charset="0"/>
                <a:cs typeface="Arial" panose="020B0604020202020204" pitchFamily="34" charset="0"/>
              </a:rPr>
              <a:t>sasaran</a:t>
            </a:r>
            <a:r>
              <a:rPr lang="en-US" sz="1500" dirty="0">
                <a:latin typeface="Arial" panose="020B0604020202020204" pitchFamily="34" charset="0"/>
                <a:cs typeface="Arial" panose="020B0604020202020204" pitchFamily="34" charset="0"/>
              </a:rPr>
              <a:t>/</a:t>
            </a:r>
            <a:r>
              <a:rPr lang="en-US" sz="1500" dirty="0" err="1">
                <a:latin typeface="Arial" panose="020B0604020202020204" pitchFamily="34" charset="0"/>
                <a:cs typeface="Arial" panose="020B0604020202020204" pitchFamily="34" charset="0"/>
              </a:rPr>
              <a:t>keluaran</a:t>
            </a:r>
            <a:r>
              <a:rPr lang="en-US" sz="1500" dirty="0">
                <a:latin typeface="Arial" panose="020B0604020202020204" pitchFamily="34" charset="0"/>
                <a:cs typeface="Arial" panose="020B0604020202020204" pitchFamily="34" charset="0"/>
              </a:rPr>
              <a:t> </a:t>
            </a:r>
            <a:r>
              <a:rPr lang="en-US" sz="1500" dirty="0" err="1">
                <a:latin typeface="Arial" panose="020B0604020202020204" pitchFamily="34" charset="0"/>
                <a:cs typeface="Arial" panose="020B0604020202020204" pitchFamily="34" charset="0"/>
              </a:rPr>
              <a:t>kegiatan</a:t>
            </a:r>
            <a:r>
              <a:rPr lang="en-US" sz="1500" dirty="0">
                <a:latin typeface="Arial" panose="020B0604020202020204" pitchFamily="34" charset="0"/>
                <a:cs typeface="Arial" panose="020B0604020202020204" pitchFamily="34" charset="0"/>
              </a:rPr>
              <a:t> </a:t>
            </a:r>
            <a:r>
              <a:rPr lang="en-US" sz="1500" dirty="0" err="1">
                <a:latin typeface="Arial" panose="020B0604020202020204" pitchFamily="34" charset="0"/>
                <a:cs typeface="Arial" panose="020B0604020202020204" pitchFamily="34" charset="0"/>
              </a:rPr>
              <a:t>dan</a:t>
            </a:r>
            <a:r>
              <a:rPr lang="en-US" sz="1500" dirty="0">
                <a:latin typeface="Arial" panose="020B0604020202020204" pitchFamily="34" charset="0"/>
                <a:cs typeface="Arial" panose="020B0604020202020204" pitchFamily="34" charset="0"/>
              </a:rPr>
              <a:t> </a:t>
            </a:r>
            <a:r>
              <a:rPr lang="en-US" sz="1500" dirty="0" err="1">
                <a:latin typeface="Arial" panose="020B0604020202020204" pitchFamily="34" charset="0"/>
                <a:cs typeface="Arial" panose="020B0604020202020204" pitchFamily="34" charset="0"/>
              </a:rPr>
              <a:t>indikator</a:t>
            </a:r>
            <a:r>
              <a:rPr lang="en-US" sz="1500" dirty="0">
                <a:latin typeface="Arial" panose="020B0604020202020204" pitchFamily="34" charset="0"/>
                <a:cs typeface="Arial" panose="020B0604020202020204" pitchFamily="34" charset="0"/>
              </a:rPr>
              <a:t> </a:t>
            </a:r>
            <a:r>
              <a:rPr lang="en-US" sz="1500" dirty="0" err="1">
                <a:latin typeface="Arial" panose="020B0604020202020204" pitchFamily="34" charset="0"/>
                <a:cs typeface="Arial" panose="020B0604020202020204" pitchFamily="34" charset="0"/>
              </a:rPr>
              <a:t>keluaran</a:t>
            </a:r>
            <a:r>
              <a:rPr lang="en-US" sz="1500" dirty="0">
                <a:latin typeface="Arial" panose="020B0604020202020204" pitchFamily="34" charset="0"/>
                <a:cs typeface="Arial" panose="020B0604020202020204" pitchFamily="34" charset="0"/>
              </a:rPr>
              <a:t> Sub </a:t>
            </a:r>
            <a:r>
              <a:rPr lang="en-US" sz="1500" dirty="0" err="1">
                <a:latin typeface="Arial" panose="020B0604020202020204" pitchFamily="34" charset="0"/>
                <a:cs typeface="Arial" panose="020B0604020202020204" pitchFamily="34" charset="0"/>
              </a:rPr>
              <a:t>Kegiatan</a:t>
            </a:r>
            <a:r>
              <a:rPr lang="en-US" sz="1500" dirty="0">
                <a:latin typeface="Arial" panose="020B0604020202020204" pitchFamily="34" charset="0"/>
                <a:cs typeface="Arial" panose="020B0604020202020204" pitchFamily="34" charset="0"/>
              </a:rPr>
              <a:t> yang </a:t>
            </a:r>
            <a:r>
              <a:rPr lang="en-US" sz="1500" dirty="0" err="1">
                <a:latin typeface="Arial" panose="020B0604020202020204" pitchFamily="34" charset="0"/>
                <a:cs typeface="Arial" panose="020B0604020202020204" pitchFamily="34" charset="0"/>
              </a:rPr>
              <a:t>tertuang</a:t>
            </a:r>
            <a:r>
              <a:rPr lang="en-US" sz="1500" dirty="0">
                <a:latin typeface="Arial" panose="020B0604020202020204" pitchFamily="34" charset="0"/>
                <a:cs typeface="Arial" panose="020B0604020202020204" pitchFamily="34" charset="0"/>
              </a:rPr>
              <a:t> </a:t>
            </a:r>
            <a:r>
              <a:rPr lang="en-US" sz="1500" dirty="0" err="1">
                <a:latin typeface="Arial" panose="020B0604020202020204" pitchFamily="34" charset="0"/>
                <a:cs typeface="Arial" panose="020B0604020202020204" pitchFamily="34" charset="0"/>
              </a:rPr>
              <a:t>dalam</a:t>
            </a:r>
            <a:r>
              <a:rPr lang="en-US" sz="1500" dirty="0">
                <a:latin typeface="Arial" panose="020B0604020202020204" pitchFamily="34" charset="0"/>
                <a:cs typeface="Arial" panose="020B0604020202020204" pitchFamily="34" charset="0"/>
              </a:rPr>
              <a:t> DPA </a:t>
            </a:r>
            <a:r>
              <a:rPr lang="en-US" sz="1500" dirty="0" err="1">
                <a:latin typeface="Arial" panose="020B0604020202020204" pitchFamily="34" charset="0"/>
                <a:cs typeface="Arial" panose="020B0604020202020204" pitchFamily="34" charset="0"/>
              </a:rPr>
              <a:t>atau</a:t>
            </a:r>
            <a:r>
              <a:rPr lang="en-US" sz="1500" dirty="0">
                <a:latin typeface="Arial" panose="020B0604020202020204" pitchFamily="34" charset="0"/>
                <a:cs typeface="Arial" panose="020B0604020202020204" pitchFamily="34" charset="0"/>
              </a:rPr>
              <a:t> </a:t>
            </a:r>
            <a:r>
              <a:rPr lang="en-US" sz="1500" dirty="0" err="1">
                <a:latin typeface="Arial" panose="020B0604020202020204" pitchFamily="34" charset="0"/>
                <a:cs typeface="Arial" panose="020B0604020202020204" pitchFamily="34" charset="0"/>
              </a:rPr>
              <a:t>tidak</a:t>
            </a:r>
            <a:r>
              <a:rPr lang="en-US" sz="1500" dirty="0">
                <a:latin typeface="Arial" panose="020B0604020202020204" pitchFamily="34" charset="0"/>
                <a:cs typeface="Arial" panose="020B0604020202020204" pitchFamily="34" charset="0"/>
              </a:rPr>
              <a:t>. </a:t>
            </a:r>
            <a:r>
              <a:rPr lang="en-US" sz="1500" dirty="0" err="1">
                <a:latin typeface="Arial" panose="020B0604020202020204" pitchFamily="34" charset="0"/>
                <a:cs typeface="Arial" panose="020B0604020202020204" pitchFamily="34" charset="0"/>
              </a:rPr>
              <a:t>Sebagai</a:t>
            </a:r>
            <a:r>
              <a:rPr lang="en-US" sz="1500" dirty="0">
                <a:latin typeface="Arial" panose="020B0604020202020204" pitchFamily="34" charset="0"/>
                <a:cs typeface="Arial" panose="020B0604020202020204" pitchFamily="34" charset="0"/>
              </a:rPr>
              <a:t> </a:t>
            </a:r>
            <a:r>
              <a:rPr lang="en-US" sz="1500" dirty="0" err="1">
                <a:latin typeface="Arial" panose="020B0604020202020204" pitchFamily="34" charset="0"/>
                <a:cs typeface="Arial" panose="020B0604020202020204" pitchFamily="34" charset="0"/>
              </a:rPr>
              <a:t>contoh</a:t>
            </a:r>
            <a:r>
              <a:rPr lang="en-US" sz="1500" dirty="0">
                <a:latin typeface="Arial" panose="020B0604020202020204" pitchFamily="34" charset="0"/>
                <a:cs typeface="Arial" panose="020B0604020202020204" pitchFamily="34" charset="0"/>
              </a:rPr>
              <a:t>, </a:t>
            </a:r>
            <a:r>
              <a:rPr lang="en-US" sz="1500" dirty="0" err="1">
                <a:latin typeface="Arial" panose="020B0604020202020204" pitchFamily="34" charset="0"/>
                <a:cs typeface="Arial" panose="020B0604020202020204" pitchFamily="34" charset="0"/>
              </a:rPr>
              <a:t>apabila</a:t>
            </a:r>
            <a:r>
              <a:rPr lang="en-US" sz="1500" dirty="0">
                <a:latin typeface="Arial" panose="020B0604020202020204" pitchFamily="34" charset="0"/>
                <a:cs typeface="Arial" panose="020B0604020202020204" pitchFamily="34" charset="0"/>
              </a:rPr>
              <a:t> </a:t>
            </a:r>
            <a:r>
              <a:rPr lang="en-US" sz="1500" dirty="0" err="1">
                <a:latin typeface="Arial" panose="020B0604020202020204" pitchFamily="34" charset="0"/>
                <a:cs typeface="Arial" panose="020B0604020202020204" pitchFamily="34" charset="0"/>
              </a:rPr>
              <a:t>ada</a:t>
            </a:r>
            <a:r>
              <a:rPr lang="en-US" sz="1500" dirty="0">
                <a:latin typeface="Arial" panose="020B0604020202020204" pitchFamily="34" charset="0"/>
                <a:cs typeface="Arial" panose="020B0604020202020204" pitchFamily="34" charset="0"/>
              </a:rPr>
              <a:t> </a:t>
            </a:r>
            <a:r>
              <a:rPr lang="en-US" sz="1500" dirty="0" err="1">
                <a:latin typeface="Arial" panose="020B0604020202020204" pitchFamily="34" charset="0"/>
                <a:cs typeface="Arial" panose="020B0604020202020204" pitchFamily="34" charset="0"/>
              </a:rPr>
              <a:t>pekerjaan</a:t>
            </a:r>
            <a:r>
              <a:rPr lang="en-US" sz="1500" dirty="0">
                <a:latin typeface="Arial" panose="020B0604020202020204" pitchFamily="34" charset="0"/>
                <a:cs typeface="Arial" panose="020B0604020202020204" pitchFamily="34" charset="0"/>
              </a:rPr>
              <a:t> </a:t>
            </a:r>
            <a:r>
              <a:rPr lang="en-US" sz="1500" dirty="0" err="1">
                <a:latin typeface="Arial" panose="020B0604020202020204" pitchFamily="34" charset="0"/>
                <a:cs typeface="Arial" panose="020B0604020202020204" pitchFamily="34" charset="0"/>
              </a:rPr>
              <a:t>pengadaan</a:t>
            </a:r>
            <a:r>
              <a:rPr lang="en-US" sz="1500" dirty="0">
                <a:latin typeface="Arial" panose="020B0604020202020204" pitchFamily="34" charset="0"/>
                <a:cs typeface="Arial" panose="020B0604020202020204" pitchFamily="34" charset="0"/>
              </a:rPr>
              <a:t> </a:t>
            </a:r>
            <a:r>
              <a:rPr lang="en-US" sz="1500" dirty="0" err="1">
                <a:latin typeface="Arial" panose="020B0604020202020204" pitchFamily="34" charset="0"/>
                <a:cs typeface="Arial" panose="020B0604020202020204" pitchFamily="34" charset="0"/>
              </a:rPr>
              <a:t>barang</a:t>
            </a:r>
            <a:r>
              <a:rPr lang="en-US" sz="1500" dirty="0">
                <a:latin typeface="Arial" panose="020B0604020202020204" pitchFamily="34" charset="0"/>
                <a:cs typeface="Arial" panose="020B0604020202020204" pitchFamily="34" charset="0"/>
              </a:rPr>
              <a:t>/</a:t>
            </a:r>
            <a:r>
              <a:rPr lang="en-US" sz="1500" dirty="0" err="1">
                <a:latin typeface="Arial" panose="020B0604020202020204" pitchFamily="34" charset="0"/>
                <a:cs typeface="Arial" panose="020B0604020202020204" pitchFamily="34" charset="0"/>
              </a:rPr>
              <a:t>jasa</a:t>
            </a:r>
            <a:r>
              <a:rPr lang="en-US" sz="1500" dirty="0">
                <a:latin typeface="Arial" panose="020B0604020202020204" pitchFamily="34" charset="0"/>
                <a:cs typeface="Arial" panose="020B0604020202020204" pitchFamily="34" charset="0"/>
              </a:rPr>
              <a:t>, </a:t>
            </a:r>
            <a:r>
              <a:rPr lang="en-US" sz="1500" dirty="0" err="1">
                <a:latin typeface="Arial" panose="020B0604020202020204" pitchFamily="34" charset="0"/>
                <a:cs typeface="Arial" panose="020B0604020202020204" pitchFamily="34" charset="0"/>
              </a:rPr>
              <a:t>maka</a:t>
            </a:r>
            <a:r>
              <a:rPr lang="en-US" sz="1500" dirty="0">
                <a:latin typeface="Arial" panose="020B0604020202020204" pitchFamily="34" charset="0"/>
                <a:cs typeface="Arial" panose="020B0604020202020204" pitchFamily="34" charset="0"/>
              </a:rPr>
              <a:t> </a:t>
            </a:r>
            <a:r>
              <a:rPr lang="en-US" sz="1500" dirty="0" err="1">
                <a:latin typeface="Arial" panose="020B0604020202020204" pitchFamily="34" charset="0"/>
                <a:cs typeface="Arial" panose="020B0604020202020204" pitchFamily="34" charset="0"/>
              </a:rPr>
              <a:t>hasil</a:t>
            </a:r>
            <a:r>
              <a:rPr lang="en-US" sz="1500" dirty="0">
                <a:latin typeface="Arial" panose="020B0604020202020204" pitchFamily="34" charset="0"/>
                <a:cs typeface="Arial" panose="020B0604020202020204" pitchFamily="34" charset="0"/>
              </a:rPr>
              <a:t> </a:t>
            </a:r>
            <a:r>
              <a:rPr lang="en-US" sz="1500" dirty="0" err="1">
                <a:latin typeface="Arial" panose="020B0604020202020204" pitchFamily="34" charset="0"/>
                <a:cs typeface="Arial" panose="020B0604020202020204" pitchFamily="34" charset="0"/>
              </a:rPr>
              <a:t>pengadaan</a:t>
            </a:r>
            <a:r>
              <a:rPr lang="en-US" sz="1500" dirty="0">
                <a:latin typeface="Arial" panose="020B0604020202020204" pitchFamily="34" charset="0"/>
                <a:cs typeface="Arial" panose="020B0604020202020204" pitchFamily="34" charset="0"/>
              </a:rPr>
              <a:t> </a:t>
            </a:r>
            <a:r>
              <a:rPr lang="en-US" sz="1500" dirty="0" err="1">
                <a:latin typeface="Arial" panose="020B0604020202020204" pitchFamily="34" charset="0"/>
                <a:cs typeface="Arial" panose="020B0604020202020204" pitchFamily="34" charset="0"/>
              </a:rPr>
              <a:t>berupa</a:t>
            </a:r>
            <a:r>
              <a:rPr lang="en-US" sz="1500" dirty="0">
                <a:latin typeface="Arial" panose="020B0604020202020204" pitchFamily="34" charset="0"/>
                <a:cs typeface="Arial" panose="020B0604020202020204" pitchFamily="34" charset="0"/>
              </a:rPr>
              <a:t> </a:t>
            </a:r>
            <a:r>
              <a:rPr lang="en-US" sz="1500" dirty="0" err="1">
                <a:latin typeface="Arial" panose="020B0604020202020204" pitchFamily="34" charset="0"/>
                <a:cs typeface="Arial" panose="020B0604020202020204" pitchFamily="34" charset="0"/>
              </a:rPr>
              <a:t>sejumlah</a:t>
            </a:r>
            <a:r>
              <a:rPr lang="en-US" sz="1500" dirty="0">
                <a:latin typeface="Arial" panose="020B0604020202020204" pitchFamily="34" charset="0"/>
                <a:cs typeface="Arial" panose="020B0604020202020204" pitchFamily="34" charset="0"/>
              </a:rPr>
              <a:t> (</a:t>
            </a:r>
            <a:r>
              <a:rPr lang="en-US" sz="1500" dirty="0" err="1">
                <a:latin typeface="Arial" panose="020B0604020202020204" pitchFamily="34" charset="0"/>
                <a:cs typeface="Arial" panose="020B0604020202020204" pitchFamily="34" charset="0"/>
              </a:rPr>
              <a:t>satuan</a:t>
            </a:r>
            <a:r>
              <a:rPr lang="en-US" sz="1500" dirty="0">
                <a:latin typeface="Arial" panose="020B0604020202020204" pitchFamily="34" charset="0"/>
                <a:cs typeface="Arial" panose="020B0604020202020204" pitchFamily="34" charset="0"/>
              </a:rPr>
              <a:t>) </a:t>
            </a:r>
            <a:r>
              <a:rPr lang="en-US" sz="1500" dirty="0" err="1">
                <a:latin typeface="Arial" panose="020B0604020202020204" pitchFamily="34" charset="0"/>
                <a:cs typeface="Arial" panose="020B0604020202020204" pitchFamily="34" charset="0"/>
              </a:rPr>
              <a:t>barang</a:t>
            </a:r>
            <a:r>
              <a:rPr lang="en-US" sz="1500" dirty="0">
                <a:latin typeface="Arial" panose="020B0604020202020204" pitchFamily="34" charset="0"/>
                <a:cs typeface="Arial" panose="020B0604020202020204" pitchFamily="34" charset="0"/>
              </a:rPr>
              <a:t>/</a:t>
            </a:r>
            <a:r>
              <a:rPr lang="en-US" sz="1500" dirty="0" err="1">
                <a:latin typeface="Arial" panose="020B0604020202020204" pitchFamily="34" charset="0"/>
                <a:cs typeface="Arial" panose="020B0604020202020204" pitchFamily="34" charset="0"/>
              </a:rPr>
              <a:t>jasa</a:t>
            </a:r>
            <a:r>
              <a:rPr lang="en-US" sz="1500" dirty="0">
                <a:latin typeface="Arial" panose="020B0604020202020204" pitchFamily="34" charset="0"/>
                <a:cs typeface="Arial" panose="020B0604020202020204" pitchFamily="34" charset="0"/>
              </a:rPr>
              <a:t> </a:t>
            </a:r>
            <a:r>
              <a:rPr lang="en-US" sz="1500" dirty="0" err="1">
                <a:latin typeface="Arial" panose="020B0604020202020204" pitchFamily="34" charset="0"/>
                <a:cs typeface="Arial" panose="020B0604020202020204" pitchFamily="34" charset="0"/>
              </a:rPr>
              <a:t>memang</a:t>
            </a:r>
            <a:r>
              <a:rPr lang="en-US" sz="1500" dirty="0">
                <a:latin typeface="Arial" panose="020B0604020202020204" pitchFamily="34" charset="0"/>
                <a:cs typeface="Arial" panose="020B0604020202020204" pitchFamily="34" charset="0"/>
              </a:rPr>
              <a:t> </a:t>
            </a:r>
            <a:r>
              <a:rPr lang="en-US" sz="1500" dirty="0" err="1">
                <a:latin typeface="Arial" panose="020B0604020202020204" pitchFamily="34" charset="0"/>
                <a:cs typeface="Arial" panose="020B0604020202020204" pitchFamily="34" charset="0"/>
              </a:rPr>
              <a:t>nyata-nyata</a:t>
            </a:r>
            <a:r>
              <a:rPr lang="en-US" sz="1500" dirty="0">
                <a:latin typeface="Arial" panose="020B0604020202020204" pitchFamily="34" charset="0"/>
                <a:cs typeface="Arial" panose="020B0604020202020204" pitchFamily="34" charset="0"/>
              </a:rPr>
              <a:t> </a:t>
            </a:r>
            <a:r>
              <a:rPr lang="en-US" sz="1500" dirty="0" err="1">
                <a:latin typeface="Arial" panose="020B0604020202020204" pitchFamily="34" charset="0"/>
                <a:cs typeface="Arial" panose="020B0604020202020204" pitchFamily="34" charset="0"/>
              </a:rPr>
              <a:t>ada</a:t>
            </a:r>
            <a:r>
              <a:rPr lang="en-US" sz="1500" dirty="0">
                <a:latin typeface="Arial" panose="020B0604020202020204" pitchFamily="34" charset="0"/>
                <a:cs typeface="Arial" panose="020B0604020202020204" pitchFamily="34" charset="0"/>
              </a:rPr>
              <a:t> </a:t>
            </a:r>
            <a:r>
              <a:rPr lang="en-US" sz="1500" dirty="0" err="1">
                <a:latin typeface="Arial" panose="020B0604020202020204" pitchFamily="34" charset="0"/>
                <a:cs typeface="Arial" panose="020B0604020202020204" pitchFamily="34" charset="0"/>
              </a:rPr>
              <a:t>sesuai</a:t>
            </a:r>
            <a:r>
              <a:rPr lang="en-US" sz="1500" dirty="0">
                <a:latin typeface="Arial" panose="020B0604020202020204" pitchFamily="34" charset="0"/>
                <a:cs typeface="Arial" panose="020B0604020202020204" pitchFamily="34" charset="0"/>
              </a:rPr>
              <a:t> </a:t>
            </a:r>
            <a:r>
              <a:rPr lang="en-US" sz="1500" dirty="0" err="1">
                <a:latin typeface="Arial" panose="020B0604020202020204" pitchFamily="34" charset="0"/>
                <a:cs typeface="Arial" panose="020B0604020202020204" pitchFamily="34" charset="0"/>
              </a:rPr>
              <a:t>dengan</a:t>
            </a:r>
            <a:r>
              <a:rPr lang="en-US" sz="1500" dirty="0">
                <a:latin typeface="Arial" panose="020B0604020202020204" pitchFamily="34" charset="0"/>
                <a:cs typeface="Arial" panose="020B0604020202020204" pitchFamily="34" charset="0"/>
              </a:rPr>
              <a:t> </a:t>
            </a:r>
            <a:r>
              <a:rPr lang="en-US" sz="1500" dirty="0" err="1">
                <a:latin typeface="Arial" panose="020B0604020202020204" pitchFamily="34" charset="0"/>
                <a:cs typeface="Arial" panose="020B0604020202020204" pitchFamily="34" charset="0"/>
              </a:rPr>
              <a:t>spesifikasi</a:t>
            </a:r>
            <a:r>
              <a:rPr lang="en-US" sz="1500" dirty="0">
                <a:latin typeface="Arial" panose="020B0604020202020204" pitchFamily="34" charset="0"/>
                <a:cs typeface="Arial" panose="020B0604020202020204" pitchFamily="34" charset="0"/>
              </a:rPr>
              <a:t> yang </a:t>
            </a:r>
            <a:r>
              <a:rPr lang="en-US" sz="1500" dirty="0" err="1">
                <a:latin typeface="Arial" panose="020B0604020202020204" pitchFamily="34" charset="0"/>
                <a:cs typeface="Arial" panose="020B0604020202020204" pitchFamily="34" charset="0"/>
              </a:rPr>
              <a:t>diminta</a:t>
            </a:r>
            <a:r>
              <a:rPr lang="en-US" sz="1500" dirty="0">
                <a:latin typeface="Arial" panose="020B0604020202020204" pitchFamily="34" charset="0"/>
                <a:cs typeface="Arial" panose="020B0604020202020204" pitchFamily="34" charset="0"/>
              </a:rPr>
              <a:t> </a:t>
            </a:r>
            <a:r>
              <a:rPr lang="en-US" sz="1500" dirty="0" err="1">
                <a:latin typeface="Arial" panose="020B0604020202020204" pitchFamily="34" charset="0"/>
                <a:cs typeface="Arial" panose="020B0604020202020204" pitchFamily="34" charset="0"/>
              </a:rPr>
              <a:t>dalam</a:t>
            </a:r>
            <a:r>
              <a:rPr lang="en-US" sz="1500" dirty="0">
                <a:latin typeface="Arial" panose="020B0604020202020204" pitchFamily="34" charset="0"/>
                <a:cs typeface="Arial" panose="020B0604020202020204" pitchFamily="34" charset="0"/>
              </a:rPr>
              <a:t> SPK/</a:t>
            </a:r>
            <a:r>
              <a:rPr lang="en-US" sz="1500" dirty="0" err="1">
                <a:latin typeface="Arial" panose="020B0604020202020204" pitchFamily="34" charset="0"/>
                <a:cs typeface="Arial" panose="020B0604020202020204" pitchFamily="34" charset="0"/>
              </a:rPr>
              <a:t>Kontrak</a:t>
            </a:r>
            <a:r>
              <a:rPr lang="en-US" sz="1500" dirty="0">
                <a:latin typeface="Arial" panose="020B0604020202020204" pitchFamily="34" charset="0"/>
                <a:cs typeface="Arial" panose="020B0604020202020204" pitchFamily="34" charset="0"/>
              </a:rPr>
              <a:t>. </a:t>
            </a:r>
            <a:r>
              <a:rPr lang="en-US" sz="1500" dirty="0" err="1">
                <a:latin typeface="Arial" panose="020B0604020202020204" pitchFamily="34" charset="0"/>
                <a:cs typeface="Arial" panose="020B0604020202020204" pitchFamily="34" charset="0"/>
              </a:rPr>
              <a:t>Termasuk</a:t>
            </a:r>
            <a:r>
              <a:rPr lang="en-US" sz="1500" dirty="0">
                <a:latin typeface="Arial" panose="020B0604020202020204" pitchFamily="34" charset="0"/>
                <a:cs typeface="Arial" panose="020B0604020202020204" pitchFamily="34" charset="0"/>
              </a:rPr>
              <a:t> juga </a:t>
            </a:r>
            <a:r>
              <a:rPr lang="en-US" sz="1500" dirty="0" err="1">
                <a:latin typeface="Arial" panose="020B0604020202020204" pitchFamily="34" charset="0"/>
                <a:cs typeface="Arial" panose="020B0604020202020204" pitchFamily="34" charset="0"/>
              </a:rPr>
              <a:t>pengujian</a:t>
            </a:r>
            <a:r>
              <a:rPr lang="en-US" sz="1500" dirty="0">
                <a:latin typeface="Arial" panose="020B0604020202020204" pitchFamily="34" charset="0"/>
                <a:cs typeface="Arial" panose="020B0604020202020204" pitchFamily="34" charset="0"/>
              </a:rPr>
              <a:t> </a:t>
            </a:r>
            <a:r>
              <a:rPr lang="en-US" sz="1500" dirty="0" err="1">
                <a:latin typeface="Arial" panose="020B0604020202020204" pitchFamily="34" charset="0"/>
                <a:cs typeface="Arial" panose="020B0604020202020204" pitchFamily="34" charset="0"/>
              </a:rPr>
              <a:t>adanya</a:t>
            </a:r>
            <a:r>
              <a:rPr lang="en-US" sz="1500" dirty="0">
                <a:latin typeface="Arial" panose="020B0604020202020204" pitchFamily="34" charset="0"/>
                <a:cs typeface="Arial" panose="020B0604020202020204" pitchFamily="34" charset="0"/>
              </a:rPr>
              <a:t> </a:t>
            </a:r>
            <a:r>
              <a:rPr lang="en-US" sz="1500" dirty="0" err="1">
                <a:latin typeface="Arial" panose="020B0604020202020204" pitchFamily="34" charset="0"/>
                <a:cs typeface="Arial" panose="020B0604020202020204" pitchFamily="34" charset="0"/>
              </a:rPr>
              <a:t>pemborosan</a:t>
            </a:r>
            <a:r>
              <a:rPr lang="en-US" sz="1500" dirty="0">
                <a:latin typeface="Arial" panose="020B0604020202020204" pitchFamily="34" charset="0"/>
                <a:cs typeface="Arial" panose="020B0604020202020204" pitchFamily="34" charset="0"/>
              </a:rPr>
              <a:t> </a:t>
            </a:r>
            <a:r>
              <a:rPr lang="en-US" sz="1500" dirty="0" err="1">
                <a:latin typeface="Arial" panose="020B0604020202020204" pitchFamily="34" charset="0"/>
                <a:cs typeface="Arial" panose="020B0604020202020204" pitchFamily="34" charset="0"/>
              </a:rPr>
              <a:t>atau</a:t>
            </a:r>
            <a:r>
              <a:rPr lang="en-US" sz="1500" dirty="0">
                <a:latin typeface="Arial" panose="020B0604020202020204" pitchFamily="34" charset="0"/>
                <a:cs typeface="Arial" panose="020B0604020202020204" pitchFamily="34" charset="0"/>
              </a:rPr>
              <a:t> </a:t>
            </a:r>
            <a:r>
              <a:rPr lang="en-US" sz="1500" dirty="0" err="1">
                <a:latin typeface="Arial" panose="020B0604020202020204" pitchFamily="34" charset="0"/>
                <a:cs typeface="Arial" panose="020B0604020202020204" pitchFamily="34" charset="0"/>
              </a:rPr>
              <a:t>tidak</a:t>
            </a:r>
            <a:r>
              <a:rPr lang="en-US" sz="1500" dirty="0">
                <a:latin typeface="Arial" panose="020B0604020202020204" pitchFamily="34" charset="0"/>
                <a:cs typeface="Arial" panose="020B0604020202020204" pitchFamily="34" charset="0"/>
              </a:rPr>
              <a:t>, </a:t>
            </a:r>
            <a:r>
              <a:rPr lang="en-US" sz="1500" dirty="0" err="1">
                <a:latin typeface="Arial" panose="020B0604020202020204" pitchFamily="34" charset="0"/>
                <a:cs typeface="Arial" panose="020B0604020202020204" pitchFamily="34" charset="0"/>
              </a:rPr>
              <a:t>sebagai</a:t>
            </a:r>
            <a:r>
              <a:rPr lang="en-US" sz="1500" dirty="0">
                <a:latin typeface="Arial" panose="020B0604020202020204" pitchFamily="34" charset="0"/>
                <a:cs typeface="Arial" panose="020B0604020202020204" pitchFamily="34" charset="0"/>
              </a:rPr>
              <a:t> </a:t>
            </a:r>
            <a:r>
              <a:rPr lang="en-US" sz="1500" dirty="0" err="1">
                <a:latin typeface="Arial" panose="020B0604020202020204" pitchFamily="34" charset="0"/>
                <a:cs typeface="Arial" panose="020B0604020202020204" pitchFamily="34" charset="0"/>
              </a:rPr>
              <a:t>contoh</a:t>
            </a:r>
            <a:r>
              <a:rPr lang="en-US" sz="1500" dirty="0">
                <a:latin typeface="Arial" panose="020B0604020202020204" pitchFamily="34" charset="0"/>
                <a:cs typeface="Arial" panose="020B0604020202020204" pitchFamily="34" charset="0"/>
              </a:rPr>
              <a:t> </a:t>
            </a:r>
            <a:r>
              <a:rPr lang="en-US" sz="1500" dirty="0" err="1">
                <a:latin typeface="Arial" panose="020B0604020202020204" pitchFamily="34" charset="0"/>
                <a:cs typeface="Arial" panose="020B0604020202020204" pitchFamily="34" charset="0"/>
              </a:rPr>
              <a:t>untuk</a:t>
            </a:r>
            <a:r>
              <a:rPr lang="en-US" sz="1500" dirty="0">
                <a:latin typeface="Arial" panose="020B0604020202020204" pitchFamily="34" charset="0"/>
                <a:cs typeface="Arial" panose="020B0604020202020204" pitchFamily="34" charset="0"/>
              </a:rPr>
              <a:t> </a:t>
            </a:r>
            <a:r>
              <a:rPr lang="en-US" sz="1500" dirty="0" err="1">
                <a:latin typeface="Arial" panose="020B0604020202020204" pitchFamily="34" charset="0"/>
                <a:cs typeface="Arial" panose="020B0604020202020204" pitchFamily="34" charset="0"/>
              </a:rPr>
              <a:t>perjalanan</a:t>
            </a:r>
            <a:r>
              <a:rPr lang="en-US" sz="1500" dirty="0">
                <a:latin typeface="Arial" panose="020B0604020202020204" pitchFamily="34" charset="0"/>
                <a:cs typeface="Arial" panose="020B0604020202020204" pitchFamily="34" charset="0"/>
              </a:rPr>
              <a:t> </a:t>
            </a:r>
            <a:r>
              <a:rPr lang="en-US" sz="1500" dirty="0" err="1">
                <a:latin typeface="Arial" panose="020B0604020202020204" pitchFamily="34" charset="0"/>
                <a:cs typeface="Arial" panose="020B0604020202020204" pitchFamily="34" charset="0"/>
              </a:rPr>
              <a:t>dinas</a:t>
            </a:r>
            <a:r>
              <a:rPr lang="en-US" sz="1500" dirty="0">
                <a:latin typeface="Arial" panose="020B0604020202020204" pitchFamily="34" charset="0"/>
                <a:cs typeface="Arial" panose="020B0604020202020204" pitchFamily="34" charset="0"/>
              </a:rPr>
              <a:t> yang </a:t>
            </a:r>
            <a:r>
              <a:rPr lang="en-US" sz="1500" dirty="0" err="1">
                <a:latin typeface="Arial" panose="020B0604020202020204" pitchFamily="34" charset="0"/>
                <a:cs typeface="Arial" panose="020B0604020202020204" pitchFamily="34" charset="0"/>
              </a:rPr>
              <a:t>tidak</a:t>
            </a:r>
            <a:r>
              <a:rPr lang="en-US" sz="1500" dirty="0">
                <a:latin typeface="Arial" panose="020B0604020202020204" pitchFamily="34" charset="0"/>
                <a:cs typeface="Arial" panose="020B0604020202020204" pitchFamily="34" charset="0"/>
              </a:rPr>
              <a:t> </a:t>
            </a:r>
            <a:r>
              <a:rPr lang="en-US" sz="1500" dirty="0" err="1">
                <a:latin typeface="Arial" panose="020B0604020202020204" pitchFamily="34" charset="0"/>
                <a:cs typeface="Arial" panose="020B0604020202020204" pitchFamily="34" charset="0"/>
              </a:rPr>
              <a:t>terlalu</a:t>
            </a:r>
            <a:r>
              <a:rPr lang="en-US" sz="1500" dirty="0">
                <a:latin typeface="Arial" panose="020B0604020202020204" pitchFamily="34" charset="0"/>
                <a:cs typeface="Arial" panose="020B0604020202020204" pitchFamily="34" charset="0"/>
              </a:rPr>
              <a:t> </a:t>
            </a:r>
            <a:r>
              <a:rPr lang="en-US" sz="1500" dirty="0" err="1">
                <a:latin typeface="Arial" panose="020B0604020202020204" pitchFamily="34" charset="0"/>
                <a:cs typeface="Arial" panose="020B0604020202020204" pitchFamily="34" charset="0"/>
              </a:rPr>
              <a:t>prioritas</a:t>
            </a:r>
            <a:r>
              <a:rPr lang="en-US" sz="1500" dirty="0">
                <a:latin typeface="Arial" panose="020B0604020202020204" pitchFamily="34" charset="0"/>
                <a:cs typeface="Arial" panose="020B0604020202020204" pitchFamily="34" charset="0"/>
              </a:rPr>
              <a:t>, </a:t>
            </a:r>
            <a:r>
              <a:rPr lang="en-US" sz="1500" dirty="0" err="1">
                <a:latin typeface="Arial" panose="020B0604020202020204" pitchFamily="34" charset="0"/>
                <a:cs typeface="Arial" panose="020B0604020202020204" pitchFamily="34" charset="0"/>
              </a:rPr>
              <a:t>dan</a:t>
            </a:r>
            <a:r>
              <a:rPr lang="en-US" sz="1500" dirty="0">
                <a:latin typeface="Arial" panose="020B0604020202020204" pitchFamily="34" charset="0"/>
                <a:cs typeface="Arial" panose="020B0604020202020204" pitchFamily="34" charset="0"/>
              </a:rPr>
              <a:t> </a:t>
            </a:r>
            <a:r>
              <a:rPr lang="en-US" sz="1500" dirty="0" err="1">
                <a:latin typeface="Arial" panose="020B0604020202020204" pitchFamily="34" charset="0"/>
                <a:cs typeface="Arial" panose="020B0604020202020204" pitchFamily="34" charset="0"/>
              </a:rPr>
              <a:t>atau</a:t>
            </a:r>
            <a:r>
              <a:rPr lang="en-US" sz="1500" dirty="0">
                <a:latin typeface="Arial" panose="020B0604020202020204" pitchFamily="34" charset="0"/>
                <a:cs typeface="Arial" panose="020B0604020202020204" pitchFamily="34" charset="0"/>
              </a:rPr>
              <a:t> </a:t>
            </a:r>
            <a:r>
              <a:rPr lang="en-US" sz="1500" dirty="0" err="1">
                <a:latin typeface="Arial" panose="020B0604020202020204" pitchFamily="34" charset="0"/>
                <a:cs typeface="Arial" panose="020B0604020202020204" pitchFamily="34" charset="0"/>
              </a:rPr>
              <a:t>pembelian</a:t>
            </a:r>
            <a:r>
              <a:rPr lang="en-US" sz="1500" dirty="0">
                <a:latin typeface="Arial" panose="020B0604020202020204" pitchFamily="34" charset="0"/>
                <a:cs typeface="Arial" panose="020B0604020202020204" pitchFamily="34" charset="0"/>
              </a:rPr>
              <a:t>/</a:t>
            </a:r>
            <a:r>
              <a:rPr lang="en-US" sz="1500" dirty="0" err="1">
                <a:latin typeface="Arial" panose="020B0604020202020204" pitchFamily="34" charset="0"/>
                <a:cs typeface="Arial" panose="020B0604020202020204" pitchFamily="34" charset="0"/>
              </a:rPr>
              <a:t>penggantian</a:t>
            </a:r>
            <a:r>
              <a:rPr lang="en-US" sz="1500" dirty="0">
                <a:latin typeface="Arial" panose="020B0604020202020204" pitchFamily="34" charset="0"/>
                <a:cs typeface="Arial" panose="020B0604020202020204" pitchFamily="34" charset="0"/>
              </a:rPr>
              <a:t> ban </a:t>
            </a:r>
            <a:r>
              <a:rPr lang="en-US" sz="1500" dirty="0" err="1">
                <a:latin typeface="Arial" panose="020B0604020202020204" pitchFamily="34" charset="0"/>
                <a:cs typeface="Arial" panose="020B0604020202020204" pitchFamily="34" charset="0"/>
              </a:rPr>
              <a:t>kendaraan</a:t>
            </a:r>
            <a:r>
              <a:rPr lang="en-US" sz="1500" dirty="0">
                <a:latin typeface="Arial" panose="020B0604020202020204" pitchFamily="34" charset="0"/>
                <a:cs typeface="Arial" panose="020B0604020202020204" pitchFamily="34" charset="0"/>
              </a:rPr>
              <a:t> yang </a:t>
            </a:r>
            <a:r>
              <a:rPr lang="en-US" sz="1500" dirty="0" err="1">
                <a:latin typeface="Arial" panose="020B0604020202020204" pitchFamily="34" charset="0"/>
                <a:cs typeface="Arial" panose="020B0604020202020204" pitchFamily="34" charset="0"/>
              </a:rPr>
              <a:t>masih</a:t>
            </a:r>
            <a:r>
              <a:rPr lang="en-US" sz="1500" dirty="0">
                <a:latin typeface="Arial" panose="020B0604020202020204" pitchFamily="34" charset="0"/>
                <a:cs typeface="Arial" panose="020B0604020202020204" pitchFamily="34" charset="0"/>
              </a:rPr>
              <a:t> </a:t>
            </a:r>
            <a:r>
              <a:rPr lang="en-US" sz="1500" dirty="0" err="1">
                <a:latin typeface="Arial" panose="020B0604020202020204" pitchFamily="34" charset="0"/>
                <a:cs typeface="Arial" panose="020B0604020202020204" pitchFamily="34" charset="0"/>
              </a:rPr>
              <a:t>baru</a:t>
            </a:r>
            <a:r>
              <a:rPr lang="en-US" sz="1500" dirty="0">
                <a:latin typeface="Arial" panose="020B0604020202020204" pitchFamily="34" charset="0"/>
                <a:cs typeface="Arial" panose="020B0604020202020204" pitchFamily="34" charset="0"/>
              </a:rPr>
              <a:t>/</a:t>
            </a:r>
            <a:r>
              <a:rPr lang="en-US" sz="1500" dirty="0" err="1">
                <a:latin typeface="Arial" panose="020B0604020202020204" pitchFamily="34" charset="0"/>
                <a:cs typeface="Arial" panose="020B0604020202020204" pitchFamily="34" charset="0"/>
              </a:rPr>
              <a:t>layak</a:t>
            </a:r>
            <a:r>
              <a:rPr lang="en-US" sz="1500" dirty="0">
                <a:latin typeface="Arial" panose="020B0604020202020204" pitchFamily="34" charset="0"/>
                <a:cs typeface="Arial" panose="020B0604020202020204" pitchFamily="34" charset="0"/>
              </a:rPr>
              <a:t> </a:t>
            </a:r>
            <a:r>
              <a:rPr lang="en-US" sz="1500" dirty="0" err="1">
                <a:latin typeface="Arial" panose="020B0604020202020204" pitchFamily="34" charset="0"/>
                <a:cs typeface="Arial" panose="020B0604020202020204" pitchFamily="34" charset="0"/>
              </a:rPr>
              <a:t>digunakan</a:t>
            </a:r>
            <a:r>
              <a:rPr lang="en-US" sz="1500" dirty="0">
                <a:latin typeface="Arial" panose="020B0604020202020204" pitchFamily="34" charset="0"/>
                <a:cs typeface="Arial" panose="020B0604020202020204" pitchFamily="34" charset="0"/>
              </a:rPr>
              <a:t>.</a:t>
            </a:r>
            <a:endParaRPr lang="en-US" sz="1500" dirty="0">
              <a:latin typeface="Arial" panose="020B0604020202020204" pitchFamily="34" charset="0"/>
              <a:cs typeface="Arial" panose="020B0604020202020204" pitchFamily="34" charset="0"/>
            </a:endParaRPr>
          </a:p>
          <a:p>
            <a:pPr marL="62230" indent="-62230" algn="just">
              <a:spcBef>
                <a:spcPts val="0"/>
              </a:spcBef>
              <a:buFontTx/>
              <a:buChar char="•"/>
              <a:defRPr/>
            </a:pPr>
            <a:r>
              <a:rPr lang="en-US" sz="1500" dirty="0" err="1">
                <a:latin typeface="Arial" panose="020B0604020202020204" pitchFamily="34" charset="0"/>
                <a:cs typeface="Arial" panose="020B0604020202020204" pitchFamily="34" charset="0"/>
              </a:rPr>
              <a:t>Pengujian</a:t>
            </a:r>
            <a:r>
              <a:rPr lang="en-US" sz="1500" dirty="0">
                <a:latin typeface="Arial" panose="020B0604020202020204" pitchFamily="34" charset="0"/>
                <a:cs typeface="Arial" panose="020B0604020202020204" pitchFamily="34" charset="0"/>
              </a:rPr>
              <a:t>  </a:t>
            </a:r>
            <a:r>
              <a:rPr lang="en-US" sz="1500" b="1" dirty="0" err="1">
                <a:latin typeface="Arial" panose="020B0604020202020204" pitchFamily="34" charset="0"/>
                <a:cs typeface="Arial" panose="020B0604020202020204" pitchFamily="34" charset="0"/>
              </a:rPr>
              <a:t>Rechmatigheid</a:t>
            </a:r>
            <a:r>
              <a:rPr lang="en-US" sz="1500" b="1" dirty="0">
                <a:latin typeface="Arial" panose="020B0604020202020204" pitchFamily="34" charset="0"/>
                <a:cs typeface="Arial" panose="020B0604020202020204" pitchFamily="34" charset="0"/>
              </a:rPr>
              <a:t> dan </a:t>
            </a:r>
            <a:r>
              <a:rPr lang="en-US" sz="1500" b="1" dirty="0" err="1">
                <a:latin typeface="Arial" panose="020B0604020202020204" pitchFamily="34" charset="0"/>
                <a:cs typeface="Arial" panose="020B0604020202020204" pitchFamily="34" charset="0"/>
              </a:rPr>
              <a:t>Wetmatigheid</a:t>
            </a:r>
            <a:r>
              <a:rPr lang="en-US" sz="1500" b="1" dirty="0">
                <a:latin typeface="Arial" panose="020B0604020202020204" pitchFamily="34" charset="0"/>
                <a:cs typeface="Arial" panose="020B0604020202020204" pitchFamily="34" charset="0"/>
              </a:rPr>
              <a:t>  </a:t>
            </a:r>
            <a:r>
              <a:rPr lang="en-US" sz="1500" b="1" dirty="0">
                <a:latin typeface="Arial" panose="020B0604020202020204" pitchFamily="34" charset="0"/>
                <a:cs typeface="Arial" panose="020B0604020202020204" pitchFamily="34" charset="0"/>
                <a:sym typeface="Wingdings" panose="05000000000000000000" pitchFamily="2" charset="2"/>
              </a:rPr>
              <a:t> PPKSKPD dan </a:t>
            </a:r>
            <a:r>
              <a:rPr lang="en-US" sz="1500" b="1" dirty="0" err="1">
                <a:latin typeface="Arial" panose="020B0604020202020204" pitchFamily="34" charset="0"/>
                <a:cs typeface="Arial" panose="020B0604020202020204" pitchFamily="34" charset="0"/>
                <a:sym typeface="Wingdings" panose="05000000000000000000" pitchFamily="2" charset="2"/>
              </a:rPr>
              <a:t>Bendahara</a:t>
            </a:r>
            <a:r>
              <a:rPr lang="en-US" sz="1500" b="1" dirty="0">
                <a:latin typeface="Arial" panose="020B0604020202020204" pitchFamily="34" charset="0"/>
                <a:cs typeface="Arial" panose="020B0604020202020204" pitchFamily="34" charset="0"/>
                <a:sym typeface="Wingdings" panose="05000000000000000000" pitchFamily="2" charset="2"/>
              </a:rPr>
              <a:t>  </a:t>
            </a:r>
            <a:r>
              <a:rPr lang="en-US" sz="1500" dirty="0" err="1">
                <a:latin typeface="Arial" panose="020B0604020202020204" pitchFamily="34" charset="0"/>
                <a:cs typeface="Arial" panose="020B0604020202020204" pitchFamily="34" charset="0"/>
              </a:rPr>
              <a:t>kebenaran</a:t>
            </a:r>
            <a:r>
              <a:rPr lang="en-US" sz="1500" dirty="0">
                <a:latin typeface="Arial" panose="020B0604020202020204" pitchFamily="34" charset="0"/>
                <a:cs typeface="Arial" panose="020B0604020202020204" pitchFamily="34" charset="0"/>
              </a:rPr>
              <a:t> </a:t>
            </a:r>
            <a:r>
              <a:rPr lang="en-US" sz="1500" dirty="0" err="1">
                <a:latin typeface="Arial" panose="020B0604020202020204" pitchFamily="34" charset="0"/>
                <a:cs typeface="Arial" panose="020B0604020202020204" pitchFamily="34" charset="0"/>
              </a:rPr>
              <a:t>formil</a:t>
            </a:r>
            <a:r>
              <a:rPr lang="en-US" sz="1500" dirty="0">
                <a:latin typeface="Arial" panose="020B0604020202020204" pitchFamily="34" charset="0"/>
                <a:cs typeface="Arial" panose="020B0604020202020204" pitchFamily="34" charset="0"/>
              </a:rPr>
              <a:t> </a:t>
            </a:r>
            <a:r>
              <a:rPr lang="en-US" sz="1500" dirty="0" err="1">
                <a:latin typeface="Arial" panose="020B0604020202020204" pitchFamily="34" charset="0"/>
                <a:cs typeface="Arial" panose="020B0604020202020204" pitchFamily="34" charset="0"/>
              </a:rPr>
              <a:t>atau</a:t>
            </a:r>
            <a:r>
              <a:rPr lang="en-US" sz="1500" dirty="0">
                <a:latin typeface="Arial" panose="020B0604020202020204" pitchFamily="34" charset="0"/>
                <a:cs typeface="Arial" panose="020B0604020202020204" pitchFamily="34" charset="0"/>
              </a:rPr>
              <a:t> </a:t>
            </a:r>
            <a:r>
              <a:rPr lang="en-US" sz="1500" dirty="0" err="1">
                <a:latin typeface="Arial" panose="020B0604020202020204" pitchFamily="34" charset="0"/>
                <a:cs typeface="Arial" panose="020B0604020202020204" pitchFamily="34" charset="0"/>
              </a:rPr>
              <a:t>secara</a:t>
            </a:r>
            <a:r>
              <a:rPr lang="en-US" sz="1500" dirty="0">
                <a:latin typeface="Arial" panose="020B0604020202020204" pitchFamily="34" charset="0"/>
                <a:cs typeface="Arial" panose="020B0604020202020204" pitchFamily="34" charset="0"/>
              </a:rPr>
              <a:t> </a:t>
            </a:r>
            <a:r>
              <a:rPr lang="en-US" sz="1500" dirty="0" err="1">
                <a:latin typeface="Arial" panose="020B0604020202020204" pitchFamily="34" charset="0"/>
                <a:cs typeface="Arial" panose="020B0604020202020204" pitchFamily="34" charset="0"/>
              </a:rPr>
              <a:t>administrasi</a:t>
            </a:r>
            <a:r>
              <a:rPr lang="en-US" sz="1500" dirty="0">
                <a:latin typeface="Arial" panose="020B0604020202020204" pitchFamily="34" charset="0"/>
                <a:cs typeface="Arial" panose="020B0604020202020204" pitchFamily="34" charset="0"/>
              </a:rPr>
              <a:t> </a:t>
            </a:r>
            <a:r>
              <a:rPr lang="en-US" sz="1500" b="1" dirty="0">
                <a:latin typeface="Arial" panose="020B0604020202020204" pitchFamily="34" charset="0"/>
                <a:cs typeface="Arial" panose="020B0604020202020204" pitchFamily="34" charset="0"/>
              </a:rPr>
              <a:t>. </a:t>
            </a:r>
            <a:endParaRPr lang="en-US" sz="1500" b="1" dirty="0">
              <a:latin typeface="Arial" panose="020B0604020202020204" pitchFamily="34" charset="0"/>
              <a:cs typeface="Arial" panose="020B0604020202020204" pitchFamily="34" charset="0"/>
            </a:endParaRPr>
          </a:p>
          <a:p>
            <a:pPr marL="62230" indent="-62230" algn="just">
              <a:spcBef>
                <a:spcPts val="0"/>
              </a:spcBef>
              <a:buFontTx/>
              <a:buChar char="•"/>
              <a:defRPr/>
            </a:pPr>
            <a:r>
              <a:rPr lang="en-US" sz="1500" dirty="0" err="1">
                <a:latin typeface="Arial" panose="020B0604020202020204" pitchFamily="34" charset="0"/>
                <a:cs typeface="Arial" panose="020B0604020202020204" pitchFamily="34" charset="0"/>
              </a:rPr>
              <a:t>Pengujian</a:t>
            </a:r>
            <a:r>
              <a:rPr lang="en-US" sz="1500" dirty="0">
                <a:latin typeface="Arial" panose="020B0604020202020204" pitchFamily="34" charset="0"/>
                <a:cs typeface="Arial" panose="020B0604020202020204" pitchFamily="34" charset="0"/>
              </a:rPr>
              <a:t> </a:t>
            </a:r>
            <a:r>
              <a:rPr lang="en-US" sz="1500" dirty="0" err="1">
                <a:latin typeface="Arial" panose="020B0604020202020204" pitchFamily="34" charset="0"/>
                <a:cs typeface="Arial" panose="020B0604020202020204" pitchFamily="34" charset="0"/>
              </a:rPr>
              <a:t>secara</a:t>
            </a:r>
            <a:r>
              <a:rPr lang="en-US" sz="1500" b="1" dirty="0">
                <a:latin typeface="Arial" panose="020B0604020202020204" pitchFamily="34" charset="0"/>
                <a:cs typeface="Arial" panose="020B0604020202020204" pitchFamily="34" charset="0"/>
              </a:rPr>
              <a:t> </a:t>
            </a:r>
            <a:r>
              <a:rPr lang="en-US" sz="1500" b="1" dirty="0" err="1">
                <a:latin typeface="Arial" panose="020B0604020202020204" pitchFamily="34" charset="0"/>
                <a:cs typeface="Arial" panose="020B0604020202020204" pitchFamily="34" charset="0"/>
              </a:rPr>
              <a:t>doelmatigheid</a:t>
            </a:r>
            <a:r>
              <a:rPr lang="en-US" sz="1500" b="1" dirty="0">
                <a:latin typeface="Arial" panose="020B0604020202020204" pitchFamily="34" charset="0"/>
                <a:cs typeface="Arial" panose="020B0604020202020204" pitchFamily="34" charset="0"/>
              </a:rPr>
              <a:t>  </a:t>
            </a:r>
            <a:r>
              <a:rPr lang="en-US" sz="1500" b="1" dirty="0">
                <a:latin typeface="Arial" panose="020B0604020202020204" pitchFamily="34" charset="0"/>
                <a:cs typeface="Arial" panose="020B0604020202020204" pitchFamily="34" charset="0"/>
                <a:sym typeface="Wingdings" panose="05000000000000000000" pitchFamily="2" charset="2"/>
              </a:rPr>
              <a:t> </a:t>
            </a:r>
            <a:r>
              <a:rPr lang="en-US" sz="1500" dirty="0" err="1">
                <a:latin typeface="Arial" panose="020B0604020202020204" pitchFamily="34" charset="0"/>
                <a:cs typeface="Arial" panose="020B0604020202020204" pitchFamily="34" charset="0"/>
              </a:rPr>
              <a:t>Pengguna</a:t>
            </a:r>
            <a:r>
              <a:rPr lang="en-US" sz="1500" dirty="0">
                <a:latin typeface="Arial" panose="020B0604020202020204" pitchFamily="34" charset="0"/>
                <a:cs typeface="Arial" panose="020B0604020202020204" pitchFamily="34" charset="0"/>
              </a:rPr>
              <a:t> </a:t>
            </a:r>
            <a:r>
              <a:rPr lang="en-US" sz="1500" dirty="0" err="1">
                <a:latin typeface="Arial" panose="020B0604020202020204" pitchFamily="34" charset="0"/>
                <a:cs typeface="Arial" panose="020B0604020202020204" pitchFamily="34" charset="0"/>
              </a:rPr>
              <a:t>Anggaran</a:t>
            </a:r>
            <a:r>
              <a:rPr lang="en-US" sz="1500" dirty="0">
                <a:latin typeface="Arial" panose="020B0604020202020204" pitchFamily="34" charset="0"/>
                <a:cs typeface="Arial" panose="020B0604020202020204" pitchFamily="34" charset="0"/>
              </a:rPr>
              <a:t> /Kuasa </a:t>
            </a:r>
            <a:r>
              <a:rPr lang="en-US" sz="1500" dirty="0" err="1">
                <a:latin typeface="Arial" panose="020B0604020202020204" pitchFamily="34" charset="0"/>
                <a:cs typeface="Arial" panose="020B0604020202020204" pitchFamily="34" charset="0"/>
              </a:rPr>
              <a:t>Pengguna</a:t>
            </a:r>
            <a:r>
              <a:rPr lang="en-US" sz="1500" dirty="0">
                <a:latin typeface="Arial" panose="020B0604020202020204" pitchFamily="34" charset="0"/>
                <a:cs typeface="Arial" panose="020B0604020202020204" pitchFamily="34" charset="0"/>
              </a:rPr>
              <a:t> </a:t>
            </a:r>
            <a:r>
              <a:rPr lang="en-US" sz="1500" dirty="0" err="1">
                <a:latin typeface="Arial" panose="020B0604020202020204" pitchFamily="34" charset="0"/>
                <a:cs typeface="Arial" panose="020B0604020202020204" pitchFamily="34" charset="0"/>
              </a:rPr>
              <a:t>Anggaran</a:t>
            </a:r>
            <a:r>
              <a:rPr lang="en-US" sz="1500" dirty="0">
                <a:latin typeface="Arial" panose="020B0604020202020204" pitchFamily="34" charset="0"/>
                <a:cs typeface="Arial" panose="020B0604020202020204" pitchFamily="34" charset="0"/>
              </a:rPr>
              <a:t> </a:t>
            </a:r>
            <a:r>
              <a:rPr lang="en-US" sz="1500" dirty="0" err="1">
                <a:latin typeface="Arial" panose="020B0604020202020204" pitchFamily="34" charset="0"/>
                <a:cs typeface="Arial" panose="020B0604020202020204" pitchFamily="34" charset="0"/>
              </a:rPr>
              <a:t>selaku</a:t>
            </a:r>
            <a:r>
              <a:rPr lang="en-US" sz="1500" dirty="0">
                <a:latin typeface="Arial" panose="020B0604020202020204" pitchFamily="34" charset="0"/>
                <a:cs typeface="Arial" panose="020B0604020202020204" pitchFamily="34" charset="0"/>
              </a:rPr>
              <a:t> </a:t>
            </a:r>
            <a:r>
              <a:rPr lang="en-US" sz="1500" dirty="0" err="1">
                <a:latin typeface="Arial" panose="020B0604020202020204" pitchFamily="34" charset="0"/>
                <a:cs typeface="Arial" panose="020B0604020202020204" pitchFamily="34" charset="0"/>
              </a:rPr>
              <a:t>Pejabat</a:t>
            </a:r>
            <a:r>
              <a:rPr lang="en-US" sz="1500" dirty="0">
                <a:latin typeface="Arial" panose="020B0604020202020204" pitchFamily="34" charset="0"/>
                <a:cs typeface="Arial" panose="020B0604020202020204" pitchFamily="34" charset="0"/>
              </a:rPr>
              <a:t> </a:t>
            </a:r>
            <a:r>
              <a:rPr lang="en-US" sz="1500" dirty="0" err="1">
                <a:latin typeface="Arial" panose="020B0604020202020204" pitchFamily="34" charset="0"/>
                <a:cs typeface="Arial" panose="020B0604020202020204" pitchFamily="34" charset="0"/>
              </a:rPr>
              <a:t>Pembuatan</a:t>
            </a:r>
            <a:r>
              <a:rPr lang="en-US" sz="1500" dirty="0">
                <a:latin typeface="Arial" panose="020B0604020202020204" pitchFamily="34" charset="0"/>
                <a:cs typeface="Arial" panose="020B0604020202020204" pitchFamily="34" charset="0"/>
              </a:rPr>
              <a:t> </a:t>
            </a:r>
            <a:r>
              <a:rPr lang="en-US" sz="1500" dirty="0" err="1">
                <a:latin typeface="Arial" panose="020B0604020202020204" pitchFamily="34" charset="0"/>
                <a:cs typeface="Arial" panose="020B0604020202020204" pitchFamily="34" charset="0"/>
              </a:rPr>
              <a:t>Komitmen</a:t>
            </a:r>
            <a:r>
              <a:rPr lang="en-US" sz="1500" dirty="0">
                <a:latin typeface="Arial" panose="020B0604020202020204" pitchFamily="34" charset="0"/>
                <a:cs typeface="Arial" panose="020B0604020202020204" pitchFamily="34" charset="0"/>
              </a:rPr>
              <a:t> (PPK) </a:t>
            </a:r>
            <a:r>
              <a:rPr lang="en-US" sz="1500" dirty="0">
                <a:latin typeface="Arial" panose="020B0604020202020204" pitchFamily="34" charset="0"/>
                <a:cs typeface="Arial" panose="020B0604020202020204" pitchFamily="34" charset="0"/>
                <a:sym typeface="Wingdings" panose="05000000000000000000" pitchFamily="2" charset="2"/>
              </a:rPr>
              <a:t></a:t>
            </a:r>
            <a:r>
              <a:rPr lang="en-US" sz="1500" dirty="0" err="1">
                <a:latin typeface="Arial" panose="020B0604020202020204" pitchFamily="34" charset="0"/>
                <a:cs typeface="Arial" panose="020B0604020202020204" pitchFamily="34" charset="0"/>
                <a:sym typeface="Wingdings" panose="05000000000000000000" pitchFamily="2" charset="2"/>
              </a:rPr>
              <a:t>kebenaran</a:t>
            </a:r>
            <a:r>
              <a:rPr lang="en-US" sz="1500" dirty="0">
                <a:latin typeface="Arial" panose="020B0604020202020204" pitchFamily="34" charset="0"/>
                <a:cs typeface="Arial" panose="020B0604020202020204" pitchFamily="34" charset="0"/>
                <a:sym typeface="Wingdings" panose="05000000000000000000" pitchFamily="2" charset="2"/>
              </a:rPr>
              <a:t> material</a:t>
            </a:r>
            <a:endParaRPr lang="en-US" sz="1500" dirty="0">
              <a:latin typeface="Arial" panose="020B0604020202020204" pitchFamily="34" charset="0"/>
              <a:cs typeface="Arial" panose="020B0604020202020204" pitchFamily="34" charset="0"/>
              <a:sym typeface="Wingdings" panose="05000000000000000000" pitchFamily="2" charset="2"/>
            </a:endParaRPr>
          </a:p>
          <a:p>
            <a:pPr marL="62230" indent="-62230" algn="just">
              <a:spcBef>
                <a:spcPts val="0"/>
              </a:spcBef>
              <a:buFontTx/>
              <a:buChar char="•"/>
              <a:defRPr/>
            </a:pPr>
            <a:r>
              <a:rPr lang="en-GB" sz="1500" dirty="0" err="1">
                <a:latin typeface="Arial" panose="020B0604020202020204" pitchFamily="34" charset="0"/>
                <a:cs typeface="Arial" panose="020B0604020202020204" pitchFamily="34" charset="0"/>
              </a:rPr>
              <a:t>Pasal</a:t>
            </a:r>
            <a:r>
              <a:rPr lang="en-GB" sz="1500" dirty="0">
                <a:latin typeface="Arial" panose="020B0604020202020204" pitchFamily="34" charset="0"/>
                <a:cs typeface="Arial" panose="020B0604020202020204" pitchFamily="34" charset="0"/>
              </a:rPr>
              <a:t> 18 (3) UU </a:t>
            </a:r>
            <a:r>
              <a:rPr lang="en-GB" sz="1500" dirty="0" err="1">
                <a:latin typeface="Arial" panose="020B0604020202020204" pitchFamily="34" charset="0"/>
                <a:cs typeface="Arial" panose="020B0604020202020204" pitchFamily="34" charset="0"/>
              </a:rPr>
              <a:t>Nomor</a:t>
            </a:r>
            <a:r>
              <a:rPr lang="en-GB" sz="1500" dirty="0">
                <a:latin typeface="Arial" panose="020B0604020202020204" pitchFamily="34" charset="0"/>
                <a:cs typeface="Arial" panose="020B0604020202020204" pitchFamily="34" charset="0"/>
              </a:rPr>
              <a:t> 1 </a:t>
            </a:r>
            <a:r>
              <a:rPr lang="en-GB" sz="1500" dirty="0" err="1">
                <a:latin typeface="Arial" panose="020B0604020202020204" pitchFamily="34" charset="0"/>
                <a:cs typeface="Arial" panose="020B0604020202020204" pitchFamily="34" charset="0"/>
              </a:rPr>
              <a:t>Tahun</a:t>
            </a:r>
            <a:r>
              <a:rPr lang="en-GB" sz="1500" dirty="0">
                <a:latin typeface="Arial" panose="020B0604020202020204" pitchFamily="34" charset="0"/>
                <a:cs typeface="Arial" panose="020B0604020202020204" pitchFamily="34" charset="0"/>
              </a:rPr>
              <a:t> 2004, </a:t>
            </a:r>
            <a:r>
              <a:rPr lang="en-GB" sz="1500" dirty="0" err="1">
                <a:latin typeface="Arial" panose="020B0604020202020204" pitchFamily="34" charset="0"/>
                <a:cs typeface="Arial" panose="020B0604020202020204" pitchFamily="34" charset="0"/>
              </a:rPr>
              <a:t>Pejabat</a:t>
            </a:r>
            <a:r>
              <a:rPr lang="en-GB" sz="1500" dirty="0">
                <a:latin typeface="Arial" panose="020B0604020202020204" pitchFamily="34" charset="0"/>
                <a:cs typeface="Arial" panose="020B0604020202020204" pitchFamily="34" charset="0"/>
              </a:rPr>
              <a:t> yang </a:t>
            </a:r>
            <a:r>
              <a:rPr lang="en-GB" sz="1500" dirty="0" err="1">
                <a:latin typeface="Arial" panose="020B0604020202020204" pitchFamily="34" charset="0"/>
                <a:cs typeface="Arial" panose="020B0604020202020204" pitchFamily="34" charset="0"/>
              </a:rPr>
              <a:t>menandatangani</a:t>
            </a:r>
            <a:r>
              <a:rPr lang="en-GB" sz="1500" dirty="0">
                <a:latin typeface="Arial" panose="020B0604020202020204" pitchFamily="34" charset="0"/>
                <a:cs typeface="Arial" panose="020B0604020202020204" pitchFamily="34" charset="0"/>
              </a:rPr>
              <a:t> </a:t>
            </a:r>
            <a:r>
              <a:rPr lang="en-GB" sz="1500" dirty="0" err="1">
                <a:latin typeface="Arial" panose="020B0604020202020204" pitchFamily="34" charset="0"/>
                <a:cs typeface="Arial" panose="020B0604020202020204" pitchFamily="34" charset="0"/>
              </a:rPr>
              <a:t>dan</a:t>
            </a:r>
            <a:r>
              <a:rPr lang="en-GB" sz="1500" dirty="0">
                <a:latin typeface="Arial" panose="020B0604020202020204" pitchFamily="34" charset="0"/>
                <a:cs typeface="Arial" panose="020B0604020202020204" pitchFamily="34" charset="0"/>
              </a:rPr>
              <a:t>/</a:t>
            </a:r>
            <a:r>
              <a:rPr lang="en-GB" sz="1500" dirty="0" err="1">
                <a:latin typeface="Arial" panose="020B0604020202020204" pitchFamily="34" charset="0"/>
                <a:cs typeface="Arial" panose="020B0604020202020204" pitchFamily="34" charset="0"/>
              </a:rPr>
              <a:t>atau</a:t>
            </a:r>
            <a:r>
              <a:rPr lang="en-GB" sz="1500" dirty="0">
                <a:latin typeface="Arial" panose="020B0604020202020204" pitchFamily="34" charset="0"/>
                <a:cs typeface="Arial" panose="020B0604020202020204" pitchFamily="34" charset="0"/>
              </a:rPr>
              <a:t> </a:t>
            </a:r>
            <a:r>
              <a:rPr lang="en-GB" sz="1500" dirty="0" err="1">
                <a:latin typeface="Arial" panose="020B0604020202020204" pitchFamily="34" charset="0"/>
                <a:cs typeface="Arial" panose="020B0604020202020204" pitchFamily="34" charset="0"/>
              </a:rPr>
              <a:t>mengesahkan</a:t>
            </a:r>
            <a:r>
              <a:rPr lang="en-GB" sz="1500" dirty="0">
                <a:latin typeface="Arial" panose="020B0604020202020204" pitchFamily="34" charset="0"/>
                <a:cs typeface="Arial" panose="020B0604020202020204" pitchFamily="34" charset="0"/>
              </a:rPr>
              <a:t> </a:t>
            </a:r>
            <a:r>
              <a:rPr lang="en-GB" sz="1500" dirty="0" err="1">
                <a:latin typeface="Arial" panose="020B0604020202020204" pitchFamily="34" charset="0"/>
                <a:cs typeface="Arial" panose="020B0604020202020204" pitchFamily="34" charset="0"/>
              </a:rPr>
              <a:t>dokumen</a:t>
            </a:r>
            <a:r>
              <a:rPr lang="en-GB" sz="1500" dirty="0">
                <a:latin typeface="Arial" panose="020B0604020202020204" pitchFamily="34" charset="0"/>
                <a:cs typeface="Arial" panose="020B0604020202020204" pitchFamily="34" charset="0"/>
              </a:rPr>
              <a:t> yang </a:t>
            </a:r>
            <a:r>
              <a:rPr lang="en-GB" sz="1500" dirty="0" err="1">
                <a:latin typeface="Arial" panose="020B0604020202020204" pitchFamily="34" charset="0"/>
                <a:cs typeface="Arial" panose="020B0604020202020204" pitchFamily="34" charset="0"/>
              </a:rPr>
              <a:t>berkaitan</a:t>
            </a:r>
            <a:r>
              <a:rPr lang="en-GB" sz="1500" dirty="0">
                <a:latin typeface="Arial" panose="020B0604020202020204" pitchFamily="34" charset="0"/>
                <a:cs typeface="Arial" panose="020B0604020202020204" pitchFamily="34" charset="0"/>
              </a:rPr>
              <a:t> </a:t>
            </a:r>
            <a:r>
              <a:rPr lang="en-GB" sz="1500" dirty="0" err="1">
                <a:latin typeface="Arial" panose="020B0604020202020204" pitchFamily="34" charset="0"/>
                <a:cs typeface="Arial" panose="020B0604020202020204" pitchFamily="34" charset="0"/>
              </a:rPr>
              <a:t>dengan</a:t>
            </a:r>
            <a:r>
              <a:rPr lang="en-GB" sz="1500" dirty="0">
                <a:latin typeface="Arial" panose="020B0604020202020204" pitchFamily="34" charset="0"/>
                <a:cs typeface="Arial" panose="020B0604020202020204" pitchFamily="34" charset="0"/>
              </a:rPr>
              <a:t> </a:t>
            </a:r>
            <a:r>
              <a:rPr lang="en-GB" sz="1500" dirty="0" err="1">
                <a:latin typeface="Arial" panose="020B0604020202020204" pitchFamily="34" charset="0"/>
                <a:cs typeface="Arial" panose="020B0604020202020204" pitchFamily="34" charset="0"/>
              </a:rPr>
              <a:t>surat</a:t>
            </a:r>
            <a:r>
              <a:rPr lang="en-GB" sz="1500" dirty="0">
                <a:latin typeface="Arial" panose="020B0604020202020204" pitchFamily="34" charset="0"/>
                <a:cs typeface="Arial" panose="020B0604020202020204" pitchFamily="34" charset="0"/>
              </a:rPr>
              <a:t> </a:t>
            </a:r>
            <a:r>
              <a:rPr lang="en-GB" sz="1500" dirty="0" err="1">
                <a:latin typeface="Arial" panose="020B0604020202020204" pitchFamily="34" charset="0"/>
                <a:cs typeface="Arial" panose="020B0604020202020204" pitchFamily="34" charset="0"/>
              </a:rPr>
              <a:t>bukti</a:t>
            </a:r>
            <a:r>
              <a:rPr lang="en-GB" sz="1500" dirty="0">
                <a:latin typeface="Arial" panose="020B0604020202020204" pitchFamily="34" charset="0"/>
                <a:cs typeface="Arial" panose="020B0604020202020204" pitchFamily="34" charset="0"/>
              </a:rPr>
              <a:t> yang </a:t>
            </a:r>
            <a:r>
              <a:rPr lang="en-GB" sz="1500" dirty="0" err="1">
                <a:latin typeface="Arial" panose="020B0604020202020204" pitchFamily="34" charset="0"/>
                <a:cs typeface="Arial" panose="020B0604020202020204" pitchFamily="34" charset="0"/>
              </a:rPr>
              <a:t>menjadi</a:t>
            </a:r>
            <a:r>
              <a:rPr lang="en-GB" sz="1500" dirty="0">
                <a:latin typeface="Arial" panose="020B0604020202020204" pitchFamily="34" charset="0"/>
                <a:cs typeface="Arial" panose="020B0604020202020204" pitchFamily="34" charset="0"/>
              </a:rPr>
              <a:t> </a:t>
            </a:r>
            <a:r>
              <a:rPr lang="en-GB" sz="1500" dirty="0" err="1">
                <a:latin typeface="Arial" panose="020B0604020202020204" pitchFamily="34" charset="0"/>
                <a:cs typeface="Arial" panose="020B0604020202020204" pitchFamily="34" charset="0"/>
              </a:rPr>
              <a:t>dasar</a:t>
            </a:r>
            <a:r>
              <a:rPr lang="en-GB" sz="1500" dirty="0">
                <a:latin typeface="Arial" panose="020B0604020202020204" pitchFamily="34" charset="0"/>
                <a:cs typeface="Arial" panose="020B0604020202020204" pitchFamily="34" charset="0"/>
              </a:rPr>
              <a:t> </a:t>
            </a:r>
            <a:r>
              <a:rPr lang="en-GB" sz="1500" dirty="0" err="1">
                <a:latin typeface="Arial" panose="020B0604020202020204" pitchFamily="34" charset="0"/>
                <a:cs typeface="Arial" panose="020B0604020202020204" pitchFamily="34" charset="0"/>
              </a:rPr>
              <a:t>pengeluaran</a:t>
            </a:r>
            <a:r>
              <a:rPr lang="en-GB" sz="1500" dirty="0">
                <a:latin typeface="Arial" panose="020B0604020202020204" pitchFamily="34" charset="0"/>
                <a:cs typeface="Arial" panose="020B0604020202020204" pitchFamily="34" charset="0"/>
              </a:rPr>
              <a:t> </a:t>
            </a:r>
            <a:r>
              <a:rPr lang="en-GB" sz="1500" dirty="0" err="1">
                <a:latin typeface="Arial" panose="020B0604020202020204" pitchFamily="34" charset="0"/>
                <a:cs typeface="Arial" panose="020B0604020202020204" pitchFamily="34" charset="0"/>
              </a:rPr>
              <a:t>atas</a:t>
            </a:r>
            <a:r>
              <a:rPr lang="en-GB" sz="1500" dirty="0">
                <a:latin typeface="Arial" panose="020B0604020202020204" pitchFamily="34" charset="0"/>
                <a:cs typeface="Arial" panose="020B0604020202020204" pitchFamily="34" charset="0"/>
              </a:rPr>
              <a:t> </a:t>
            </a:r>
            <a:r>
              <a:rPr lang="en-GB" sz="1500" dirty="0" err="1">
                <a:latin typeface="Arial" panose="020B0604020202020204" pitchFamily="34" charset="0"/>
                <a:cs typeface="Arial" panose="020B0604020202020204" pitchFamily="34" charset="0"/>
              </a:rPr>
              <a:t>beban</a:t>
            </a:r>
            <a:r>
              <a:rPr lang="en-GB" sz="1500" dirty="0">
                <a:latin typeface="Arial" panose="020B0604020202020204" pitchFamily="34" charset="0"/>
                <a:cs typeface="Arial" panose="020B0604020202020204" pitchFamily="34" charset="0"/>
              </a:rPr>
              <a:t> APBN/APBD </a:t>
            </a:r>
            <a:r>
              <a:rPr lang="en-GB" sz="1500" dirty="0" err="1">
                <a:latin typeface="Arial" panose="020B0604020202020204" pitchFamily="34" charset="0"/>
                <a:cs typeface="Arial" panose="020B0604020202020204" pitchFamily="34" charset="0"/>
              </a:rPr>
              <a:t>bertanggung</a:t>
            </a:r>
            <a:r>
              <a:rPr lang="en-GB" sz="1500" dirty="0">
                <a:latin typeface="Arial" panose="020B0604020202020204" pitchFamily="34" charset="0"/>
                <a:cs typeface="Arial" panose="020B0604020202020204" pitchFamily="34" charset="0"/>
              </a:rPr>
              <a:t> </a:t>
            </a:r>
            <a:r>
              <a:rPr lang="en-GB" sz="1500" dirty="0" err="1">
                <a:latin typeface="Arial" panose="020B0604020202020204" pitchFamily="34" charset="0"/>
                <a:cs typeface="Arial" panose="020B0604020202020204" pitchFamily="34" charset="0"/>
              </a:rPr>
              <a:t>jawab</a:t>
            </a:r>
            <a:r>
              <a:rPr lang="en-GB" sz="1500" dirty="0">
                <a:latin typeface="Arial" panose="020B0604020202020204" pitchFamily="34" charset="0"/>
                <a:cs typeface="Arial" panose="020B0604020202020204" pitchFamily="34" charset="0"/>
              </a:rPr>
              <a:t> </a:t>
            </a:r>
            <a:r>
              <a:rPr lang="en-GB" sz="1500" dirty="0" err="1">
                <a:latin typeface="Arial" panose="020B0604020202020204" pitchFamily="34" charset="0"/>
                <a:cs typeface="Arial" panose="020B0604020202020204" pitchFamily="34" charset="0"/>
              </a:rPr>
              <a:t>atas</a:t>
            </a:r>
            <a:r>
              <a:rPr lang="en-GB" sz="1500" dirty="0">
                <a:latin typeface="Arial" panose="020B0604020202020204" pitchFamily="34" charset="0"/>
                <a:cs typeface="Arial" panose="020B0604020202020204" pitchFamily="34" charset="0"/>
              </a:rPr>
              <a:t> </a:t>
            </a:r>
            <a:r>
              <a:rPr lang="en-GB" sz="1500" dirty="0" err="1">
                <a:latin typeface="Arial" panose="020B0604020202020204" pitchFamily="34" charset="0"/>
                <a:cs typeface="Arial" panose="020B0604020202020204" pitchFamily="34" charset="0"/>
              </a:rPr>
              <a:t>kebenaran</a:t>
            </a:r>
            <a:r>
              <a:rPr lang="en-GB" sz="1500" dirty="0">
                <a:latin typeface="Arial" panose="020B0604020202020204" pitchFamily="34" charset="0"/>
                <a:cs typeface="Arial" panose="020B0604020202020204" pitchFamily="34" charset="0"/>
              </a:rPr>
              <a:t> material </a:t>
            </a:r>
            <a:r>
              <a:rPr lang="en-GB" sz="1500" dirty="0" err="1">
                <a:latin typeface="Arial" panose="020B0604020202020204" pitchFamily="34" charset="0"/>
                <a:cs typeface="Arial" panose="020B0604020202020204" pitchFamily="34" charset="0"/>
              </a:rPr>
              <a:t>dan</a:t>
            </a:r>
            <a:r>
              <a:rPr lang="en-GB" sz="1500" dirty="0">
                <a:latin typeface="Arial" panose="020B0604020202020204" pitchFamily="34" charset="0"/>
                <a:cs typeface="Arial" panose="020B0604020202020204" pitchFamily="34" charset="0"/>
              </a:rPr>
              <a:t> </a:t>
            </a:r>
            <a:r>
              <a:rPr lang="en-GB" sz="1500" dirty="0" err="1">
                <a:latin typeface="Arial" panose="020B0604020202020204" pitchFamily="34" charset="0"/>
                <a:cs typeface="Arial" panose="020B0604020202020204" pitchFamily="34" charset="0"/>
              </a:rPr>
              <a:t>akibat</a:t>
            </a:r>
            <a:r>
              <a:rPr lang="en-GB" sz="1500" dirty="0">
                <a:latin typeface="Arial" panose="020B0604020202020204" pitchFamily="34" charset="0"/>
                <a:cs typeface="Arial" panose="020B0604020202020204" pitchFamily="34" charset="0"/>
              </a:rPr>
              <a:t> yang </a:t>
            </a:r>
            <a:r>
              <a:rPr lang="en-GB" sz="1500" dirty="0" err="1">
                <a:latin typeface="Arial" panose="020B0604020202020204" pitchFamily="34" charset="0"/>
                <a:cs typeface="Arial" panose="020B0604020202020204" pitchFamily="34" charset="0"/>
              </a:rPr>
              <a:t>timbul</a:t>
            </a:r>
            <a:r>
              <a:rPr lang="en-GB" sz="1500" dirty="0">
                <a:latin typeface="Arial" panose="020B0604020202020204" pitchFamily="34" charset="0"/>
                <a:cs typeface="Arial" panose="020B0604020202020204" pitchFamily="34" charset="0"/>
              </a:rPr>
              <a:t> </a:t>
            </a:r>
            <a:r>
              <a:rPr lang="en-GB" sz="1500" dirty="0" err="1">
                <a:latin typeface="Arial" panose="020B0604020202020204" pitchFamily="34" charset="0"/>
                <a:cs typeface="Arial" panose="020B0604020202020204" pitchFamily="34" charset="0"/>
              </a:rPr>
              <a:t>dari</a:t>
            </a:r>
            <a:r>
              <a:rPr lang="en-GB" sz="1500" dirty="0">
                <a:latin typeface="Arial" panose="020B0604020202020204" pitchFamily="34" charset="0"/>
                <a:cs typeface="Arial" panose="020B0604020202020204" pitchFamily="34" charset="0"/>
              </a:rPr>
              <a:t> </a:t>
            </a:r>
            <a:r>
              <a:rPr lang="en-GB" sz="1500" dirty="0" err="1">
                <a:latin typeface="Arial" panose="020B0604020202020204" pitchFamily="34" charset="0"/>
                <a:cs typeface="Arial" panose="020B0604020202020204" pitchFamily="34" charset="0"/>
              </a:rPr>
              <a:t>penggunaan</a:t>
            </a:r>
            <a:r>
              <a:rPr lang="en-GB" sz="1500" dirty="0">
                <a:latin typeface="Arial" panose="020B0604020202020204" pitchFamily="34" charset="0"/>
                <a:cs typeface="Arial" panose="020B0604020202020204" pitchFamily="34" charset="0"/>
              </a:rPr>
              <a:t> </a:t>
            </a:r>
            <a:r>
              <a:rPr lang="en-GB" sz="1500" dirty="0" err="1">
                <a:latin typeface="Arial" panose="020B0604020202020204" pitchFamily="34" charset="0"/>
                <a:cs typeface="Arial" panose="020B0604020202020204" pitchFamily="34" charset="0"/>
              </a:rPr>
              <a:t>surat</a:t>
            </a:r>
            <a:r>
              <a:rPr lang="en-GB" sz="1500" dirty="0">
                <a:latin typeface="Arial" panose="020B0604020202020204" pitchFamily="34" charset="0"/>
                <a:cs typeface="Arial" panose="020B0604020202020204" pitchFamily="34" charset="0"/>
              </a:rPr>
              <a:t> </a:t>
            </a:r>
            <a:r>
              <a:rPr lang="en-GB" sz="1500" dirty="0" err="1">
                <a:latin typeface="Arial" panose="020B0604020202020204" pitchFamily="34" charset="0"/>
                <a:cs typeface="Arial" panose="020B0604020202020204" pitchFamily="34" charset="0"/>
              </a:rPr>
              <a:t>bukti</a:t>
            </a:r>
            <a:r>
              <a:rPr lang="en-GB" sz="1500" dirty="0">
                <a:latin typeface="Arial" panose="020B0604020202020204" pitchFamily="34" charset="0"/>
                <a:cs typeface="Arial" panose="020B0604020202020204" pitchFamily="34" charset="0"/>
              </a:rPr>
              <a:t> </a:t>
            </a:r>
            <a:r>
              <a:rPr lang="en-GB" sz="1500" dirty="0" err="1">
                <a:latin typeface="Arial" panose="020B0604020202020204" pitchFamily="34" charset="0"/>
                <a:cs typeface="Arial" panose="020B0604020202020204" pitchFamily="34" charset="0"/>
              </a:rPr>
              <a:t>dimaksud</a:t>
            </a:r>
            <a:r>
              <a:rPr lang="en-US" sz="1500" b="1" dirty="0">
                <a:latin typeface="Arial" panose="020B0604020202020204" pitchFamily="34" charset="0"/>
                <a:cs typeface="Arial" panose="020B0604020202020204" pitchFamily="34" charset="0"/>
              </a:rPr>
              <a:t>.</a:t>
            </a:r>
            <a:endParaRPr lang="en-US" sz="1500" dirty="0">
              <a:latin typeface="Arial" panose="020B0604020202020204" pitchFamily="34" charset="0"/>
              <a:cs typeface="Arial" panose="020B0604020202020204" pitchFamily="34" charset="0"/>
              <a:sym typeface="Wingdings" panose="05000000000000000000" pitchFamily="2" charset="2"/>
            </a:endParaRPr>
          </a:p>
        </p:txBody>
      </p:sp>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30476"/>
            <a:ext cx="8229600" cy="4294668"/>
          </a:xfrm>
        </p:spPr>
        <p:txBody>
          <a:bodyPr>
            <a:noAutofit/>
          </a:bodyPr>
          <a:lstStyle/>
          <a:p>
            <a:pPr marL="0" indent="0">
              <a:buNone/>
            </a:pPr>
            <a:r>
              <a:rPr lang="en-US" sz="3200" b="1" dirty="0"/>
              <a:t>5) </a:t>
            </a:r>
            <a:r>
              <a:rPr lang="en-US" sz="3200" b="1" dirty="0" err="1"/>
              <a:t>Pemberian</a:t>
            </a:r>
            <a:r>
              <a:rPr lang="en-US" sz="3200" b="1" dirty="0"/>
              <a:t> </a:t>
            </a:r>
            <a:r>
              <a:rPr lang="en-US" sz="3200" b="1" dirty="0" err="1"/>
              <a:t>Uang</a:t>
            </a:r>
            <a:r>
              <a:rPr lang="en-US" sz="3200" b="1" dirty="0"/>
              <a:t> </a:t>
            </a:r>
            <a:r>
              <a:rPr lang="en-US" sz="3200" b="1" dirty="0" err="1"/>
              <a:t>Panjar</a:t>
            </a:r>
            <a:endParaRPr lang="en-US" sz="3200" b="1" dirty="0"/>
          </a:p>
          <a:p>
            <a:endParaRPr lang="en-US" sz="3200" dirty="0"/>
          </a:p>
          <a:p>
            <a:pPr marL="342900" lvl="1" indent="0" algn="just">
              <a:buNone/>
            </a:pPr>
            <a:r>
              <a:rPr lang="en-US" sz="2900" dirty="0" err="1"/>
              <a:t>Berdasarkan</a:t>
            </a:r>
            <a:r>
              <a:rPr lang="en-US" sz="2900" dirty="0"/>
              <a:t> Nota </a:t>
            </a:r>
            <a:r>
              <a:rPr lang="en-US" sz="2900" dirty="0" err="1"/>
              <a:t>Pencairan</a:t>
            </a:r>
            <a:r>
              <a:rPr lang="en-US" sz="2900" dirty="0"/>
              <a:t> Dana PA/KPA, </a:t>
            </a:r>
            <a:r>
              <a:rPr lang="en-US" sz="2900" dirty="0" err="1"/>
              <a:t>serta</a:t>
            </a:r>
            <a:r>
              <a:rPr lang="en-US" sz="2900" dirty="0"/>
              <a:t> </a:t>
            </a:r>
            <a:r>
              <a:rPr lang="en-US" sz="2900" dirty="0" err="1"/>
              <a:t>bukti</a:t>
            </a:r>
            <a:r>
              <a:rPr lang="en-US" sz="2900" dirty="0"/>
              <a:t> </a:t>
            </a:r>
            <a:r>
              <a:rPr lang="en-US" sz="2900" dirty="0" err="1"/>
              <a:t>pengeluaran</a:t>
            </a:r>
            <a:r>
              <a:rPr lang="en-US" sz="2900" dirty="0"/>
              <a:t> uang/</a:t>
            </a:r>
            <a:r>
              <a:rPr lang="en-US" sz="2900" dirty="0" err="1"/>
              <a:t>bukti</a:t>
            </a:r>
            <a:r>
              <a:rPr lang="en-US" sz="2900" dirty="0"/>
              <a:t> </a:t>
            </a:r>
            <a:r>
              <a:rPr lang="en-US" sz="2900" dirty="0" err="1"/>
              <a:t>lainnya</a:t>
            </a:r>
            <a:r>
              <a:rPr lang="en-US" sz="2900" dirty="0"/>
              <a:t> yang </a:t>
            </a:r>
            <a:r>
              <a:rPr lang="en-US" sz="2900" dirty="0" err="1"/>
              <a:t>sah</a:t>
            </a:r>
            <a:r>
              <a:rPr lang="en-US" sz="2900" dirty="0"/>
              <a:t>, BP/BPP </a:t>
            </a:r>
            <a:r>
              <a:rPr lang="en-US" sz="2900" dirty="0" err="1"/>
              <a:t>mencatat</a:t>
            </a:r>
            <a:r>
              <a:rPr lang="en-US" sz="2900" dirty="0"/>
              <a:t> </a:t>
            </a:r>
            <a:r>
              <a:rPr lang="en-US" sz="2900" dirty="0" err="1"/>
              <a:t>pemberian</a:t>
            </a:r>
            <a:r>
              <a:rPr lang="en-US" sz="2900" dirty="0"/>
              <a:t> uang </a:t>
            </a:r>
            <a:r>
              <a:rPr lang="en-US" sz="2900" dirty="0" err="1"/>
              <a:t>panjar</a:t>
            </a:r>
            <a:r>
              <a:rPr lang="en-US" sz="2900" dirty="0"/>
              <a:t> </a:t>
            </a:r>
            <a:r>
              <a:rPr lang="en-US" sz="2900" dirty="0" err="1"/>
              <a:t>sebesar</a:t>
            </a:r>
            <a:r>
              <a:rPr lang="en-US" sz="2900" dirty="0"/>
              <a:t> uang yang </a:t>
            </a:r>
            <a:r>
              <a:rPr lang="en-US" sz="2900" dirty="0" err="1"/>
              <a:t>diberikan</a:t>
            </a:r>
            <a:r>
              <a:rPr lang="en-US" sz="2900" dirty="0"/>
              <a:t> </a:t>
            </a:r>
            <a:r>
              <a:rPr lang="en-US" sz="2900" dirty="0" err="1"/>
              <a:t>kepada</a:t>
            </a:r>
            <a:r>
              <a:rPr lang="en-US" sz="2900" dirty="0"/>
              <a:t> PPTK </a:t>
            </a:r>
            <a:r>
              <a:rPr lang="en-US" sz="2900" b="1" i="1" dirty="0"/>
              <a:t>di BKU pada </a:t>
            </a:r>
            <a:r>
              <a:rPr lang="en-US" sz="2900" b="1" i="1" dirty="0" err="1"/>
              <a:t>sisi</a:t>
            </a:r>
            <a:r>
              <a:rPr lang="en-US" sz="2900" b="1" i="1" dirty="0"/>
              <a:t> </a:t>
            </a:r>
            <a:r>
              <a:rPr lang="en-US" sz="2900" b="1" i="1" dirty="0" err="1">
                <a:solidFill>
                  <a:srgbClr val="FF0000"/>
                </a:solidFill>
              </a:rPr>
              <a:t>pengeluara</a:t>
            </a:r>
            <a:r>
              <a:rPr lang="en-US" sz="2900" b="1" i="1" dirty="0" err="1"/>
              <a:t>n</a:t>
            </a:r>
            <a:r>
              <a:rPr lang="en-US" sz="2900" b="1" i="1" dirty="0"/>
              <a:t>, pada </a:t>
            </a:r>
            <a:r>
              <a:rPr lang="en-US" sz="2900" b="1" i="1" dirty="0" err="1"/>
              <a:t>Buku</a:t>
            </a:r>
            <a:r>
              <a:rPr lang="en-US" sz="2900" b="1" i="1" dirty="0"/>
              <a:t> </a:t>
            </a:r>
            <a:r>
              <a:rPr lang="en-US" sz="2900" b="1" i="1" dirty="0" err="1"/>
              <a:t>Pembantu</a:t>
            </a:r>
            <a:r>
              <a:rPr lang="en-US" sz="2900" b="1" i="1" dirty="0"/>
              <a:t> Bank pada </a:t>
            </a:r>
            <a:r>
              <a:rPr lang="en-US" sz="2900" b="1" i="1" dirty="0" err="1"/>
              <a:t>sisi</a:t>
            </a:r>
            <a:r>
              <a:rPr lang="en-US" sz="2900" b="1" i="1" dirty="0"/>
              <a:t> </a:t>
            </a:r>
            <a:r>
              <a:rPr lang="en-US" sz="2900" b="1" i="1" dirty="0" err="1">
                <a:solidFill>
                  <a:srgbClr val="FF0000"/>
                </a:solidFill>
              </a:rPr>
              <a:t>pengeluaran</a:t>
            </a:r>
            <a:r>
              <a:rPr lang="en-US" sz="2900" b="1" i="1" dirty="0">
                <a:solidFill>
                  <a:srgbClr val="FF0000"/>
                </a:solidFill>
              </a:rPr>
              <a:t> </a:t>
            </a:r>
            <a:r>
              <a:rPr lang="en-US" sz="2900" b="1" i="1" dirty="0"/>
              <a:t>dan </a:t>
            </a:r>
            <a:r>
              <a:rPr lang="en-US" sz="2900" b="1" i="1" dirty="0" err="1">
                <a:solidFill>
                  <a:srgbClr val="FF0000"/>
                </a:solidFill>
              </a:rPr>
              <a:t>Buku</a:t>
            </a:r>
            <a:r>
              <a:rPr lang="en-US" sz="2900" b="1" i="1" dirty="0">
                <a:solidFill>
                  <a:srgbClr val="FF0000"/>
                </a:solidFill>
              </a:rPr>
              <a:t> </a:t>
            </a:r>
            <a:r>
              <a:rPr lang="en-US" sz="2900" b="1" i="1" dirty="0" err="1">
                <a:solidFill>
                  <a:srgbClr val="FF0000"/>
                </a:solidFill>
              </a:rPr>
              <a:t>Pembantu</a:t>
            </a:r>
            <a:r>
              <a:rPr lang="en-US" sz="2900" b="1" i="1" dirty="0">
                <a:solidFill>
                  <a:srgbClr val="FF0000"/>
                </a:solidFill>
              </a:rPr>
              <a:t> </a:t>
            </a:r>
            <a:r>
              <a:rPr lang="en-US" sz="2900" b="1" i="1" dirty="0" err="1">
                <a:solidFill>
                  <a:srgbClr val="FF0000"/>
                </a:solidFill>
              </a:rPr>
              <a:t>Panjar</a:t>
            </a:r>
            <a:r>
              <a:rPr lang="en-US" sz="2900" b="1" i="1" dirty="0">
                <a:solidFill>
                  <a:srgbClr val="FF0000"/>
                </a:solidFill>
              </a:rPr>
              <a:t> di </a:t>
            </a:r>
            <a:r>
              <a:rPr lang="en-US" sz="2900" b="1" i="1" dirty="0" err="1">
                <a:solidFill>
                  <a:srgbClr val="FF0000"/>
                </a:solidFill>
              </a:rPr>
              <a:t>sisi</a:t>
            </a:r>
            <a:r>
              <a:rPr lang="en-US" sz="2900" b="1" i="1" dirty="0">
                <a:solidFill>
                  <a:srgbClr val="FF0000"/>
                </a:solidFill>
              </a:rPr>
              <a:t> </a:t>
            </a:r>
            <a:r>
              <a:rPr lang="en-US" sz="2900" b="1" i="1" dirty="0" err="1">
                <a:solidFill>
                  <a:srgbClr val="FF0000"/>
                </a:solidFill>
              </a:rPr>
              <a:t>pengelu</a:t>
            </a:r>
            <a:r>
              <a:rPr lang="en-US" sz="2900" b="1" i="1" dirty="0" err="1"/>
              <a:t>aran</a:t>
            </a:r>
            <a:r>
              <a:rPr lang="en-US" sz="2900" b="1" i="1" dirty="0"/>
              <a:t> </a:t>
            </a:r>
            <a:endParaRPr lang="en-US" sz="2900" b="1" i="1" dirty="0"/>
          </a:p>
        </p:txBody>
      </p:sp>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C:\Documents and Settings\medina\My Documents\My Pictures\Microsoft Clip Organizer\j0295555.wmf"/>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8153411" y="5638800"/>
            <a:ext cx="811823" cy="990600"/>
          </a:xfrm>
          <a:prstGeom prst="rect">
            <a:avLst/>
          </a:prstGeom>
          <a:noFill/>
          <a:ln>
            <a:noFill/>
          </a:ln>
        </p:spPr>
      </p:pic>
      <p:graphicFrame>
        <p:nvGraphicFramePr>
          <p:cNvPr id="568424" name="Group 104"/>
          <p:cNvGraphicFramePr>
            <a:graphicFrameLocks noGrp="1"/>
          </p:cNvGraphicFramePr>
          <p:nvPr/>
        </p:nvGraphicFramePr>
        <p:xfrm>
          <a:off x="838200" y="2759075"/>
          <a:ext cx="8077200" cy="2901951"/>
        </p:xfrm>
        <a:graphic>
          <a:graphicData uri="http://schemas.openxmlformats.org/drawingml/2006/table">
            <a:tbl>
              <a:tblPr/>
              <a:tblGrid>
                <a:gridCol w="1447800"/>
                <a:gridCol w="2353408"/>
                <a:gridCol w="2058866"/>
                <a:gridCol w="2217126"/>
              </a:tblGrid>
              <a:tr h="503238">
                <a:tc rowSpan="2">
                  <a:txBody>
                    <a:bodyPr/>
                    <a:lstStyle/>
                    <a:p>
                      <a:pPr marL="0" marR="0" lvl="0" indent="0" algn="ctr" defTabSz="914400" rtl="0" eaLnBrk="1" fontAlgn="base" latinLnBrk="0" hangingPunct="1">
                        <a:lnSpc>
                          <a:spcPct val="100000"/>
                        </a:lnSpc>
                        <a:spcBef>
                          <a:spcPct val="0"/>
                        </a:spcBef>
                        <a:spcAft>
                          <a:spcPct val="0"/>
                        </a:spcAft>
                        <a:buClrTx/>
                        <a:buSzPct val="70000"/>
                        <a:buFont typeface="Wingdings" panose="05000000000000000000" pitchFamily="2" charset="2"/>
                        <a:buNone/>
                      </a:pPr>
                      <a:r>
                        <a:rPr kumimoji="0" lang="en-US" sz="2000" b="1" i="0" u="none" strike="noStrike" cap="none" normalizeH="0" baseline="0">
                          <a:ln>
                            <a:noFill/>
                          </a:ln>
                          <a:solidFill>
                            <a:schemeClr val="tx1"/>
                          </a:solidFill>
                          <a:effectLst/>
                          <a:latin typeface="Albertus" pitchFamily="34" charset="0"/>
                        </a:rPr>
                        <a:t>Langkah</a:t>
                      </a:r>
                      <a:endParaRPr kumimoji="0" lang="en-US" sz="2000" b="1" i="0" u="none" strike="noStrike" cap="none" normalizeH="0" baseline="0">
                        <a:ln>
                          <a:noFill/>
                        </a:ln>
                        <a:solidFill>
                          <a:schemeClr val="tx1"/>
                        </a:solidFill>
                        <a:effectLst/>
                        <a:latin typeface="Albertus" pitchFamily="34" charset="0"/>
                      </a:endParaRPr>
                    </a:p>
                  </a:txBody>
                  <a:tcPr marL="84406" marR="84406" anchor="ctr" horzOverflow="overflow">
                    <a:lnL w="28575" cap="flat" cmpd="sng" algn="ctr">
                      <a:solidFill>
                        <a:srgbClr val="FFFF00"/>
                      </a:solidFill>
                      <a:prstDash val="solid"/>
                      <a:round/>
                      <a:headEnd type="none" w="med" len="med"/>
                      <a:tailEnd type="none" w="med" len="med"/>
                    </a:lnL>
                    <a:lnR w="28575" cap="flat" cmpd="sng" algn="ctr">
                      <a:solidFill>
                        <a:srgbClr val="FFFF00"/>
                      </a:solidFill>
                      <a:prstDash val="solid"/>
                      <a:round/>
                      <a:headEnd type="none" w="med" len="med"/>
                      <a:tailEnd type="none" w="med" len="med"/>
                    </a:lnR>
                    <a:lnT w="28575" cap="flat" cmpd="sng" algn="ctr">
                      <a:solidFill>
                        <a:srgbClr val="FFFF00"/>
                      </a:solidFill>
                      <a:prstDash val="solid"/>
                      <a:round/>
                      <a:headEnd type="none" w="med" len="med"/>
                      <a:tailEnd type="none" w="med" len="med"/>
                    </a:lnT>
                    <a:lnB w="28575" cap="flat" cmpd="sng" algn="ctr">
                      <a:solidFill>
                        <a:srgbClr val="FFFF00"/>
                      </a:solidFill>
                      <a:prstDash val="solid"/>
                      <a:round/>
                      <a:headEnd type="none" w="med" len="med"/>
                      <a:tailEnd type="none" w="med" len="med"/>
                    </a:lnB>
                    <a:lnTlToBr>
                      <a:noFill/>
                    </a:lnTlToBr>
                    <a:lnBlToTr>
                      <a:noFill/>
                    </a:lnBlToTr>
                    <a:solidFill>
                      <a:schemeClr val="accent1"/>
                    </a:solidFill>
                  </a:tcPr>
                </a:tc>
                <a:tc rowSpan="2">
                  <a:txBody>
                    <a:bodyPr/>
                    <a:lstStyle/>
                    <a:p>
                      <a:pPr marL="0" marR="0" lvl="0" indent="0" algn="ctr" defTabSz="914400" rtl="0" eaLnBrk="1" fontAlgn="base" latinLnBrk="0" hangingPunct="1">
                        <a:lnSpc>
                          <a:spcPct val="100000"/>
                        </a:lnSpc>
                        <a:spcBef>
                          <a:spcPct val="0"/>
                        </a:spcBef>
                        <a:spcAft>
                          <a:spcPct val="0"/>
                        </a:spcAft>
                        <a:buClrTx/>
                        <a:buSzPct val="70000"/>
                        <a:buFont typeface="Wingdings" panose="05000000000000000000" pitchFamily="2" charset="2"/>
                        <a:buNone/>
                      </a:pPr>
                      <a:r>
                        <a:rPr kumimoji="0" lang="en-US" sz="2000" b="1" i="0" u="none" strike="noStrike" cap="none" normalizeH="0" baseline="0">
                          <a:ln>
                            <a:noFill/>
                          </a:ln>
                          <a:solidFill>
                            <a:schemeClr val="tx1"/>
                          </a:solidFill>
                          <a:effectLst/>
                          <a:latin typeface="Albertus" pitchFamily="34" charset="0"/>
                        </a:rPr>
                        <a:t>Mencatat pada Buku</a:t>
                      </a:r>
                      <a:endParaRPr kumimoji="0" lang="en-US" sz="2000" b="1" i="0" u="none" strike="noStrike" cap="none" normalizeH="0" baseline="0">
                        <a:ln>
                          <a:noFill/>
                        </a:ln>
                        <a:solidFill>
                          <a:schemeClr val="tx1"/>
                        </a:solidFill>
                        <a:effectLst/>
                        <a:latin typeface="Albertus" pitchFamily="34" charset="0"/>
                      </a:endParaRPr>
                    </a:p>
                  </a:txBody>
                  <a:tcPr marL="84406" marR="84406" anchor="ctr" horzOverflow="overflow">
                    <a:lnL w="28575" cap="flat" cmpd="sng" algn="ctr">
                      <a:solidFill>
                        <a:srgbClr val="FFFF00"/>
                      </a:solidFill>
                      <a:prstDash val="solid"/>
                      <a:round/>
                      <a:headEnd type="none" w="med" len="med"/>
                      <a:tailEnd type="none" w="med" len="med"/>
                    </a:lnL>
                    <a:lnR w="28575" cap="flat" cmpd="sng" algn="ctr">
                      <a:solidFill>
                        <a:srgbClr val="FFFF00"/>
                      </a:solidFill>
                      <a:prstDash val="solid"/>
                      <a:round/>
                      <a:headEnd type="none" w="med" len="med"/>
                      <a:tailEnd type="none" w="med" len="med"/>
                    </a:lnR>
                    <a:lnT w="28575" cap="flat" cmpd="sng" algn="ctr">
                      <a:solidFill>
                        <a:srgbClr val="FFFF00"/>
                      </a:solidFill>
                      <a:prstDash val="solid"/>
                      <a:round/>
                      <a:headEnd type="none" w="med" len="med"/>
                      <a:tailEnd type="none" w="med" len="med"/>
                    </a:lnT>
                    <a:lnB w="28575" cap="flat" cmpd="sng" algn="ctr">
                      <a:solidFill>
                        <a:srgbClr val="FFFF00"/>
                      </a:solidFill>
                      <a:prstDash val="solid"/>
                      <a:round/>
                      <a:headEnd type="none" w="med" len="med"/>
                      <a:tailEnd type="none" w="med" len="med"/>
                    </a:lnB>
                    <a:lnTlToBr>
                      <a:noFill/>
                    </a:lnTlToBr>
                    <a:lnBlToTr>
                      <a:noFill/>
                    </a:lnBlToTr>
                    <a:solidFill>
                      <a:schemeClr val="accent1"/>
                    </a:solidFill>
                  </a:tcPr>
                </a:tc>
                <a:tc gridSpan="2">
                  <a:txBody>
                    <a:bodyPr/>
                    <a:lstStyle/>
                    <a:p>
                      <a:pPr marL="0" marR="0" lvl="0" indent="0" algn="ctr" defTabSz="914400" rtl="0" eaLnBrk="1" fontAlgn="base" latinLnBrk="0" hangingPunct="1">
                        <a:lnSpc>
                          <a:spcPct val="100000"/>
                        </a:lnSpc>
                        <a:spcBef>
                          <a:spcPct val="0"/>
                        </a:spcBef>
                        <a:spcAft>
                          <a:spcPct val="0"/>
                        </a:spcAft>
                        <a:buClrTx/>
                        <a:buSzPct val="70000"/>
                        <a:buFont typeface="Wingdings" panose="05000000000000000000" pitchFamily="2" charset="2"/>
                        <a:buNone/>
                      </a:pPr>
                      <a:r>
                        <a:rPr kumimoji="0" lang="en-US" sz="2000" b="1" i="0" u="none" strike="noStrike" cap="none" normalizeH="0" baseline="0">
                          <a:ln>
                            <a:noFill/>
                          </a:ln>
                          <a:solidFill>
                            <a:schemeClr val="tx1"/>
                          </a:solidFill>
                          <a:effectLst/>
                          <a:latin typeface="Albertus" pitchFamily="34" charset="0"/>
                        </a:rPr>
                        <a:t>Mencatat Pada Kolom</a:t>
                      </a:r>
                      <a:endParaRPr kumimoji="0" lang="en-US" sz="2000" b="1" i="0" u="none" strike="noStrike" cap="none" normalizeH="0" baseline="0">
                        <a:ln>
                          <a:noFill/>
                        </a:ln>
                        <a:solidFill>
                          <a:schemeClr val="tx1"/>
                        </a:solidFill>
                        <a:effectLst/>
                        <a:latin typeface="Albertus" pitchFamily="34" charset="0"/>
                      </a:endParaRPr>
                    </a:p>
                  </a:txBody>
                  <a:tcPr marL="84406" marR="84406" horzOverflow="overflow">
                    <a:lnL w="28575" cap="flat" cmpd="sng" algn="ctr">
                      <a:solidFill>
                        <a:srgbClr val="FFFF00"/>
                      </a:solidFill>
                      <a:prstDash val="solid"/>
                      <a:round/>
                      <a:headEnd type="none" w="med" len="med"/>
                      <a:tailEnd type="none" w="med" len="med"/>
                    </a:lnL>
                    <a:lnR w="28575" cap="flat" cmpd="sng" algn="ctr">
                      <a:solidFill>
                        <a:srgbClr val="FFFF00"/>
                      </a:solidFill>
                      <a:prstDash val="solid"/>
                      <a:round/>
                      <a:headEnd type="none" w="med" len="med"/>
                      <a:tailEnd type="none" w="med" len="med"/>
                    </a:lnR>
                    <a:lnT w="28575" cap="flat" cmpd="sng" algn="ctr">
                      <a:solidFill>
                        <a:srgbClr val="FFFF00"/>
                      </a:solidFill>
                      <a:prstDash val="solid"/>
                      <a:round/>
                      <a:headEnd type="none" w="med" len="med"/>
                      <a:tailEnd type="none" w="med" len="med"/>
                    </a:lnT>
                    <a:lnB w="28575" cap="flat" cmpd="sng" algn="ctr">
                      <a:solidFill>
                        <a:srgbClr val="FFFF00"/>
                      </a:solidFill>
                      <a:prstDash val="solid"/>
                      <a:round/>
                      <a:headEnd type="none" w="med" len="med"/>
                      <a:tailEnd type="none" w="med" len="med"/>
                    </a:lnB>
                    <a:lnTlToBr>
                      <a:noFill/>
                    </a:lnTlToBr>
                    <a:lnBlToTr>
                      <a:noFill/>
                    </a:lnBlToTr>
                    <a:solidFill>
                      <a:schemeClr val="accent1"/>
                    </a:solidFill>
                  </a:tcPr>
                </a:tc>
                <a:tc hMerge="1">
                  <a:tcPr/>
                </a:tc>
              </a:tr>
              <a:tr h="503238">
                <a:tc vMerge="1">
                  <a:tcPr/>
                </a:tc>
                <a:tc vMerge="1">
                  <a:tcPr/>
                </a:tc>
                <a:tc>
                  <a:txBody>
                    <a:bodyPr/>
                    <a:lstStyle/>
                    <a:p>
                      <a:pPr marL="0" marR="0" lvl="0" indent="0" algn="ctr" defTabSz="914400" rtl="0" eaLnBrk="1" fontAlgn="base" latinLnBrk="0" hangingPunct="1">
                        <a:lnSpc>
                          <a:spcPct val="100000"/>
                        </a:lnSpc>
                        <a:spcBef>
                          <a:spcPct val="0"/>
                        </a:spcBef>
                        <a:spcAft>
                          <a:spcPct val="0"/>
                        </a:spcAft>
                        <a:buClrTx/>
                        <a:buSzPct val="70000"/>
                        <a:buFont typeface="Wingdings" panose="05000000000000000000" pitchFamily="2" charset="2"/>
                        <a:buNone/>
                      </a:pPr>
                      <a:r>
                        <a:rPr kumimoji="0" lang="en-US" sz="2000" b="1" i="0" u="none" strike="noStrike" cap="none" normalizeH="0" baseline="0">
                          <a:ln>
                            <a:noFill/>
                          </a:ln>
                          <a:solidFill>
                            <a:schemeClr val="tx1"/>
                          </a:solidFill>
                          <a:effectLst/>
                          <a:latin typeface="Albertus" pitchFamily="34" charset="0"/>
                        </a:rPr>
                        <a:t>PENERIMAAN</a:t>
                      </a:r>
                      <a:endParaRPr kumimoji="0" lang="en-US" sz="2000" b="1" i="0" u="none" strike="noStrike" cap="none" normalizeH="0" baseline="0">
                        <a:ln>
                          <a:noFill/>
                        </a:ln>
                        <a:solidFill>
                          <a:schemeClr val="tx1"/>
                        </a:solidFill>
                        <a:effectLst/>
                        <a:latin typeface="Albertus" pitchFamily="34" charset="0"/>
                      </a:endParaRPr>
                    </a:p>
                  </a:txBody>
                  <a:tcPr marL="84406" marR="84406" horzOverflow="overflow">
                    <a:lnL w="28575" cap="flat" cmpd="sng" algn="ctr">
                      <a:solidFill>
                        <a:srgbClr val="FFFF00"/>
                      </a:solidFill>
                      <a:prstDash val="solid"/>
                      <a:round/>
                      <a:headEnd type="none" w="med" len="med"/>
                      <a:tailEnd type="none" w="med" len="med"/>
                    </a:lnL>
                    <a:lnR w="28575" cap="flat" cmpd="sng" algn="ctr">
                      <a:solidFill>
                        <a:srgbClr val="FFFF00"/>
                      </a:solidFill>
                      <a:prstDash val="solid"/>
                      <a:round/>
                      <a:headEnd type="none" w="med" len="med"/>
                      <a:tailEnd type="none" w="med" len="med"/>
                    </a:lnR>
                    <a:lnT w="28575" cap="flat" cmpd="sng" algn="ctr">
                      <a:solidFill>
                        <a:srgbClr val="FFFF00"/>
                      </a:solidFill>
                      <a:prstDash val="solid"/>
                      <a:round/>
                      <a:headEnd type="none" w="med" len="med"/>
                      <a:tailEnd type="none" w="med" len="med"/>
                    </a:lnT>
                    <a:lnB w="28575" cap="flat" cmpd="sng" algn="ctr">
                      <a:solidFill>
                        <a:srgbClr val="FFFF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Pct val="70000"/>
                        <a:buFont typeface="Wingdings" panose="05000000000000000000" pitchFamily="2" charset="2"/>
                        <a:buNone/>
                      </a:pPr>
                      <a:r>
                        <a:rPr kumimoji="0" lang="en-US" sz="2000" b="1" i="0" u="none" strike="noStrike" cap="none" normalizeH="0" baseline="0">
                          <a:ln>
                            <a:noFill/>
                          </a:ln>
                          <a:solidFill>
                            <a:schemeClr val="tx1"/>
                          </a:solidFill>
                          <a:effectLst/>
                          <a:latin typeface="Albertus" pitchFamily="34" charset="0"/>
                        </a:rPr>
                        <a:t>PENGELUARAN</a:t>
                      </a:r>
                      <a:endParaRPr kumimoji="0" lang="en-US" sz="2000" b="1" i="0" u="none" strike="noStrike" cap="none" normalizeH="0" baseline="0">
                        <a:ln>
                          <a:noFill/>
                        </a:ln>
                        <a:solidFill>
                          <a:schemeClr val="tx1"/>
                        </a:solidFill>
                        <a:effectLst/>
                        <a:latin typeface="Albertus" pitchFamily="34" charset="0"/>
                      </a:endParaRPr>
                    </a:p>
                  </a:txBody>
                  <a:tcPr marL="84406" marR="84406" horzOverflow="overflow">
                    <a:lnL w="28575" cap="flat" cmpd="sng" algn="ctr">
                      <a:solidFill>
                        <a:srgbClr val="FFFF00"/>
                      </a:solidFill>
                      <a:prstDash val="solid"/>
                      <a:round/>
                      <a:headEnd type="none" w="med" len="med"/>
                      <a:tailEnd type="none" w="med" len="med"/>
                    </a:lnL>
                    <a:lnR w="28575" cap="flat" cmpd="sng" algn="ctr">
                      <a:solidFill>
                        <a:srgbClr val="FFFF00"/>
                      </a:solidFill>
                      <a:prstDash val="solid"/>
                      <a:round/>
                      <a:headEnd type="none" w="med" len="med"/>
                      <a:tailEnd type="none" w="med" len="med"/>
                    </a:lnR>
                    <a:lnT w="28575" cap="flat" cmpd="sng" algn="ctr">
                      <a:solidFill>
                        <a:srgbClr val="FFFF00"/>
                      </a:solidFill>
                      <a:prstDash val="solid"/>
                      <a:round/>
                      <a:headEnd type="none" w="med" len="med"/>
                      <a:tailEnd type="none" w="med" len="med"/>
                    </a:lnT>
                    <a:lnB w="28575" cap="flat" cmpd="sng" algn="ctr">
                      <a:solidFill>
                        <a:srgbClr val="FFFF00"/>
                      </a:solidFill>
                      <a:prstDash val="solid"/>
                      <a:round/>
                      <a:headEnd type="none" w="med" len="med"/>
                      <a:tailEnd type="none" w="med" len="med"/>
                    </a:lnB>
                    <a:lnTlToBr>
                      <a:noFill/>
                    </a:lnTlToBr>
                    <a:lnBlToTr>
                      <a:noFill/>
                    </a:lnBlToTr>
                    <a:solidFill>
                      <a:schemeClr val="accent1"/>
                    </a:solidFill>
                  </a:tcPr>
                </a:tc>
              </a:tr>
              <a:tr h="501650">
                <a:tc>
                  <a:txBody>
                    <a:bodyPr/>
                    <a:lstStyle/>
                    <a:p>
                      <a:pPr marL="0" marR="0" lvl="0" indent="0" algn="ctr" defTabSz="914400" rtl="0" eaLnBrk="1" fontAlgn="base" latinLnBrk="0" hangingPunct="1">
                        <a:lnSpc>
                          <a:spcPct val="100000"/>
                        </a:lnSpc>
                        <a:spcBef>
                          <a:spcPct val="0"/>
                        </a:spcBef>
                        <a:spcAft>
                          <a:spcPct val="0"/>
                        </a:spcAft>
                        <a:buClrTx/>
                        <a:buSzPct val="70000"/>
                        <a:buFont typeface="Wingdings" panose="05000000000000000000" pitchFamily="2" charset="2"/>
                        <a:buNone/>
                      </a:pPr>
                      <a:r>
                        <a:rPr kumimoji="0" lang="en-US" sz="2000" b="0" i="0" u="none" strike="noStrike" cap="none" normalizeH="0" baseline="0">
                          <a:ln>
                            <a:noFill/>
                          </a:ln>
                          <a:solidFill>
                            <a:schemeClr val="tx1"/>
                          </a:solidFill>
                          <a:effectLst/>
                          <a:latin typeface="Albertus" pitchFamily="34" charset="0"/>
                        </a:rPr>
                        <a:t>1</a:t>
                      </a:r>
                      <a:endParaRPr kumimoji="0" lang="en-US" sz="2000" b="0" i="0" u="none" strike="noStrike" cap="none" normalizeH="0" baseline="0">
                        <a:ln>
                          <a:noFill/>
                        </a:ln>
                        <a:solidFill>
                          <a:schemeClr val="tx1"/>
                        </a:solidFill>
                        <a:effectLst/>
                        <a:latin typeface="Albertus" pitchFamily="34" charset="0"/>
                      </a:endParaRPr>
                    </a:p>
                  </a:txBody>
                  <a:tcPr marL="84406" marR="84406" horzOverflow="overflow">
                    <a:lnL w="28575" cap="flat" cmpd="sng" algn="ctr">
                      <a:solidFill>
                        <a:srgbClr val="FFFF00"/>
                      </a:solidFill>
                      <a:prstDash val="solid"/>
                      <a:round/>
                      <a:headEnd type="none" w="med" len="med"/>
                      <a:tailEnd type="none" w="med" len="med"/>
                    </a:lnL>
                    <a:lnR w="28575" cap="flat" cmpd="sng" algn="ctr">
                      <a:solidFill>
                        <a:srgbClr val="FFFF00"/>
                      </a:solidFill>
                      <a:prstDash val="solid"/>
                      <a:round/>
                      <a:headEnd type="none" w="med" len="med"/>
                      <a:tailEnd type="none" w="med" len="med"/>
                    </a:lnR>
                    <a:lnT w="28575" cap="flat" cmpd="sng" algn="ctr">
                      <a:solidFill>
                        <a:srgbClr val="FFFF00"/>
                      </a:solidFill>
                      <a:prstDash val="solid"/>
                      <a:round/>
                      <a:headEnd type="none" w="med" len="med"/>
                      <a:tailEnd type="none" w="med" len="med"/>
                    </a:lnT>
                    <a:lnB w="28575" cap="flat" cmpd="sng" algn="ctr">
                      <a:solidFill>
                        <a:srgbClr val="FFFF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Pct val="70000"/>
                        <a:buFont typeface="Wingdings" panose="05000000000000000000" pitchFamily="2" charset="2"/>
                        <a:buNone/>
                      </a:pPr>
                      <a:r>
                        <a:rPr kumimoji="0" lang="en-US" sz="2000" b="0" i="0" u="none" strike="noStrike" cap="none" normalizeH="0" baseline="0">
                          <a:ln>
                            <a:noFill/>
                          </a:ln>
                          <a:solidFill>
                            <a:schemeClr val="tx1"/>
                          </a:solidFill>
                          <a:effectLst/>
                          <a:latin typeface="Albertus" pitchFamily="34" charset="0"/>
                        </a:rPr>
                        <a:t>BKU</a:t>
                      </a:r>
                      <a:endParaRPr kumimoji="0" lang="en-US" sz="2000" b="0" i="0" u="none" strike="noStrike" cap="none" normalizeH="0" baseline="0">
                        <a:ln>
                          <a:noFill/>
                        </a:ln>
                        <a:solidFill>
                          <a:schemeClr val="tx1"/>
                        </a:solidFill>
                        <a:effectLst/>
                        <a:latin typeface="Albertus" pitchFamily="34" charset="0"/>
                      </a:endParaRPr>
                    </a:p>
                  </a:txBody>
                  <a:tcPr marL="84406" marR="84406" horzOverflow="overflow">
                    <a:lnL w="28575" cap="flat" cmpd="sng" algn="ctr">
                      <a:solidFill>
                        <a:srgbClr val="FFFF00"/>
                      </a:solidFill>
                      <a:prstDash val="solid"/>
                      <a:round/>
                      <a:headEnd type="none" w="med" len="med"/>
                      <a:tailEnd type="none" w="med" len="med"/>
                    </a:lnL>
                    <a:lnR w="28575" cap="flat" cmpd="sng" algn="ctr">
                      <a:solidFill>
                        <a:srgbClr val="FFFF00"/>
                      </a:solidFill>
                      <a:prstDash val="solid"/>
                      <a:round/>
                      <a:headEnd type="none" w="med" len="med"/>
                      <a:tailEnd type="none" w="med" len="med"/>
                    </a:lnR>
                    <a:lnT w="28575" cap="flat" cmpd="sng" algn="ctr">
                      <a:solidFill>
                        <a:srgbClr val="FFFF00"/>
                      </a:solidFill>
                      <a:prstDash val="solid"/>
                      <a:round/>
                      <a:headEnd type="none" w="med" len="med"/>
                      <a:tailEnd type="none" w="med" len="med"/>
                    </a:lnT>
                    <a:lnB w="28575" cap="flat" cmpd="sng" algn="ctr">
                      <a:solidFill>
                        <a:srgbClr val="FFFF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Pct val="70000"/>
                        <a:buFont typeface="Wingdings" panose="05000000000000000000" pitchFamily="2" charset="2"/>
                        <a:buNone/>
                      </a:pPr>
                      <a:endParaRPr kumimoji="0" lang="en-US" sz="2000" b="1" i="0" u="none" strike="noStrike" cap="none" normalizeH="0" baseline="0">
                        <a:ln>
                          <a:noFill/>
                        </a:ln>
                        <a:solidFill>
                          <a:schemeClr val="tx1"/>
                        </a:solidFill>
                        <a:effectLst/>
                        <a:latin typeface="Albertus" pitchFamily="34" charset="0"/>
                      </a:endParaRPr>
                    </a:p>
                  </a:txBody>
                  <a:tcPr marL="84406" marR="84406" horzOverflow="overflow">
                    <a:lnL w="28575" cap="flat" cmpd="sng" algn="ctr">
                      <a:solidFill>
                        <a:srgbClr val="FFFF00"/>
                      </a:solidFill>
                      <a:prstDash val="solid"/>
                      <a:round/>
                      <a:headEnd type="none" w="med" len="med"/>
                      <a:tailEnd type="none" w="med" len="med"/>
                    </a:lnL>
                    <a:lnR w="28575" cap="flat" cmpd="sng" algn="ctr">
                      <a:solidFill>
                        <a:srgbClr val="FFFF00"/>
                      </a:solidFill>
                      <a:prstDash val="solid"/>
                      <a:round/>
                      <a:headEnd type="none" w="med" len="med"/>
                      <a:tailEnd type="none" w="med" len="med"/>
                    </a:lnR>
                    <a:lnT w="28575" cap="flat" cmpd="sng" algn="ctr">
                      <a:solidFill>
                        <a:srgbClr val="FFFF00"/>
                      </a:solidFill>
                      <a:prstDash val="solid"/>
                      <a:round/>
                      <a:headEnd type="none" w="med" len="med"/>
                      <a:tailEnd type="none" w="med" len="med"/>
                    </a:lnT>
                    <a:lnB w="28575" cap="flat" cmpd="sng" algn="ctr">
                      <a:solidFill>
                        <a:srgbClr val="FFFF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Pct val="70000"/>
                        <a:buFont typeface="Wingdings" panose="05000000000000000000" pitchFamily="2" charset="2"/>
                        <a:buNone/>
                      </a:pPr>
                      <a:r>
                        <a:rPr kumimoji="0" lang="en-US" sz="2000" b="1" i="0" u="none" strike="noStrike" cap="none" normalizeH="0" baseline="0">
                          <a:ln>
                            <a:noFill/>
                          </a:ln>
                          <a:solidFill>
                            <a:schemeClr val="tx1"/>
                          </a:solidFill>
                          <a:effectLst/>
                          <a:latin typeface="Albertus" pitchFamily="34" charset="0"/>
                        </a:rPr>
                        <a:t>√</a:t>
                      </a:r>
                      <a:endParaRPr kumimoji="0" lang="en-US" sz="2000" b="0" i="0" u="none" strike="noStrike" cap="none" normalizeH="0" baseline="0">
                        <a:ln>
                          <a:noFill/>
                        </a:ln>
                        <a:solidFill>
                          <a:schemeClr val="tx1"/>
                        </a:solidFill>
                        <a:effectLst/>
                        <a:latin typeface="Albertus" pitchFamily="34" charset="0"/>
                      </a:endParaRPr>
                    </a:p>
                  </a:txBody>
                  <a:tcPr marL="84406" marR="84406" horzOverflow="overflow">
                    <a:lnL w="28575" cap="flat" cmpd="sng" algn="ctr">
                      <a:solidFill>
                        <a:srgbClr val="FFFF00"/>
                      </a:solidFill>
                      <a:prstDash val="solid"/>
                      <a:round/>
                      <a:headEnd type="none" w="med" len="med"/>
                      <a:tailEnd type="none" w="med" len="med"/>
                    </a:lnL>
                    <a:lnR w="28575" cap="flat" cmpd="sng" algn="ctr">
                      <a:solidFill>
                        <a:srgbClr val="FFFF00"/>
                      </a:solidFill>
                      <a:prstDash val="solid"/>
                      <a:round/>
                      <a:headEnd type="none" w="med" len="med"/>
                      <a:tailEnd type="none" w="med" len="med"/>
                    </a:lnR>
                    <a:lnT w="28575" cap="flat" cmpd="sng" algn="ctr">
                      <a:solidFill>
                        <a:srgbClr val="FFFF00"/>
                      </a:solidFill>
                      <a:prstDash val="solid"/>
                      <a:round/>
                      <a:headEnd type="none" w="med" len="med"/>
                      <a:tailEnd type="none" w="med" len="med"/>
                    </a:lnT>
                    <a:lnB w="28575" cap="flat" cmpd="sng" algn="ctr">
                      <a:solidFill>
                        <a:srgbClr val="FFFF00"/>
                      </a:solidFill>
                      <a:prstDash val="solid"/>
                      <a:round/>
                      <a:headEnd type="none" w="med" len="med"/>
                      <a:tailEnd type="none" w="med" len="med"/>
                    </a:lnB>
                    <a:lnTlToBr>
                      <a:noFill/>
                    </a:lnTlToBr>
                    <a:lnBlToTr>
                      <a:noFill/>
                    </a:lnBlToTr>
                    <a:noFill/>
                  </a:tcPr>
                </a:tc>
              </a:tr>
              <a:tr h="890587">
                <a:tc>
                  <a:txBody>
                    <a:bodyPr/>
                    <a:lstStyle/>
                    <a:p>
                      <a:pPr marL="0" marR="0" lvl="0" indent="0" algn="ctr" defTabSz="914400" rtl="0" eaLnBrk="1" fontAlgn="base" latinLnBrk="0" hangingPunct="1">
                        <a:lnSpc>
                          <a:spcPct val="100000"/>
                        </a:lnSpc>
                        <a:spcBef>
                          <a:spcPct val="0"/>
                        </a:spcBef>
                        <a:spcAft>
                          <a:spcPct val="0"/>
                        </a:spcAft>
                        <a:buClrTx/>
                        <a:buSzPct val="70000"/>
                        <a:buFont typeface="Wingdings" panose="05000000000000000000" pitchFamily="2" charset="2"/>
                        <a:buNone/>
                      </a:pPr>
                      <a:r>
                        <a:rPr kumimoji="0" lang="en-US" sz="2000" b="0" i="0" u="none" strike="noStrike" cap="none" normalizeH="0" baseline="0">
                          <a:ln>
                            <a:noFill/>
                          </a:ln>
                          <a:solidFill>
                            <a:schemeClr val="tx1"/>
                          </a:solidFill>
                          <a:effectLst/>
                          <a:latin typeface="Albertus" pitchFamily="34" charset="0"/>
                        </a:rPr>
                        <a:t>2</a:t>
                      </a:r>
                      <a:endParaRPr kumimoji="0" lang="en-US" sz="2000" b="0" i="0" u="none" strike="noStrike" cap="none" normalizeH="0" baseline="0">
                        <a:ln>
                          <a:noFill/>
                        </a:ln>
                        <a:solidFill>
                          <a:schemeClr val="tx1"/>
                        </a:solidFill>
                        <a:effectLst/>
                        <a:latin typeface="Albertus" pitchFamily="34" charset="0"/>
                      </a:endParaRPr>
                    </a:p>
                  </a:txBody>
                  <a:tcPr marL="84406" marR="84406" horzOverflow="overflow">
                    <a:lnL w="28575" cap="flat" cmpd="sng" algn="ctr">
                      <a:solidFill>
                        <a:srgbClr val="FFFF00"/>
                      </a:solidFill>
                      <a:prstDash val="solid"/>
                      <a:round/>
                      <a:headEnd type="none" w="med" len="med"/>
                      <a:tailEnd type="none" w="med" len="med"/>
                    </a:lnL>
                    <a:lnR w="28575" cap="flat" cmpd="sng" algn="ctr">
                      <a:solidFill>
                        <a:srgbClr val="FFFF00"/>
                      </a:solidFill>
                      <a:prstDash val="solid"/>
                      <a:round/>
                      <a:headEnd type="none" w="med" len="med"/>
                      <a:tailEnd type="none" w="med" len="med"/>
                    </a:lnR>
                    <a:lnT w="28575" cap="flat" cmpd="sng" algn="ctr">
                      <a:solidFill>
                        <a:srgbClr val="FFFF00"/>
                      </a:solidFill>
                      <a:prstDash val="solid"/>
                      <a:round/>
                      <a:headEnd type="none" w="med" len="med"/>
                      <a:tailEnd type="none" w="med" len="med"/>
                    </a:lnT>
                    <a:lnB w="28575" cap="flat" cmpd="sng" algn="ctr">
                      <a:solidFill>
                        <a:srgbClr val="FFFF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Pct val="70000"/>
                        <a:buFont typeface="Wingdings" panose="05000000000000000000" pitchFamily="2" charset="2"/>
                        <a:buNone/>
                      </a:pPr>
                      <a:r>
                        <a:rPr kumimoji="0" lang="en-US" sz="2000" b="0" i="0" u="none" strike="noStrike" cap="none" normalizeH="0" baseline="0">
                          <a:ln>
                            <a:noFill/>
                          </a:ln>
                          <a:solidFill>
                            <a:schemeClr val="tx1"/>
                          </a:solidFill>
                          <a:effectLst/>
                          <a:latin typeface="Albertus" pitchFamily="34" charset="0"/>
                        </a:rPr>
                        <a:t>BP Kas Tunai atau BP Simpanan/Bank</a:t>
                      </a:r>
                      <a:endParaRPr kumimoji="0" lang="en-US" sz="2000" b="0" i="0" u="none" strike="noStrike" cap="none" normalizeH="0" baseline="0">
                        <a:ln>
                          <a:noFill/>
                        </a:ln>
                        <a:solidFill>
                          <a:schemeClr val="tx1"/>
                        </a:solidFill>
                        <a:effectLst/>
                        <a:latin typeface="Albertus" pitchFamily="34" charset="0"/>
                      </a:endParaRPr>
                    </a:p>
                  </a:txBody>
                  <a:tcPr marL="84406" marR="84406" horzOverflow="overflow">
                    <a:lnL w="28575" cap="flat" cmpd="sng" algn="ctr">
                      <a:solidFill>
                        <a:srgbClr val="FFFF00"/>
                      </a:solidFill>
                      <a:prstDash val="solid"/>
                      <a:round/>
                      <a:headEnd type="none" w="med" len="med"/>
                      <a:tailEnd type="none" w="med" len="med"/>
                    </a:lnL>
                    <a:lnR w="28575" cap="flat" cmpd="sng" algn="ctr">
                      <a:solidFill>
                        <a:srgbClr val="FFFF00"/>
                      </a:solidFill>
                      <a:prstDash val="solid"/>
                      <a:round/>
                      <a:headEnd type="none" w="med" len="med"/>
                      <a:tailEnd type="none" w="med" len="med"/>
                    </a:lnR>
                    <a:lnT w="28575" cap="flat" cmpd="sng" algn="ctr">
                      <a:solidFill>
                        <a:srgbClr val="FFFF00"/>
                      </a:solidFill>
                      <a:prstDash val="solid"/>
                      <a:round/>
                      <a:headEnd type="none" w="med" len="med"/>
                      <a:tailEnd type="none" w="med" len="med"/>
                    </a:lnT>
                    <a:lnB w="28575" cap="flat" cmpd="sng" algn="ctr">
                      <a:solidFill>
                        <a:srgbClr val="FFFF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Pct val="70000"/>
                        <a:buFont typeface="Wingdings" panose="05000000000000000000" pitchFamily="2" charset="2"/>
                        <a:buNone/>
                      </a:pPr>
                      <a:endParaRPr kumimoji="0" lang="en-US" sz="2000" b="0" i="0" u="none" strike="noStrike" cap="none" normalizeH="0" baseline="0">
                        <a:ln>
                          <a:noFill/>
                        </a:ln>
                        <a:solidFill>
                          <a:schemeClr val="tx1"/>
                        </a:solidFill>
                        <a:effectLst/>
                        <a:latin typeface="Albertus" pitchFamily="34" charset="0"/>
                      </a:endParaRPr>
                    </a:p>
                  </a:txBody>
                  <a:tcPr marL="84406" marR="84406" horzOverflow="overflow">
                    <a:lnL w="28575" cap="flat" cmpd="sng" algn="ctr">
                      <a:solidFill>
                        <a:srgbClr val="FFFF00"/>
                      </a:solidFill>
                      <a:prstDash val="solid"/>
                      <a:round/>
                      <a:headEnd type="none" w="med" len="med"/>
                      <a:tailEnd type="none" w="med" len="med"/>
                    </a:lnL>
                    <a:lnR w="28575" cap="flat" cmpd="sng" algn="ctr">
                      <a:solidFill>
                        <a:srgbClr val="FFFF00"/>
                      </a:solidFill>
                      <a:prstDash val="solid"/>
                      <a:round/>
                      <a:headEnd type="none" w="med" len="med"/>
                      <a:tailEnd type="none" w="med" len="med"/>
                    </a:lnR>
                    <a:lnT w="28575" cap="flat" cmpd="sng" algn="ctr">
                      <a:solidFill>
                        <a:srgbClr val="FFFF00"/>
                      </a:solidFill>
                      <a:prstDash val="solid"/>
                      <a:round/>
                      <a:headEnd type="none" w="med" len="med"/>
                      <a:tailEnd type="none" w="med" len="med"/>
                    </a:lnT>
                    <a:lnB w="28575" cap="flat" cmpd="sng" algn="ctr">
                      <a:solidFill>
                        <a:srgbClr val="FFFF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Pct val="70000"/>
                        <a:buFont typeface="Wingdings" panose="05000000000000000000" pitchFamily="2" charset="2"/>
                        <a:buNone/>
                      </a:pPr>
                      <a:r>
                        <a:rPr kumimoji="0" lang="en-US" sz="2000" b="0" i="0" u="none" strike="noStrike" cap="none" normalizeH="0" baseline="0">
                          <a:ln>
                            <a:noFill/>
                          </a:ln>
                          <a:solidFill>
                            <a:schemeClr val="tx1"/>
                          </a:solidFill>
                          <a:effectLst/>
                          <a:latin typeface="Albertus" pitchFamily="34" charset="0"/>
                        </a:rPr>
                        <a:t>√</a:t>
                      </a:r>
                      <a:endParaRPr kumimoji="0" lang="en-US" sz="2000" b="0" i="0" u="none" strike="noStrike" cap="none" normalizeH="0" baseline="0">
                        <a:ln>
                          <a:noFill/>
                        </a:ln>
                        <a:solidFill>
                          <a:schemeClr val="tx1"/>
                        </a:solidFill>
                        <a:effectLst/>
                        <a:latin typeface="Albertus" pitchFamily="34" charset="0"/>
                      </a:endParaRPr>
                    </a:p>
                  </a:txBody>
                  <a:tcPr marL="84406" marR="84406" horzOverflow="overflow">
                    <a:lnL w="28575" cap="flat" cmpd="sng" algn="ctr">
                      <a:solidFill>
                        <a:srgbClr val="FFFF00"/>
                      </a:solidFill>
                      <a:prstDash val="solid"/>
                      <a:round/>
                      <a:headEnd type="none" w="med" len="med"/>
                      <a:tailEnd type="none" w="med" len="med"/>
                    </a:lnL>
                    <a:lnR w="28575" cap="flat" cmpd="sng" algn="ctr">
                      <a:solidFill>
                        <a:srgbClr val="FFFF00"/>
                      </a:solidFill>
                      <a:prstDash val="solid"/>
                      <a:round/>
                      <a:headEnd type="none" w="med" len="med"/>
                      <a:tailEnd type="none" w="med" len="med"/>
                    </a:lnR>
                    <a:lnT w="28575" cap="flat" cmpd="sng" algn="ctr">
                      <a:solidFill>
                        <a:srgbClr val="FFFF00"/>
                      </a:solidFill>
                      <a:prstDash val="solid"/>
                      <a:round/>
                      <a:headEnd type="none" w="med" len="med"/>
                      <a:tailEnd type="none" w="med" len="med"/>
                    </a:lnT>
                    <a:lnB w="28575" cap="flat" cmpd="sng" algn="ctr">
                      <a:solidFill>
                        <a:srgbClr val="FFFF00"/>
                      </a:solidFill>
                      <a:prstDash val="solid"/>
                      <a:round/>
                      <a:headEnd type="none" w="med" len="med"/>
                      <a:tailEnd type="none" w="med" len="med"/>
                    </a:lnB>
                    <a:lnTlToBr>
                      <a:noFill/>
                    </a:lnTlToBr>
                    <a:lnBlToTr>
                      <a:noFill/>
                    </a:lnBlToTr>
                    <a:noFill/>
                  </a:tcPr>
                </a:tc>
              </a:tr>
              <a:tr h="503238">
                <a:tc>
                  <a:txBody>
                    <a:bodyPr/>
                    <a:lstStyle/>
                    <a:p>
                      <a:pPr marL="0" marR="0" lvl="0" indent="0" algn="ctr" defTabSz="914400" rtl="0" eaLnBrk="1" fontAlgn="base" latinLnBrk="0" hangingPunct="1">
                        <a:lnSpc>
                          <a:spcPct val="100000"/>
                        </a:lnSpc>
                        <a:spcBef>
                          <a:spcPct val="0"/>
                        </a:spcBef>
                        <a:spcAft>
                          <a:spcPct val="0"/>
                        </a:spcAft>
                        <a:buClrTx/>
                        <a:buSzPct val="70000"/>
                        <a:buFont typeface="Wingdings" panose="05000000000000000000" pitchFamily="2" charset="2"/>
                        <a:buNone/>
                      </a:pPr>
                      <a:r>
                        <a:rPr kumimoji="0" lang="en-US" sz="2000" b="0" i="0" u="none" strike="noStrike" cap="none" normalizeH="0" baseline="0">
                          <a:ln>
                            <a:noFill/>
                          </a:ln>
                          <a:solidFill>
                            <a:schemeClr val="tx1"/>
                          </a:solidFill>
                          <a:effectLst/>
                          <a:latin typeface="Albertus" pitchFamily="34" charset="0"/>
                        </a:rPr>
                        <a:t>3</a:t>
                      </a:r>
                      <a:endParaRPr kumimoji="0" lang="en-US" sz="2000" b="0" i="0" u="none" strike="noStrike" cap="none" normalizeH="0" baseline="0">
                        <a:ln>
                          <a:noFill/>
                        </a:ln>
                        <a:solidFill>
                          <a:schemeClr val="tx1"/>
                        </a:solidFill>
                        <a:effectLst/>
                        <a:latin typeface="Albertus" pitchFamily="34" charset="0"/>
                      </a:endParaRPr>
                    </a:p>
                  </a:txBody>
                  <a:tcPr marL="84406" marR="84406" horzOverflow="overflow">
                    <a:lnL w="28575" cap="flat" cmpd="sng" algn="ctr">
                      <a:solidFill>
                        <a:srgbClr val="FFFF00"/>
                      </a:solidFill>
                      <a:prstDash val="solid"/>
                      <a:round/>
                      <a:headEnd type="none" w="med" len="med"/>
                      <a:tailEnd type="none" w="med" len="med"/>
                    </a:lnL>
                    <a:lnR w="28575" cap="flat" cmpd="sng" algn="ctr">
                      <a:solidFill>
                        <a:srgbClr val="FFFF00"/>
                      </a:solidFill>
                      <a:prstDash val="solid"/>
                      <a:round/>
                      <a:headEnd type="none" w="med" len="med"/>
                      <a:tailEnd type="none" w="med" len="med"/>
                    </a:lnR>
                    <a:lnT w="28575" cap="flat" cmpd="sng" algn="ctr">
                      <a:solidFill>
                        <a:srgbClr val="FFFF00"/>
                      </a:solidFill>
                      <a:prstDash val="solid"/>
                      <a:round/>
                      <a:headEnd type="none" w="med" len="med"/>
                      <a:tailEnd type="none" w="med" len="med"/>
                    </a:lnT>
                    <a:lnB w="28575" cap="flat" cmpd="sng" algn="ctr">
                      <a:solidFill>
                        <a:srgbClr val="FFFF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Pct val="70000"/>
                        <a:buFont typeface="Wingdings" panose="05000000000000000000" pitchFamily="2" charset="2"/>
                        <a:buNone/>
                      </a:pPr>
                      <a:r>
                        <a:rPr kumimoji="0" lang="en-US" sz="2000" b="0" i="0" u="none" strike="noStrike" cap="none" normalizeH="0" baseline="0">
                          <a:ln>
                            <a:noFill/>
                          </a:ln>
                          <a:solidFill>
                            <a:schemeClr val="tx1"/>
                          </a:solidFill>
                          <a:effectLst/>
                          <a:latin typeface="Albertus" pitchFamily="34" charset="0"/>
                        </a:rPr>
                        <a:t>BP Panjar</a:t>
                      </a:r>
                      <a:endParaRPr kumimoji="0" lang="en-US" sz="2000" b="0" i="0" u="none" strike="noStrike" cap="none" normalizeH="0" baseline="0">
                        <a:ln>
                          <a:noFill/>
                        </a:ln>
                        <a:solidFill>
                          <a:schemeClr val="tx1"/>
                        </a:solidFill>
                        <a:effectLst/>
                        <a:latin typeface="Albertus" pitchFamily="34" charset="0"/>
                      </a:endParaRPr>
                    </a:p>
                  </a:txBody>
                  <a:tcPr marL="84406" marR="84406" horzOverflow="overflow">
                    <a:lnL w="28575" cap="flat" cmpd="sng" algn="ctr">
                      <a:solidFill>
                        <a:srgbClr val="FFFF00"/>
                      </a:solidFill>
                      <a:prstDash val="solid"/>
                      <a:round/>
                      <a:headEnd type="none" w="med" len="med"/>
                      <a:tailEnd type="none" w="med" len="med"/>
                    </a:lnL>
                    <a:lnR w="28575" cap="flat" cmpd="sng" algn="ctr">
                      <a:solidFill>
                        <a:srgbClr val="FFFF00"/>
                      </a:solidFill>
                      <a:prstDash val="solid"/>
                      <a:round/>
                      <a:headEnd type="none" w="med" len="med"/>
                      <a:tailEnd type="none" w="med" len="med"/>
                    </a:lnR>
                    <a:lnT w="28575" cap="flat" cmpd="sng" algn="ctr">
                      <a:solidFill>
                        <a:srgbClr val="FFFF00"/>
                      </a:solidFill>
                      <a:prstDash val="solid"/>
                      <a:round/>
                      <a:headEnd type="none" w="med" len="med"/>
                      <a:tailEnd type="none" w="med" len="med"/>
                    </a:lnT>
                    <a:lnB w="28575" cap="flat" cmpd="sng" algn="ctr">
                      <a:solidFill>
                        <a:srgbClr val="FFFF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Pct val="70000"/>
                        <a:buFont typeface="Wingdings" panose="05000000000000000000" pitchFamily="2" charset="2"/>
                        <a:buNone/>
                      </a:pPr>
                      <a:endParaRPr kumimoji="0" lang="en-US" sz="2000" b="0" i="0" u="none" strike="noStrike" cap="none" normalizeH="0" baseline="0">
                        <a:ln>
                          <a:noFill/>
                        </a:ln>
                        <a:solidFill>
                          <a:schemeClr val="tx1"/>
                        </a:solidFill>
                        <a:effectLst/>
                        <a:latin typeface="Albertus" pitchFamily="34" charset="0"/>
                      </a:endParaRPr>
                    </a:p>
                  </a:txBody>
                  <a:tcPr marL="84406" marR="84406" horzOverflow="overflow">
                    <a:lnL w="28575" cap="flat" cmpd="sng" algn="ctr">
                      <a:solidFill>
                        <a:srgbClr val="FFFF00"/>
                      </a:solidFill>
                      <a:prstDash val="solid"/>
                      <a:round/>
                      <a:headEnd type="none" w="med" len="med"/>
                      <a:tailEnd type="none" w="med" len="med"/>
                    </a:lnL>
                    <a:lnR w="28575" cap="flat" cmpd="sng" algn="ctr">
                      <a:solidFill>
                        <a:srgbClr val="FFFF00"/>
                      </a:solidFill>
                      <a:prstDash val="solid"/>
                      <a:round/>
                      <a:headEnd type="none" w="med" len="med"/>
                      <a:tailEnd type="none" w="med" len="med"/>
                    </a:lnR>
                    <a:lnT w="28575" cap="flat" cmpd="sng" algn="ctr">
                      <a:solidFill>
                        <a:srgbClr val="FFFF00"/>
                      </a:solidFill>
                      <a:prstDash val="solid"/>
                      <a:round/>
                      <a:headEnd type="none" w="med" len="med"/>
                      <a:tailEnd type="none" w="med" len="med"/>
                    </a:lnT>
                    <a:lnB w="28575" cap="flat" cmpd="sng" algn="ctr">
                      <a:solidFill>
                        <a:srgbClr val="FFFF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Pct val="70000"/>
                        <a:buFont typeface="Wingdings" panose="05000000000000000000" pitchFamily="2" charset="2"/>
                        <a:buNone/>
                      </a:pPr>
                      <a:r>
                        <a:rPr kumimoji="0" lang="en-US" sz="2000" b="0" i="0" u="none" strike="noStrike" cap="none" normalizeH="0" baseline="0">
                          <a:ln>
                            <a:noFill/>
                          </a:ln>
                          <a:solidFill>
                            <a:schemeClr val="tx1"/>
                          </a:solidFill>
                          <a:effectLst/>
                          <a:latin typeface="Albertus" pitchFamily="34" charset="0"/>
                        </a:rPr>
                        <a:t>√</a:t>
                      </a:r>
                      <a:endParaRPr kumimoji="0" lang="en-US" sz="2000" b="0" i="0" u="none" strike="noStrike" cap="none" normalizeH="0" baseline="0">
                        <a:ln>
                          <a:noFill/>
                        </a:ln>
                        <a:solidFill>
                          <a:schemeClr val="tx1"/>
                        </a:solidFill>
                        <a:effectLst/>
                        <a:latin typeface="Albertus" pitchFamily="34" charset="0"/>
                      </a:endParaRPr>
                    </a:p>
                  </a:txBody>
                  <a:tcPr marL="84406" marR="84406" horzOverflow="overflow">
                    <a:lnL w="28575" cap="flat" cmpd="sng" algn="ctr">
                      <a:solidFill>
                        <a:srgbClr val="FFFF00"/>
                      </a:solidFill>
                      <a:prstDash val="solid"/>
                      <a:round/>
                      <a:headEnd type="none" w="med" len="med"/>
                      <a:tailEnd type="none" w="med" len="med"/>
                    </a:lnL>
                    <a:lnR w="28575" cap="flat" cmpd="sng" algn="ctr">
                      <a:solidFill>
                        <a:srgbClr val="FFFF00"/>
                      </a:solidFill>
                      <a:prstDash val="solid"/>
                      <a:round/>
                      <a:headEnd type="none" w="med" len="med"/>
                      <a:tailEnd type="none" w="med" len="med"/>
                    </a:lnR>
                    <a:lnT w="28575" cap="flat" cmpd="sng" algn="ctr">
                      <a:solidFill>
                        <a:srgbClr val="FFFF00"/>
                      </a:solidFill>
                      <a:prstDash val="solid"/>
                      <a:round/>
                      <a:headEnd type="none" w="med" len="med"/>
                      <a:tailEnd type="none" w="med" len="med"/>
                    </a:lnT>
                    <a:lnB w="28575" cap="flat" cmpd="sng" algn="ctr">
                      <a:solidFill>
                        <a:srgbClr val="FFFF00"/>
                      </a:solidFill>
                      <a:prstDash val="solid"/>
                      <a:round/>
                      <a:headEnd type="none" w="med" len="med"/>
                      <a:tailEnd type="none" w="med" len="med"/>
                    </a:lnB>
                    <a:lnTlToBr>
                      <a:noFill/>
                    </a:lnTlToBr>
                    <a:lnBlToTr>
                      <a:noFill/>
                    </a:lnBlToTr>
                    <a:noFill/>
                  </a:tcPr>
                </a:tc>
              </a:tr>
            </a:tbl>
          </a:graphicData>
        </a:graphic>
      </p:graphicFrame>
      <p:sp>
        <p:nvSpPr>
          <p:cNvPr id="22560" name="TextBox 4"/>
          <p:cNvSpPr txBox="1">
            <a:spLocks noChangeArrowheads="1"/>
          </p:cNvSpPr>
          <p:nvPr/>
        </p:nvSpPr>
        <p:spPr bwMode="auto">
          <a:xfrm>
            <a:off x="838200" y="1998664"/>
            <a:ext cx="5867400" cy="707886"/>
          </a:xfrm>
          <a:prstGeom prst="rect">
            <a:avLst/>
          </a:prstGeom>
          <a:noFill/>
          <a:ln w="25400" algn="ctr">
            <a:solidFill>
              <a:srgbClr val="00CC00"/>
            </a:solidFill>
            <a:miter lim="800000"/>
          </a:ln>
          <a:effectLst>
            <a:prstShdw prst="shdw17" dist="17961" dir="2700000">
              <a:srgbClr val="007A00"/>
            </a:prstShdw>
          </a:effectLst>
        </p:spPr>
        <p:txBody>
          <a:bodyPr>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fontAlgn="base">
              <a:spcBef>
                <a:spcPct val="0"/>
              </a:spcBef>
              <a:spcAft>
                <a:spcPct val="0"/>
              </a:spcAft>
            </a:pPr>
            <a:r>
              <a:rPr lang="en-US" sz="2000" b="1" dirty="0" err="1">
                <a:solidFill>
                  <a:srgbClr val="000000"/>
                </a:solidFill>
                <a:latin typeface="Avian" pitchFamily="34" charset="0"/>
              </a:rPr>
              <a:t>Langkah-langkah</a:t>
            </a:r>
            <a:r>
              <a:rPr lang="en-US" sz="2000" b="1" dirty="0">
                <a:solidFill>
                  <a:srgbClr val="000000"/>
                </a:solidFill>
                <a:latin typeface="Avian" pitchFamily="34" charset="0"/>
              </a:rPr>
              <a:t> </a:t>
            </a:r>
            <a:r>
              <a:rPr lang="en-US" sz="2000" b="1" dirty="0" err="1">
                <a:solidFill>
                  <a:srgbClr val="000000"/>
                </a:solidFill>
                <a:latin typeface="Avian" pitchFamily="34" charset="0"/>
              </a:rPr>
              <a:t>pembukuan</a:t>
            </a:r>
            <a:r>
              <a:rPr lang="en-US" sz="2000" b="1" dirty="0">
                <a:solidFill>
                  <a:srgbClr val="000000"/>
                </a:solidFill>
                <a:latin typeface="Avian" pitchFamily="34" charset="0"/>
              </a:rPr>
              <a:t> </a:t>
            </a:r>
            <a:r>
              <a:rPr lang="en-US" sz="2000" b="1" dirty="0" err="1">
                <a:solidFill>
                  <a:srgbClr val="000000"/>
                </a:solidFill>
                <a:latin typeface="Avian" pitchFamily="34" charset="0"/>
              </a:rPr>
              <a:t>pemberian</a:t>
            </a:r>
            <a:r>
              <a:rPr lang="en-US" sz="2000" b="1" dirty="0">
                <a:solidFill>
                  <a:srgbClr val="000000"/>
                </a:solidFill>
                <a:latin typeface="Avian" pitchFamily="34" charset="0"/>
              </a:rPr>
              <a:t> </a:t>
            </a:r>
            <a:r>
              <a:rPr lang="en-US" sz="2000" b="1" dirty="0" err="1">
                <a:solidFill>
                  <a:srgbClr val="000000"/>
                </a:solidFill>
                <a:latin typeface="Avian" pitchFamily="34" charset="0"/>
              </a:rPr>
              <a:t>panjar</a:t>
            </a:r>
            <a:endParaRPr lang="en-US" sz="2000" b="1" dirty="0">
              <a:solidFill>
                <a:srgbClr val="000000"/>
              </a:solidFill>
              <a:latin typeface="Avian" pitchFamily="34" charset="0"/>
            </a:endParaRPr>
          </a:p>
        </p:txBody>
      </p:sp>
      <p:sp>
        <p:nvSpPr>
          <p:cNvPr id="568356" name="Title 1"/>
          <p:cNvSpPr>
            <a:spLocks noGrp="1"/>
          </p:cNvSpPr>
          <p:nvPr>
            <p:ph type="title" idx="4294967295"/>
          </p:nvPr>
        </p:nvSpPr>
        <p:spPr>
          <a:xfrm>
            <a:off x="783992" y="228621"/>
            <a:ext cx="8055219" cy="823913"/>
          </a:xfrm>
          <a:ln w="22225" cap="flat" algn="ctr">
            <a:solidFill>
              <a:srgbClr val="FF0000"/>
            </a:solidFill>
          </a:ln>
          <a:effectLst>
            <a:prstShdw prst="shdw17" dist="17961" dir="2700000">
              <a:srgbClr val="FF0000">
                <a:gamma/>
                <a:shade val="60000"/>
                <a:invGamma/>
              </a:srgbClr>
            </a:prstShdw>
          </a:effectLst>
        </p:spPr>
        <p:txBody>
          <a:bodyPr bIns="91440" anchorCtr="1"/>
          <a:lstStyle/>
          <a:p>
            <a:pPr eaLnBrk="1" hangingPunct="1">
              <a:defRPr/>
            </a:pPr>
            <a:r>
              <a:rPr lang="en-US" sz="3200">
                <a:solidFill>
                  <a:srgbClr val="000000"/>
                </a:solidFill>
                <a:latin typeface="Albertus Extra Bold" pitchFamily="34" charset="0"/>
              </a:rPr>
              <a:t>PEMBUKUAN BELANJA</a:t>
            </a:r>
            <a:endParaRPr lang="en-US" sz="3200">
              <a:solidFill>
                <a:srgbClr val="000000"/>
              </a:solidFill>
              <a:latin typeface="Albertus Extra Bold" pitchFamily="34" charset="0"/>
            </a:endParaRPr>
          </a:p>
        </p:txBody>
      </p:sp>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30476"/>
            <a:ext cx="8229600" cy="3430572"/>
          </a:xfrm>
        </p:spPr>
        <p:txBody>
          <a:bodyPr>
            <a:normAutofit/>
          </a:bodyPr>
          <a:lstStyle/>
          <a:p>
            <a:pPr marL="0" indent="0" algn="just">
              <a:buNone/>
            </a:pPr>
            <a:r>
              <a:rPr lang="en-US" sz="3200" b="1" dirty="0"/>
              <a:t>6) </a:t>
            </a:r>
            <a:r>
              <a:rPr lang="en-US" sz="3200" b="1" dirty="0" err="1"/>
              <a:t>Pertanggungjawaban</a:t>
            </a:r>
            <a:r>
              <a:rPr lang="en-US" sz="3200" b="1" dirty="0"/>
              <a:t> </a:t>
            </a:r>
            <a:r>
              <a:rPr lang="en-US" sz="3200" b="1" dirty="0" err="1"/>
              <a:t>Uang</a:t>
            </a:r>
            <a:r>
              <a:rPr lang="en-US" sz="3200" b="1" dirty="0"/>
              <a:t> </a:t>
            </a:r>
            <a:r>
              <a:rPr lang="en-US" sz="3200" b="1" dirty="0" err="1"/>
              <a:t>Panjar</a:t>
            </a:r>
            <a:endParaRPr lang="en-US" sz="3200" b="1" dirty="0"/>
          </a:p>
          <a:p>
            <a:pPr algn="just"/>
            <a:endParaRPr lang="en-US" sz="3200" dirty="0"/>
          </a:p>
          <a:p>
            <a:pPr marL="342900" lvl="1" indent="0" algn="just">
              <a:buNone/>
            </a:pPr>
            <a:r>
              <a:rPr lang="en-US" sz="2900" dirty="0" err="1"/>
              <a:t>Berdasarkan</a:t>
            </a:r>
            <a:r>
              <a:rPr lang="en-US" sz="2900" dirty="0"/>
              <a:t> </a:t>
            </a:r>
            <a:r>
              <a:rPr lang="en-US" sz="2900" dirty="0" err="1"/>
              <a:t>pertanggungjawaban</a:t>
            </a:r>
            <a:r>
              <a:rPr lang="en-US" sz="2900" dirty="0"/>
              <a:t> yang </a:t>
            </a:r>
            <a:r>
              <a:rPr lang="en-US" sz="2900" dirty="0" err="1"/>
              <a:t>diberikan</a:t>
            </a:r>
            <a:r>
              <a:rPr lang="en-US" sz="2900" dirty="0"/>
              <a:t> PPTK </a:t>
            </a:r>
            <a:r>
              <a:rPr lang="en-US" sz="2900" dirty="0" err="1"/>
              <a:t>atas</a:t>
            </a:r>
            <a:r>
              <a:rPr lang="en-US" sz="2900" dirty="0"/>
              <a:t> </a:t>
            </a:r>
            <a:r>
              <a:rPr lang="en-US" sz="2900" dirty="0" err="1"/>
              <a:t>penggunaan</a:t>
            </a:r>
            <a:r>
              <a:rPr lang="en-US" sz="2900" dirty="0"/>
              <a:t> </a:t>
            </a:r>
            <a:r>
              <a:rPr lang="en-US" sz="2900" dirty="0" err="1"/>
              <a:t>uang</a:t>
            </a:r>
            <a:r>
              <a:rPr lang="en-US" sz="2900" dirty="0"/>
              <a:t> </a:t>
            </a:r>
            <a:r>
              <a:rPr lang="en-US" sz="2900" dirty="0" err="1"/>
              <a:t>panjar</a:t>
            </a:r>
            <a:r>
              <a:rPr lang="en-US" sz="2900" dirty="0"/>
              <a:t>, BP/BPP </a:t>
            </a:r>
            <a:r>
              <a:rPr lang="en-US" sz="2900" dirty="0" err="1"/>
              <a:t>mencatat</a:t>
            </a:r>
            <a:r>
              <a:rPr lang="en-US" sz="2900" dirty="0"/>
              <a:t> di BKU </a:t>
            </a:r>
            <a:r>
              <a:rPr lang="en-US" sz="2900" dirty="0" err="1"/>
              <a:t>pada</a:t>
            </a:r>
            <a:r>
              <a:rPr lang="en-US" sz="2900" dirty="0"/>
              <a:t> </a:t>
            </a:r>
            <a:r>
              <a:rPr lang="en-US" sz="2900" dirty="0" err="1">
                <a:solidFill>
                  <a:srgbClr val="FF0000"/>
                </a:solidFill>
              </a:rPr>
              <a:t>sisi</a:t>
            </a:r>
            <a:r>
              <a:rPr lang="en-US" sz="2900" dirty="0">
                <a:solidFill>
                  <a:srgbClr val="FF0000"/>
                </a:solidFill>
              </a:rPr>
              <a:t> </a:t>
            </a:r>
            <a:r>
              <a:rPr lang="en-US" sz="2900" dirty="0" err="1">
                <a:solidFill>
                  <a:srgbClr val="FF0000"/>
                </a:solidFill>
              </a:rPr>
              <a:t>pengeluaran</a:t>
            </a:r>
            <a:r>
              <a:rPr lang="en-US" sz="2900" dirty="0">
                <a:solidFill>
                  <a:srgbClr val="FF0000"/>
                </a:solidFill>
              </a:rPr>
              <a:t> </a:t>
            </a:r>
            <a:r>
              <a:rPr lang="en-US" sz="2900" dirty="0" err="1"/>
              <a:t>dan</a:t>
            </a:r>
            <a:r>
              <a:rPr lang="en-US" sz="2900" dirty="0"/>
              <a:t> di </a:t>
            </a:r>
            <a:r>
              <a:rPr lang="en-US" sz="2900" dirty="0" err="1"/>
              <a:t>buku</a:t>
            </a:r>
            <a:r>
              <a:rPr lang="en-US" sz="2900" dirty="0"/>
              <a:t> </a:t>
            </a:r>
            <a:r>
              <a:rPr lang="en-US" sz="2900" dirty="0" err="1"/>
              <a:t>pembantu</a:t>
            </a:r>
            <a:r>
              <a:rPr lang="en-US" sz="2900" dirty="0"/>
              <a:t> Sub </a:t>
            </a:r>
            <a:r>
              <a:rPr lang="en-US" sz="2900" dirty="0" err="1"/>
              <a:t>Rincian</a:t>
            </a:r>
            <a:r>
              <a:rPr lang="en-US" sz="2900" dirty="0"/>
              <a:t> </a:t>
            </a:r>
            <a:r>
              <a:rPr lang="en-US" sz="2900" dirty="0" err="1"/>
              <a:t>Objek</a:t>
            </a:r>
            <a:r>
              <a:rPr lang="en-US" sz="2900" dirty="0"/>
              <a:t> </a:t>
            </a:r>
            <a:r>
              <a:rPr lang="en-US" sz="2900" dirty="0" err="1"/>
              <a:t>Belanja</a:t>
            </a:r>
            <a:r>
              <a:rPr lang="en-US" sz="2900" dirty="0"/>
              <a:t> </a:t>
            </a:r>
            <a:r>
              <a:rPr lang="en-US" sz="2900" dirty="0" err="1"/>
              <a:t>pada</a:t>
            </a:r>
            <a:r>
              <a:rPr lang="en-US" sz="2900" dirty="0"/>
              <a:t> </a:t>
            </a:r>
            <a:r>
              <a:rPr lang="en-US" sz="2900" dirty="0" err="1">
                <a:solidFill>
                  <a:srgbClr val="FF0000"/>
                </a:solidFill>
              </a:rPr>
              <a:t>sisi</a:t>
            </a:r>
            <a:r>
              <a:rPr lang="en-US" sz="2900" dirty="0">
                <a:solidFill>
                  <a:srgbClr val="FF0000"/>
                </a:solidFill>
              </a:rPr>
              <a:t> </a:t>
            </a:r>
            <a:r>
              <a:rPr lang="en-US" sz="2900" dirty="0" err="1">
                <a:solidFill>
                  <a:srgbClr val="FF0000"/>
                </a:solidFill>
              </a:rPr>
              <a:t>pengeluaran</a:t>
            </a:r>
            <a:r>
              <a:rPr lang="en-US" sz="2900" dirty="0">
                <a:solidFill>
                  <a:srgbClr val="FF0000"/>
                </a:solidFill>
              </a:rPr>
              <a:t> </a:t>
            </a:r>
            <a:endParaRPr lang="en-US" sz="2900" dirty="0">
              <a:solidFill>
                <a:srgbClr val="FF0000"/>
              </a:solidFill>
            </a:endParaRPr>
          </a:p>
        </p:txBody>
      </p:sp>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69487" name="Group 143"/>
          <p:cNvGraphicFramePr>
            <a:graphicFrameLocks noGrp="1"/>
          </p:cNvGraphicFramePr>
          <p:nvPr/>
        </p:nvGraphicFramePr>
        <p:xfrm>
          <a:off x="838200" y="2627313"/>
          <a:ext cx="8077200" cy="3992824"/>
        </p:xfrm>
        <a:graphic>
          <a:graphicData uri="http://schemas.openxmlformats.org/drawingml/2006/table">
            <a:tbl>
              <a:tblPr/>
              <a:tblGrid>
                <a:gridCol w="1447800"/>
                <a:gridCol w="2353408"/>
                <a:gridCol w="2058866"/>
                <a:gridCol w="2217126"/>
              </a:tblGrid>
              <a:tr h="396206">
                <a:tc rowSpan="2">
                  <a:txBody>
                    <a:bodyPr/>
                    <a:lstStyle/>
                    <a:p>
                      <a:pPr marL="0" marR="0" lvl="0" indent="0" algn="ctr" defTabSz="914400" rtl="0" eaLnBrk="1" fontAlgn="base" latinLnBrk="0" hangingPunct="1">
                        <a:lnSpc>
                          <a:spcPct val="100000"/>
                        </a:lnSpc>
                        <a:spcBef>
                          <a:spcPct val="0"/>
                        </a:spcBef>
                        <a:spcAft>
                          <a:spcPct val="0"/>
                        </a:spcAft>
                        <a:buClrTx/>
                        <a:buSzPct val="70000"/>
                        <a:buFont typeface="Wingdings" panose="05000000000000000000" pitchFamily="2" charset="2"/>
                        <a:buNone/>
                      </a:pPr>
                      <a:r>
                        <a:rPr kumimoji="0" lang="en-US" sz="2000" b="1" i="0" u="none" strike="noStrike" cap="none" normalizeH="0" baseline="0">
                          <a:ln>
                            <a:noFill/>
                          </a:ln>
                          <a:solidFill>
                            <a:schemeClr val="tx1"/>
                          </a:solidFill>
                          <a:effectLst>
                            <a:outerShdw blurRad="38100" dist="38100" dir="2700000" algn="tl">
                              <a:srgbClr val="000000"/>
                            </a:outerShdw>
                          </a:effectLst>
                          <a:latin typeface="Albertus" pitchFamily="34" charset="0"/>
                        </a:rPr>
                        <a:t>Langkah</a:t>
                      </a:r>
                      <a:endParaRPr kumimoji="0" lang="en-US" sz="2000" b="1" i="0" u="none" strike="noStrike" cap="none" normalizeH="0" baseline="0">
                        <a:ln>
                          <a:noFill/>
                        </a:ln>
                        <a:solidFill>
                          <a:schemeClr val="tx1"/>
                        </a:solidFill>
                        <a:effectLst>
                          <a:outerShdw blurRad="38100" dist="38100" dir="2700000" algn="tl">
                            <a:srgbClr val="000000"/>
                          </a:outerShdw>
                        </a:effectLst>
                        <a:latin typeface="Albertus" pitchFamily="34" charset="0"/>
                      </a:endParaRPr>
                    </a:p>
                  </a:txBody>
                  <a:tcPr marL="84406" marR="84406" marT="45716" marB="45716" anchor="ctr" horzOverflow="overflow">
                    <a:lnL w="28575" cap="flat" cmpd="sng" algn="ctr">
                      <a:solidFill>
                        <a:srgbClr val="FFFF00"/>
                      </a:solidFill>
                      <a:prstDash val="solid"/>
                      <a:round/>
                      <a:headEnd type="none" w="med" len="med"/>
                      <a:tailEnd type="none" w="med" len="med"/>
                    </a:lnL>
                    <a:lnR w="28575" cap="flat" cmpd="sng" algn="ctr">
                      <a:solidFill>
                        <a:srgbClr val="FFFF00"/>
                      </a:solidFill>
                      <a:prstDash val="solid"/>
                      <a:round/>
                      <a:headEnd type="none" w="med" len="med"/>
                      <a:tailEnd type="none" w="med" len="med"/>
                    </a:lnR>
                    <a:lnT w="28575" cap="flat" cmpd="sng" algn="ctr">
                      <a:solidFill>
                        <a:srgbClr val="FFFF00"/>
                      </a:solidFill>
                      <a:prstDash val="solid"/>
                      <a:round/>
                      <a:headEnd type="none" w="med" len="med"/>
                      <a:tailEnd type="none" w="med" len="med"/>
                    </a:lnT>
                    <a:lnB w="28575" cap="flat" cmpd="sng" algn="ctr">
                      <a:solidFill>
                        <a:srgbClr val="FFFF00"/>
                      </a:solidFill>
                      <a:prstDash val="solid"/>
                      <a:round/>
                      <a:headEnd type="none" w="med" len="med"/>
                      <a:tailEnd type="none" w="med" len="med"/>
                    </a:lnB>
                    <a:lnTlToBr>
                      <a:noFill/>
                    </a:lnTlToBr>
                    <a:lnBlToTr>
                      <a:noFill/>
                    </a:lnBlToTr>
                    <a:solidFill>
                      <a:schemeClr val="accent1"/>
                    </a:solidFill>
                  </a:tcPr>
                </a:tc>
                <a:tc rowSpan="2">
                  <a:txBody>
                    <a:bodyPr/>
                    <a:lstStyle/>
                    <a:p>
                      <a:pPr marL="0" marR="0" lvl="0" indent="0" algn="ctr" defTabSz="914400" rtl="0" eaLnBrk="1" fontAlgn="base" latinLnBrk="0" hangingPunct="1">
                        <a:lnSpc>
                          <a:spcPct val="100000"/>
                        </a:lnSpc>
                        <a:spcBef>
                          <a:spcPct val="0"/>
                        </a:spcBef>
                        <a:spcAft>
                          <a:spcPct val="0"/>
                        </a:spcAft>
                        <a:buClrTx/>
                        <a:buSzPct val="70000"/>
                        <a:buFont typeface="Wingdings" panose="05000000000000000000" pitchFamily="2" charset="2"/>
                        <a:buNone/>
                      </a:pPr>
                      <a:r>
                        <a:rPr kumimoji="0" lang="en-US" sz="2000" b="1" i="0" u="none" strike="noStrike" cap="none" normalizeH="0" baseline="0">
                          <a:ln>
                            <a:noFill/>
                          </a:ln>
                          <a:solidFill>
                            <a:schemeClr val="tx1"/>
                          </a:solidFill>
                          <a:effectLst>
                            <a:outerShdw blurRad="38100" dist="38100" dir="2700000" algn="tl">
                              <a:srgbClr val="000000"/>
                            </a:outerShdw>
                          </a:effectLst>
                          <a:latin typeface="Albertus" pitchFamily="34" charset="0"/>
                        </a:rPr>
                        <a:t>Mencatat pada Buku</a:t>
                      </a:r>
                      <a:endParaRPr kumimoji="0" lang="en-US" sz="2000" b="1" i="0" u="none" strike="noStrike" cap="none" normalizeH="0" baseline="0">
                        <a:ln>
                          <a:noFill/>
                        </a:ln>
                        <a:solidFill>
                          <a:schemeClr val="tx1"/>
                        </a:solidFill>
                        <a:effectLst>
                          <a:outerShdw blurRad="38100" dist="38100" dir="2700000" algn="tl">
                            <a:srgbClr val="000000"/>
                          </a:outerShdw>
                        </a:effectLst>
                        <a:latin typeface="Albertus" pitchFamily="34" charset="0"/>
                      </a:endParaRPr>
                    </a:p>
                  </a:txBody>
                  <a:tcPr marL="84406" marR="84406" marT="45716" marB="45716" anchor="ctr" horzOverflow="overflow">
                    <a:lnL w="28575" cap="flat" cmpd="sng" algn="ctr">
                      <a:solidFill>
                        <a:srgbClr val="FFFF00"/>
                      </a:solidFill>
                      <a:prstDash val="solid"/>
                      <a:round/>
                      <a:headEnd type="none" w="med" len="med"/>
                      <a:tailEnd type="none" w="med" len="med"/>
                    </a:lnL>
                    <a:lnR w="28575" cap="flat" cmpd="sng" algn="ctr">
                      <a:solidFill>
                        <a:srgbClr val="FFFF00"/>
                      </a:solidFill>
                      <a:prstDash val="solid"/>
                      <a:round/>
                      <a:headEnd type="none" w="med" len="med"/>
                      <a:tailEnd type="none" w="med" len="med"/>
                    </a:lnR>
                    <a:lnT w="28575" cap="flat" cmpd="sng" algn="ctr">
                      <a:solidFill>
                        <a:srgbClr val="FFFF00"/>
                      </a:solidFill>
                      <a:prstDash val="solid"/>
                      <a:round/>
                      <a:headEnd type="none" w="med" len="med"/>
                      <a:tailEnd type="none" w="med" len="med"/>
                    </a:lnT>
                    <a:lnB w="28575" cap="flat" cmpd="sng" algn="ctr">
                      <a:solidFill>
                        <a:srgbClr val="FFFF00"/>
                      </a:solidFill>
                      <a:prstDash val="solid"/>
                      <a:round/>
                      <a:headEnd type="none" w="med" len="med"/>
                      <a:tailEnd type="none" w="med" len="med"/>
                    </a:lnB>
                    <a:lnTlToBr>
                      <a:noFill/>
                    </a:lnTlToBr>
                    <a:lnBlToTr>
                      <a:noFill/>
                    </a:lnBlToTr>
                    <a:solidFill>
                      <a:schemeClr val="accent1"/>
                    </a:solidFill>
                  </a:tcPr>
                </a:tc>
                <a:tc gridSpan="2">
                  <a:txBody>
                    <a:bodyPr/>
                    <a:lstStyle/>
                    <a:p>
                      <a:pPr marL="0" marR="0" lvl="0" indent="0" algn="ctr" defTabSz="914400" rtl="0" eaLnBrk="1" fontAlgn="base" latinLnBrk="0" hangingPunct="1">
                        <a:lnSpc>
                          <a:spcPct val="100000"/>
                        </a:lnSpc>
                        <a:spcBef>
                          <a:spcPct val="0"/>
                        </a:spcBef>
                        <a:spcAft>
                          <a:spcPct val="0"/>
                        </a:spcAft>
                        <a:buClrTx/>
                        <a:buSzPct val="70000"/>
                        <a:buFont typeface="Wingdings" panose="05000000000000000000" pitchFamily="2" charset="2"/>
                        <a:buNone/>
                      </a:pPr>
                      <a:r>
                        <a:rPr kumimoji="0" lang="en-US" sz="2000" b="1" i="0" u="none" strike="noStrike" cap="none" normalizeH="0" baseline="0">
                          <a:ln>
                            <a:noFill/>
                          </a:ln>
                          <a:solidFill>
                            <a:schemeClr val="tx1"/>
                          </a:solidFill>
                          <a:effectLst>
                            <a:outerShdw blurRad="38100" dist="38100" dir="2700000" algn="tl">
                              <a:srgbClr val="000000"/>
                            </a:outerShdw>
                          </a:effectLst>
                          <a:latin typeface="Albertus" pitchFamily="34" charset="0"/>
                        </a:rPr>
                        <a:t>Mencatat Pada Kolom</a:t>
                      </a:r>
                      <a:endParaRPr kumimoji="0" lang="en-US" sz="2000" b="1" i="0" u="none" strike="noStrike" cap="none" normalizeH="0" baseline="0">
                        <a:ln>
                          <a:noFill/>
                        </a:ln>
                        <a:solidFill>
                          <a:schemeClr val="tx1"/>
                        </a:solidFill>
                        <a:effectLst>
                          <a:outerShdw blurRad="38100" dist="38100" dir="2700000" algn="tl">
                            <a:srgbClr val="000000"/>
                          </a:outerShdw>
                        </a:effectLst>
                        <a:latin typeface="Albertus" pitchFamily="34" charset="0"/>
                      </a:endParaRPr>
                    </a:p>
                  </a:txBody>
                  <a:tcPr marL="84406" marR="84406" marT="45716" marB="45716" horzOverflow="overflow">
                    <a:lnL w="28575" cap="flat" cmpd="sng" algn="ctr">
                      <a:solidFill>
                        <a:srgbClr val="FFFF00"/>
                      </a:solidFill>
                      <a:prstDash val="solid"/>
                      <a:round/>
                      <a:headEnd type="none" w="med" len="med"/>
                      <a:tailEnd type="none" w="med" len="med"/>
                    </a:lnL>
                    <a:lnR w="28575" cap="flat" cmpd="sng" algn="ctr">
                      <a:solidFill>
                        <a:srgbClr val="FFFF00"/>
                      </a:solidFill>
                      <a:prstDash val="solid"/>
                      <a:round/>
                      <a:headEnd type="none" w="med" len="med"/>
                      <a:tailEnd type="none" w="med" len="med"/>
                    </a:lnR>
                    <a:lnT w="28575" cap="flat" cmpd="sng" algn="ctr">
                      <a:solidFill>
                        <a:srgbClr val="FFFF00"/>
                      </a:solidFill>
                      <a:prstDash val="solid"/>
                      <a:round/>
                      <a:headEnd type="none" w="med" len="med"/>
                      <a:tailEnd type="none" w="med" len="med"/>
                    </a:lnT>
                    <a:lnB w="28575" cap="flat" cmpd="sng" algn="ctr">
                      <a:solidFill>
                        <a:srgbClr val="FFFF00"/>
                      </a:solidFill>
                      <a:prstDash val="solid"/>
                      <a:round/>
                      <a:headEnd type="none" w="med" len="med"/>
                      <a:tailEnd type="none" w="med" len="med"/>
                    </a:lnB>
                    <a:lnTlToBr>
                      <a:noFill/>
                    </a:lnTlToBr>
                    <a:lnBlToTr>
                      <a:noFill/>
                    </a:lnBlToTr>
                    <a:solidFill>
                      <a:schemeClr val="accent1"/>
                    </a:solidFill>
                  </a:tcPr>
                </a:tc>
                <a:tc hMerge="1">
                  <a:tcPr/>
                </a:tc>
              </a:tr>
              <a:tr h="396206">
                <a:tc vMerge="1">
                  <a:tcPr/>
                </a:tc>
                <a:tc vMerge="1">
                  <a:tcPr/>
                </a:tc>
                <a:tc>
                  <a:txBody>
                    <a:bodyPr/>
                    <a:lstStyle/>
                    <a:p>
                      <a:pPr marL="0" marR="0" lvl="0" indent="0" algn="ctr" defTabSz="914400" rtl="0" eaLnBrk="1" fontAlgn="base" latinLnBrk="0" hangingPunct="1">
                        <a:lnSpc>
                          <a:spcPct val="100000"/>
                        </a:lnSpc>
                        <a:spcBef>
                          <a:spcPct val="0"/>
                        </a:spcBef>
                        <a:spcAft>
                          <a:spcPct val="0"/>
                        </a:spcAft>
                        <a:buClrTx/>
                        <a:buSzPct val="70000"/>
                        <a:buFont typeface="Wingdings" panose="05000000000000000000" pitchFamily="2" charset="2"/>
                        <a:buNone/>
                      </a:pPr>
                      <a:r>
                        <a:rPr kumimoji="0" lang="en-US" sz="2000" b="1" i="0" u="none" strike="noStrike" cap="none" normalizeH="0" baseline="0">
                          <a:ln>
                            <a:noFill/>
                          </a:ln>
                          <a:solidFill>
                            <a:schemeClr val="tx1"/>
                          </a:solidFill>
                          <a:effectLst>
                            <a:outerShdw blurRad="38100" dist="38100" dir="2700000" algn="tl">
                              <a:srgbClr val="000000"/>
                            </a:outerShdw>
                          </a:effectLst>
                          <a:latin typeface="Albertus" pitchFamily="34" charset="0"/>
                        </a:rPr>
                        <a:t>PENERIMAAN</a:t>
                      </a:r>
                      <a:endParaRPr kumimoji="0" lang="en-US" sz="2000" b="1" i="0" u="none" strike="noStrike" cap="none" normalizeH="0" baseline="0">
                        <a:ln>
                          <a:noFill/>
                        </a:ln>
                        <a:solidFill>
                          <a:schemeClr val="tx1"/>
                        </a:solidFill>
                        <a:effectLst>
                          <a:outerShdw blurRad="38100" dist="38100" dir="2700000" algn="tl">
                            <a:srgbClr val="000000"/>
                          </a:outerShdw>
                        </a:effectLst>
                        <a:latin typeface="Albertus" pitchFamily="34" charset="0"/>
                      </a:endParaRPr>
                    </a:p>
                  </a:txBody>
                  <a:tcPr marL="84406" marR="84406" marT="45716" marB="45716" horzOverflow="overflow">
                    <a:lnL w="28575" cap="flat" cmpd="sng" algn="ctr">
                      <a:solidFill>
                        <a:srgbClr val="FFFF00"/>
                      </a:solidFill>
                      <a:prstDash val="solid"/>
                      <a:round/>
                      <a:headEnd type="none" w="med" len="med"/>
                      <a:tailEnd type="none" w="med" len="med"/>
                    </a:lnL>
                    <a:lnR w="28575" cap="flat" cmpd="sng" algn="ctr">
                      <a:solidFill>
                        <a:srgbClr val="FFFF00"/>
                      </a:solidFill>
                      <a:prstDash val="solid"/>
                      <a:round/>
                      <a:headEnd type="none" w="med" len="med"/>
                      <a:tailEnd type="none" w="med" len="med"/>
                    </a:lnR>
                    <a:lnT w="28575" cap="flat" cmpd="sng" algn="ctr">
                      <a:solidFill>
                        <a:srgbClr val="FFFF00"/>
                      </a:solidFill>
                      <a:prstDash val="solid"/>
                      <a:round/>
                      <a:headEnd type="none" w="med" len="med"/>
                      <a:tailEnd type="none" w="med" len="med"/>
                    </a:lnT>
                    <a:lnB w="28575" cap="flat" cmpd="sng" algn="ctr">
                      <a:solidFill>
                        <a:srgbClr val="FFFF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Pct val="70000"/>
                        <a:buFont typeface="Wingdings" panose="05000000000000000000" pitchFamily="2" charset="2"/>
                        <a:buNone/>
                      </a:pPr>
                      <a:r>
                        <a:rPr kumimoji="0" lang="en-US" sz="2000" b="1" i="0" u="none" strike="noStrike" cap="none" normalizeH="0" baseline="0">
                          <a:ln>
                            <a:noFill/>
                          </a:ln>
                          <a:solidFill>
                            <a:schemeClr val="tx1"/>
                          </a:solidFill>
                          <a:effectLst>
                            <a:outerShdw blurRad="38100" dist="38100" dir="2700000" algn="tl">
                              <a:srgbClr val="000000"/>
                            </a:outerShdw>
                          </a:effectLst>
                          <a:latin typeface="Albertus" pitchFamily="34" charset="0"/>
                        </a:rPr>
                        <a:t>PENGELUARAN</a:t>
                      </a:r>
                      <a:endParaRPr kumimoji="0" lang="en-US" sz="2000" b="1" i="0" u="none" strike="noStrike" cap="none" normalizeH="0" baseline="0">
                        <a:ln>
                          <a:noFill/>
                        </a:ln>
                        <a:solidFill>
                          <a:schemeClr val="tx1"/>
                        </a:solidFill>
                        <a:effectLst>
                          <a:outerShdw blurRad="38100" dist="38100" dir="2700000" algn="tl">
                            <a:srgbClr val="000000"/>
                          </a:outerShdw>
                        </a:effectLst>
                        <a:latin typeface="Albertus" pitchFamily="34" charset="0"/>
                      </a:endParaRPr>
                    </a:p>
                  </a:txBody>
                  <a:tcPr marL="84406" marR="84406" marT="45716" marB="45716" horzOverflow="overflow">
                    <a:lnL w="28575" cap="flat" cmpd="sng" algn="ctr">
                      <a:solidFill>
                        <a:srgbClr val="FFFF00"/>
                      </a:solidFill>
                      <a:prstDash val="solid"/>
                      <a:round/>
                      <a:headEnd type="none" w="med" len="med"/>
                      <a:tailEnd type="none" w="med" len="med"/>
                    </a:lnL>
                    <a:lnR w="28575" cap="flat" cmpd="sng" algn="ctr">
                      <a:solidFill>
                        <a:srgbClr val="FFFF00"/>
                      </a:solidFill>
                      <a:prstDash val="solid"/>
                      <a:round/>
                      <a:headEnd type="none" w="med" len="med"/>
                      <a:tailEnd type="none" w="med" len="med"/>
                    </a:lnR>
                    <a:lnT w="28575" cap="flat" cmpd="sng" algn="ctr">
                      <a:solidFill>
                        <a:srgbClr val="FFFF00"/>
                      </a:solidFill>
                      <a:prstDash val="solid"/>
                      <a:round/>
                      <a:headEnd type="none" w="med" len="med"/>
                      <a:tailEnd type="none" w="med" len="med"/>
                    </a:lnT>
                    <a:lnB w="28575" cap="flat" cmpd="sng" algn="ctr">
                      <a:solidFill>
                        <a:srgbClr val="FFFF00"/>
                      </a:solidFill>
                      <a:prstDash val="solid"/>
                      <a:round/>
                      <a:headEnd type="none" w="med" len="med"/>
                      <a:tailEnd type="none" w="med" len="med"/>
                    </a:lnB>
                    <a:lnTlToBr>
                      <a:noFill/>
                    </a:lnTlToBr>
                    <a:lnBlToTr>
                      <a:noFill/>
                    </a:lnBlToTr>
                    <a:solidFill>
                      <a:schemeClr val="accent1"/>
                    </a:solidFill>
                  </a:tcPr>
                </a:tc>
              </a:tr>
              <a:tr h="700980">
                <a:tc>
                  <a:txBody>
                    <a:bodyPr/>
                    <a:lstStyle/>
                    <a:p>
                      <a:pPr marL="0" marR="0" lvl="0" indent="0" algn="ctr" defTabSz="914400" rtl="0" eaLnBrk="1" fontAlgn="base" latinLnBrk="0" hangingPunct="1">
                        <a:lnSpc>
                          <a:spcPct val="100000"/>
                        </a:lnSpc>
                        <a:spcBef>
                          <a:spcPct val="0"/>
                        </a:spcBef>
                        <a:spcAft>
                          <a:spcPct val="0"/>
                        </a:spcAft>
                        <a:buClrTx/>
                        <a:buSzPct val="70000"/>
                        <a:buFont typeface="Wingdings" panose="05000000000000000000" pitchFamily="2" charset="2"/>
                        <a:buNone/>
                      </a:pPr>
                      <a:r>
                        <a:rPr kumimoji="0" lang="en-US" sz="2000" b="0" i="0" u="none" strike="noStrike" cap="none" normalizeH="0" baseline="0">
                          <a:ln>
                            <a:noFill/>
                          </a:ln>
                          <a:solidFill>
                            <a:schemeClr val="tx1"/>
                          </a:solidFill>
                          <a:effectLst/>
                          <a:latin typeface="Albertus" pitchFamily="34" charset="0"/>
                        </a:rPr>
                        <a:t>1</a:t>
                      </a:r>
                      <a:endParaRPr kumimoji="0" lang="en-US" sz="2000" b="0" i="0" u="none" strike="noStrike" cap="none" normalizeH="0" baseline="0">
                        <a:ln>
                          <a:noFill/>
                        </a:ln>
                        <a:solidFill>
                          <a:schemeClr val="tx1"/>
                        </a:solidFill>
                        <a:effectLst/>
                        <a:latin typeface="Albertus" pitchFamily="34" charset="0"/>
                      </a:endParaRPr>
                    </a:p>
                  </a:txBody>
                  <a:tcPr marL="84406" marR="84406" marT="45716" marB="45716" horzOverflow="overflow">
                    <a:lnL w="28575" cap="flat" cmpd="sng" algn="ctr">
                      <a:solidFill>
                        <a:srgbClr val="FFFF00"/>
                      </a:solidFill>
                      <a:prstDash val="solid"/>
                      <a:round/>
                      <a:headEnd type="none" w="med" len="med"/>
                      <a:tailEnd type="none" w="med" len="med"/>
                    </a:lnL>
                    <a:lnR w="28575" cap="flat" cmpd="sng" algn="ctr">
                      <a:solidFill>
                        <a:srgbClr val="FFFF00"/>
                      </a:solidFill>
                      <a:prstDash val="solid"/>
                      <a:round/>
                      <a:headEnd type="none" w="med" len="med"/>
                      <a:tailEnd type="none" w="med" len="med"/>
                    </a:lnR>
                    <a:lnT w="28575" cap="flat" cmpd="sng" algn="ctr">
                      <a:solidFill>
                        <a:srgbClr val="FFFF00"/>
                      </a:solidFill>
                      <a:prstDash val="solid"/>
                      <a:round/>
                      <a:headEnd type="none" w="med" len="med"/>
                      <a:tailEnd type="none" w="med" len="med"/>
                    </a:lnT>
                    <a:lnB w="28575" cap="flat" cmpd="sng" algn="ctr">
                      <a:solidFill>
                        <a:srgbClr val="FFFF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Pct val="70000"/>
                        <a:buFont typeface="Wingdings" panose="05000000000000000000" pitchFamily="2" charset="2"/>
                        <a:buNone/>
                      </a:pPr>
                      <a:r>
                        <a:rPr kumimoji="0" lang="en-US" sz="2000" b="0" i="0" u="none" strike="noStrike" cap="none" normalizeH="0" baseline="0">
                          <a:ln>
                            <a:noFill/>
                          </a:ln>
                          <a:solidFill>
                            <a:schemeClr val="tx1"/>
                          </a:solidFill>
                          <a:effectLst/>
                          <a:latin typeface="Albertus" pitchFamily="34" charset="0"/>
                        </a:rPr>
                        <a:t>BKU </a:t>
                      </a:r>
                      <a:endParaRPr kumimoji="0" lang="en-US" sz="2000" b="0" i="0" u="none" strike="noStrike" cap="none" normalizeH="0" baseline="0">
                        <a:ln>
                          <a:noFill/>
                        </a:ln>
                        <a:solidFill>
                          <a:schemeClr val="tx1"/>
                        </a:solidFill>
                        <a:effectLst/>
                        <a:latin typeface="Albertus" pitchFamily="34" charset="0"/>
                      </a:endParaRPr>
                    </a:p>
                    <a:p>
                      <a:pPr marL="0" marR="0" lvl="0" indent="0" algn="l" defTabSz="914400" rtl="0" eaLnBrk="1" fontAlgn="base" latinLnBrk="0" hangingPunct="1">
                        <a:lnSpc>
                          <a:spcPct val="100000"/>
                        </a:lnSpc>
                        <a:spcBef>
                          <a:spcPct val="0"/>
                        </a:spcBef>
                        <a:spcAft>
                          <a:spcPct val="0"/>
                        </a:spcAft>
                        <a:buClrTx/>
                        <a:buSzPct val="70000"/>
                        <a:buFont typeface="Wingdings" panose="05000000000000000000" pitchFamily="2" charset="2"/>
                        <a:buNone/>
                      </a:pPr>
                      <a:r>
                        <a:rPr kumimoji="0" lang="en-US" sz="2000" b="0" i="0" u="none" strike="noStrike" cap="none" normalizeH="0" baseline="0">
                          <a:ln>
                            <a:noFill/>
                          </a:ln>
                          <a:solidFill>
                            <a:schemeClr val="tx1"/>
                          </a:solidFill>
                          <a:effectLst/>
                          <a:latin typeface="Albertus" pitchFamily="34" charset="0"/>
                        </a:rPr>
                        <a:t>(senilai panjar)</a:t>
                      </a:r>
                      <a:endParaRPr kumimoji="0" lang="en-US" sz="2000" b="0" i="0" u="none" strike="noStrike" cap="none" normalizeH="0" baseline="0">
                        <a:ln>
                          <a:noFill/>
                        </a:ln>
                        <a:solidFill>
                          <a:schemeClr val="tx1"/>
                        </a:solidFill>
                        <a:effectLst/>
                        <a:latin typeface="Albertus" pitchFamily="34" charset="0"/>
                      </a:endParaRPr>
                    </a:p>
                  </a:txBody>
                  <a:tcPr marL="84406" marR="84406" marT="45716" marB="45716" horzOverflow="overflow">
                    <a:lnL w="28575" cap="flat" cmpd="sng" algn="ctr">
                      <a:solidFill>
                        <a:srgbClr val="FFFF00"/>
                      </a:solidFill>
                      <a:prstDash val="solid"/>
                      <a:round/>
                      <a:headEnd type="none" w="med" len="med"/>
                      <a:tailEnd type="none" w="med" len="med"/>
                    </a:lnL>
                    <a:lnR w="28575" cap="flat" cmpd="sng" algn="ctr">
                      <a:solidFill>
                        <a:srgbClr val="FFFF00"/>
                      </a:solidFill>
                      <a:prstDash val="solid"/>
                      <a:round/>
                      <a:headEnd type="none" w="med" len="med"/>
                      <a:tailEnd type="none" w="med" len="med"/>
                    </a:lnR>
                    <a:lnT w="28575" cap="flat" cmpd="sng" algn="ctr">
                      <a:solidFill>
                        <a:srgbClr val="FFFF00"/>
                      </a:solidFill>
                      <a:prstDash val="solid"/>
                      <a:round/>
                      <a:headEnd type="none" w="med" len="med"/>
                      <a:tailEnd type="none" w="med" len="med"/>
                    </a:lnT>
                    <a:lnB w="28575" cap="flat" cmpd="sng" algn="ctr">
                      <a:solidFill>
                        <a:srgbClr val="FFFF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Pct val="70000"/>
                        <a:buFont typeface="Wingdings" panose="05000000000000000000" pitchFamily="2" charset="2"/>
                        <a:buNone/>
                      </a:pPr>
                      <a:r>
                        <a:rPr kumimoji="0" lang="en-US" sz="2000" b="1" i="0" u="none" strike="noStrike" cap="none" normalizeH="0" baseline="0">
                          <a:ln>
                            <a:noFill/>
                          </a:ln>
                          <a:solidFill>
                            <a:schemeClr val="tx1"/>
                          </a:solidFill>
                          <a:effectLst/>
                          <a:latin typeface="Albertus" pitchFamily="34" charset="0"/>
                        </a:rPr>
                        <a:t>√</a:t>
                      </a:r>
                      <a:endParaRPr kumimoji="0" lang="en-US" sz="2000" b="0" i="0" u="none" strike="noStrike" cap="none" normalizeH="0" baseline="0">
                        <a:ln>
                          <a:noFill/>
                        </a:ln>
                        <a:solidFill>
                          <a:schemeClr val="tx1"/>
                        </a:solidFill>
                        <a:effectLst/>
                        <a:latin typeface="Albertus" pitchFamily="34" charset="0"/>
                      </a:endParaRPr>
                    </a:p>
                  </a:txBody>
                  <a:tcPr marL="84406" marR="84406" marT="45716" marB="45716" horzOverflow="overflow">
                    <a:lnL w="28575" cap="flat" cmpd="sng" algn="ctr">
                      <a:solidFill>
                        <a:srgbClr val="FFFF00"/>
                      </a:solidFill>
                      <a:prstDash val="solid"/>
                      <a:round/>
                      <a:headEnd type="none" w="med" len="med"/>
                      <a:tailEnd type="none" w="med" len="med"/>
                    </a:lnL>
                    <a:lnR w="28575" cap="flat" cmpd="sng" algn="ctr">
                      <a:solidFill>
                        <a:srgbClr val="FFFF00"/>
                      </a:solidFill>
                      <a:prstDash val="solid"/>
                      <a:round/>
                      <a:headEnd type="none" w="med" len="med"/>
                      <a:tailEnd type="none" w="med" len="med"/>
                    </a:lnR>
                    <a:lnT w="28575" cap="flat" cmpd="sng" algn="ctr">
                      <a:solidFill>
                        <a:srgbClr val="FFFF00"/>
                      </a:solidFill>
                      <a:prstDash val="solid"/>
                      <a:round/>
                      <a:headEnd type="none" w="med" len="med"/>
                      <a:tailEnd type="none" w="med" len="med"/>
                    </a:lnT>
                    <a:lnB w="28575" cap="flat" cmpd="sng" algn="ctr">
                      <a:solidFill>
                        <a:srgbClr val="FFFF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Pct val="70000"/>
                        <a:buFont typeface="Wingdings" panose="05000000000000000000" pitchFamily="2" charset="2"/>
                        <a:buNone/>
                      </a:pPr>
                      <a:endParaRPr kumimoji="0" lang="en-US" sz="1600" b="0" i="0" u="none" strike="noStrike" cap="none" normalizeH="0" baseline="0">
                        <a:ln>
                          <a:noFill/>
                        </a:ln>
                        <a:solidFill>
                          <a:schemeClr val="tx1"/>
                        </a:solidFill>
                        <a:effectLst/>
                        <a:latin typeface="Albertus" pitchFamily="34" charset="0"/>
                      </a:endParaRPr>
                    </a:p>
                  </a:txBody>
                  <a:tcPr marL="84406" marR="84406" marT="45716" marB="45716" horzOverflow="overflow">
                    <a:lnL w="28575" cap="flat" cmpd="sng" algn="ctr">
                      <a:solidFill>
                        <a:srgbClr val="FFFF00"/>
                      </a:solidFill>
                      <a:prstDash val="solid"/>
                      <a:round/>
                      <a:headEnd type="none" w="med" len="med"/>
                      <a:tailEnd type="none" w="med" len="med"/>
                    </a:lnL>
                    <a:lnR w="28575" cap="flat" cmpd="sng" algn="ctr">
                      <a:solidFill>
                        <a:srgbClr val="FFFF00"/>
                      </a:solidFill>
                      <a:prstDash val="solid"/>
                      <a:round/>
                      <a:headEnd type="none" w="med" len="med"/>
                      <a:tailEnd type="none" w="med" len="med"/>
                    </a:lnR>
                    <a:lnT w="28575" cap="flat" cmpd="sng" algn="ctr">
                      <a:solidFill>
                        <a:srgbClr val="FFFF00"/>
                      </a:solidFill>
                      <a:prstDash val="solid"/>
                      <a:round/>
                      <a:headEnd type="none" w="med" len="med"/>
                      <a:tailEnd type="none" w="med" len="med"/>
                    </a:lnT>
                    <a:lnB w="28575" cap="flat" cmpd="sng" algn="ctr">
                      <a:solidFill>
                        <a:srgbClr val="FFFF00"/>
                      </a:solidFill>
                      <a:prstDash val="solid"/>
                      <a:round/>
                      <a:headEnd type="none" w="med" len="med"/>
                      <a:tailEnd type="none" w="med" len="med"/>
                    </a:lnB>
                    <a:lnTlToBr>
                      <a:noFill/>
                    </a:lnTlToBr>
                    <a:lnBlToTr>
                      <a:noFill/>
                    </a:lnBlToTr>
                    <a:noFill/>
                  </a:tcPr>
                </a:tc>
              </a:tr>
              <a:tr h="396206">
                <a:tc>
                  <a:txBody>
                    <a:bodyPr/>
                    <a:lstStyle/>
                    <a:p>
                      <a:pPr marL="0" marR="0" lvl="0" indent="0" algn="ctr" defTabSz="914400" rtl="0" eaLnBrk="1" fontAlgn="base" latinLnBrk="0" hangingPunct="1">
                        <a:lnSpc>
                          <a:spcPct val="100000"/>
                        </a:lnSpc>
                        <a:spcBef>
                          <a:spcPct val="0"/>
                        </a:spcBef>
                        <a:spcAft>
                          <a:spcPct val="0"/>
                        </a:spcAft>
                        <a:buClrTx/>
                        <a:buSzPct val="70000"/>
                        <a:buFont typeface="Wingdings" panose="05000000000000000000" pitchFamily="2" charset="2"/>
                        <a:buNone/>
                      </a:pPr>
                      <a:r>
                        <a:rPr kumimoji="0" lang="en-US" sz="2000" b="0" i="0" u="none" strike="noStrike" cap="none" normalizeH="0" baseline="0">
                          <a:ln>
                            <a:noFill/>
                          </a:ln>
                          <a:solidFill>
                            <a:schemeClr val="tx1"/>
                          </a:solidFill>
                          <a:effectLst/>
                          <a:latin typeface="Albertus" pitchFamily="34" charset="0"/>
                        </a:rPr>
                        <a:t>2</a:t>
                      </a:r>
                      <a:endParaRPr kumimoji="0" lang="en-US" sz="2000" b="0" i="0" u="none" strike="noStrike" cap="none" normalizeH="0" baseline="0">
                        <a:ln>
                          <a:noFill/>
                        </a:ln>
                        <a:solidFill>
                          <a:schemeClr val="tx1"/>
                        </a:solidFill>
                        <a:effectLst/>
                        <a:latin typeface="Albertus" pitchFamily="34" charset="0"/>
                      </a:endParaRPr>
                    </a:p>
                  </a:txBody>
                  <a:tcPr marL="84406" marR="84406" marT="45716" marB="45716" horzOverflow="overflow">
                    <a:lnL w="28575" cap="flat" cmpd="sng" algn="ctr">
                      <a:solidFill>
                        <a:srgbClr val="FFFF00"/>
                      </a:solidFill>
                      <a:prstDash val="solid"/>
                      <a:round/>
                      <a:headEnd type="none" w="med" len="med"/>
                      <a:tailEnd type="none" w="med" len="med"/>
                    </a:lnL>
                    <a:lnR w="28575" cap="flat" cmpd="sng" algn="ctr">
                      <a:solidFill>
                        <a:srgbClr val="FFFF00"/>
                      </a:solidFill>
                      <a:prstDash val="solid"/>
                      <a:round/>
                      <a:headEnd type="none" w="med" len="med"/>
                      <a:tailEnd type="none" w="med" len="med"/>
                    </a:lnR>
                    <a:lnT w="28575" cap="flat" cmpd="sng" algn="ctr">
                      <a:solidFill>
                        <a:srgbClr val="FFFF00"/>
                      </a:solidFill>
                      <a:prstDash val="solid"/>
                      <a:round/>
                      <a:headEnd type="none" w="med" len="med"/>
                      <a:tailEnd type="none" w="med" len="med"/>
                    </a:lnT>
                    <a:lnB w="28575" cap="flat" cmpd="sng" algn="ctr">
                      <a:solidFill>
                        <a:srgbClr val="FFFF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Pct val="70000"/>
                        <a:buFont typeface="Wingdings" panose="05000000000000000000" pitchFamily="2" charset="2"/>
                        <a:buNone/>
                      </a:pPr>
                      <a:r>
                        <a:rPr kumimoji="0" lang="en-US" sz="2000" b="0" i="0" u="none" strike="noStrike" cap="none" normalizeH="0" baseline="0">
                          <a:ln>
                            <a:noFill/>
                          </a:ln>
                          <a:solidFill>
                            <a:schemeClr val="tx1"/>
                          </a:solidFill>
                          <a:effectLst/>
                          <a:latin typeface="Albertus" pitchFamily="34" charset="0"/>
                        </a:rPr>
                        <a:t>BP Panjar</a:t>
                      </a:r>
                      <a:endParaRPr kumimoji="0" lang="en-US" sz="2000" b="0" i="0" u="none" strike="noStrike" cap="none" normalizeH="0" baseline="0">
                        <a:ln>
                          <a:noFill/>
                        </a:ln>
                        <a:solidFill>
                          <a:schemeClr val="tx1"/>
                        </a:solidFill>
                        <a:effectLst/>
                        <a:latin typeface="Albertus" pitchFamily="34" charset="0"/>
                      </a:endParaRPr>
                    </a:p>
                  </a:txBody>
                  <a:tcPr marL="84406" marR="84406" marT="45716" marB="45716" horzOverflow="overflow">
                    <a:lnL w="28575" cap="flat" cmpd="sng" algn="ctr">
                      <a:solidFill>
                        <a:srgbClr val="FFFF00"/>
                      </a:solidFill>
                      <a:prstDash val="solid"/>
                      <a:round/>
                      <a:headEnd type="none" w="med" len="med"/>
                      <a:tailEnd type="none" w="med" len="med"/>
                    </a:lnL>
                    <a:lnR w="28575" cap="flat" cmpd="sng" algn="ctr">
                      <a:solidFill>
                        <a:srgbClr val="FFFF00"/>
                      </a:solidFill>
                      <a:prstDash val="solid"/>
                      <a:round/>
                      <a:headEnd type="none" w="med" len="med"/>
                      <a:tailEnd type="none" w="med" len="med"/>
                    </a:lnR>
                    <a:lnT w="28575" cap="flat" cmpd="sng" algn="ctr">
                      <a:solidFill>
                        <a:srgbClr val="FFFF00"/>
                      </a:solidFill>
                      <a:prstDash val="solid"/>
                      <a:round/>
                      <a:headEnd type="none" w="med" len="med"/>
                      <a:tailEnd type="none" w="med" len="med"/>
                    </a:lnT>
                    <a:lnB w="28575" cap="flat" cmpd="sng" algn="ctr">
                      <a:solidFill>
                        <a:srgbClr val="FFFF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Pct val="70000"/>
                        <a:buFont typeface="Wingdings" panose="05000000000000000000" pitchFamily="2" charset="2"/>
                        <a:buNone/>
                      </a:pPr>
                      <a:r>
                        <a:rPr kumimoji="0" lang="en-US" sz="2000" b="0" i="0" u="none" strike="noStrike" cap="none" normalizeH="0" baseline="0">
                          <a:ln>
                            <a:noFill/>
                          </a:ln>
                          <a:solidFill>
                            <a:schemeClr val="tx1"/>
                          </a:solidFill>
                          <a:effectLst/>
                          <a:latin typeface="Albertus" pitchFamily="34" charset="0"/>
                        </a:rPr>
                        <a:t>√</a:t>
                      </a:r>
                      <a:endParaRPr kumimoji="0" lang="en-US" sz="2000" b="0" i="0" u="none" strike="noStrike" cap="none" normalizeH="0" baseline="0">
                        <a:ln>
                          <a:noFill/>
                        </a:ln>
                        <a:solidFill>
                          <a:schemeClr val="tx1"/>
                        </a:solidFill>
                        <a:effectLst/>
                        <a:latin typeface="Albertus" pitchFamily="34" charset="0"/>
                      </a:endParaRPr>
                    </a:p>
                  </a:txBody>
                  <a:tcPr marL="84406" marR="84406" marT="45716" marB="45716" horzOverflow="overflow">
                    <a:lnL w="28575" cap="flat" cmpd="sng" algn="ctr">
                      <a:solidFill>
                        <a:srgbClr val="FFFF00"/>
                      </a:solidFill>
                      <a:prstDash val="solid"/>
                      <a:round/>
                      <a:headEnd type="none" w="med" len="med"/>
                      <a:tailEnd type="none" w="med" len="med"/>
                    </a:lnL>
                    <a:lnR w="28575" cap="flat" cmpd="sng" algn="ctr">
                      <a:solidFill>
                        <a:srgbClr val="FFFF00"/>
                      </a:solidFill>
                      <a:prstDash val="solid"/>
                      <a:round/>
                      <a:headEnd type="none" w="med" len="med"/>
                      <a:tailEnd type="none" w="med" len="med"/>
                    </a:lnR>
                    <a:lnT w="28575" cap="flat" cmpd="sng" algn="ctr">
                      <a:solidFill>
                        <a:srgbClr val="FFFF00"/>
                      </a:solidFill>
                      <a:prstDash val="solid"/>
                      <a:round/>
                      <a:headEnd type="none" w="med" len="med"/>
                      <a:tailEnd type="none" w="med" len="med"/>
                    </a:lnT>
                    <a:lnB w="28575" cap="flat" cmpd="sng" algn="ctr">
                      <a:solidFill>
                        <a:srgbClr val="FFFF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Pct val="70000"/>
                        <a:buFont typeface="Wingdings" panose="05000000000000000000" pitchFamily="2" charset="2"/>
                        <a:buNone/>
                      </a:pPr>
                      <a:endParaRPr kumimoji="0" lang="en-US" sz="1600" b="0" i="0" u="none" strike="noStrike" cap="none" normalizeH="0" baseline="0">
                        <a:ln>
                          <a:noFill/>
                        </a:ln>
                        <a:solidFill>
                          <a:schemeClr val="tx1"/>
                        </a:solidFill>
                        <a:effectLst/>
                        <a:latin typeface="Albertus" pitchFamily="34" charset="0"/>
                      </a:endParaRPr>
                    </a:p>
                  </a:txBody>
                  <a:tcPr marL="84406" marR="84406" marT="45716" marB="45716" horzOverflow="overflow">
                    <a:lnL w="28575" cap="flat" cmpd="sng" algn="ctr">
                      <a:solidFill>
                        <a:srgbClr val="FFFF00"/>
                      </a:solidFill>
                      <a:prstDash val="solid"/>
                      <a:round/>
                      <a:headEnd type="none" w="med" len="med"/>
                      <a:tailEnd type="none" w="med" len="med"/>
                    </a:lnL>
                    <a:lnR w="28575" cap="flat" cmpd="sng" algn="ctr">
                      <a:solidFill>
                        <a:srgbClr val="FFFF00"/>
                      </a:solidFill>
                      <a:prstDash val="solid"/>
                      <a:round/>
                      <a:headEnd type="none" w="med" len="med"/>
                      <a:tailEnd type="none" w="med" len="med"/>
                    </a:lnR>
                    <a:lnT w="28575" cap="flat" cmpd="sng" algn="ctr">
                      <a:solidFill>
                        <a:srgbClr val="FFFF00"/>
                      </a:solidFill>
                      <a:prstDash val="solid"/>
                      <a:round/>
                      <a:headEnd type="none" w="med" len="med"/>
                      <a:tailEnd type="none" w="med" len="med"/>
                    </a:lnT>
                    <a:lnB w="28575" cap="flat" cmpd="sng" algn="ctr">
                      <a:solidFill>
                        <a:srgbClr val="FFFF00"/>
                      </a:solidFill>
                      <a:prstDash val="solid"/>
                      <a:round/>
                      <a:headEnd type="none" w="med" len="med"/>
                      <a:tailEnd type="none" w="med" len="med"/>
                    </a:lnB>
                    <a:lnTlToBr>
                      <a:noFill/>
                    </a:lnTlToBr>
                    <a:lnBlToTr>
                      <a:noFill/>
                    </a:lnBlToTr>
                    <a:noFill/>
                  </a:tcPr>
                </a:tc>
              </a:tr>
              <a:tr h="700980">
                <a:tc>
                  <a:txBody>
                    <a:bodyPr/>
                    <a:lstStyle/>
                    <a:p>
                      <a:pPr marL="0" marR="0" lvl="0" indent="0" algn="ctr" defTabSz="914400" rtl="0" eaLnBrk="1" fontAlgn="base" latinLnBrk="0" hangingPunct="1">
                        <a:lnSpc>
                          <a:spcPct val="100000"/>
                        </a:lnSpc>
                        <a:spcBef>
                          <a:spcPct val="0"/>
                        </a:spcBef>
                        <a:spcAft>
                          <a:spcPct val="0"/>
                        </a:spcAft>
                        <a:buClrTx/>
                        <a:buSzPct val="70000"/>
                        <a:buFont typeface="Wingdings" panose="05000000000000000000" pitchFamily="2" charset="2"/>
                        <a:buNone/>
                      </a:pPr>
                      <a:r>
                        <a:rPr kumimoji="0" lang="en-US" sz="2000" b="0" i="0" u="none" strike="noStrike" cap="none" normalizeH="0" baseline="0">
                          <a:ln>
                            <a:noFill/>
                          </a:ln>
                          <a:solidFill>
                            <a:schemeClr val="tx1"/>
                          </a:solidFill>
                          <a:effectLst/>
                          <a:latin typeface="Albertus" pitchFamily="34" charset="0"/>
                        </a:rPr>
                        <a:t>3</a:t>
                      </a:r>
                      <a:endParaRPr kumimoji="0" lang="en-US" sz="2000" b="0" i="0" u="none" strike="noStrike" cap="none" normalizeH="0" baseline="0">
                        <a:ln>
                          <a:noFill/>
                        </a:ln>
                        <a:solidFill>
                          <a:schemeClr val="tx1"/>
                        </a:solidFill>
                        <a:effectLst/>
                        <a:latin typeface="Albertus" pitchFamily="34" charset="0"/>
                      </a:endParaRPr>
                    </a:p>
                  </a:txBody>
                  <a:tcPr marL="84406" marR="84406" marT="45716" marB="45716" horzOverflow="overflow">
                    <a:lnL w="28575" cap="flat" cmpd="sng" algn="ctr">
                      <a:solidFill>
                        <a:srgbClr val="FFFF00"/>
                      </a:solidFill>
                      <a:prstDash val="solid"/>
                      <a:round/>
                      <a:headEnd type="none" w="med" len="med"/>
                      <a:tailEnd type="none" w="med" len="med"/>
                    </a:lnL>
                    <a:lnR w="28575" cap="flat" cmpd="sng" algn="ctr">
                      <a:solidFill>
                        <a:srgbClr val="FFFF00"/>
                      </a:solidFill>
                      <a:prstDash val="solid"/>
                      <a:round/>
                      <a:headEnd type="none" w="med" len="med"/>
                      <a:tailEnd type="none" w="med" len="med"/>
                    </a:lnR>
                    <a:lnT w="28575" cap="flat" cmpd="sng" algn="ctr">
                      <a:solidFill>
                        <a:srgbClr val="FFFF00"/>
                      </a:solidFill>
                      <a:prstDash val="solid"/>
                      <a:round/>
                      <a:headEnd type="none" w="med" len="med"/>
                      <a:tailEnd type="none" w="med" len="med"/>
                    </a:lnT>
                    <a:lnB w="28575" cap="flat" cmpd="sng" algn="ctr">
                      <a:solidFill>
                        <a:srgbClr val="FFFF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Pct val="70000"/>
                        <a:buFont typeface="Wingdings" panose="05000000000000000000" pitchFamily="2" charset="2"/>
                        <a:buNone/>
                      </a:pPr>
                      <a:r>
                        <a:rPr kumimoji="0" lang="en-US" sz="2000" b="0" i="0" u="none" strike="noStrike" cap="none" normalizeH="0" baseline="0">
                          <a:ln>
                            <a:noFill/>
                          </a:ln>
                          <a:solidFill>
                            <a:schemeClr val="tx1"/>
                          </a:solidFill>
                          <a:effectLst/>
                          <a:latin typeface="Albertus" pitchFamily="34" charset="0"/>
                        </a:rPr>
                        <a:t>BKU </a:t>
                      </a:r>
                      <a:endParaRPr kumimoji="0" lang="en-US" sz="2000" b="0" i="0" u="none" strike="noStrike" cap="none" normalizeH="0" baseline="0">
                        <a:ln>
                          <a:noFill/>
                        </a:ln>
                        <a:solidFill>
                          <a:schemeClr val="tx1"/>
                        </a:solidFill>
                        <a:effectLst/>
                        <a:latin typeface="Albertus" pitchFamily="34" charset="0"/>
                      </a:endParaRPr>
                    </a:p>
                    <a:p>
                      <a:pPr marL="0" marR="0" lvl="0" indent="0" algn="l" defTabSz="914400" rtl="0" eaLnBrk="1" fontAlgn="base" latinLnBrk="0" hangingPunct="1">
                        <a:lnSpc>
                          <a:spcPct val="100000"/>
                        </a:lnSpc>
                        <a:spcBef>
                          <a:spcPct val="0"/>
                        </a:spcBef>
                        <a:spcAft>
                          <a:spcPct val="0"/>
                        </a:spcAft>
                        <a:buClrTx/>
                        <a:buSzPct val="70000"/>
                        <a:buFont typeface="Wingdings" panose="05000000000000000000" pitchFamily="2" charset="2"/>
                        <a:buNone/>
                      </a:pPr>
                      <a:r>
                        <a:rPr kumimoji="0" lang="en-US" sz="2000" b="0" i="0" u="none" strike="noStrike" cap="none" normalizeH="0" baseline="0">
                          <a:ln>
                            <a:noFill/>
                          </a:ln>
                          <a:solidFill>
                            <a:schemeClr val="tx1"/>
                          </a:solidFill>
                          <a:effectLst/>
                          <a:latin typeface="Albertus" pitchFamily="34" charset="0"/>
                        </a:rPr>
                        <a:t>(senilai belanja)</a:t>
                      </a:r>
                      <a:endParaRPr kumimoji="0" lang="en-US" sz="2000" b="0" i="0" u="none" strike="noStrike" cap="none" normalizeH="0" baseline="0">
                        <a:ln>
                          <a:noFill/>
                        </a:ln>
                        <a:solidFill>
                          <a:schemeClr val="tx1"/>
                        </a:solidFill>
                        <a:effectLst/>
                        <a:latin typeface="Albertus" pitchFamily="34" charset="0"/>
                      </a:endParaRPr>
                    </a:p>
                  </a:txBody>
                  <a:tcPr marL="84406" marR="84406" marT="45716" marB="45716" horzOverflow="overflow">
                    <a:lnL w="28575" cap="flat" cmpd="sng" algn="ctr">
                      <a:solidFill>
                        <a:srgbClr val="FFFF00"/>
                      </a:solidFill>
                      <a:prstDash val="solid"/>
                      <a:round/>
                      <a:headEnd type="none" w="med" len="med"/>
                      <a:tailEnd type="none" w="med" len="med"/>
                    </a:lnL>
                    <a:lnR w="28575" cap="flat" cmpd="sng" algn="ctr">
                      <a:solidFill>
                        <a:srgbClr val="FFFF00"/>
                      </a:solidFill>
                      <a:prstDash val="solid"/>
                      <a:round/>
                      <a:headEnd type="none" w="med" len="med"/>
                      <a:tailEnd type="none" w="med" len="med"/>
                    </a:lnR>
                    <a:lnT w="28575" cap="flat" cmpd="sng" algn="ctr">
                      <a:solidFill>
                        <a:srgbClr val="FFFF00"/>
                      </a:solidFill>
                      <a:prstDash val="solid"/>
                      <a:round/>
                      <a:headEnd type="none" w="med" len="med"/>
                      <a:tailEnd type="none" w="med" len="med"/>
                    </a:lnT>
                    <a:lnB w="28575" cap="flat" cmpd="sng" algn="ctr">
                      <a:solidFill>
                        <a:srgbClr val="FFFF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Pct val="70000"/>
                        <a:buFont typeface="Wingdings" panose="05000000000000000000" pitchFamily="2" charset="2"/>
                        <a:buNone/>
                      </a:pPr>
                      <a:endParaRPr kumimoji="0" lang="en-US" sz="2000" b="0" i="0" u="none" strike="noStrike" cap="none" normalizeH="0" baseline="0">
                        <a:ln>
                          <a:noFill/>
                        </a:ln>
                        <a:solidFill>
                          <a:schemeClr val="tx1"/>
                        </a:solidFill>
                        <a:effectLst/>
                        <a:latin typeface="Albertus" pitchFamily="34" charset="0"/>
                      </a:endParaRPr>
                    </a:p>
                  </a:txBody>
                  <a:tcPr marL="84406" marR="84406" marT="45716" marB="45716" horzOverflow="overflow">
                    <a:lnL w="28575" cap="flat" cmpd="sng" algn="ctr">
                      <a:solidFill>
                        <a:srgbClr val="FFFF00"/>
                      </a:solidFill>
                      <a:prstDash val="solid"/>
                      <a:round/>
                      <a:headEnd type="none" w="med" len="med"/>
                      <a:tailEnd type="none" w="med" len="med"/>
                    </a:lnL>
                    <a:lnR w="28575" cap="flat" cmpd="sng" algn="ctr">
                      <a:solidFill>
                        <a:srgbClr val="FFFF00"/>
                      </a:solidFill>
                      <a:prstDash val="solid"/>
                      <a:round/>
                      <a:headEnd type="none" w="med" len="med"/>
                      <a:tailEnd type="none" w="med" len="med"/>
                    </a:lnR>
                    <a:lnT w="28575" cap="flat" cmpd="sng" algn="ctr">
                      <a:solidFill>
                        <a:srgbClr val="FFFF00"/>
                      </a:solidFill>
                      <a:prstDash val="solid"/>
                      <a:round/>
                      <a:headEnd type="none" w="med" len="med"/>
                      <a:tailEnd type="none" w="med" len="med"/>
                    </a:lnT>
                    <a:lnB w="28575" cap="flat" cmpd="sng" algn="ctr">
                      <a:solidFill>
                        <a:srgbClr val="FFFF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Pct val="70000"/>
                        <a:buFont typeface="Wingdings" panose="05000000000000000000" pitchFamily="2" charset="2"/>
                        <a:buNone/>
                      </a:pPr>
                      <a:r>
                        <a:rPr kumimoji="0" lang="en-US" sz="2000" b="1" i="0" u="none" strike="noStrike" cap="none" normalizeH="0" baseline="0">
                          <a:ln>
                            <a:noFill/>
                          </a:ln>
                          <a:solidFill>
                            <a:schemeClr val="tx1"/>
                          </a:solidFill>
                          <a:effectLst/>
                          <a:latin typeface="Albertus" pitchFamily="34" charset="0"/>
                        </a:rPr>
                        <a:t>√</a:t>
                      </a:r>
                      <a:endParaRPr kumimoji="0" lang="en-US" sz="2000" b="0" i="0" u="none" strike="noStrike" cap="none" normalizeH="0" baseline="0">
                        <a:ln>
                          <a:noFill/>
                        </a:ln>
                        <a:solidFill>
                          <a:schemeClr val="tx1"/>
                        </a:solidFill>
                        <a:effectLst/>
                        <a:latin typeface="Albertus" pitchFamily="34" charset="0"/>
                      </a:endParaRPr>
                    </a:p>
                  </a:txBody>
                  <a:tcPr marL="84406" marR="84406" marT="45716" marB="45716" horzOverflow="overflow">
                    <a:lnL w="28575" cap="flat" cmpd="sng" algn="ctr">
                      <a:solidFill>
                        <a:srgbClr val="FFFF00"/>
                      </a:solidFill>
                      <a:prstDash val="solid"/>
                      <a:round/>
                      <a:headEnd type="none" w="med" len="med"/>
                      <a:tailEnd type="none" w="med" len="med"/>
                    </a:lnL>
                    <a:lnR w="28575" cap="flat" cmpd="sng" algn="ctr">
                      <a:solidFill>
                        <a:srgbClr val="FFFF00"/>
                      </a:solidFill>
                      <a:prstDash val="solid"/>
                      <a:round/>
                      <a:headEnd type="none" w="med" len="med"/>
                      <a:tailEnd type="none" w="med" len="med"/>
                    </a:lnR>
                    <a:lnT w="28575" cap="flat" cmpd="sng" algn="ctr">
                      <a:solidFill>
                        <a:srgbClr val="FFFF00"/>
                      </a:solidFill>
                      <a:prstDash val="solid"/>
                      <a:round/>
                      <a:headEnd type="none" w="med" len="med"/>
                      <a:tailEnd type="none" w="med" len="med"/>
                    </a:lnT>
                    <a:lnB w="28575" cap="flat" cmpd="sng" algn="ctr">
                      <a:solidFill>
                        <a:srgbClr val="FFFF00"/>
                      </a:solidFill>
                      <a:prstDash val="solid"/>
                      <a:round/>
                      <a:headEnd type="none" w="med" len="med"/>
                      <a:tailEnd type="none" w="med" len="med"/>
                    </a:lnB>
                    <a:lnTlToBr>
                      <a:noFill/>
                    </a:lnTlToBr>
                    <a:lnBlToTr>
                      <a:noFill/>
                    </a:lnBlToTr>
                    <a:noFill/>
                  </a:tcPr>
                </a:tc>
              </a:tr>
              <a:tr h="396206">
                <a:tc>
                  <a:txBody>
                    <a:bodyPr/>
                    <a:lstStyle/>
                    <a:p>
                      <a:pPr marL="0" marR="0" lvl="0" indent="0" algn="ctr" defTabSz="914400" rtl="0" eaLnBrk="1" fontAlgn="base" latinLnBrk="0" hangingPunct="1">
                        <a:lnSpc>
                          <a:spcPct val="100000"/>
                        </a:lnSpc>
                        <a:spcBef>
                          <a:spcPct val="0"/>
                        </a:spcBef>
                        <a:spcAft>
                          <a:spcPct val="0"/>
                        </a:spcAft>
                        <a:buClrTx/>
                        <a:buSzPct val="70000"/>
                        <a:buFont typeface="Wingdings" panose="05000000000000000000" pitchFamily="2" charset="2"/>
                        <a:buNone/>
                      </a:pPr>
                      <a:r>
                        <a:rPr kumimoji="0" lang="en-US" sz="2000" b="0" i="0" u="none" strike="noStrike" cap="none" normalizeH="0" baseline="0">
                          <a:ln>
                            <a:noFill/>
                          </a:ln>
                          <a:solidFill>
                            <a:schemeClr val="tx1"/>
                          </a:solidFill>
                          <a:effectLst/>
                          <a:latin typeface="Albertus" pitchFamily="34" charset="0"/>
                        </a:rPr>
                        <a:t>4</a:t>
                      </a:r>
                      <a:endParaRPr kumimoji="0" lang="en-US" sz="2000" b="0" i="0" u="none" strike="noStrike" cap="none" normalizeH="0" baseline="0">
                        <a:ln>
                          <a:noFill/>
                        </a:ln>
                        <a:solidFill>
                          <a:schemeClr val="tx1"/>
                        </a:solidFill>
                        <a:effectLst/>
                        <a:latin typeface="Albertus" pitchFamily="34" charset="0"/>
                      </a:endParaRPr>
                    </a:p>
                  </a:txBody>
                  <a:tcPr marL="84406" marR="84406" marT="45716" marB="45716" horzOverflow="overflow">
                    <a:lnL w="28575" cap="flat" cmpd="sng" algn="ctr">
                      <a:solidFill>
                        <a:srgbClr val="FFFF00"/>
                      </a:solidFill>
                      <a:prstDash val="solid"/>
                      <a:round/>
                      <a:headEnd type="none" w="med" len="med"/>
                      <a:tailEnd type="none" w="med" len="med"/>
                    </a:lnL>
                    <a:lnR w="28575" cap="flat" cmpd="sng" algn="ctr">
                      <a:solidFill>
                        <a:srgbClr val="FFFF00"/>
                      </a:solidFill>
                      <a:prstDash val="solid"/>
                      <a:round/>
                      <a:headEnd type="none" w="med" len="med"/>
                      <a:tailEnd type="none" w="med" len="med"/>
                    </a:lnR>
                    <a:lnT w="28575" cap="flat" cmpd="sng" algn="ctr">
                      <a:solidFill>
                        <a:srgbClr val="FFFF00"/>
                      </a:solidFill>
                      <a:prstDash val="solid"/>
                      <a:round/>
                      <a:headEnd type="none" w="med" len="med"/>
                      <a:tailEnd type="none" w="med" len="med"/>
                    </a:lnT>
                    <a:lnB w="28575" cap="flat" cmpd="sng" algn="ctr">
                      <a:solidFill>
                        <a:srgbClr val="FFFF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Pct val="70000"/>
                        <a:buFont typeface="Wingdings" panose="05000000000000000000" pitchFamily="2" charset="2"/>
                        <a:buNone/>
                      </a:pPr>
                      <a:r>
                        <a:rPr kumimoji="0" lang="en-US" sz="2000" b="0" i="0" u="none" strike="noStrike" cap="none" normalizeH="0" baseline="0" dirty="0">
                          <a:ln>
                            <a:noFill/>
                          </a:ln>
                          <a:solidFill>
                            <a:schemeClr val="tx1"/>
                          </a:solidFill>
                          <a:effectLst/>
                          <a:latin typeface="Albertus" pitchFamily="34" charset="0"/>
                        </a:rPr>
                        <a:t>BP sub </a:t>
                      </a:r>
                      <a:r>
                        <a:rPr kumimoji="0" lang="en-US" sz="2000" b="0" i="0" u="none" strike="noStrike" cap="none" normalizeH="0" baseline="0" dirty="0" err="1">
                          <a:ln>
                            <a:noFill/>
                          </a:ln>
                          <a:solidFill>
                            <a:schemeClr val="tx1"/>
                          </a:solidFill>
                          <a:effectLst/>
                          <a:latin typeface="Albertus" pitchFamily="34" charset="0"/>
                        </a:rPr>
                        <a:t>Rincian</a:t>
                      </a:r>
                      <a:r>
                        <a:rPr kumimoji="0" lang="en-US" sz="2000" b="0" i="0" u="none" strike="noStrike" cap="none" normalizeH="0" baseline="0" dirty="0">
                          <a:ln>
                            <a:noFill/>
                          </a:ln>
                          <a:solidFill>
                            <a:schemeClr val="tx1"/>
                          </a:solidFill>
                          <a:effectLst/>
                          <a:latin typeface="Albertus" pitchFamily="34" charset="0"/>
                        </a:rPr>
                        <a:t> </a:t>
                      </a:r>
                      <a:r>
                        <a:rPr kumimoji="0" lang="en-US" sz="2000" b="0" i="0" u="none" strike="noStrike" cap="none" normalizeH="0" baseline="0" dirty="0" err="1">
                          <a:ln>
                            <a:noFill/>
                          </a:ln>
                          <a:solidFill>
                            <a:schemeClr val="tx1"/>
                          </a:solidFill>
                          <a:effectLst/>
                          <a:latin typeface="Albertus" pitchFamily="34" charset="0"/>
                        </a:rPr>
                        <a:t>Obyek</a:t>
                      </a:r>
                      <a:endParaRPr kumimoji="0" lang="en-US" sz="2000" b="0" i="0" u="none" strike="noStrike" cap="none" normalizeH="0" baseline="0" dirty="0">
                        <a:ln>
                          <a:noFill/>
                        </a:ln>
                        <a:solidFill>
                          <a:schemeClr val="tx1"/>
                        </a:solidFill>
                        <a:effectLst/>
                        <a:latin typeface="Albertus" pitchFamily="34" charset="0"/>
                      </a:endParaRPr>
                    </a:p>
                  </a:txBody>
                  <a:tcPr marL="84406" marR="84406" marT="45716" marB="45716" horzOverflow="overflow">
                    <a:lnL w="28575" cap="flat" cmpd="sng" algn="ctr">
                      <a:solidFill>
                        <a:srgbClr val="FFFF00"/>
                      </a:solidFill>
                      <a:prstDash val="solid"/>
                      <a:round/>
                      <a:headEnd type="none" w="med" len="med"/>
                      <a:tailEnd type="none" w="med" len="med"/>
                    </a:lnL>
                    <a:lnR w="28575" cap="flat" cmpd="sng" algn="ctr">
                      <a:solidFill>
                        <a:srgbClr val="FFFF00"/>
                      </a:solidFill>
                      <a:prstDash val="solid"/>
                      <a:round/>
                      <a:headEnd type="none" w="med" len="med"/>
                      <a:tailEnd type="none" w="med" len="med"/>
                    </a:lnR>
                    <a:lnT w="28575" cap="flat" cmpd="sng" algn="ctr">
                      <a:solidFill>
                        <a:srgbClr val="FFFF00"/>
                      </a:solidFill>
                      <a:prstDash val="solid"/>
                      <a:round/>
                      <a:headEnd type="none" w="med" len="med"/>
                      <a:tailEnd type="none" w="med" len="med"/>
                    </a:lnT>
                    <a:lnB w="28575" cap="flat" cmpd="sng" algn="ctr">
                      <a:solidFill>
                        <a:srgbClr val="FFFF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Pct val="70000"/>
                        <a:buFont typeface="Wingdings" panose="05000000000000000000" pitchFamily="2" charset="2"/>
                        <a:buNone/>
                      </a:pPr>
                      <a:endParaRPr kumimoji="0" lang="en-US" sz="2000" b="0" i="0" u="none" strike="noStrike" cap="none" normalizeH="0" baseline="0">
                        <a:ln>
                          <a:noFill/>
                        </a:ln>
                        <a:solidFill>
                          <a:schemeClr val="tx1"/>
                        </a:solidFill>
                        <a:effectLst/>
                        <a:latin typeface="Albertus" pitchFamily="34" charset="0"/>
                      </a:endParaRPr>
                    </a:p>
                  </a:txBody>
                  <a:tcPr marL="84406" marR="84406" marT="45716" marB="45716" horzOverflow="overflow">
                    <a:lnL w="28575" cap="flat" cmpd="sng" algn="ctr">
                      <a:solidFill>
                        <a:srgbClr val="FFFF00"/>
                      </a:solidFill>
                      <a:prstDash val="solid"/>
                      <a:round/>
                      <a:headEnd type="none" w="med" len="med"/>
                      <a:tailEnd type="none" w="med" len="med"/>
                    </a:lnL>
                    <a:lnR w="28575" cap="flat" cmpd="sng" algn="ctr">
                      <a:solidFill>
                        <a:srgbClr val="FFFF00"/>
                      </a:solidFill>
                      <a:prstDash val="solid"/>
                      <a:round/>
                      <a:headEnd type="none" w="med" len="med"/>
                      <a:tailEnd type="none" w="med" len="med"/>
                    </a:lnR>
                    <a:lnT w="28575" cap="flat" cmpd="sng" algn="ctr">
                      <a:solidFill>
                        <a:srgbClr val="FFFF00"/>
                      </a:solidFill>
                      <a:prstDash val="solid"/>
                      <a:round/>
                      <a:headEnd type="none" w="med" len="med"/>
                      <a:tailEnd type="none" w="med" len="med"/>
                    </a:lnT>
                    <a:lnB w="28575" cap="flat" cmpd="sng" algn="ctr">
                      <a:solidFill>
                        <a:srgbClr val="FFFF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Pct val="70000"/>
                        <a:buFont typeface="Wingdings" panose="05000000000000000000" pitchFamily="2" charset="2"/>
                        <a:buNone/>
                      </a:pPr>
                      <a:r>
                        <a:rPr kumimoji="0" lang="en-US" sz="2000" b="0" i="0" u="none" strike="noStrike" cap="none" normalizeH="0" baseline="0">
                          <a:ln>
                            <a:noFill/>
                          </a:ln>
                          <a:solidFill>
                            <a:schemeClr val="tx1"/>
                          </a:solidFill>
                          <a:effectLst/>
                          <a:latin typeface="Albertus" pitchFamily="34" charset="0"/>
                        </a:rPr>
                        <a:t>(UP/GU/TU)</a:t>
                      </a:r>
                      <a:endParaRPr kumimoji="0" lang="en-US" sz="2000" b="0" i="0" u="none" strike="noStrike" cap="none" normalizeH="0" baseline="0">
                        <a:ln>
                          <a:noFill/>
                        </a:ln>
                        <a:solidFill>
                          <a:schemeClr val="tx1"/>
                        </a:solidFill>
                        <a:effectLst/>
                        <a:latin typeface="Albertus" pitchFamily="34" charset="0"/>
                      </a:endParaRPr>
                    </a:p>
                  </a:txBody>
                  <a:tcPr marL="84406" marR="84406" marT="45716" marB="45716" horzOverflow="overflow">
                    <a:lnL w="28575" cap="flat" cmpd="sng" algn="ctr">
                      <a:solidFill>
                        <a:srgbClr val="FFFF00"/>
                      </a:solidFill>
                      <a:prstDash val="solid"/>
                      <a:round/>
                      <a:headEnd type="none" w="med" len="med"/>
                      <a:tailEnd type="none" w="med" len="med"/>
                    </a:lnL>
                    <a:lnR w="28575" cap="flat" cmpd="sng" algn="ctr">
                      <a:solidFill>
                        <a:srgbClr val="FFFF00"/>
                      </a:solidFill>
                      <a:prstDash val="solid"/>
                      <a:round/>
                      <a:headEnd type="none" w="med" len="med"/>
                      <a:tailEnd type="none" w="med" len="med"/>
                    </a:lnR>
                    <a:lnT w="28575" cap="flat" cmpd="sng" algn="ctr">
                      <a:solidFill>
                        <a:srgbClr val="FFFF00"/>
                      </a:solidFill>
                      <a:prstDash val="solid"/>
                      <a:round/>
                      <a:headEnd type="none" w="med" len="med"/>
                      <a:tailEnd type="none" w="med" len="med"/>
                    </a:lnT>
                    <a:lnB w="28575" cap="flat" cmpd="sng" algn="ctr">
                      <a:solidFill>
                        <a:srgbClr val="FFFF00"/>
                      </a:solidFill>
                      <a:prstDash val="solid"/>
                      <a:round/>
                      <a:headEnd type="none" w="med" len="med"/>
                      <a:tailEnd type="none" w="med" len="med"/>
                    </a:lnB>
                    <a:lnTlToBr>
                      <a:noFill/>
                    </a:lnTlToBr>
                    <a:lnBlToTr>
                      <a:noFill/>
                    </a:lnBlToTr>
                    <a:noFill/>
                  </a:tcPr>
                </a:tc>
              </a:tr>
              <a:tr h="700980">
                <a:tc>
                  <a:txBody>
                    <a:bodyPr/>
                    <a:lstStyle/>
                    <a:p>
                      <a:pPr marL="0" marR="0" lvl="0" indent="0" algn="ctr" defTabSz="914400" rtl="0" eaLnBrk="1" fontAlgn="base" latinLnBrk="0" hangingPunct="1">
                        <a:lnSpc>
                          <a:spcPct val="100000"/>
                        </a:lnSpc>
                        <a:spcBef>
                          <a:spcPct val="0"/>
                        </a:spcBef>
                        <a:spcAft>
                          <a:spcPct val="0"/>
                        </a:spcAft>
                        <a:buClrTx/>
                        <a:buSzPct val="70000"/>
                        <a:buFont typeface="Wingdings" panose="05000000000000000000" pitchFamily="2" charset="2"/>
                        <a:buNone/>
                      </a:pPr>
                      <a:r>
                        <a:rPr kumimoji="0" lang="en-US" sz="2000" b="0" i="0" u="none" strike="noStrike" cap="none" normalizeH="0" baseline="0">
                          <a:ln>
                            <a:noFill/>
                          </a:ln>
                          <a:solidFill>
                            <a:schemeClr val="tx1"/>
                          </a:solidFill>
                          <a:effectLst/>
                          <a:latin typeface="Albertus" pitchFamily="34" charset="0"/>
                        </a:rPr>
                        <a:t>5</a:t>
                      </a:r>
                      <a:endParaRPr kumimoji="0" lang="en-US" sz="2000" b="0" i="0" u="none" strike="noStrike" cap="none" normalizeH="0" baseline="0">
                        <a:ln>
                          <a:noFill/>
                        </a:ln>
                        <a:solidFill>
                          <a:schemeClr val="tx1"/>
                        </a:solidFill>
                        <a:effectLst/>
                        <a:latin typeface="Albertus" pitchFamily="34" charset="0"/>
                      </a:endParaRPr>
                    </a:p>
                  </a:txBody>
                  <a:tcPr marL="84406" marR="84406" marT="45716" marB="45716" horzOverflow="overflow">
                    <a:lnL w="28575" cap="flat" cmpd="sng" algn="ctr">
                      <a:solidFill>
                        <a:srgbClr val="FFFF00"/>
                      </a:solidFill>
                      <a:prstDash val="solid"/>
                      <a:round/>
                      <a:headEnd type="none" w="med" len="med"/>
                      <a:tailEnd type="none" w="med" len="med"/>
                    </a:lnL>
                    <a:lnR w="28575" cap="flat" cmpd="sng" algn="ctr">
                      <a:solidFill>
                        <a:srgbClr val="FFFF00"/>
                      </a:solidFill>
                      <a:prstDash val="solid"/>
                      <a:round/>
                      <a:headEnd type="none" w="med" len="med"/>
                      <a:tailEnd type="none" w="med" len="med"/>
                    </a:lnR>
                    <a:lnT w="28575" cap="flat" cmpd="sng" algn="ctr">
                      <a:solidFill>
                        <a:srgbClr val="FFFF00"/>
                      </a:solidFill>
                      <a:prstDash val="solid"/>
                      <a:round/>
                      <a:headEnd type="none" w="med" len="med"/>
                      <a:tailEnd type="none" w="med" len="med"/>
                    </a:lnT>
                    <a:lnB w="28575" cap="flat" cmpd="sng" algn="ctr">
                      <a:solidFill>
                        <a:srgbClr val="FFFF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Pct val="70000"/>
                        <a:buFont typeface="Wingdings" panose="05000000000000000000" pitchFamily="2" charset="2"/>
                        <a:buNone/>
                      </a:pPr>
                      <a:r>
                        <a:rPr kumimoji="0" lang="en-US" sz="2000" b="0" i="0" u="none" strike="noStrike" cap="none" normalizeH="0" baseline="0">
                          <a:ln>
                            <a:noFill/>
                          </a:ln>
                          <a:solidFill>
                            <a:schemeClr val="tx1"/>
                          </a:solidFill>
                          <a:effectLst/>
                          <a:latin typeface="Albertus" pitchFamily="34" charset="0"/>
                        </a:rPr>
                        <a:t>BP Kas Tunai atau BP Simpanan/Bank</a:t>
                      </a:r>
                      <a:endParaRPr kumimoji="0" lang="en-US" sz="2000" b="0" i="0" u="none" strike="noStrike" cap="none" normalizeH="0" baseline="0">
                        <a:ln>
                          <a:noFill/>
                        </a:ln>
                        <a:solidFill>
                          <a:schemeClr val="tx1"/>
                        </a:solidFill>
                        <a:effectLst/>
                        <a:latin typeface="Albertus" pitchFamily="34" charset="0"/>
                      </a:endParaRPr>
                    </a:p>
                  </a:txBody>
                  <a:tcPr marL="84406" marR="84406" marT="45716" marB="45716" horzOverflow="overflow">
                    <a:lnL w="28575" cap="flat" cmpd="sng" algn="ctr">
                      <a:solidFill>
                        <a:srgbClr val="FFFF00"/>
                      </a:solidFill>
                      <a:prstDash val="solid"/>
                      <a:round/>
                      <a:headEnd type="none" w="med" len="med"/>
                      <a:tailEnd type="none" w="med" len="med"/>
                    </a:lnL>
                    <a:lnR w="28575" cap="flat" cmpd="sng" algn="ctr">
                      <a:solidFill>
                        <a:srgbClr val="FFFF00"/>
                      </a:solidFill>
                      <a:prstDash val="solid"/>
                      <a:round/>
                      <a:headEnd type="none" w="med" len="med"/>
                      <a:tailEnd type="none" w="med" len="med"/>
                    </a:lnR>
                    <a:lnT w="28575" cap="flat" cmpd="sng" algn="ctr">
                      <a:solidFill>
                        <a:srgbClr val="FFFF00"/>
                      </a:solidFill>
                      <a:prstDash val="solid"/>
                      <a:round/>
                      <a:headEnd type="none" w="med" len="med"/>
                      <a:tailEnd type="none" w="med" len="med"/>
                    </a:lnT>
                    <a:lnB w="28575" cap="flat" cmpd="sng" algn="ctr">
                      <a:solidFill>
                        <a:srgbClr val="FFFF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Pct val="70000"/>
                        <a:buFont typeface="Wingdings" panose="05000000000000000000" pitchFamily="2" charset="2"/>
                        <a:buNone/>
                      </a:pPr>
                      <a:r>
                        <a:rPr kumimoji="0" lang="en-US" sz="2000" b="1" i="0" u="none" strike="noStrike" cap="none" normalizeH="0" baseline="0">
                          <a:ln>
                            <a:noFill/>
                          </a:ln>
                          <a:solidFill>
                            <a:schemeClr val="tx1"/>
                          </a:solidFill>
                          <a:effectLst/>
                          <a:latin typeface="Albertus" pitchFamily="34" charset="0"/>
                        </a:rPr>
                        <a:t>√</a:t>
                      </a:r>
                      <a:endParaRPr kumimoji="0" lang="en-US" sz="2000" b="0" i="0" u="none" strike="noStrike" cap="none" normalizeH="0" baseline="0">
                        <a:ln>
                          <a:noFill/>
                        </a:ln>
                        <a:solidFill>
                          <a:schemeClr val="tx1"/>
                        </a:solidFill>
                        <a:effectLst/>
                        <a:latin typeface="Albertus" pitchFamily="34" charset="0"/>
                      </a:endParaRPr>
                    </a:p>
                    <a:p>
                      <a:pPr marL="0" marR="0" lvl="0" indent="0" algn="ctr" defTabSz="914400" rtl="0" eaLnBrk="1" fontAlgn="base" latinLnBrk="0" hangingPunct="1">
                        <a:lnSpc>
                          <a:spcPct val="100000"/>
                        </a:lnSpc>
                        <a:spcBef>
                          <a:spcPct val="0"/>
                        </a:spcBef>
                        <a:spcAft>
                          <a:spcPct val="0"/>
                        </a:spcAft>
                        <a:buClrTx/>
                        <a:buSzPct val="70000"/>
                        <a:buFont typeface="Wingdings" panose="05000000000000000000" pitchFamily="2" charset="2"/>
                        <a:buNone/>
                      </a:pPr>
                      <a:endParaRPr kumimoji="0" lang="en-US" sz="2000" b="0" i="0" u="none" strike="noStrike" cap="none" normalizeH="0" baseline="0">
                        <a:ln>
                          <a:noFill/>
                        </a:ln>
                        <a:solidFill>
                          <a:schemeClr val="tx1"/>
                        </a:solidFill>
                        <a:effectLst/>
                        <a:latin typeface="Albertus" pitchFamily="34" charset="0"/>
                      </a:endParaRPr>
                    </a:p>
                  </a:txBody>
                  <a:tcPr marL="84406" marR="84406" marT="45716" marB="45716" horzOverflow="overflow">
                    <a:lnL w="28575" cap="flat" cmpd="sng" algn="ctr">
                      <a:solidFill>
                        <a:srgbClr val="FFFF00"/>
                      </a:solidFill>
                      <a:prstDash val="solid"/>
                      <a:round/>
                      <a:headEnd type="none" w="med" len="med"/>
                      <a:tailEnd type="none" w="med" len="med"/>
                    </a:lnL>
                    <a:lnR w="28575" cap="flat" cmpd="sng" algn="ctr">
                      <a:solidFill>
                        <a:srgbClr val="FFFF00"/>
                      </a:solidFill>
                      <a:prstDash val="solid"/>
                      <a:round/>
                      <a:headEnd type="none" w="med" len="med"/>
                      <a:tailEnd type="none" w="med" len="med"/>
                    </a:lnR>
                    <a:lnT w="28575" cap="flat" cmpd="sng" algn="ctr">
                      <a:solidFill>
                        <a:srgbClr val="FFFF00"/>
                      </a:solidFill>
                      <a:prstDash val="solid"/>
                      <a:round/>
                      <a:headEnd type="none" w="med" len="med"/>
                      <a:tailEnd type="none" w="med" len="med"/>
                    </a:lnT>
                    <a:lnB w="28575" cap="flat" cmpd="sng" algn="ctr">
                      <a:solidFill>
                        <a:srgbClr val="FFFF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Pct val="70000"/>
                        <a:buFont typeface="Wingdings" panose="05000000000000000000" pitchFamily="2" charset="2"/>
                        <a:buNone/>
                      </a:pPr>
                      <a:endParaRPr kumimoji="0" lang="en-US" sz="2000" b="0" i="0" u="none" strike="noStrike" cap="none" normalizeH="0" baseline="0" dirty="0">
                        <a:ln>
                          <a:noFill/>
                        </a:ln>
                        <a:solidFill>
                          <a:schemeClr val="tx1"/>
                        </a:solidFill>
                        <a:effectLst/>
                        <a:latin typeface="Albertus" pitchFamily="34" charset="0"/>
                      </a:endParaRPr>
                    </a:p>
                  </a:txBody>
                  <a:tcPr marL="84406" marR="84406" marT="45716" marB="45716" horzOverflow="overflow">
                    <a:lnL w="28575" cap="flat" cmpd="sng" algn="ctr">
                      <a:solidFill>
                        <a:srgbClr val="FFFF00"/>
                      </a:solidFill>
                      <a:prstDash val="solid"/>
                      <a:round/>
                      <a:headEnd type="none" w="med" len="med"/>
                      <a:tailEnd type="none" w="med" len="med"/>
                    </a:lnL>
                    <a:lnR w="28575" cap="flat" cmpd="sng" algn="ctr">
                      <a:solidFill>
                        <a:srgbClr val="FFFF00"/>
                      </a:solidFill>
                      <a:prstDash val="solid"/>
                      <a:round/>
                      <a:headEnd type="none" w="med" len="med"/>
                      <a:tailEnd type="none" w="med" len="med"/>
                    </a:lnR>
                    <a:lnT w="28575" cap="flat" cmpd="sng" algn="ctr">
                      <a:solidFill>
                        <a:srgbClr val="FFFF00"/>
                      </a:solidFill>
                      <a:prstDash val="solid"/>
                      <a:round/>
                      <a:headEnd type="none" w="med" len="med"/>
                      <a:tailEnd type="none" w="med" len="med"/>
                    </a:lnT>
                    <a:lnB w="28575" cap="flat" cmpd="sng" algn="ctr">
                      <a:solidFill>
                        <a:srgbClr val="FFFF00"/>
                      </a:solidFill>
                      <a:prstDash val="solid"/>
                      <a:round/>
                      <a:headEnd type="none" w="med" len="med"/>
                      <a:tailEnd type="none" w="med" len="med"/>
                    </a:lnB>
                    <a:lnTlToBr>
                      <a:noFill/>
                    </a:lnTlToBr>
                    <a:lnBlToTr>
                      <a:noFill/>
                    </a:lnBlToTr>
                    <a:noFill/>
                  </a:tcPr>
                </a:tc>
              </a:tr>
            </a:tbl>
          </a:graphicData>
        </a:graphic>
      </p:graphicFrame>
      <p:sp>
        <p:nvSpPr>
          <p:cNvPr id="23593" name="TextBox 3"/>
          <p:cNvSpPr txBox="1">
            <a:spLocks noChangeArrowheads="1"/>
          </p:cNvSpPr>
          <p:nvPr/>
        </p:nvSpPr>
        <p:spPr bwMode="auto">
          <a:xfrm>
            <a:off x="838200" y="1600206"/>
            <a:ext cx="8077200" cy="727075"/>
          </a:xfrm>
          <a:prstGeom prst="rect">
            <a:avLst/>
          </a:prstGeom>
          <a:noFill/>
          <a:ln w="25400" algn="ctr">
            <a:solidFill>
              <a:srgbClr val="00CC00"/>
            </a:solidFill>
            <a:miter lim="800000"/>
          </a:ln>
          <a:effectLst>
            <a:prstShdw prst="shdw17" dist="17961" dir="2700000">
              <a:srgbClr val="007A00"/>
            </a:prstShdw>
          </a:effectLst>
        </p:spPr>
        <p:txBody>
          <a:bodyPr>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fontAlgn="base">
              <a:spcBef>
                <a:spcPct val="0"/>
              </a:spcBef>
              <a:spcAft>
                <a:spcPct val="0"/>
              </a:spcAft>
            </a:pPr>
            <a:r>
              <a:rPr lang="en-US" sz="2000" b="1" dirty="0" err="1">
                <a:latin typeface="Avian" pitchFamily="34" charset="0"/>
              </a:rPr>
              <a:t>Langkah-langkah</a:t>
            </a:r>
            <a:r>
              <a:rPr lang="en-US" sz="2000" b="1" dirty="0">
                <a:latin typeface="Avian" pitchFamily="34" charset="0"/>
              </a:rPr>
              <a:t> </a:t>
            </a:r>
            <a:r>
              <a:rPr lang="en-US" sz="2000" b="1" dirty="0" err="1">
                <a:latin typeface="Avian" pitchFamily="34" charset="0"/>
              </a:rPr>
              <a:t>pembukuan</a:t>
            </a:r>
            <a:r>
              <a:rPr lang="en-US" sz="2000" b="1" dirty="0">
                <a:latin typeface="Avian" pitchFamily="34" charset="0"/>
              </a:rPr>
              <a:t> </a:t>
            </a:r>
            <a:r>
              <a:rPr lang="en-US" sz="2000" b="1" dirty="0" err="1">
                <a:latin typeface="Avian" pitchFamily="34" charset="0"/>
              </a:rPr>
              <a:t>pertanggungjawaban</a:t>
            </a:r>
            <a:r>
              <a:rPr lang="en-US" sz="2000" b="1" dirty="0">
                <a:latin typeface="Avian" pitchFamily="34" charset="0"/>
              </a:rPr>
              <a:t> </a:t>
            </a:r>
            <a:r>
              <a:rPr lang="en-US" sz="2000" b="1" dirty="0" err="1">
                <a:latin typeface="Avian" pitchFamily="34" charset="0"/>
              </a:rPr>
              <a:t>panjar</a:t>
            </a:r>
            <a:r>
              <a:rPr lang="en-US" sz="2000" b="1" dirty="0">
                <a:latin typeface="Avian" pitchFamily="34" charset="0"/>
              </a:rPr>
              <a:t> (</a:t>
            </a:r>
            <a:r>
              <a:rPr lang="en-US" sz="2000" b="1" dirty="0" err="1">
                <a:latin typeface="Avian" pitchFamily="34" charset="0"/>
              </a:rPr>
              <a:t>panjar</a:t>
            </a:r>
            <a:r>
              <a:rPr lang="en-US" sz="2000" b="1" dirty="0">
                <a:latin typeface="Avian" pitchFamily="34" charset="0"/>
              </a:rPr>
              <a:t>&gt;</a:t>
            </a:r>
            <a:r>
              <a:rPr lang="en-US" sz="2000" b="1" dirty="0" err="1">
                <a:latin typeface="Avian" pitchFamily="34" charset="0"/>
              </a:rPr>
              <a:t>belanja</a:t>
            </a:r>
            <a:r>
              <a:rPr lang="en-US" sz="2000" b="1" dirty="0">
                <a:latin typeface="Avian" pitchFamily="34" charset="0"/>
              </a:rPr>
              <a:t>)</a:t>
            </a:r>
            <a:endParaRPr lang="en-US" sz="2000" b="1" dirty="0">
              <a:latin typeface="Avian" pitchFamily="34" charset="0"/>
            </a:endParaRPr>
          </a:p>
        </p:txBody>
      </p:sp>
      <p:sp>
        <p:nvSpPr>
          <p:cNvPr id="569389" name="Title 1"/>
          <p:cNvSpPr>
            <a:spLocks noGrp="1"/>
          </p:cNvSpPr>
          <p:nvPr>
            <p:ph type="title" idx="4294967295"/>
          </p:nvPr>
        </p:nvSpPr>
        <p:spPr>
          <a:xfrm>
            <a:off x="1066800" y="228600"/>
            <a:ext cx="7772400" cy="1143000"/>
          </a:xfrm>
          <a:ln w="22225" cap="flat" algn="ctr">
            <a:solidFill>
              <a:srgbClr val="FF0000"/>
            </a:solidFill>
          </a:ln>
          <a:effectLst>
            <a:prstShdw prst="shdw17" dist="17961" dir="2700000">
              <a:srgbClr val="FF0000">
                <a:gamma/>
                <a:shade val="60000"/>
                <a:invGamma/>
              </a:srgbClr>
            </a:prstShdw>
          </a:effectLst>
        </p:spPr>
        <p:txBody>
          <a:bodyPr bIns="91440" anchorCtr="1"/>
          <a:lstStyle/>
          <a:p>
            <a:pPr eaLnBrk="1" hangingPunct="1">
              <a:defRPr/>
            </a:pPr>
            <a:r>
              <a:rPr lang="en-US" sz="3200">
                <a:solidFill>
                  <a:schemeClr val="tx1"/>
                </a:solidFill>
                <a:latin typeface="Albertus Extra Bold" pitchFamily="34" charset="0"/>
              </a:rPr>
              <a:t>Pembukuan Belanja</a:t>
            </a:r>
            <a:endParaRPr lang="en-US" sz="3200">
              <a:solidFill>
                <a:schemeClr val="tx1"/>
              </a:solidFill>
              <a:latin typeface="Albertus Extra Bold" pitchFamily="34" charset="0"/>
            </a:endParaRPr>
          </a:p>
        </p:txBody>
      </p:sp>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30476"/>
            <a:ext cx="8229600" cy="2359219"/>
          </a:xfrm>
          <a:solidFill>
            <a:srgbClr val="CCFFCC"/>
          </a:solidFill>
          <a:ln>
            <a:solidFill>
              <a:srgbClr val="4B5A60"/>
            </a:solidFill>
          </a:ln>
        </p:spPr>
        <p:txBody>
          <a:bodyPr/>
          <a:lstStyle/>
          <a:p>
            <a:pPr marL="571500" indent="-457200">
              <a:buClrTx/>
              <a:buFont typeface="+mj-lt"/>
              <a:buAutoNum type="alphaLcPeriod"/>
            </a:pPr>
            <a:r>
              <a:rPr lang="en-US" sz="3600" dirty="0" err="1"/>
              <a:t>Dalam</a:t>
            </a:r>
            <a:r>
              <a:rPr lang="en-US" sz="3600" dirty="0"/>
              <a:t> </a:t>
            </a:r>
            <a:r>
              <a:rPr lang="en-US" sz="3600" dirty="0" err="1"/>
              <a:t>hal</a:t>
            </a:r>
            <a:r>
              <a:rPr lang="en-US" sz="3600" dirty="0"/>
              <a:t> </a:t>
            </a:r>
            <a:r>
              <a:rPr lang="en-US" sz="3600" dirty="0" err="1"/>
              <a:t>terdapat</a:t>
            </a:r>
            <a:r>
              <a:rPr lang="en-US" sz="3600" dirty="0"/>
              <a:t> </a:t>
            </a:r>
            <a:r>
              <a:rPr lang="en-US" sz="3600" dirty="0" err="1"/>
              <a:t>pengembalian</a:t>
            </a:r>
            <a:r>
              <a:rPr lang="en-US" sz="3600" dirty="0"/>
              <a:t> </a:t>
            </a:r>
            <a:r>
              <a:rPr lang="en-US" sz="3600" dirty="0" err="1">
                <a:solidFill>
                  <a:srgbClr val="FF0000"/>
                </a:solidFill>
              </a:rPr>
              <a:t>kelebihan</a:t>
            </a:r>
            <a:r>
              <a:rPr lang="en-US" sz="3600" dirty="0">
                <a:solidFill>
                  <a:srgbClr val="FF0000"/>
                </a:solidFill>
              </a:rPr>
              <a:t> </a:t>
            </a:r>
            <a:r>
              <a:rPr lang="en-US" sz="3600" dirty="0" err="1">
                <a:solidFill>
                  <a:srgbClr val="FF0000"/>
                </a:solidFill>
              </a:rPr>
              <a:t>uang</a:t>
            </a:r>
            <a:r>
              <a:rPr lang="en-US" sz="3600" dirty="0">
                <a:solidFill>
                  <a:srgbClr val="FF0000"/>
                </a:solidFill>
              </a:rPr>
              <a:t> </a:t>
            </a:r>
            <a:r>
              <a:rPr lang="en-US" sz="3600" dirty="0" err="1">
                <a:solidFill>
                  <a:srgbClr val="FF0000"/>
                </a:solidFill>
              </a:rPr>
              <a:t>panjar</a:t>
            </a:r>
            <a:r>
              <a:rPr lang="en-US" sz="3600" dirty="0">
                <a:solidFill>
                  <a:srgbClr val="FF0000"/>
                </a:solidFill>
              </a:rPr>
              <a:t> </a:t>
            </a:r>
            <a:r>
              <a:rPr lang="en-US" sz="3600" dirty="0" err="1">
                <a:solidFill>
                  <a:srgbClr val="FF0000"/>
                </a:solidFill>
              </a:rPr>
              <a:t>dari</a:t>
            </a:r>
            <a:r>
              <a:rPr lang="en-US" sz="3600" dirty="0">
                <a:solidFill>
                  <a:srgbClr val="FF0000"/>
                </a:solidFill>
              </a:rPr>
              <a:t> PPTK</a:t>
            </a:r>
            <a:r>
              <a:rPr lang="en-US" sz="3600" dirty="0"/>
              <a:t>, </a:t>
            </a:r>
            <a:endParaRPr lang="en-US" dirty="0"/>
          </a:p>
        </p:txBody>
      </p:sp>
      <p:sp>
        <p:nvSpPr>
          <p:cNvPr id="2" name="Rectangle 1"/>
          <p:cNvSpPr/>
          <p:nvPr/>
        </p:nvSpPr>
        <p:spPr>
          <a:xfrm>
            <a:off x="457200" y="3821942"/>
            <a:ext cx="8229600" cy="1661993"/>
          </a:xfrm>
          <a:prstGeom prst="rect">
            <a:avLst/>
          </a:prstGeom>
          <a:solidFill>
            <a:srgbClr val="CCFFCC"/>
          </a:solidFill>
          <a:ln>
            <a:solidFill>
              <a:srgbClr val="4B5A60"/>
            </a:solidFill>
          </a:ln>
        </p:spPr>
        <p:txBody>
          <a:bodyPr wrap="square">
            <a:spAutoFit/>
          </a:bodyPr>
          <a:lstStyle/>
          <a:p>
            <a:pPr marL="114300">
              <a:buClrTx/>
            </a:pPr>
            <a:r>
              <a:rPr lang="en-US" sz="2800" dirty="0"/>
              <a:t>BP/BPP </a:t>
            </a:r>
            <a:r>
              <a:rPr lang="en-US" sz="2800" dirty="0" err="1"/>
              <a:t>mencatat</a:t>
            </a:r>
            <a:r>
              <a:rPr lang="en-US" sz="2800" dirty="0"/>
              <a:t> di </a:t>
            </a:r>
            <a:r>
              <a:rPr lang="en-US" sz="2800" b="1" dirty="0" err="1"/>
              <a:t>Buku</a:t>
            </a:r>
            <a:r>
              <a:rPr lang="en-US" sz="2800" b="1" dirty="0"/>
              <a:t> </a:t>
            </a:r>
            <a:r>
              <a:rPr lang="en-US" sz="2800" b="1" dirty="0" err="1"/>
              <a:t>Pembantu</a:t>
            </a:r>
            <a:r>
              <a:rPr lang="en-US" sz="2800" b="1" dirty="0"/>
              <a:t> Bank </a:t>
            </a:r>
            <a:r>
              <a:rPr lang="en-US" sz="2800" b="1" dirty="0" err="1"/>
              <a:t>atau</a:t>
            </a:r>
            <a:r>
              <a:rPr lang="en-US" sz="2800" b="1" dirty="0"/>
              <a:t> </a:t>
            </a:r>
            <a:r>
              <a:rPr lang="en-US" sz="2800" b="1" dirty="0" err="1"/>
              <a:t>Buku</a:t>
            </a:r>
            <a:r>
              <a:rPr lang="en-US" sz="2800" b="1" dirty="0"/>
              <a:t> </a:t>
            </a:r>
            <a:r>
              <a:rPr lang="en-US" sz="2800" b="1" dirty="0" err="1"/>
              <a:t>Pembantu</a:t>
            </a:r>
            <a:r>
              <a:rPr lang="en-US" sz="2800" b="1" dirty="0"/>
              <a:t> </a:t>
            </a:r>
            <a:r>
              <a:rPr lang="en-US" sz="2800" b="1" dirty="0" err="1"/>
              <a:t>Kas</a:t>
            </a:r>
            <a:r>
              <a:rPr lang="en-US" sz="2800" b="1" dirty="0"/>
              <a:t> </a:t>
            </a:r>
            <a:r>
              <a:rPr lang="en-US" sz="2800" b="1" dirty="0" err="1"/>
              <a:t>Tunai</a:t>
            </a:r>
            <a:r>
              <a:rPr lang="en-US" sz="2800" b="1" dirty="0"/>
              <a:t> </a:t>
            </a:r>
            <a:r>
              <a:rPr lang="en-US" sz="2800" dirty="0" err="1"/>
              <a:t>pada</a:t>
            </a:r>
            <a:r>
              <a:rPr lang="en-US" sz="2800" dirty="0"/>
              <a:t> </a:t>
            </a:r>
            <a:r>
              <a:rPr lang="en-US" sz="2800" dirty="0" err="1"/>
              <a:t>sisi</a:t>
            </a:r>
            <a:r>
              <a:rPr lang="en-US" sz="2800" dirty="0"/>
              <a:t> </a:t>
            </a:r>
            <a:r>
              <a:rPr lang="en-US" sz="2800" b="1" i="1" dirty="0" err="1">
                <a:solidFill>
                  <a:srgbClr val="FF0000"/>
                </a:solidFill>
              </a:rPr>
              <a:t>penerimaan</a:t>
            </a:r>
            <a:r>
              <a:rPr lang="en-US" sz="2800" b="1" i="1" dirty="0">
                <a:solidFill>
                  <a:srgbClr val="FF0000"/>
                </a:solidFill>
              </a:rPr>
              <a:t> </a:t>
            </a:r>
            <a:r>
              <a:rPr lang="en-US" sz="2800" dirty="0" err="1"/>
              <a:t>sebesar</a:t>
            </a:r>
            <a:r>
              <a:rPr lang="en-US" sz="2800" dirty="0"/>
              <a:t> yang </a:t>
            </a:r>
            <a:r>
              <a:rPr lang="en-US" sz="2800" dirty="0" err="1"/>
              <a:t>dikembalikan</a:t>
            </a:r>
            <a:r>
              <a:rPr lang="en-US" sz="2800" dirty="0"/>
              <a:t>.</a:t>
            </a:r>
            <a:endParaRPr lang="en-US" sz="2800" dirty="0"/>
          </a:p>
          <a:p>
            <a:endParaRPr lang="en-US" dirty="0"/>
          </a:p>
        </p:txBody>
      </p:sp>
      <p:sp>
        <p:nvSpPr>
          <p:cNvPr id="4" name="Down Arrow 3"/>
          <p:cNvSpPr/>
          <p:nvPr/>
        </p:nvSpPr>
        <p:spPr>
          <a:xfrm>
            <a:off x="4104312" y="2789695"/>
            <a:ext cx="484632" cy="978408"/>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30476"/>
            <a:ext cx="8229600" cy="2359219"/>
          </a:xfrm>
          <a:solidFill>
            <a:srgbClr val="CCFFCC"/>
          </a:solidFill>
          <a:ln>
            <a:solidFill>
              <a:srgbClr val="4B5A60"/>
            </a:solidFill>
          </a:ln>
        </p:spPr>
        <p:txBody>
          <a:bodyPr/>
          <a:lstStyle/>
          <a:p>
            <a:pPr marL="114300" indent="0">
              <a:buClrTx/>
              <a:buNone/>
            </a:pPr>
            <a:r>
              <a:rPr lang="en-US" sz="3600" dirty="0"/>
              <a:t>b) </a:t>
            </a:r>
            <a:r>
              <a:rPr lang="en-US" sz="3600" dirty="0" err="1"/>
              <a:t>Dalam</a:t>
            </a:r>
            <a:r>
              <a:rPr lang="en-US" sz="3600" dirty="0"/>
              <a:t> </a:t>
            </a:r>
            <a:r>
              <a:rPr lang="en-US" sz="3600" dirty="0" err="1"/>
              <a:t>hal</a:t>
            </a:r>
            <a:r>
              <a:rPr lang="en-US" sz="3600" dirty="0"/>
              <a:t> </a:t>
            </a:r>
            <a:r>
              <a:rPr lang="en-US" sz="3600" dirty="0" err="1"/>
              <a:t>terdapat</a:t>
            </a:r>
            <a:r>
              <a:rPr lang="en-US" sz="3600" dirty="0"/>
              <a:t> </a:t>
            </a:r>
            <a:r>
              <a:rPr lang="en-US" sz="3600" dirty="0" err="1">
                <a:solidFill>
                  <a:srgbClr val="FF0000"/>
                </a:solidFill>
              </a:rPr>
              <a:t>kekurangan</a:t>
            </a:r>
            <a:r>
              <a:rPr lang="en-US" sz="3600" dirty="0">
                <a:solidFill>
                  <a:srgbClr val="FF0000"/>
                </a:solidFill>
              </a:rPr>
              <a:t> </a:t>
            </a:r>
            <a:r>
              <a:rPr lang="en-US" sz="3600" dirty="0" err="1">
                <a:solidFill>
                  <a:srgbClr val="FF0000"/>
                </a:solidFill>
              </a:rPr>
              <a:t>uang</a:t>
            </a:r>
            <a:r>
              <a:rPr lang="en-US" sz="3600" dirty="0">
                <a:solidFill>
                  <a:srgbClr val="FF0000"/>
                </a:solidFill>
              </a:rPr>
              <a:t> </a:t>
            </a:r>
            <a:r>
              <a:rPr lang="en-US" sz="3600" dirty="0" err="1">
                <a:solidFill>
                  <a:srgbClr val="FF0000"/>
                </a:solidFill>
              </a:rPr>
              <a:t>panjar</a:t>
            </a:r>
            <a:r>
              <a:rPr lang="en-US" sz="3600" dirty="0">
                <a:solidFill>
                  <a:srgbClr val="FF0000"/>
                </a:solidFill>
              </a:rPr>
              <a:t>, BP/BPP </a:t>
            </a:r>
            <a:r>
              <a:rPr lang="en-US" sz="3600" dirty="0" err="1"/>
              <a:t>membayar</a:t>
            </a:r>
            <a:r>
              <a:rPr lang="en-US" sz="3600" dirty="0"/>
              <a:t> </a:t>
            </a:r>
            <a:r>
              <a:rPr lang="en-US" sz="3600" dirty="0" err="1"/>
              <a:t>kekurangannya</a:t>
            </a:r>
            <a:r>
              <a:rPr lang="en-US" sz="3600" dirty="0"/>
              <a:t> </a:t>
            </a:r>
            <a:r>
              <a:rPr lang="en-US" sz="3600" dirty="0" err="1"/>
              <a:t>kepada</a:t>
            </a:r>
            <a:r>
              <a:rPr lang="en-US" sz="3600" dirty="0"/>
              <a:t> PPTK</a:t>
            </a:r>
            <a:endParaRPr lang="en-US" sz="3600" dirty="0">
              <a:solidFill>
                <a:srgbClr val="FF0000"/>
              </a:solidFill>
            </a:endParaRPr>
          </a:p>
        </p:txBody>
      </p:sp>
      <p:sp>
        <p:nvSpPr>
          <p:cNvPr id="2" name="Rectangle 1"/>
          <p:cNvSpPr/>
          <p:nvPr/>
        </p:nvSpPr>
        <p:spPr>
          <a:xfrm>
            <a:off x="457200" y="3821942"/>
            <a:ext cx="8229600" cy="1661993"/>
          </a:xfrm>
          <a:prstGeom prst="rect">
            <a:avLst/>
          </a:prstGeom>
          <a:solidFill>
            <a:srgbClr val="CCFFCC"/>
          </a:solidFill>
          <a:ln>
            <a:solidFill>
              <a:srgbClr val="4B5A60"/>
            </a:solidFill>
          </a:ln>
        </p:spPr>
        <p:txBody>
          <a:bodyPr wrap="square">
            <a:spAutoFit/>
          </a:bodyPr>
          <a:lstStyle/>
          <a:p>
            <a:pPr marL="114300">
              <a:buClrTx/>
            </a:pPr>
            <a:r>
              <a:rPr lang="en-US" sz="2800" dirty="0"/>
              <a:t>BP/BPP </a:t>
            </a:r>
            <a:r>
              <a:rPr lang="en-US" sz="2800" dirty="0" err="1"/>
              <a:t>mencatat</a:t>
            </a:r>
            <a:r>
              <a:rPr lang="en-US" sz="2800" dirty="0"/>
              <a:t> di </a:t>
            </a:r>
            <a:r>
              <a:rPr lang="en-US" sz="2800" b="1" dirty="0" err="1"/>
              <a:t>Buku</a:t>
            </a:r>
            <a:r>
              <a:rPr lang="en-US" sz="2800" b="1" dirty="0"/>
              <a:t> </a:t>
            </a:r>
            <a:r>
              <a:rPr lang="en-US" sz="2800" b="1" dirty="0" err="1"/>
              <a:t>Pembantu</a:t>
            </a:r>
            <a:r>
              <a:rPr lang="en-US" sz="2800" b="1" dirty="0"/>
              <a:t> Bank </a:t>
            </a:r>
            <a:r>
              <a:rPr lang="en-US" sz="2800" b="1" dirty="0" err="1"/>
              <a:t>atau</a:t>
            </a:r>
            <a:r>
              <a:rPr lang="en-US" sz="2800" b="1" dirty="0"/>
              <a:t> </a:t>
            </a:r>
            <a:r>
              <a:rPr lang="en-US" sz="2800" b="1" dirty="0" err="1"/>
              <a:t>Buku</a:t>
            </a:r>
            <a:r>
              <a:rPr lang="en-US" sz="2800" b="1" dirty="0"/>
              <a:t> </a:t>
            </a:r>
            <a:r>
              <a:rPr lang="en-US" sz="2800" b="1" dirty="0" err="1"/>
              <a:t>Pembantu</a:t>
            </a:r>
            <a:r>
              <a:rPr lang="en-US" sz="2800" b="1" dirty="0"/>
              <a:t> </a:t>
            </a:r>
            <a:r>
              <a:rPr lang="en-US" sz="2800" b="1" dirty="0" err="1"/>
              <a:t>Kas</a:t>
            </a:r>
            <a:r>
              <a:rPr lang="en-US" sz="2800" b="1" dirty="0"/>
              <a:t> </a:t>
            </a:r>
            <a:r>
              <a:rPr lang="en-US" sz="2800" b="1" dirty="0" err="1"/>
              <a:t>Tunai</a:t>
            </a:r>
            <a:r>
              <a:rPr lang="en-US" sz="2800" b="1" dirty="0"/>
              <a:t> </a:t>
            </a:r>
            <a:r>
              <a:rPr lang="en-US" sz="2800" dirty="0" err="1"/>
              <a:t>pada</a:t>
            </a:r>
            <a:r>
              <a:rPr lang="en-US" sz="2800" dirty="0"/>
              <a:t> </a:t>
            </a:r>
            <a:r>
              <a:rPr lang="en-US" sz="2800" dirty="0" err="1"/>
              <a:t>sisi</a:t>
            </a:r>
            <a:r>
              <a:rPr lang="en-US" sz="2800" dirty="0"/>
              <a:t> </a:t>
            </a:r>
            <a:r>
              <a:rPr lang="en-US" sz="2800" b="1" i="1" dirty="0" err="1">
                <a:solidFill>
                  <a:srgbClr val="FF0000"/>
                </a:solidFill>
              </a:rPr>
              <a:t>pengeluaran</a:t>
            </a:r>
            <a:r>
              <a:rPr lang="en-US" sz="2800" b="1" i="1" dirty="0">
                <a:solidFill>
                  <a:srgbClr val="FF0000"/>
                </a:solidFill>
              </a:rPr>
              <a:t> </a:t>
            </a:r>
            <a:r>
              <a:rPr lang="en-US" sz="2800" dirty="0" err="1"/>
              <a:t>sebesar</a:t>
            </a:r>
            <a:r>
              <a:rPr lang="en-US" sz="2800" dirty="0"/>
              <a:t> yang </a:t>
            </a:r>
            <a:r>
              <a:rPr lang="en-US" sz="2800" dirty="0" err="1"/>
              <a:t>dibayarkan</a:t>
            </a:r>
            <a:r>
              <a:rPr lang="en-US" sz="2800" dirty="0"/>
              <a:t>.</a:t>
            </a:r>
            <a:endParaRPr lang="en-US" sz="2800" dirty="0"/>
          </a:p>
          <a:p>
            <a:endParaRPr lang="en-US" dirty="0"/>
          </a:p>
        </p:txBody>
      </p:sp>
      <p:sp>
        <p:nvSpPr>
          <p:cNvPr id="4" name="Down Arrow 3"/>
          <p:cNvSpPr/>
          <p:nvPr/>
        </p:nvSpPr>
        <p:spPr>
          <a:xfrm>
            <a:off x="4104312" y="2789695"/>
            <a:ext cx="484632" cy="978408"/>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70462" name="Group 94"/>
          <p:cNvGraphicFramePr>
            <a:graphicFrameLocks noGrp="1"/>
          </p:cNvGraphicFramePr>
          <p:nvPr/>
        </p:nvGraphicFramePr>
        <p:xfrm>
          <a:off x="716574" y="2700338"/>
          <a:ext cx="8077200" cy="3688024"/>
        </p:xfrm>
        <a:graphic>
          <a:graphicData uri="http://schemas.openxmlformats.org/drawingml/2006/table">
            <a:tbl>
              <a:tblPr/>
              <a:tblGrid>
                <a:gridCol w="1447800"/>
                <a:gridCol w="2353408"/>
                <a:gridCol w="2058865"/>
                <a:gridCol w="2217127"/>
              </a:tblGrid>
              <a:tr h="396206">
                <a:tc rowSpan="2">
                  <a:txBody>
                    <a:bodyPr/>
                    <a:lstStyle/>
                    <a:p>
                      <a:pPr marL="0" marR="0" lvl="0" indent="0" algn="ctr" defTabSz="914400" rtl="0" eaLnBrk="1" fontAlgn="base" latinLnBrk="0" hangingPunct="1">
                        <a:lnSpc>
                          <a:spcPct val="100000"/>
                        </a:lnSpc>
                        <a:spcBef>
                          <a:spcPct val="0"/>
                        </a:spcBef>
                        <a:spcAft>
                          <a:spcPct val="0"/>
                        </a:spcAft>
                        <a:buClrTx/>
                        <a:buSzPct val="70000"/>
                        <a:buFont typeface="Wingdings" panose="05000000000000000000" pitchFamily="2" charset="2"/>
                        <a:buNone/>
                      </a:pPr>
                      <a:r>
                        <a:rPr kumimoji="0" lang="en-US" sz="2000" b="1" i="0" u="none" strike="noStrike" cap="none" normalizeH="0" baseline="0">
                          <a:ln>
                            <a:noFill/>
                          </a:ln>
                          <a:solidFill>
                            <a:schemeClr val="tx1"/>
                          </a:solidFill>
                          <a:effectLst>
                            <a:outerShdw blurRad="38100" dist="38100" dir="2700000" algn="tl">
                              <a:srgbClr val="000000"/>
                            </a:outerShdw>
                          </a:effectLst>
                          <a:latin typeface="Albertus" pitchFamily="34" charset="0"/>
                        </a:rPr>
                        <a:t>Langkah</a:t>
                      </a:r>
                      <a:endParaRPr kumimoji="0" lang="en-US" sz="2000" b="1" i="0" u="none" strike="noStrike" cap="none" normalizeH="0" baseline="0">
                        <a:ln>
                          <a:noFill/>
                        </a:ln>
                        <a:solidFill>
                          <a:schemeClr val="tx1"/>
                        </a:solidFill>
                        <a:effectLst>
                          <a:outerShdw blurRad="38100" dist="38100" dir="2700000" algn="tl">
                            <a:srgbClr val="000000"/>
                          </a:outerShdw>
                        </a:effectLst>
                        <a:latin typeface="Albertus" pitchFamily="34" charset="0"/>
                      </a:endParaRPr>
                    </a:p>
                  </a:txBody>
                  <a:tcPr marL="84406" marR="84406" marT="45716" marB="45716" anchor="ctr" horzOverflow="overflow">
                    <a:lnL w="28575" cap="flat" cmpd="sng" algn="ctr">
                      <a:solidFill>
                        <a:srgbClr val="FFFF00"/>
                      </a:solidFill>
                      <a:prstDash val="solid"/>
                      <a:round/>
                      <a:headEnd type="none" w="med" len="med"/>
                      <a:tailEnd type="none" w="med" len="med"/>
                    </a:lnL>
                    <a:lnR w="28575" cap="flat" cmpd="sng" algn="ctr">
                      <a:solidFill>
                        <a:srgbClr val="FFFF00"/>
                      </a:solidFill>
                      <a:prstDash val="solid"/>
                      <a:round/>
                      <a:headEnd type="none" w="med" len="med"/>
                      <a:tailEnd type="none" w="med" len="med"/>
                    </a:lnR>
                    <a:lnT w="28575" cap="flat" cmpd="sng" algn="ctr">
                      <a:solidFill>
                        <a:srgbClr val="FFFF00"/>
                      </a:solidFill>
                      <a:prstDash val="solid"/>
                      <a:round/>
                      <a:headEnd type="none" w="med" len="med"/>
                      <a:tailEnd type="none" w="med" len="med"/>
                    </a:lnT>
                    <a:lnB w="28575" cap="flat" cmpd="sng" algn="ctr">
                      <a:solidFill>
                        <a:srgbClr val="FFFF00"/>
                      </a:solidFill>
                      <a:prstDash val="solid"/>
                      <a:round/>
                      <a:headEnd type="none" w="med" len="med"/>
                      <a:tailEnd type="none" w="med" len="med"/>
                    </a:lnB>
                    <a:lnTlToBr>
                      <a:noFill/>
                    </a:lnTlToBr>
                    <a:lnBlToTr>
                      <a:noFill/>
                    </a:lnBlToTr>
                    <a:solidFill>
                      <a:schemeClr val="accent1"/>
                    </a:solidFill>
                  </a:tcPr>
                </a:tc>
                <a:tc rowSpan="2">
                  <a:txBody>
                    <a:bodyPr/>
                    <a:lstStyle/>
                    <a:p>
                      <a:pPr marL="0" marR="0" lvl="0" indent="0" algn="ctr" defTabSz="914400" rtl="0" eaLnBrk="1" fontAlgn="base" latinLnBrk="0" hangingPunct="1">
                        <a:lnSpc>
                          <a:spcPct val="100000"/>
                        </a:lnSpc>
                        <a:spcBef>
                          <a:spcPct val="0"/>
                        </a:spcBef>
                        <a:spcAft>
                          <a:spcPct val="0"/>
                        </a:spcAft>
                        <a:buClrTx/>
                        <a:buSzPct val="70000"/>
                        <a:buFont typeface="Wingdings" panose="05000000000000000000" pitchFamily="2" charset="2"/>
                        <a:buNone/>
                      </a:pPr>
                      <a:r>
                        <a:rPr kumimoji="0" lang="en-US" sz="2000" b="1" i="0" u="none" strike="noStrike" cap="none" normalizeH="0" baseline="0">
                          <a:ln>
                            <a:noFill/>
                          </a:ln>
                          <a:solidFill>
                            <a:schemeClr val="tx1"/>
                          </a:solidFill>
                          <a:effectLst>
                            <a:outerShdw blurRad="38100" dist="38100" dir="2700000" algn="tl">
                              <a:srgbClr val="000000"/>
                            </a:outerShdw>
                          </a:effectLst>
                          <a:latin typeface="Albertus" pitchFamily="34" charset="0"/>
                        </a:rPr>
                        <a:t>Mencatat pada Buku</a:t>
                      </a:r>
                      <a:endParaRPr kumimoji="0" lang="en-US" sz="2000" b="1" i="0" u="none" strike="noStrike" cap="none" normalizeH="0" baseline="0">
                        <a:ln>
                          <a:noFill/>
                        </a:ln>
                        <a:solidFill>
                          <a:schemeClr val="tx1"/>
                        </a:solidFill>
                        <a:effectLst>
                          <a:outerShdw blurRad="38100" dist="38100" dir="2700000" algn="tl">
                            <a:srgbClr val="000000"/>
                          </a:outerShdw>
                        </a:effectLst>
                        <a:latin typeface="Albertus" pitchFamily="34" charset="0"/>
                      </a:endParaRPr>
                    </a:p>
                  </a:txBody>
                  <a:tcPr marL="84406" marR="84406" marT="45716" marB="45716" anchor="ctr" horzOverflow="overflow">
                    <a:lnL w="28575" cap="flat" cmpd="sng" algn="ctr">
                      <a:solidFill>
                        <a:srgbClr val="FFFF00"/>
                      </a:solidFill>
                      <a:prstDash val="solid"/>
                      <a:round/>
                      <a:headEnd type="none" w="med" len="med"/>
                      <a:tailEnd type="none" w="med" len="med"/>
                    </a:lnL>
                    <a:lnR w="28575" cap="flat" cmpd="sng" algn="ctr">
                      <a:solidFill>
                        <a:srgbClr val="FFFF00"/>
                      </a:solidFill>
                      <a:prstDash val="solid"/>
                      <a:round/>
                      <a:headEnd type="none" w="med" len="med"/>
                      <a:tailEnd type="none" w="med" len="med"/>
                    </a:lnR>
                    <a:lnT w="28575" cap="flat" cmpd="sng" algn="ctr">
                      <a:solidFill>
                        <a:srgbClr val="FFFF00"/>
                      </a:solidFill>
                      <a:prstDash val="solid"/>
                      <a:round/>
                      <a:headEnd type="none" w="med" len="med"/>
                      <a:tailEnd type="none" w="med" len="med"/>
                    </a:lnT>
                    <a:lnB w="28575" cap="flat" cmpd="sng" algn="ctr">
                      <a:solidFill>
                        <a:srgbClr val="FFFF00"/>
                      </a:solidFill>
                      <a:prstDash val="solid"/>
                      <a:round/>
                      <a:headEnd type="none" w="med" len="med"/>
                      <a:tailEnd type="none" w="med" len="med"/>
                    </a:lnB>
                    <a:lnTlToBr>
                      <a:noFill/>
                    </a:lnTlToBr>
                    <a:lnBlToTr>
                      <a:noFill/>
                    </a:lnBlToTr>
                    <a:solidFill>
                      <a:schemeClr val="accent1"/>
                    </a:solidFill>
                  </a:tcPr>
                </a:tc>
                <a:tc gridSpan="2">
                  <a:txBody>
                    <a:bodyPr/>
                    <a:lstStyle/>
                    <a:p>
                      <a:pPr marL="0" marR="0" lvl="0" indent="0" algn="ctr" defTabSz="914400" rtl="0" eaLnBrk="1" fontAlgn="base" latinLnBrk="0" hangingPunct="1">
                        <a:lnSpc>
                          <a:spcPct val="100000"/>
                        </a:lnSpc>
                        <a:spcBef>
                          <a:spcPct val="0"/>
                        </a:spcBef>
                        <a:spcAft>
                          <a:spcPct val="0"/>
                        </a:spcAft>
                        <a:buClrTx/>
                        <a:buSzPct val="70000"/>
                        <a:buFont typeface="Wingdings" panose="05000000000000000000" pitchFamily="2" charset="2"/>
                        <a:buNone/>
                      </a:pPr>
                      <a:r>
                        <a:rPr kumimoji="0" lang="en-US" sz="2000" b="1" i="0" u="none" strike="noStrike" cap="none" normalizeH="0" baseline="0">
                          <a:ln>
                            <a:noFill/>
                          </a:ln>
                          <a:solidFill>
                            <a:schemeClr val="tx1"/>
                          </a:solidFill>
                          <a:effectLst>
                            <a:outerShdw blurRad="38100" dist="38100" dir="2700000" algn="tl">
                              <a:srgbClr val="000000"/>
                            </a:outerShdw>
                          </a:effectLst>
                          <a:latin typeface="Albertus" pitchFamily="34" charset="0"/>
                        </a:rPr>
                        <a:t>Mencatat Pada Kolom</a:t>
                      </a:r>
                      <a:endParaRPr kumimoji="0" lang="en-US" sz="2000" b="1" i="0" u="none" strike="noStrike" cap="none" normalizeH="0" baseline="0">
                        <a:ln>
                          <a:noFill/>
                        </a:ln>
                        <a:solidFill>
                          <a:schemeClr val="tx1"/>
                        </a:solidFill>
                        <a:effectLst>
                          <a:outerShdw blurRad="38100" dist="38100" dir="2700000" algn="tl">
                            <a:srgbClr val="000000"/>
                          </a:outerShdw>
                        </a:effectLst>
                        <a:latin typeface="Albertus" pitchFamily="34" charset="0"/>
                      </a:endParaRPr>
                    </a:p>
                  </a:txBody>
                  <a:tcPr marL="84406" marR="84406" marT="45716" marB="45716" horzOverflow="overflow">
                    <a:lnL w="28575" cap="flat" cmpd="sng" algn="ctr">
                      <a:solidFill>
                        <a:srgbClr val="FFFF00"/>
                      </a:solidFill>
                      <a:prstDash val="solid"/>
                      <a:round/>
                      <a:headEnd type="none" w="med" len="med"/>
                      <a:tailEnd type="none" w="med" len="med"/>
                    </a:lnL>
                    <a:lnR w="28575" cap="flat" cmpd="sng" algn="ctr">
                      <a:solidFill>
                        <a:srgbClr val="FFFF00"/>
                      </a:solidFill>
                      <a:prstDash val="solid"/>
                      <a:round/>
                      <a:headEnd type="none" w="med" len="med"/>
                      <a:tailEnd type="none" w="med" len="med"/>
                    </a:lnR>
                    <a:lnT w="28575" cap="flat" cmpd="sng" algn="ctr">
                      <a:solidFill>
                        <a:srgbClr val="FFFF00"/>
                      </a:solidFill>
                      <a:prstDash val="solid"/>
                      <a:round/>
                      <a:headEnd type="none" w="med" len="med"/>
                      <a:tailEnd type="none" w="med" len="med"/>
                    </a:lnT>
                    <a:lnB w="28575" cap="flat" cmpd="sng" algn="ctr">
                      <a:solidFill>
                        <a:srgbClr val="FFFF00"/>
                      </a:solidFill>
                      <a:prstDash val="solid"/>
                      <a:round/>
                      <a:headEnd type="none" w="med" len="med"/>
                      <a:tailEnd type="none" w="med" len="med"/>
                    </a:lnB>
                    <a:lnTlToBr>
                      <a:noFill/>
                    </a:lnTlToBr>
                    <a:lnBlToTr>
                      <a:noFill/>
                    </a:lnBlToTr>
                    <a:solidFill>
                      <a:schemeClr val="accent1"/>
                    </a:solidFill>
                  </a:tcPr>
                </a:tc>
                <a:tc hMerge="1">
                  <a:tcPr/>
                </a:tc>
              </a:tr>
              <a:tr h="396206">
                <a:tc vMerge="1">
                  <a:tcPr/>
                </a:tc>
                <a:tc vMerge="1">
                  <a:tcPr/>
                </a:tc>
                <a:tc>
                  <a:txBody>
                    <a:bodyPr/>
                    <a:lstStyle/>
                    <a:p>
                      <a:pPr marL="0" marR="0" lvl="0" indent="0" algn="ctr" defTabSz="914400" rtl="0" eaLnBrk="1" fontAlgn="base" latinLnBrk="0" hangingPunct="1">
                        <a:lnSpc>
                          <a:spcPct val="100000"/>
                        </a:lnSpc>
                        <a:spcBef>
                          <a:spcPct val="0"/>
                        </a:spcBef>
                        <a:spcAft>
                          <a:spcPct val="0"/>
                        </a:spcAft>
                        <a:buClrTx/>
                        <a:buSzPct val="70000"/>
                        <a:buFont typeface="Wingdings" panose="05000000000000000000" pitchFamily="2" charset="2"/>
                        <a:buNone/>
                      </a:pPr>
                      <a:r>
                        <a:rPr kumimoji="0" lang="en-US" sz="2000" b="1" i="0" u="none" strike="noStrike" cap="none" normalizeH="0" baseline="0">
                          <a:ln>
                            <a:noFill/>
                          </a:ln>
                          <a:solidFill>
                            <a:schemeClr val="tx1"/>
                          </a:solidFill>
                          <a:effectLst>
                            <a:outerShdw blurRad="38100" dist="38100" dir="2700000" algn="tl">
                              <a:srgbClr val="000000"/>
                            </a:outerShdw>
                          </a:effectLst>
                          <a:latin typeface="Albertus" pitchFamily="34" charset="0"/>
                        </a:rPr>
                        <a:t>PENERIMAAN</a:t>
                      </a:r>
                      <a:endParaRPr kumimoji="0" lang="en-US" sz="2000" b="1" i="0" u="none" strike="noStrike" cap="none" normalizeH="0" baseline="0">
                        <a:ln>
                          <a:noFill/>
                        </a:ln>
                        <a:solidFill>
                          <a:schemeClr val="tx1"/>
                        </a:solidFill>
                        <a:effectLst>
                          <a:outerShdw blurRad="38100" dist="38100" dir="2700000" algn="tl">
                            <a:srgbClr val="000000"/>
                          </a:outerShdw>
                        </a:effectLst>
                        <a:latin typeface="Albertus" pitchFamily="34" charset="0"/>
                      </a:endParaRPr>
                    </a:p>
                  </a:txBody>
                  <a:tcPr marL="84406" marR="84406" marT="45716" marB="45716" horzOverflow="overflow">
                    <a:lnL w="28575" cap="flat" cmpd="sng" algn="ctr">
                      <a:solidFill>
                        <a:srgbClr val="FFFF00"/>
                      </a:solidFill>
                      <a:prstDash val="solid"/>
                      <a:round/>
                      <a:headEnd type="none" w="med" len="med"/>
                      <a:tailEnd type="none" w="med" len="med"/>
                    </a:lnL>
                    <a:lnR w="28575" cap="flat" cmpd="sng" algn="ctr">
                      <a:solidFill>
                        <a:srgbClr val="FFFF00"/>
                      </a:solidFill>
                      <a:prstDash val="solid"/>
                      <a:round/>
                      <a:headEnd type="none" w="med" len="med"/>
                      <a:tailEnd type="none" w="med" len="med"/>
                    </a:lnR>
                    <a:lnT w="28575" cap="flat" cmpd="sng" algn="ctr">
                      <a:solidFill>
                        <a:srgbClr val="FFFF00"/>
                      </a:solidFill>
                      <a:prstDash val="solid"/>
                      <a:round/>
                      <a:headEnd type="none" w="med" len="med"/>
                      <a:tailEnd type="none" w="med" len="med"/>
                    </a:lnT>
                    <a:lnB w="28575" cap="flat" cmpd="sng" algn="ctr">
                      <a:solidFill>
                        <a:srgbClr val="FFFF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Pct val="70000"/>
                        <a:buFont typeface="Wingdings" panose="05000000000000000000" pitchFamily="2" charset="2"/>
                        <a:buNone/>
                      </a:pPr>
                      <a:r>
                        <a:rPr kumimoji="0" lang="en-US" sz="2000" b="1" i="0" u="none" strike="noStrike" cap="none" normalizeH="0" baseline="0">
                          <a:ln>
                            <a:noFill/>
                          </a:ln>
                          <a:solidFill>
                            <a:schemeClr val="tx1"/>
                          </a:solidFill>
                          <a:effectLst>
                            <a:outerShdw blurRad="38100" dist="38100" dir="2700000" algn="tl">
                              <a:srgbClr val="000000"/>
                            </a:outerShdw>
                          </a:effectLst>
                          <a:latin typeface="Albertus" pitchFamily="34" charset="0"/>
                        </a:rPr>
                        <a:t>PENGELUARAN</a:t>
                      </a:r>
                      <a:endParaRPr kumimoji="0" lang="en-US" sz="2000" b="1" i="0" u="none" strike="noStrike" cap="none" normalizeH="0" baseline="0">
                        <a:ln>
                          <a:noFill/>
                        </a:ln>
                        <a:solidFill>
                          <a:schemeClr val="tx1"/>
                        </a:solidFill>
                        <a:effectLst>
                          <a:outerShdw blurRad="38100" dist="38100" dir="2700000" algn="tl">
                            <a:srgbClr val="000000"/>
                          </a:outerShdw>
                        </a:effectLst>
                        <a:latin typeface="Albertus" pitchFamily="34" charset="0"/>
                      </a:endParaRPr>
                    </a:p>
                  </a:txBody>
                  <a:tcPr marL="84406" marR="84406" marT="45716" marB="45716" horzOverflow="overflow">
                    <a:lnL w="28575" cap="flat" cmpd="sng" algn="ctr">
                      <a:solidFill>
                        <a:srgbClr val="FFFF00"/>
                      </a:solidFill>
                      <a:prstDash val="solid"/>
                      <a:round/>
                      <a:headEnd type="none" w="med" len="med"/>
                      <a:tailEnd type="none" w="med" len="med"/>
                    </a:lnL>
                    <a:lnR w="28575" cap="flat" cmpd="sng" algn="ctr">
                      <a:solidFill>
                        <a:srgbClr val="FFFF00"/>
                      </a:solidFill>
                      <a:prstDash val="solid"/>
                      <a:round/>
                      <a:headEnd type="none" w="med" len="med"/>
                      <a:tailEnd type="none" w="med" len="med"/>
                    </a:lnR>
                    <a:lnT w="28575" cap="flat" cmpd="sng" algn="ctr">
                      <a:solidFill>
                        <a:srgbClr val="FFFF00"/>
                      </a:solidFill>
                      <a:prstDash val="solid"/>
                      <a:round/>
                      <a:headEnd type="none" w="med" len="med"/>
                      <a:tailEnd type="none" w="med" len="med"/>
                    </a:lnT>
                    <a:lnB w="28575" cap="flat" cmpd="sng" algn="ctr">
                      <a:solidFill>
                        <a:srgbClr val="FFFF00"/>
                      </a:solidFill>
                      <a:prstDash val="solid"/>
                      <a:round/>
                      <a:headEnd type="none" w="med" len="med"/>
                      <a:tailEnd type="none" w="med" len="med"/>
                    </a:lnB>
                    <a:lnTlToBr>
                      <a:noFill/>
                    </a:lnTlToBr>
                    <a:lnBlToTr>
                      <a:noFill/>
                    </a:lnBlToTr>
                    <a:solidFill>
                      <a:schemeClr val="accent1"/>
                    </a:solidFill>
                  </a:tcPr>
                </a:tc>
              </a:tr>
              <a:tr h="700980">
                <a:tc>
                  <a:txBody>
                    <a:bodyPr/>
                    <a:lstStyle/>
                    <a:p>
                      <a:pPr marL="0" marR="0" lvl="0" indent="0" algn="ctr" defTabSz="914400" rtl="0" eaLnBrk="1" fontAlgn="base" latinLnBrk="0" hangingPunct="1">
                        <a:lnSpc>
                          <a:spcPct val="100000"/>
                        </a:lnSpc>
                        <a:spcBef>
                          <a:spcPct val="0"/>
                        </a:spcBef>
                        <a:spcAft>
                          <a:spcPct val="0"/>
                        </a:spcAft>
                        <a:buClrTx/>
                        <a:buSzPct val="70000"/>
                        <a:buFont typeface="Wingdings" panose="05000000000000000000" pitchFamily="2" charset="2"/>
                        <a:buNone/>
                      </a:pPr>
                      <a:r>
                        <a:rPr kumimoji="0" lang="en-US" sz="2000" b="0" i="0" u="none" strike="noStrike" cap="none" normalizeH="0" baseline="0">
                          <a:ln>
                            <a:noFill/>
                          </a:ln>
                          <a:solidFill>
                            <a:schemeClr val="tx1"/>
                          </a:solidFill>
                          <a:effectLst>
                            <a:outerShdw blurRad="38100" dist="38100" dir="2700000" algn="tl">
                              <a:srgbClr val="000000"/>
                            </a:outerShdw>
                          </a:effectLst>
                          <a:latin typeface="Albertus" pitchFamily="34" charset="0"/>
                        </a:rPr>
                        <a:t>1</a:t>
                      </a:r>
                      <a:endParaRPr kumimoji="0" lang="en-US" sz="2000" b="0" i="0" u="none" strike="noStrike" cap="none" normalizeH="0" baseline="0">
                        <a:ln>
                          <a:noFill/>
                        </a:ln>
                        <a:solidFill>
                          <a:schemeClr val="tx1"/>
                        </a:solidFill>
                        <a:effectLst>
                          <a:outerShdw blurRad="38100" dist="38100" dir="2700000" algn="tl">
                            <a:srgbClr val="000000"/>
                          </a:outerShdw>
                        </a:effectLst>
                        <a:latin typeface="Albertus" pitchFamily="34" charset="0"/>
                      </a:endParaRPr>
                    </a:p>
                  </a:txBody>
                  <a:tcPr marL="84406" marR="84406" marT="45716" marB="45716" horzOverflow="overflow">
                    <a:lnL w="28575" cap="flat" cmpd="sng" algn="ctr">
                      <a:solidFill>
                        <a:srgbClr val="FFFF00"/>
                      </a:solidFill>
                      <a:prstDash val="solid"/>
                      <a:round/>
                      <a:headEnd type="none" w="med" len="med"/>
                      <a:tailEnd type="none" w="med" len="med"/>
                    </a:lnL>
                    <a:lnR w="28575" cap="flat" cmpd="sng" algn="ctr">
                      <a:solidFill>
                        <a:srgbClr val="FFFF00"/>
                      </a:solidFill>
                      <a:prstDash val="solid"/>
                      <a:round/>
                      <a:headEnd type="none" w="med" len="med"/>
                      <a:tailEnd type="none" w="med" len="med"/>
                    </a:lnR>
                    <a:lnT w="28575" cap="flat" cmpd="sng" algn="ctr">
                      <a:solidFill>
                        <a:srgbClr val="FFFF00"/>
                      </a:solidFill>
                      <a:prstDash val="solid"/>
                      <a:round/>
                      <a:headEnd type="none" w="med" len="med"/>
                      <a:tailEnd type="none" w="med" len="med"/>
                    </a:lnT>
                    <a:lnB w="28575" cap="flat" cmpd="sng" algn="ctr">
                      <a:solidFill>
                        <a:srgbClr val="FFFF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Pct val="70000"/>
                        <a:buFont typeface="Wingdings" panose="05000000000000000000" pitchFamily="2" charset="2"/>
                        <a:buNone/>
                      </a:pPr>
                      <a:r>
                        <a:rPr kumimoji="0" lang="en-US" sz="2000" b="0" i="0" u="none" strike="noStrike" cap="none" normalizeH="0" baseline="0">
                          <a:ln>
                            <a:noFill/>
                          </a:ln>
                          <a:solidFill>
                            <a:schemeClr val="tx1"/>
                          </a:solidFill>
                          <a:effectLst>
                            <a:outerShdw blurRad="38100" dist="38100" dir="2700000" algn="tl">
                              <a:srgbClr val="000000"/>
                            </a:outerShdw>
                          </a:effectLst>
                          <a:latin typeface="Albertus" pitchFamily="34" charset="0"/>
                        </a:rPr>
                        <a:t>BKU </a:t>
                      </a:r>
                      <a:endParaRPr kumimoji="0" lang="en-US" sz="2000" b="0" i="0" u="none" strike="noStrike" cap="none" normalizeH="0" baseline="0">
                        <a:ln>
                          <a:noFill/>
                        </a:ln>
                        <a:solidFill>
                          <a:schemeClr val="tx1"/>
                        </a:solidFill>
                        <a:effectLst>
                          <a:outerShdw blurRad="38100" dist="38100" dir="2700000" algn="tl">
                            <a:srgbClr val="000000"/>
                          </a:outerShdw>
                        </a:effectLst>
                        <a:latin typeface="Albertus" pitchFamily="34" charset="0"/>
                      </a:endParaRPr>
                    </a:p>
                    <a:p>
                      <a:pPr marL="0" marR="0" lvl="0" indent="0" algn="l" defTabSz="914400" rtl="0" eaLnBrk="1" fontAlgn="base" latinLnBrk="0" hangingPunct="1">
                        <a:lnSpc>
                          <a:spcPct val="100000"/>
                        </a:lnSpc>
                        <a:spcBef>
                          <a:spcPct val="0"/>
                        </a:spcBef>
                        <a:spcAft>
                          <a:spcPct val="0"/>
                        </a:spcAft>
                        <a:buClrTx/>
                        <a:buSzPct val="70000"/>
                        <a:buFont typeface="Wingdings" panose="05000000000000000000" pitchFamily="2" charset="2"/>
                        <a:buNone/>
                      </a:pPr>
                      <a:r>
                        <a:rPr kumimoji="0" lang="en-US" sz="2000" b="0" i="0" u="none" strike="noStrike" cap="none" normalizeH="0" baseline="0">
                          <a:ln>
                            <a:noFill/>
                          </a:ln>
                          <a:solidFill>
                            <a:schemeClr val="tx1"/>
                          </a:solidFill>
                          <a:effectLst>
                            <a:outerShdw blurRad="38100" dist="38100" dir="2700000" algn="tl">
                              <a:srgbClr val="000000"/>
                            </a:outerShdw>
                          </a:effectLst>
                          <a:latin typeface="Albertus" pitchFamily="34" charset="0"/>
                        </a:rPr>
                        <a:t>(senilai panjar)</a:t>
                      </a:r>
                      <a:endParaRPr kumimoji="0" lang="en-US" sz="2000" b="0" i="0" u="none" strike="noStrike" cap="none" normalizeH="0" baseline="0">
                        <a:ln>
                          <a:noFill/>
                        </a:ln>
                        <a:solidFill>
                          <a:schemeClr val="tx1"/>
                        </a:solidFill>
                        <a:effectLst>
                          <a:outerShdw blurRad="38100" dist="38100" dir="2700000" algn="tl">
                            <a:srgbClr val="000000"/>
                          </a:outerShdw>
                        </a:effectLst>
                        <a:latin typeface="Albertus" pitchFamily="34" charset="0"/>
                      </a:endParaRPr>
                    </a:p>
                  </a:txBody>
                  <a:tcPr marL="84406" marR="84406" marT="45716" marB="45716" horzOverflow="overflow">
                    <a:lnL w="28575" cap="flat" cmpd="sng" algn="ctr">
                      <a:solidFill>
                        <a:srgbClr val="FFFF00"/>
                      </a:solidFill>
                      <a:prstDash val="solid"/>
                      <a:round/>
                      <a:headEnd type="none" w="med" len="med"/>
                      <a:tailEnd type="none" w="med" len="med"/>
                    </a:lnL>
                    <a:lnR w="28575" cap="flat" cmpd="sng" algn="ctr">
                      <a:solidFill>
                        <a:srgbClr val="FFFF00"/>
                      </a:solidFill>
                      <a:prstDash val="solid"/>
                      <a:round/>
                      <a:headEnd type="none" w="med" len="med"/>
                      <a:tailEnd type="none" w="med" len="med"/>
                    </a:lnR>
                    <a:lnT w="28575" cap="flat" cmpd="sng" algn="ctr">
                      <a:solidFill>
                        <a:srgbClr val="FFFF00"/>
                      </a:solidFill>
                      <a:prstDash val="solid"/>
                      <a:round/>
                      <a:headEnd type="none" w="med" len="med"/>
                      <a:tailEnd type="none" w="med" len="med"/>
                    </a:lnT>
                    <a:lnB w="28575" cap="flat" cmpd="sng" algn="ctr">
                      <a:solidFill>
                        <a:srgbClr val="FFFF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Pct val="70000"/>
                        <a:buFont typeface="Wingdings" panose="05000000000000000000" pitchFamily="2" charset="2"/>
                        <a:buNone/>
                      </a:pPr>
                      <a:r>
                        <a:rPr kumimoji="0" lang="en-US" sz="2000" b="1" i="0" u="none" strike="noStrike" cap="none" normalizeH="0" baseline="0">
                          <a:ln>
                            <a:noFill/>
                          </a:ln>
                          <a:solidFill>
                            <a:schemeClr val="tx1"/>
                          </a:solidFill>
                          <a:effectLst>
                            <a:outerShdw blurRad="38100" dist="38100" dir="2700000" algn="tl">
                              <a:srgbClr val="000000"/>
                            </a:outerShdw>
                          </a:effectLst>
                          <a:latin typeface="Albertus" pitchFamily="34" charset="0"/>
                        </a:rPr>
                        <a:t>√</a:t>
                      </a:r>
                      <a:endParaRPr kumimoji="0" lang="en-US" sz="2000" b="0" i="0" u="none" strike="noStrike" cap="none" normalizeH="0" baseline="0">
                        <a:ln>
                          <a:noFill/>
                        </a:ln>
                        <a:solidFill>
                          <a:schemeClr val="tx1"/>
                        </a:solidFill>
                        <a:effectLst>
                          <a:outerShdw blurRad="38100" dist="38100" dir="2700000" algn="tl">
                            <a:srgbClr val="000000"/>
                          </a:outerShdw>
                        </a:effectLst>
                        <a:latin typeface="Albertus" pitchFamily="34" charset="0"/>
                      </a:endParaRPr>
                    </a:p>
                  </a:txBody>
                  <a:tcPr marL="84406" marR="84406" marT="45716" marB="45716" horzOverflow="overflow">
                    <a:lnL w="28575" cap="flat" cmpd="sng" algn="ctr">
                      <a:solidFill>
                        <a:srgbClr val="FFFF00"/>
                      </a:solidFill>
                      <a:prstDash val="solid"/>
                      <a:round/>
                      <a:headEnd type="none" w="med" len="med"/>
                      <a:tailEnd type="none" w="med" len="med"/>
                    </a:lnL>
                    <a:lnR w="28575" cap="flat" cmpd="sng" algn="ctr">
                      <a:solidFill>
                        <a:srgbClr val="FFFF00"/>
                      </a:solidFill>
                      <a:prstDash val="solid"/>
                      <a:round/>
                      <a:headEnd type="none" w="med" len="med"/>
                      <a:tailEnd type="none" w="med" len="med"/>
                    </a:lnR>
                    <a:lnT w="28575" cap="flat" cmpd="sng" algn="ctr">
                      <a:solidFill>
                        <a:srgbClr val="FFFF00"/>
                      </a:solidFill>
                      <a:prstDash val="solid"/>
                      <a:round/>
                      <a:headEnd type="none" w="med" len="med"/>
                      <a:tailEnd type="none" w="med" len="med"/>
                    </a:lnT>
                    <a:lnB w="28575" cap="flat" cmpd="sng" algn="ctr">
                      <a:solidFill>
                        <a:srgbClr val="FFFF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Pct val="70000"/>
                        <a:buFont typeface="Wingdings" panose="05000000000000000000" pitchFamily="2" charset="2"/>
                        <a:buNone/>
                      </a:pPr>
                      <a:endParaRPr kumimoji="0" lang="en-US" sz="1600" b="0" i="0" u="none" strike="noStrike" cap="none" normalizeH="0" baseline="0">
                        <a:ln>
                          <a:noFill/>
                        </a:ln>
                        <a:solidFill>
                          <a:schemeClr val="tx1"/>
                        </a:solidFill>
                        <a:effectLst>
                          <a:outerShdw blurRad="38100" dist="38100" dir="2700000" algn="tl">
                            <a:srgbClr val="000000"/>
                          </a:outerShdw>
                        </a:effectLst>
                        <a:latin typeface="Albertus" pitchFamily="34" charset="0"/>
                      </a:endParaRPr>
                    </a:p>
                  </a:txBody>
                  <a:tcPr marL="84406" marR="84406" marT="45716" marB="45716" horzOverflow="overflow">
                    <a:lnL w="28575" cap="flat" cmpd="sng" algn="ctr">
                      <a:solidFill>
                        <a:srgbClr val="FFFF00"/>
                      </a:solidFill>
                      <a:prstDash val="solid"/>
                      <a:round/>
                      <a:headEnd type="none" w="med" len="med"/>
                      <a:tailEnd type="none" w="med" len="med"/>
                    </a:lnL>
                    <a:lnR w="28575" cap="flat" cmpd="sng" algn="ctr">
                      <a:solidFill>
                        <a:srgbClr val="FFFF00"/>
                      </a:solidFill>
                      <a:prstDash val="solid"/>
                      <a:round/>
                      <a:headEnd type="none" w="med" len="med"/>
                      <a:tailEnd type="none" w="med" len="med"/>
                    </a:lnR>
                    <a:lnT w="28575" cap="flat" cmpd="sng" algn="ctr">
                      <a:solidFill>
                        <a:srgbClr val="FFFF00"/>
                      </a:solidFill>
                      <a:prstDash val="solid"/>
                      <a:round/>
                      <a:headEnd type="none" w="med" len="med"/>
                      <a:tailEnd type="none" w="med" len="med"/>
                    </a:lnT>
                    <a:lnB w="28575" cap="flat" cmpd="sng" algn="ctr">
                      <a:solidFill>
                        <a:srgbClr val="FFFF00"/>
                      </a:solidFill>
                      <a:prstDash val="solid"/>
                      <a:round/>
                      <a:headEnd type="none" w="med" len="med"/>
                      <a:tailEnd type="none" w="med" len="med"/>
                    </a:lnB>
                    <a:lnTlToBr>
                      <a:noFill/>
                    </a:lnTlToBr>
                    <a:lnBlToTr>
                      <a:noFill/>
                    </a:lnBlToTr>
                    <a:noFill/>
                  </a:tcPr>
                </a:tc>
              </a:tr>
              <a:tr h="396206">
                <a:tc>
                  <a:txBody>
                    <a:bodyPr/>
                    <a:lstStyle/>
                    <a:p>
                      <a:pPr marL="0" marR="0" lvl="0" indent="0" algn="ctr" defTabSz="914400" rtl="0" eaLnBrk="1" fontAlgn="base" latinLnBrk="0" hangingPunct="1">
                        <a:lnSpc>
                          <a:spcPct val="100000"/>
                        </a:lnSpc>
                        <a:spcBef>
                          <a:spcPct val="0"/>
                        </a:spcBef>
                        <a:spcAft>
                          <a:spcPct val="0"/>
                        </a:spcAft>
                        <a:buClrTx/>
                        <a:buSzPct val="70000"/>
                        <a:buFont typeface="Wingdings" panose="05000000000000000000" pitchFamily="2" charset="2"/>
                        <a:buNone/>
                      </a:pPr>
                      <a:r>
                        <a:rPr kumimoji="0" lang="en-US" sz="2000" b="0" i="0" u="none" strike="noStrike" cap="none" normalizeH="0" baseline="0">
                          <a:ln>
                            <a:noFill/>
                          </a:ln>
                          <a:solidFill>
                            <a:schemeClr val="tx1"/>
                          </a:solidFill>
                          <a:effectLst>
                            <a:outerShdw blurRad="38100" dist="38100" dir="2700000" algn="tl">
                              <a:srgbClr val="000000"/>
                            </a:outerShdw>
                          </a:effectLst>
                          <a:latin typeface="Albertus" pitchFamily="34" charset="0"/>
                        </a:rPr>
                        <a:t>2</a:t>
                      </a:r>
                      <a:endParaRPr kumimoji="0" lang="en-US" sz="2000" b="0" i="0" u="none" strike="noStrike" cap="none" normalizeH="0" baseline="0">
                        <a:ln>
                          <a:noFill/>
                        </a:ln>
                        <a:solidFill>
                          <a:schemeClr val="tx1"/>
                        </a:solidFill>
                        <a:effectLst>
                          <a:outerShdw blurRad="38100" dist="38100" dir="2700000" algn="tl">
                            <a:srgbClr val="000000"/>
                          </a:outerShdw>
                        </a:effectLst>
                        <a:latin typeface="Albertus" pitchFamily="34" charset="0"/>
                      </a:endParaRPr>
                    </a:p>
                  </a:txBody>
                  <a:tcPr marL="84406" marR="84406" marT="45716" marB="45716" horzOverflow="overflow">
                    <a:lnL w="28575" cap="flat" cmpd="sng" algn="ctr">
                      <a:solidFill>
                        <a:srgbClr val="FFFF00"/>
                      </a:solidFill>
                      <a:prstDash val="solid"/>
                      <a:round/>
                      <a:headEnd type="none" w="med" len="med"/>
                      <a:tailEnd type="none" w="med" len="med"/>
                    </a:lnL>
                    <a:lnR w="28575" cap="flat" cmpd="sng" algn="ctr">
                      <a:solidFill>
                        <a:srgbClr val="FFFF00"/>
                      </a:solidFill>
                      <a:prstDash val="solid"/>
                      <a:round/>
                      <a:headEnd type="none" w="med" len="med"/>
                      <a:tailEnd type="none" w="med" len="med"/>
                    </a:lnR>
                    <a:lnT w="28575" cap="flat" cmpd="sng" algn="ctr">
                      <a:solidFill>
                        <a:srgbClr val="FFFF00"/>
                      </a:solidFill>
                      <a:prstDash val="solid"/>
                      <a:round/>
                      <a:headEnd type="none" w="med" len="med"/>
                      <a:tailEnd type="none" w="med" len="med"/>
                    </a:lnT>
                    <a:lnB w="28575" cap="flat" cmpd="sng" algn="ctr">
                      <a:solidFill>
                        <a:srgbClr val="FFFF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Pct val="70000"/>
                        <a:buFont typeface="Wingdings" panose="05000000000000000000" pitchFamily="2" charset="2"/>
                        <a:buNone/>
                      </a:pPr>
                      <a:r>
                        <a:rPr kumimoji="0" lang="en-US" sz="2000" b="0" i="0" u="none" strike="noStrike" cap="none" normalizeH="0" baseline="0">
                          <a:ln>
                            <a:noFill/>
                          </a:ln>
                          <a:solidFill>
                            <a:schemeClr val="tx1"/>
                          </a:solidFill>
                          <a:effectLst>
                            <a:outerShdw blurRad="38100" dist="38100" dir="2700000" algn="tl">
                              <a:srgbClr val="000000"/>
                            </a:outerShdw>
                          </a:effectLst>
                          <a:latin typeface="Albertus" pitchFamily="34" charset="0"/>
                        </a:rPr>
                        <a:t>BP Panjar</a:t>
                      </a:r>
                      <a:endParaRPr kumimoji="0" lang="en-US" sz="2000" b="0" i="0" u="none" strike="noStrike" cap="none" normalizeH="0" baseline="0">
                        <a:ln>
                          <a:noFill/>
                        </a:ln>
                        <a:solidFill>
                          <a:schemeClr val="tx1"/>
                        </a:solidFill>
                        <a:effectLst>
                          <a:outerShdw blurRad="38100" dist="38100" dir="2700000" algn="tl">
                            <a:srgbClr val="000000"/>
                          </a:outerShdw>
                        </a:effectLst>
                        <a:latin typeface="Albertus" pitchFamily="34" charset="0"/>
                      </a:endParaRPr>
                    </a:p>
                  </a:txBody>
                  <a:tcPr marL="84406" marR="84406" marT="45716" marB="45716" horzOverflow="overflow">
                    <a:lnL w="28575" cap="flat" cmpd="sng" algn="ctr">
                      <a:solidFill>
                        <a:srgbClr val="FFFF00"/>
                      </a:solidFill>
                      <a:prstDash val="solid"/>
                      <a:round/>
                      <a:headEnd type="none" w="med" len="med"/>
                      <a:tailEnd type="none" w="med" len="med"/>
                    </a:lnL>
                    <a:lnR w="28575" cap="flat" cmpd="sng" algn="ctr">
                      <a:solidFill>
                        <a:srgbClr val="FFFF00"/>
                      </a:solidFill>
                      <a:prstDash val="solid"/>
                      <a:round/>
                      <a:headEnd type="none" w="med" len="med"/>
                      <a:tailEnd type="none" w="med" len="med"/>
                    </a:lnR>
                    <a:lnT w="28575" cap="flat" cmpd="sng" algn="ctr">
                      <a:solidFill>
                        <a:srgbClr val="FFFF00"/>
                      </a:solidFill>
                      <a:prstDash val="solid"/>
                      <a:round/>
                      <a:headEnd type="none" w="med" len="med"/>
                      <a:tailEnd type="none" w="med" len="med"/>
                    </a:lnT>
                    <a:lnB w="28575" cap="flat" cmpd="sng" algn="ctr">
                      <a:solidFill>
                        <a:srgbClr val="FFFF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Pct val="70000"/>
                        <a:buFont typeface="Wingdings" panose="05000000000000000000" pitchFamily="2" charset="2"/>
                        <a:buNone/>
                      </a:pPr>
                      <a:r>
                        <a:rPr kumimoji="0" lang="en-US" sz="2000" b="0" i="0" u="none" strike="noStrike" cap="none" normalizeH="0" baseline="0">
                          <a:ln>
                            <a:noFill/>
                          </a:ln>
                          <a:solidFill>
                            <a:schemeClr val="tx1"/>
                          </a:solidFill>
                          <a:effectLst>
                            <a:outerShdw blurRad="38100" dist="38100" dir="2700000" algn="tl">
                              <a:srgbClr val="000000"/>
                            </a:outerShdw>
                          </a:effectLst>
                          <a:latin typeface="Albertus" pitchFamily="34" charset="0"/>
                        </a:rPr>
                        <a:t>√</a:t>
                      </a:r>
                      <a:endParaRPr kumimoji="0" lang="en-US" sz="2000" b="0" i="0" u="none" strike="noStrike" cap="none" normalizeH="0" baseline="0">
                        <a:ln>
                          <a:noFill/>
                        </a:ln>
                        <a:solidFill>
                          <a:schemeClr val="tx1"/>
                        </a:solidFill>
                        <a:effectLst>
                          <a:outerShdw blurRad="38100" dist="38100" dir="2700000" algn="tl">
                            <a:srgbClr val="000000"/>
                          </a:outerShdw>
                        </a:effectLst>
                        <a:latin typeface="Albertus" pitchFamily="34" charset="0"/>
                      </a:endParaRPr>
                    </a:p>
                  </a:txBody>
                  <a:tcPr marL="84406" marR="84406" marT="45716" marB="45716" horzOverflow="overflow">
                    <a:lnL w="28575" cap="flat" cmpd="sng" algn="ctr">
                      <a:solidFill>
                        <a:srgbClr val="FFFF00"/>
                      </a:solidFill>
                      <a:prstDash val="solid"/>
                      <a:round/>
                      <a:headEnd type="none" w="med" len="med"/>
                      <a:tailEnd type="none" w="med" len="med"/>
                    </a:lnL>
                    <a:lnR w="28575" cap="flat" cmpd="sng" algn="ctr">
                      <a:solidFill>
                        <a:srgbClr val="FFFF00"/>
                      </a:solidFill>
                      <a:prstDash val="solid"/>
                      <a:round/>
                      <a:headEnd type="none" w="med" len="med"/>
                      <a:tailEnd type="none" w="med" len="med"/>
                    </a:lnR>
                    <a:lnT w="28575" cap="flat" cmpd="sng" algn="ctr">
                      <a:solidFill>
                        <a:srgbClr val="FFFF00"/>
                      </a:solidFill>
                      <a:prstDash val="solid"/>
                      <a:round/>
                      <a:headEnd type="none" w="med" len="med"/>
                      <a:tailEnd type="none" w="med" len="med"/>
                    </a:lnT>
                    <a:lnB w="28575" cap="flat" cmpd="sng" algn="ctr">
                      <a:solidFill>
                        <a:srgbClr val="FFFF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Pct val="70000"/>
                        <a:buFont typeface="Wingdings" panose="05000000000000000000" pitchFamily="2" charset="2"/>
                        <a:buNone/>
                      </a:pPr>
                      <a:endParaRPr kumimoji="0" lang="en-US" sz="1600" b="0" i="0" u="none" strike="noStrike" cap="none" normalizeH="0" baseline="0">
                        <a:ln>
                          <a:noFill/>
                        </a:ln>
                        <a:solidFill>
                          <a:schemeClr val="tx1"/>
                        </a:solidFill>
                        <a:effectLst>
                          <a:outerShdw blurRad="38100" dist="38100" dir="2700000" algn="tl">
                            <a:srgbClr val="000000"/>
                          </a:outerShdw>
                        </a:effectLst>
                        <a:latin typeface="Albertus" pitchFamily="34" charset="0"/>
                      </a:endParaRPr>
                    </a:p>
                  </a:txBody>
                  <a:tcPr marL="84406" marR="84406" marT="45716" marB="45716" horzOverflow="overflow">
                    <a:lnL w="28575" cap="flat" cmpd="sng" algn="ctr">
                      <a:solidFill>
                        <a:srgbClr val="FFFF00"/>
                      </a:solidFill>
                      <a:prstDash val="solid"/>
                      <a:round/>
                      <a:headEnd type="none" w="med" len="med"/>
                      <a:tailEnd type="none" w="med" len="med"/>
                    </a:lnL>
                    <a:lnR w="28575" cap="flat" cmpd="sng" algn="ctr">
                      <a:solidFill>
                        <a:srgbClr val="FFFF00"/>
                      </a:solidFill>
                      <a:prstDash val="solid"/>
                      <a:round/>
                      <a:headEnd type="none" w="med" len="med"/>
                      <a:tailEnd type="none" w="med" len="med"/>
                    </a:lnR>
                    <a:lnT w="28575" cap="flat" cmpd="sng" algn="ctr">
                      <a:solidFill>
                        <a:srgbClr val="FFFF00"/>
                      </a:solidFill>
                      <a:prstDash val="solid"/>
                      <a:round/>
                      <a:headEnd type="none" w="med" len="med"/>
                      <a:tailEnd type="none" w="med" len="med"/>
                    </a:lnT>
                    <a:lnB w="28575" cap="flat" cmpd="sng" algn="ctr">
                      <a:solidFill>
                        <a:srgbClr val="FFFF00"/>
                      </a:solidFill>
                      <a:prstDash val="solid"/>
                      <a:round/>
                      <a:headEnd type="none" w="med" len="med"/>
                      <a:tailEnd type="none" w="med" len="med"/>
                    </a:lnB>
                    <a:lnTlToBr>
                      <a:noFill/>
                    </a:lnTlToBr>
                    <a:lnBlToTr>
                      <a:noFill/>
                    </a:lnBlToTr>
                    <a:noFill/>
                  </a:tcPr>
                </a:tc>
              </a:tr>
              <a:tr h="700980">
                <a:tc>
                  <a:txBody>
                    <a:bodyPr/>
                    <a:lstStyle/>
                    <a:p>
                      <a:pPr marL="0" marR="0" lvl="0" indent="0" algn="ctr" defTabSz="914400" rtl="0" eaLnBrk="1" fontAlgn="base" latinLnBrk="0" hangingPunct="1">
                        <a:lnSpc>
                          <a:spcPct val="100000"/>
                        </a:lnSpc>
                        <a:spcBef>
                          <a:spcPct val="0"/>
                        </a:spcBef>
                        <a:spcAft>
                          <a:spcPct val="0"/>
                        </a:spcAft>
                        <a:buClrTx/>
                        <a:buSzPct val="70000"/>
                        <a:buFont typeface="Wingdings" panose="05000000000000000000" pitchFamily="2" charset="2"/>
                        <a:buNone/>
                      </a:pPr>
                      <a:r>
                        <a:rPr kumimoji="0" lang="en-US" sz="2000" b="0" i="0" u="none" strike="noStrike" cap="none" normalizeH="0" baseline="0">
                          <a:ln>
                            <a:noFill/>
                          </a:ln>
                          <a:solidFill>
                            <a:schemeClr val="tx1"/>
                          </a:solidFill>
                          <a:effectLst>
                            <a:outerShdw blurRad="38100" dist="38100" dir="2700000" algn="tl">
                              <a:srgbClr val="000000"/>
                            </a:outerShdw>
                          </a:effectLst>
                          <a:latin typeface="Albertus" pitchFamily="34" charset="0"/>
                        </a:rPr>
                        <a:t>3</a:t>
                      </a:r>
                      <a:endParaRPr kumimoji="0" lang="en-US" sz="2000" b="0" i="0" u="none" strike="noStrike" cap="none" normalizeH="0" baseline="0">
                        <a:ln>
                          <a:noFill/>
                        </a:ln>
                        <a:solidFill>
                          <a:schemeClr val="tx1"/>
                        </a:solidFill>
                        <a:effectLst>
                          <a:outerShdw blurRad="38100" dist="38100" dir="2700000" algn="tl">
                            <a:srgbClr val="000000"/>
                          </a:outerShdw>
                        </a:effectLst>
                        <a:latin typeface="Albertus" pitchFamily="34" charset="0"/>
                      </a:endParaRPr>
                    </a:p>
                  </a:txBody>
                  <a:tcPr marL="84406" marR="84406" marT="45716" marB="45716" horzOverflow="overflow">
                    <a:lnL w="28575" cap="flat" cmpd="sng" algn="ctr">
                      <a:solidFill>
                        <a:srgbClr val="FFFF00"/>
                      </a:solidFill>
                      <a:prstDash val="solid"/>
                      <a:round/>
                      <a:headEnd type="none" w="med" len="med"/>
                      <a:tailEnd type="none" w="med" len="med"/>
                    </a:lnL>
                    <a:lnR w="28575" cap="flat" cmpd="sng" algn="ctr">
                      <a:solidFill>
                        <a:srgbClr val="FFFF00"/>
                      </a:solidFill>
                      <a:prstDash val="solid"/>
                      <a:round/>
                      <a:headEnd type="none" w="med" len="med"/>
                      <a:tailEnd type="none" w="med" len="med"/>
                    </a:lnR>
                    <a:lnT w="28575" cap="flat" cmpd="sng" algn="ctr">
                      <a:solidFill>
                        <a:srgbClr val="FFFF00"/>
                      </a:solidFill>
                      <a:prstDash val="solid"/>
                      <a:round/>
                      <a:headEnd type="none" w="med" len="med"/>
                      <a:tailEnd type="none" w="med" len="med"/>
                    </a:lnT>
                    <a:lnB w="28575" cap="flat" cmpd="sng" algn="ctr">
                      <a:solidFill>
                        <a:srgbClr val="FFFF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Pct val="70000"/>
                        <a:buFont typeface="Wingdings" panose="05000000000000000000" pitchFamily="2" charset="2"/>
                        <a:buNone/>
                      </a:pPr>
                      <a:r>
                        <a:rPr kumimoji="0" lang="en-US" sz="2000" b="0" i="0" u="none" strike="noStrike" cap="none" normalizeH="0" baseline="0">
                          <a:ln>
                            <a:noFill/>
                          </a:ln>
                          <a:solidFill>
                            <a:schemeClr val="tx1"/>
                          </a:solidFill>
                          <a:effectLst>
                            <a:outerShdw blurRad="38100" dist="38100" dir="2700000" algn="tl">
                              <a:srgbClr val="000000"/>
                            </a:outerShdw>
                          </a:effectLst>
                          <a:latin typeface="Albertus" pitchFamily="34" charset="0"/>
                        </a:rPr>
                        <a:t>BKU </a:t>
                      </a:r>
                      <a:endParaRPr kumimoji="0" lang="en-US" sz="2000" b="0" i="0" u="none" strike="noStrike" cap="none" normalizeH="0" baseline="0">
                        <a:ln>
                          <a:noFill/>
                        </a:ln>
                        <a:solidFill>
                          <a:schemeClr val="tx1"/>
                        </a:solidFill>
                        <a:effectLst>
                          <a:outerShdw blurRad="38100" dist="38100" dir="2700000" algn="tl">
                            <a:srgbClr val="000000"/>
                          </a:outerShdw>
                        </a:effectLst>
                        <a:latin typeface="Albertus" pitchFamily="34" charset="0"/>
                      </a:endParaRPr>
                    </a:p>
                    <a:p>
                      <a:pPr marL="0" marR="0" lvl="0" indent="0" algn="l" defTabSz="914400" rtl="0" eaLnBrk="1" fontAlgn="base" latinLnBrk="0" hangingPunct="1">
                        <a:lnSpc>
                          <a:spcPct val="100000"/>
                        </a:lnSpc>
                        <a:spcBef>
                          <a:spcPct val="0"/>
                        </a:spcBef>
                        <a:spcAft>
                          <a:spcPct val="0"/>
                        </a:spcAft>
                        <a:buClrTx/>
                        <a:buSzPct val="70000"/>
                        <a:buFont typeface="Wingdings" panose="05000000000000000000" pitchFamily="2" charset="2"/>
                        <a:buNone/>
                      </a:pPr>
                      <a:r>
                        <a:rPr kumimoji="0" lang="en-US" sz="2000" b="0" i="0" u="none" strike="noStrike" cap="none" normalizeH="0" baseline="0">
                          <a:ln>
                            <a:noFill/>
                          </a:ln>
                          <a:solidFill>
                            <a:schemeClr val="tx1"/>
                          </a:solidFill>
                          <a:effectLst>
                            <a:outerShdw blurRad="38100" dist="38100" dir="2700000" algn="tl">
                              <a:srgbClr val="000000"/>
                            </a:outerShdw>
                          </a:effectLst>
                          <a:latin typeface="Albertus" pitchFamily="34" charset="0"/>
                        </a:rPr>
                        <a:t>(senilai belanja)</a:t>
                      </a:r>
                      <a:endParaRPr kumimoji="0" lang="en-US" sz="2000" b="0" i="0" u="none" strike="noStrike" cap="none" normalizeH="0" baseline="0">
                        <a:ln>
                          <a:noFill/>
                        </a:ln>
                        <a:solidFill>
                          <a:schemeClr val="tx1"/>
                        </a:solidFill>
                        <a:effectLst>
                          <a:outerShdw blurRad="38100" dist="38100" dir="2700000" algn="tl">
                            <a:srgbClr val="000000"/>
                          </a:outerShdw>
                        </a:effectLst>
                        <a:latin typeface="Albertus" pitchFamily="34" charset="0"/>
                      </a:endParaRPr>
                    </a:p>
                  </a:txBody>
                  <a:tcPr marL="84406" marR="84406" marT="45716" marB="45716" horzOverflow="overflow">
                    <a:lnL w="28575" cap="flat" cmpd="sng" algn="ctr">
                      <a:solidFill>
                        <a:srgbClr val="FFFF00"/>
                      </a:solidFill>
                      <a:prstDash val="solid"/>
                      <a:round/>
                      <a:headEnd type="none" w="med" len="med"/>
                      <a:tailEnd type="none" w="med" len="med"/>
                    </a:lnL>
                    <a:lnR w="28575" cap="flat" cmpd="sng" algn="ctr">
                      <a:solidFill>
                        <a:srgbClr val="FFFF00"/>
                      </a:solidFill>
                      <a:prstDash val="solid"/>
                      <a:round/>
                      <a:headEnd type="none" w="med" len="med"/>
                      <a:tailEnd type="none" w="med" len="med"/>
                    </a:lnR>
                    <a:lnT w="28575" cap="flat" cmpd="sng" algn="ctr">
                      <a:solidFill>
                        <a:srgbClr val="FFFF00"/>
                      </a:solidFill>
                      <a:prstDash val="solid"/>
                      <a:round/>
                      <a:headEnd type="none" w="med" len="med"/>
                      <a:tailEnd type="none" w="med" len="med"/>
                    </a:lnT>
                    <a:lnB w="28575" cap="flat" cmpd="sng" algn="ctr">
                      <a:solidFill>
                        <a:srgbClr val="FFFF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Pct val="70000"/>
                        <a:buFont typeface="Wingdings" panose="05000000000000000000" pitchFamily="2" charset="2"/>
                        <a:buNone/>
                      </a:pPr>
                      <a:endParaRPr kumimoji="0" lang="en-US" sz="2000" b="0" i="0" u="none" strike="noStrike" cap="none" normalizeH="0" baseline="0">
                        <a:ln>
                          <a:noFill/>
                        </a:ln>
                        <a:solidFill>
                          <a:schemeClr val="tx1"/>
                        </a:solidFill>
                        <a:effectLst>
                          <a:outerShdw blurRad="38100" dist="38100" dir="2700000" algn="tl">
                            <a:srgbClr val="000000"/>
                          </a:outerShdw>
                        </a:effectLst>
                        <a:latin typeface="Albertus" pitchFamily="34" charset="0"/>
                      </a:endParaRPr>
                    </a:p>
                  </a:txBody>
                  <a:tcPr marL="84406" marR="84406" marT="45716" marB="45716" horzOverflow="overflow">
                    <a:lnL w="28575" cap="flat" cmpd="sng" algn="ctr">
                      <a:solidFill>
                        <a:srgbClr val="FFFF00"/>
                      </a:solidFill>
                      <a:prstDash val="solid"/>
                      <a:round/>
                      <a:headEnd type="none" w="med" len="med"/>
                      <a:tailEnd type="none" w="med" len="med"/>
                    </a:lnL>
                    <a:lnR w="28575" cap="flat" cmpd="sng" algn="ctr">
                      <a:solidFill>
                        <a:srgbClr val="FFFF00"/>
                      </a:solidFill>
                      <a:prstDash val="solid"/>
                      <a:round/>
                      <a:headEnd type="none" w="med" len="med"/>
                      <a:tailEnd type="none" w="med" len="med"/>
                    </a:lnR>
                    <a:lnT w="28575" cap="flat" cmpd="sng" algn="ctr">
                      <a:solidFill>
                        <a:srgbClr val="FFFF00"/>
                      </a:solidFill>
                      <a:prstDash val="solid"/>
                      <a:round/>
                      <a:headEnd type="none" w="med" len="med"/>
                      <a:tailEnd type="none" w="med" len="med"/>
                    </a:lnT>
                    <a:lnB w="28575" cap="flat" cmpd="sng" algn="ctr">
                      <a:solidFill>
                        <a:srgbClr val="FFFF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Pct val="70000"/>
                        <a:buFont typeface="Wingdings" panose="05000000000000000000" pitchFamily="2" charset="2"/>
                        <a:buNone/>
                      </a:pPr>
                      <a:r>
                        <a:rPr kumimoji="0" lang="en-US" sz="2000" b="1" i="0" u="none" strike="noStrike" cap="none" normalizeH="0" baseline="0">
                          <a:ln>
                            <a:noFill/>
                          </a:ln>
                          <a:solidFill>
                            <a:schemeClr val="tx1"/>
                          </a:solidFill>
                          <a:effectLst>
                            <a:outerShdw blurRad="38100" dist="38100" dir="2700000" algn="tl">
                              <a:srgbClr val="000000"/>
                            </a:outerShdw>
                          </a:effectLst>
                          <a:latin typeface="Albertus" pitchFamily="34" charset="0"/>
                        </a:rPr>
                        <a:t>√</a:t>
                      </a:r>
                      <a:endParaRPr kumimoji="0" lang="en-US" sz="2000" b="0" i="0" u="none" strike="noStrike" cap="none" normalizeH="0" baseline="0">
                        <a:ln>
                          <a:noFill/>
                        </a:ln>
                        <a:solidFill>
                          <a:schemeClr val="tx1"/>
                        </a:solidFill>
                        <a:effectLst>
                          <a:outerShdw blurRad="38100" dist="38100" dir="2700000" algn="tl">
                            <a:srgbClr val="000000"/>
                          </a:outerShdw>
                        </a:effectLst>
                        <a:latin typeface="Albertus" pitchFamily="34" charset="0"/>
                      </a:endParaRPr>
                    </a:p>
                  </a:txBody>
                  <a:tcPr marL="84406" marR="84406" marT="45716" marB="45716" horzOverflow="overflow">
                    <a:lnL w="28575" cap="flat" cmpd="sng" algn="ctr">
                      <a:solidFill>
                        <a:srgbClr val="FFFF00"/>
                      </a:solidFill>
                      <a:prstDash val="solid"/>
                      <a:round/>
                      <a:headEnd type="none" w="med" len="med"/>
                      <a:tailEnd type="none" w="med" len="med"/>
                    </a:lnL>
                    <a:lnR w="28575" cap="flat" cmpd="sng" algn="ctr">
                      <a:solidFill>
                        <a:srgbClr val="FFFF00"/>
                      </a:solidFill>
                      <a:prstDash val="solid"/>
                      <a:round/>
                      <a:headEnd type="none" w="med" len="med"/>
                      <a:tailEnd type="none" w="med" len="med"/>
                    </a:lnR>
                    <a:lnT w="28575" cap="flat" cmpd="sng" algn="ctr">
                      <a:solidFill>
                        <a:srgbClr val="FFFF00"/>
                      </a:solidFill>
                      <a:prstDash val="solid"/>
                      <a:round/>
                      <a:headEnd type="none" w="med" len="med"/>
                      <a:tailEnd type="none" w="med" len="med"/>
                    </a:lnT>
                    <a:lnB w="28575" cap="flat" cmpd="sng" algn="ctr">
                      <a:solidFill>
                        <a:srgbClr val="FFFF00"/>
                      </a:solidFill>
                      <a:prstDash val="solid"/>
                      <a:round/>
                      <a:headEnd type="none" w="med" len="med"/>
                      <a:tailEnd type="none" w="med" len="med"/>
                    </a:lnB>
                    <a:lnTlToBr>
                      <a:noFill/>
                    </a:lnTlToBr>
                    <a:lnBlToTr>
                      <a:noFill/>
                    </a:lnBlToTr>
                    <a:noFill/>
                  </a:tcPr>
                </a:tc>
              </a:tr>
              <a:tr h="396206">
                <a:tc>
                  <a:txBody>
                    <a:bodyPr/>
                    <a:lstStyle/>
                    <a:p>
                      <a:pPr marL="0" marR="0" lvl="0" indent="0" algn="ctr" defTabSz="914400" rtl="0" eaLnBrk="1" fontAlgn="base" latinLnBrk="0" hangingPunct="1">
                        <a:lnSpc>
                          <a:spcPct val="100000"/>
                        </a:lnSpc>
                        <a:spcBef>
                          <a:spcPct val="0"/>
                        </a:spcBef>
                        <a:spcAft>
                          <a:spcPct val="0"/>
                        </a:spcAft>
                        <a:buClrTx/>
                        <a:buSzPct val="70000"/>
                        <a:buFont typeface="Wingdings" panose="05000000000000000000" pitchFamily="2" charset="2"/>
                        <a:buNone/>
                      </a:pPr>
                      <a:r>
                        <a:rPr kumimoji="0" lang="en-US" sz="2000" b="0" i="0" u="none" strike="noStrike" cap="none" normalizeH="0" baseline="0">
                          <a:ln>
                            <a:noFill/>
                          </a:ln>
                          <a:solidFill>
                            <a:schemeClr val="tx1"/>
                          </a:solidFill>
                          <a:effectLst>
                            <a:outerShdw blurRad="38100" dist="38100" dir="2700000" algn="tl">
                              <a:srgbClr val="000000"/>
                            </a:outerShdw>
                          </a:effectLst>
                          <a:latin typeface="Albertus" pitchFamily="34" charset="0"/>
                        </a:rPr>
                        <a:t>4</a:t>
                      </a:r>
                      <a:endParaRPr kumimoji="0" lang="en-US" sz="2000" b="0" i="0" u="none" strike="noStrike" cap="none" normalizeH="0" baseline="0">
                        <a:ln>
                          <a:noFill/>
                        </a:ln>
                        <a:solidFill>
                          <a:schemeClr val="tx1"/>
                        </a:solidFill>
                        <a:effectLst>
                          <a:outerShdw blurRad="38100" dist="38100" dir="2700000" algn="tl">
                            <a:srgbClr val="000000"/>
                          </a:outerShdw>
                        </a:effectLst>
                        <a:latin typeface="Albertus" pitchFamily="34" charset="0"/>
                      </a:endParaRPr>
                    </a:p>
                  </a:txBody>
                  <a:tcPr marL="84406" marR="84406" marT="45716" marB="45716" horzOverflow="overflow">
                    <a:lnL w="28575" cap="flat" cmpd="sng" algn="ctr">
                      <a:solidFill>
                        <a:srgbClr val="FFFF00"/>
                      </a:solidFill>
                      <a:prstDash val="solid"/>
                      <a:round/>
                      <a:headEnd type="none" w="med" len="med"/>
                      <a:tailEnd type="none" w="med" len="med"/>
                    </a:lnL>
                    <a:lnR w="28575" cap="flat" cmpd="sng" algn="ctr">
                      <a:solidFill>
                        <a:srgbClr val="FFFF00"/>
                      </a:solidFill>
                      <a:prstDash val="solid"/>
                      <a:round/>
                      <a:headEnd type="none" w="med" len="med"/>
                      <a:tailEnd type="none" w="med" len="med"/>
                    </a:lnR>
                    <a:lnT w="28575" cap="flat" cmpd="sng" algn="ctr">
                      <a:solidFill>
                        <a:srgbClr val="FFFF00"/>
                      </a:solidFill>
                      <a:prstDash val="solid"/>
                      <a:round/>
                      <a:headEnd type="none" w="med" len="med"/>
                      <a:tailEnd type="none" w="med" len="med"/>
                    </a:lnT>
                    <a:lnB w="28575" cap="flat" cmpd="sng" algn="ctr">
                      <a:solidFill>
                        <a:srgbClr val="FFFF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Pct val="70000"/>
                        <a:buFont typeface="Wingdings" panose="05000000000000000000" pitchFamily="2" charset="2"/>
                        <a:buNone/>
                      </a:pPr>
                      <a:r>
                        <a:rPr kumimoji="0" lang="en-US" sz="2000" b="0" i="0" u="none" strike="noStrike" cap="none" normalizeH="0" baseline="0">
                          <a:ln>
                            <a:noFill/>
                          </a:ln>
                          <a:solidFill>
                            <a:schemeClr val="tx1"/>
                          </a:solidFill>
                          <a:effectLst>
                            <a:outerShdw blurRad="38100" dist="38100" dir="2700000" algn="tl">
                              <a:srgbClr val="000000"/>
                            </a:outerShdw>
                          </a:effectLst>
                          <a:latin typeface="Albertus" pitchFamily="34" charset="0"/>
                        </a:rPr>
                        <a:t>BP Rincian Obyek</a:t>
                      </a:r>
                      <a:endParaRPr kumimoji="0" lang="en-US" sz="2000" b="0" i="0" u="none" strike="noStrike" cap="none" normalizeH="0" baseline="0">
                        <a:ln>
                          <a:noFill/>
                        </a:ln>
                        <a:solidFill>
                          <a:schemeClr val="tx1"/>
                        </a:solidFill>
                        <a:effectLst>
                          <a:outerShdw blurRad="38100" dist="38100" dir="2700000" algn="tl">
                            <a:srgbClr val="000000"/>
                          </a:outerShdw>
                        </a:effectLst>
                        <a:latin typeface="Albertus" pitchFamily="34" charset="0"/>
                      </a:endParaRPr>
                    </a:p>
                  </a:txBody>
                  <a:tcPr marL="84406" marR="84406" marT="45716" marB="45716" horzOverflow="overflow">
                    <a:lnL w="28575" cap="flat" cmpd="sng" algn="ctr">
                      <a:solidFill>
                        <a:srgbClr val="FFFF00"/>
                      </a:solidFill>
                      <a:prstDash val="solid"/>
                      <a:round/>
                      <a:headEnd type="none" w="med" len="med"/>
                      <a:tailEnd type="none" w="med" len="med"/>
                    </a:lnL>
                    <a:lnR w="28575" cap="flat" cmpd="sng" algn="ctr">
                      <a:solidFill>
                        <a:srgbClr val="FFFF00"/>
                      </a:solidFill>
                      <a:prstDash val="solid"/>
                      <a:round/>
                      <a:headEnd type="none" w="med" len="med"/>
                      <a:tailEnd type="none" w="med" len="med"/>
                    </a:lnR>
                    <a:lnT w="28575" cap="flat" cmpd="sng" algn="ctr">
                      <a:solidFill>
                        <a:srgbClr val="FFFF00"/>
                      </a:solidFill>
                      <a:prstDash val="solid"/>
                      <a:round/>
                      <a:headEnd type="none" w="med" len="med"/>
                      <a:tailEnd type="none" w="med" len="med"/>
                    </a:lnT>
                    <a:lnB w="28575" cap="flat" cmpd="sng" algn="ctr">
                      <a:solidFill>
                        <a:srgbClr val="FFFF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Pct val="70000"/>
                        <a:buFont typeface="Wingdings" panose="05000000000000000000" pitchFamily="2" charset="2"/>
                        <a:buNone/>
                      </a:pPr>
                      <a:endParaRPr kumimoji="0" lang="en-US" sz="2000" b="0" i="0" u="none" strike="noStrike" cap="none" normalizeH="0" baseline="0">
                        <a:ln>
                          <a:noFill/>
                        </a:ln>
                        <a:solidFill>
                          <a:schemeClr val="tx1"/>
                        </a:solidFill>
                        <a:effectLst>
                          <a:outerShdw blurRad="38100" dist="38100" dir="2700000" algn="tl">
                            <a:srgbClr val="000000"/>
                          </a:outerShdw>
                        </a:effectLst>
                        <a:latin typeface="Albertus" pitchFamily="34" charset="0"/>
                      </a:endParaRPr>
                    </a:p>
                  </a:txBody>
                  <a:tcPr marL="84406" marR="84406" marT="45716" marB="45716" horzOverflow="overflow">
                    <a:lnL w="28575" cap="flat" cmpd="sng" algn="ctr">
                      <a:solidFill>
                        <a:srgbClr val="FFFF00"/>
                      </a:solidFill>
                      <a:prstDash val="solid"/>
                      <a:round/>
                      <a:headEnd type="none" w="med" len="med"/>
                      <a:tailEnd type="none" w="med" len="med"/>
                    </a:lnL>
                    <a:lnR w="28575" cap="flat" cmpd="sng" algn="ctr">
                      <a:solidFill>
                        <a:srgbClr val="FFFF00"/>
                      </a:solidFill>
                      <a:prstDash val="solid"/>
                      <a:round/>
                      <a:headEnd type="none" w="med" len="med"/>
                      <a:tailEnd type="none" w="med" len="med"/>
                    </a:lnR>
                    <a:lnT w="28575" cap="flat" cmpd="sng" algn="ctr">
                      <a:solidFill>
                        <a:srgbClr val="FFFF00"/>
                      </a:solidFill>
                      <a:prstDash val="solid"/>
                      <a:round/>
                      <a:headEnd type="none" w="med" len="med"/>
                      <a:tailEnd type="none" w="med" len="med"/>
                    </a:lnT>
                    <a:lnB w="28575" cap="flat" cmpd="sng" algn="ctr">
                      <a:solidFill>
                        <a:srgbClr val="FFFF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Pct val="70000"/>
                        <a:buFont typeface="Wingdings" panose="05000000000000000000" pitchFamily="2" charset="2"/>
                        <a:buNone/>
                      </a:pPr>
                      <a:r>
                        <a:rPr kumimoji="0" lang="en-US" sz="2000" b="0" i="0" u="none" strike="noStrike" cap="none" normalizeH="0" baseline="0">
                          <a:ln>
                            <a:noFill/>
                          </a:ln>
                          <a:solidFill>
                            <a:schemeClr val="tx1"/>
                          </a:solidFill>
                          <a:effectLst>
                            <a:outerShdw blurRad="38100" dist="38100" dir="2700000" algn="tl">
                              <a:srgbClr val="000000"/>
                            </a:outerShdw>
                          </a:effectLst>
                          <a:latin typeface="Albertus" pitchFamily="34" charset="0"/>
                        </a:rPr>
                        <a:t>(UP/GU/TU)</a:t>
                      </a:r>
                      <a:endParaRPr kumimoji="0" lang="en-US" sz="2000" b="0" i="0" u="none" strike="noStrike" cap="none" normalizeH="0" baseline="0">
                        <a:ln>
                          <a:noFill/>
                        </a:ln>
                        <a:solidFill>
                          <a:schemeClr val="tx1"/>
                        </a:solidFill>
                        <a:effectLst>
                          <a:outerShdw blurRad="38100" dist="38100" dir="2700000" algn="tl">
                            <a:srgbClr val="000000"/>
                          </a:outerShdw>
                        </a:effectLst>
                        <a:latin typeface="Albertus" pitchFamily="34" charset="0"/>
                      </a:endParaRPr>
                    </a:p>
                  </a:txBody>
                  <a:tcPr marL="84406" marR="84406" marT="45716" marB="45716" horzOverflow="overflow">
                    <a:lnL w="28575" cap="flat" cmpd="sng" algn="ctr">
                      <a:solidFill>
                        <a:srgbClr val="FFFF00"/>
                      </a:solidFill>
                      <a:prstDash val="solid"/>
                      <a:round/>
                      <a:headEnd type="none" w="med" len="med"/>
                      <a:tailEnd type="none" w="med" len="med"/>
                    </a:lnL>
                    <a:lnR w="28575" cap="flat" cmpd="sng" algn="ctr">
                      <a:solidFill>
                        <a:srgbClr val="FFFF00"/>
                      </a:solidFill>
                      <a:prstDash val="solid"/>
                      <a:round/>
                      <a:headEnd type="none" w="med" len="med"/>
                      <a:tailEnd type="none" w="med" len="med"/>
                    </a:lnR>
                    <a:lnT w="28575" cap="flat" cmpd="sng" algn="ctr">
                      <a:solidFill>
                        <a:srgbClr val="FFFF00"/>
                      </a:solidFill>
                      <a:prstDash val="solid"/>
                      <a:round/>
                      <a:headEnd type="none" w="med" len="med"/>
                      <a:tailEnd type="none" w="med" len="med"/>
                    </a:lnT>
                    <a:lnB w="28575" cap="flat" cmpd="sng" algn="ctr">
                      <a:solidFill>
                        <a:srgbClr val="FFFF00"/>
                      </a:solidFill>
                      <a:prstDash val="solid"/>
                      <a:round/>
                      <a:headEnd type="none" w="med" len="med"/>
                      <a:tailEnd type="none" w="med" len="med"/>
                    </a:lnB>
                    <a:lnTlToBr>
                      <a:noFill/>
                    </a:lnTlToBr>
                    <a:lnBlToTr>
                      <a:noFill/>
                    </a:lnBlToTr>
                    <a:noFill/>
                  </a:tcPr>
                </a:tc>
              </a:tr>
              <a:tr h="700980">
                <a:tc>
                  <a:txBody>
                    <a:bodyPr/>
                    <a:lstStyle/>
                    <a:p>
                      <a:pPr marL="0" marR="0" lvl="0" indent="0" algn="ctr" defTabSz="914400" rtl="0" eaLnBrk="1" fontAlgn="base" latinLnBrk="0" hangingPunct="1">
                        <a:lnSpc>
                          <a:spcPct val="100000"/>
                        </a:lnSpc>
                        <a:spcBef>
                          <a:spcPct val="0"/>
                        </a:spcBef>
                        <a:spcAft>
                          <a:spcPct val="0"/>
                        </a:spcAft>
                        <a:buClrTx/>
                        <a:buSzPct val="70000"/>
                        <a:buFont typeface="Wingdings" panose="05000000000000000000" pitchFamily="2" charset="2"/>
                        <a:buNone/>
                      </a:pPr>
                      <a:r>
                        <a:rPr kumimoji="0" lang="en-US" sz="2000" b="0" i="0" u="none" strike="noStrike" cap="none" normalizeH="0" baseline="0">
                          <a:ln>
                            <a:noFill/>
                          </a:ln>
                          <a:solidFill>
                            <a:schemeClr val="tx1"/>
                          </a:solidFill>
                          <a:effectLst>
                            <a:outerShdw blurRad="38100" dist="38100" dir="2700000" algn="tl">
                              <a:srgbClr val="000000"/>
                            </a:outerShdw>
                          </a:effectLst>
                          <a:latin typeface="Albertus" pitchFamily="34" charset="0"/>
                        </a:rPr>
                        <a:t>5</a:t>
                      </a:r>
                      <a:endParaRPr kumimoji="0" lang="en-US" sz="2000" b="0" i="0" u="none" strike="noStrike" cap="none" normalizeH="0" baseline="0">
                        <a:ln>
                          <a:noFill/>
                        </a:ln>
                        <a:solidFill>
                          <a:schemeClr val="tx1"/>
                        </a:solidFill>
                        <a:effectLst>
                          <a:outerShdw blurRad="38100" dist="38100" dir="2700000" algn="tl">
                            <a:srgbClr val="000000"/>
                          </a:outerShdw>
                        </a:effectLst>
                        <a:latin typeface="Albertus" pitchFamily="34" charset="0"/>
                      </a:endParaRPr>
                    </a:p>
                  </a:txBody>
                  <a:tcPr marL="84406" marR="84406" marT="45716" marB="45716" horzOverflow="overflow">
                    <a:lnL w="28575" cap="flat" cmpd="sng" algn="ctr">
                      <a:solidFill>
                        <a:srgbClr val="FFFF00"/>
                      </a:solidFill>
                      <a:prstDash val="solid"/>
                      <a:round/>
                      <a:headEnd type="none" w="med" len="med"/>
                      <a:tailEnd type="none" w="med" len="med"/>
                    </a:lnL>
                    <a:lnR w="28575" cap="flat" cmpd="sng" algn="ctr">
                      <a:solidFill>
                        <a:srgbClr val="FFFF00"/>
                      </a:solidFill>
                      <a:prstDash val="solid"/>
                      <a:round/>
                      <a:headEnd type="none" w="med" len="med"/>
                      <a:tailEnd type="none" w="med" len="med"/>
                    </a:lnR>
                    <a:lnT w="28575" cap="flat" cmpd="sng" algn="ctr">
                      <a:solidFill>
                        <a:srgbClr val="FFFF00"/>
                      </a:solidFill>
                      <a:prstDash val="solid"/>
                      <a:round/>
                      <a:headEnd type="none" w="med" len="med"/>
                      <a:tailEnd type="none" w="med" len="med"/>
                    </a:lnT>
                    <a:lnB w="28575" cap="flat" cmpd="sng" algn="ctr">
                      <a:solidFill>
                        <a:srgbClr val="FFFF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Pct val="70000"/>
                        <a:buFont typeface="Wingdings" panose="05000000000000000000" pitchFamily="2" charset="2"/>
                        <a:buNone/>
                      </a:pPr>
                      <a:r>
                        <a:rPr kumimoji="0" lang="en-US" sz="2000" b="0" i="0" u="none" strike="noStrike" cap="none" normalizeH="0" baseline="0">
                          <a:ln>
                            <a:noFill/>
                          </a:ln>
                          <a:solidFill>
                            <a:schemeClr val="tx1"/>
                          </a:solidFill>
                          <a:effectLst>
                            <a:outerShdw blurRad="38100" dist="38100" dir="2700000" algn="tl">
                              <a:srgbClr val="000000"/>
                            </a:outerShdw>
                          </a:effectLst>
                          <a:latin typeface="Albertus" pitchFamily="34" charset="0"/>
                        </a:rPr>
                        <a:t>BP Kas Tunai atau BP Simpanan/Bank</a:t>
                      </a:r>
                      <a:endParaRPr kumimoji="0" lang="en-US" sz="2000" b="0" i="0" u="none" strike="noStrike" cap="none" normalizeH="0" baseline="0">
                        <a:ln>
                          <a:noFill/>
                        </a:ln>
                        <a:solidFill>
                          <a:schemeClr val="tx1"/>
                        </a:solidFill>
                        <a:effectLst>
                          <a:outerShdw blurRad="38100" dist="38100" dir="2700000" algn="tl">
                            <a:srgbClr val="000000"/>
                          </a:outerShdw>
                        </a:effectLst>
                        <a:latin typeface="Albertus" pitchFamily="34" charset="0"/>
                      </a:endParaRPr>
                    </a:p>
                  </a:txBody>
                  <a:tcPr marL="84406" marR="84406" marT="45716" marB="45716" horzOverflow="overflow">
                    <a:lnL w="28575" cap="flat" cmpd="sng" algn="ctr">
                      <a:solidFill>
                        <a:srgbClr val="FFFF00"/>
                      </a:solidFill>
                      <a:prstDash val="solid"/>
                      <a:round/>
                      <a:headEnd type="none" w="med" len="med"/>
                      <a:tailEnd type="none" w="med" len="med"/>
                    </a:lnL>
                    <a:lnR w="28575" cap="flat" cmpd="sng" algn="ctr">
                      <a:solidFill>
                        <a:srgbClr val="FFFF00"/>
                      </a:solidFill>
                      <a:prstDash val="solid"/>
                      <a:round/>
                      <a:headEnd type="none" w="med" len="med"/>
                      <a:tailEnd type="none" w="med" len="med"/>
                    </a:lnR>
                    <a:lnT w="28575" cap="flat" cmpd="sng" algn="ctr">
                      <a:solidFill>
                        <a:srgbClr val="FFFF00"/>
                      </a:solidFill>
                      <a:prstDash val="solid"/>
                      <a:round/>
                      <a:headEnd type="none" w="med" len="med"/>
                      <a:tailEnd type="none" w="med" len="med"/>
                    </a:lnT>
                    <a:lnB w="28575" cap="flat" cmpd="sng" algn="ctr">
                      <a:solidFill>
                        <a:srgbClr val="FFFF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Pct val="70000"/>
                        <a:buFont typeface="Wingdings" panose="05000000000000000000" pitchFamily="2" charset="2"/>
                        <a:buNone/>
                      </a:pPr>
                      <a:endParaRPr kumimoji="0" lang="en-US" sz="2000" b="0" i="0" u="none" strike="noStrike" cap="none" normalizeH="0" baseline="0">
                        <a:ln>
                          <a:noFill/>
                        </a:ln>
                        <a:solidFill>
                          <a:schemeClr val="tx1"/>
                        </a:solidFill>
                        <a:effectLst>
                          <a:outerShdw blurRad="38100" dist="38100" dir="2700000" algn="tl">
                            <a:srgbClr val="000000"/>
                          </a:outerShdw>
                        </a:effectLst>
                        <a:latin typeface="Albertus" pitchFamily="34" charset="0"/>
                      </a:endParaRPr>
                    </a:p>
                    <a:p>
                      <a:pPr marL="0" marR="0" lvl="0" indent="0" algn="ctr" defTabSz="914400" rtl="0" eaLnBrk="1" fontAlgn="base" latinLnBrk="0" hangingPunct="1">
                        <a:lnSpc>
                          <a:spcPct val="100000"/>
                        </a:lnSpc>
                        <a:spcBef>
                          <a:spcPct val="0"/>
                        </a:spcBef>
                        <a:spcAft>
                          <a:spcPct val="0"/>
                        </a:spcAft>
                        <a:buClrTx/>
                        <a:buSzPct val="70000"/>
                        <a:buFont typeface="Wingdings" panose="05000000000000000000" pitchFamily="2" charset="2"/>
                        <a:buNone/>
                      </a:pPr>
                      <a:endParaRPr kumimoji="0" lang="en-US" sz="2000" b="0" i="0" u="none" strike="noStrike" cap="none" normalizeH="0" baseline="0">
                        <a:ln>
                          <a:noFill/>
                        </a:ln>
                        <a:solidFill>
                          <a:schemeClr val="tx1"/>
                        </a:solidFill>
                        <a:effectLst>
                          <a:outerShdw blurRad="38100" dist="38100" dir="2700000" algn="tl">
                            <a:srgbClr val="000000"/>
                          </a:outerShdw>
                        </a:effectLst>
                        <a:latin typeface="Albertus" pitchFamily="34" charset="0"/>
                      </a:endParaRPr>
                    </a:p>
                  </a:txBody>
                  <a:tcPr marL="84406" marR="84406" marT="45716" marB="45716" horzOverflow="overflow">
                    <a:lnL w="28575" cap="flat" cmpd="sng" algn="ctr">
                      <a:solidFill>
                        <a:srgbClr val="FFFF00"/>
                      </a:solidFill>
                      <a:prstDash val="solid"/>
                      <a:round/>
                      <a:headEnd type="none" w="med" len="med"/>
                      <a:tailEnd type="none" w="med" len="med"/>
                    </a:lnL>
                    <a:lnR w="28575" cap="flat" cmpd="sng" algn="ctr">
                      <a:solidFill>
                        <a:srgbClr val="FFFF00"/>
                      </a:solidFill>
                      <a:prstDash val="solid"/>
                      <a:round/>
                      <a:headEnd type="none" w="med" len="med"/>
                      <a:tailEnd type="none" w="med" len="med"/>
                    </a:lnR>
                    <a:lnT w="28575" cap="flat" cmpd="sng" algn="ctr">
                      <a:solidFill>
                        <a:srgbClr val="FFFF00"/>
                      </a:solidFill>
                      <a:prstDash val="solid"/>
                      <a:round/>
                      <a:headEnd type="none" w="med" len="med"/>
                      <a:tailEnd type="none" w="med" len="med"/>
                    </a:lnT>
                    <a:lnB w="28575" cap="flat" cmpd="sng" algn="ctr">
                      <a:solidFill>
                        <a:srgbClr val="FFFF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Pct val="70000"/>
                        <a:buFont typeface="Wingdings" panose="05000000000000000000" pitchFamily="2" charset="2"/>
                        <a:buNone/>
                      </a:pPr>
                      <a:r>
                        <a:rPr kumimoji="0" lang="en-US" sz="2000" b="1" i="0" u="none" strike="noStrike" cap="none" normalizeH="0" baseline="0">
                          <a:ln>
                            <a:noFill/>
                          </a:ln>
                          <a:solidFill>
                            <a:schemeClr val="tx1"/>
                          </a:solidFill>
                          <a:effectLst>
                            <a:outerShdw blurRad="38100" dist="38100" dir="2700000" algn="tl">
                              <a:srgbClr val="000000"/>
                            </a:outerShdw>
                          </a:effectLst>
                          <a:latin typeface="Albertus" pitchFamily="34" charset="0"/>
                        </a:rPr>
                        <a:t>√</a:t>
                      </a:r>
                      <a:endParaRPr kumimoji="0" lang="en-US" sz="2000" b="0" i="0" u="none" strike="noStrike" cap="none" normalizeH="0" baseline="0">
                        <a:ln>
                          <a:noFill/>
                        </a:ln>
                        <a:solidFill>
                          <a:schemeClr val="tx1"/>
                        </a:solidFill>
                        <a:effectLst>
                          <a:outerShdw blurRad="38100" dist="38100" dir="2700000" algn="tl">
                            <a:srgbClr val="000000"/>
                          </a:outerShdw>
                        </a:effectLst>
                        <a:latin typeface="Albertus" pitchFamily="34" charset="0"/>
                      </a:endParaRPr>
                    </a:p>
                  </a:txBody>
                  <a:tcPr marL="84406" marR="84406" marT="45716" marB="45716" horzOverflow="overflow">
                    <a:lnL w="28575" cap="flat" cmpd="sng" algn="ctr">
                      <a:solidFill>
                        <a:srgbClr val="FFFF00"/>
                      </a:solidFill>
                      <a:prstDash val="solid"/>
                      <a:round/>
                      <a:headEnd type="none" w="med" len="med"/>
                      <a:tailEnd type="none" w="med" len="med"/>
                    </a:lnL>
                    <a:lnR w="28575" cap="flat" cmpd="sng" algn="ctr">
                      <a:solidFill>
                        <a:srgbClr val="FFFF00"/>
                      </a:solidFill>
                      <a:prstDash val="solid"/>
                      <a:round/>
                      <a:headEnd type="none" w="med" len="med"/>
                      <a:tailEnd type="none" w="med" len="med"/>
                    </a:lnR>
                    <a:lnT w="28575" cap="flat" cmpd="sng" algn="ctr">
                      <a:solidFill>
                        <a:srgbClr val="FFFF00"/>
                      </a:solidFill>
                      <a:prstDash val="solid"/>
                      <a:round/>
                      <a:headEnd type="none" w="med" len="med"/>
                      <a:tailEnd type="none" w="med" len="med"/>
                    </a:lnT>
                    <a:lnB w="28575" cap="flat" cmpd="sng" algn="ctr">
                      <a:solidFill>
                        <a:srgbClr val="FFFF00"/>
                      </a:solidFill>
                      <a:prstDash val="solid"/>
                      <a:round/>
                      <a:headEnd type="none" w="med" len="med"/>
                      <a:tailEnd type="none" w="med" len="med"/>
                    </a:lnB>
                    <a:lnTlToBr>
                      <a:noFill/>
                    </a:lnTlToBr>
                    <a:lnBlToTr>
                      <a:noFill/>
                    </a:lnBlToTr>
                    <a:noFill/>
                  </a:tcPr>
                </a:tc>
              </a:tr>
            </a:tbl>
          </a:graphicData>
        </a:graphic>
      </p:graphicFrame>
      <p:sp>
        <p:nvSpPr>
          <p:cNvPr id="24617" name="TextBox 3"/>
          <p:cNvSpPr txBox="1">
            <a:spLocks noChangeArrowheads="1"/>
          </p:cNvSpPr>
          <p:nvPr/>
        </p:nvSpPr>
        <p:spPr bwMode="auto">
          <a:xfrm>
            <a:off x="738554" y="1765321"/>
            <a:ext cx="8087458" cy="727075"/>
          </a:xfrm>
          <a:prstGeom prst="rect">
            <a:avLst/>
          </a:prstGeom>
          <a:noFill/>
          <a:ln w="25400" algn="ctr">
            <a:solidFill>
              <a:srgbClr val="00CC00"/>
            </a:solidFill>
            <a:miter lim="800000"/>
          </a:ln>
          <a:effectLst>
            <a:prstShdw prst="shdw17" dist="17961" dir="2700000">
              <a:srgbClr val="007A00"/>
            </a:prstShdw>
          </a:effectLst>
        </p:spPr>
        <p:txBody>
          <a:bodyPr>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fontAlgn="base">
              <a:spcBef>
                <a:spcPct val="0"/>
              </a:spcBef>
              <a:spcAft>
                <a:spcPct val="0"/>
              </a:spcAft>
            </a:pPr>
            <a:r>
              <a:rPr lang="en-US" sz="2000" b="1" dirty="0" err="1">
                <a:solidFill>
                  <a:srgbClr val="000000"/>
                </a:solidFill>
                <a:latin typeface="Avian" pitchFamily="34" charset="0"/>
              </a:rPr>
              <a:t>Langkah-langkah</a:t>
            </a:r>
            <a:r>
              <a:rPr lang="en-US" sz="2000" b="1" dirty="0">
                <a:solidFill>
                  <a:srgbClr val="000000"/>
                </a:solidFill>
                <a:latin typeface="Avian" pitchFamily="34" charset="0"/>
              </a:rPr>
              <a:t> </a:t>
            </a:r>
            <a:r>
              <a:rPr lang="en-US" sz="2000" b="1" dirty="0" err="1">
                <a:solidFill>
                  <a:srgbClr val="000000"/>
                </a:solidFill>
                <a:latin typeface="Avian" pitchFamily="34" charset="0"/>
              </a:rPr>
              <a:t>pembukuan</a:t>
            </a:r>
            <a:r>
              <a:rPr lang="en-US" sz="2000" b="1" dirty="0">
                <a:solidFill>
                  <a:srgbClr val="000000"/>
                </a:solidFill>
                <a:latin typeface="Avian" pitchFamily="34" charset="0"/>
              </a:rPr>
              <a:t> </a:t>
            </a:r>
            <a:r>
              <a:rPr lang="en-US" sz="2000" b="1" dirty="0" err="1">
                <a:solidFill>
                  <a:srgbClr val="000000"/>
                </a:solidFill>
                <a:latin typeface="Avian" pitchFamily="34" charset="0"/>
              </a:rPr>
              <a:t>pertanggungjawaban</a:t>
            </a:r>
            <a:r>
              <a:rPr lang="en-US" sz="2000" b="1" dirty="0">
                <a:solidFill>
                  <a:srgbClr val="000000"/>
                </a:solidFill>
                <a:latin typeface="Avian" pitchFamily="34" charset="0"/>
              </a:rPr>
              <a:t> </a:t>
            </a:r>
            <a:r>
              <a:rPr lang="en-US" sz="2000" b="1" dirty="0" err="1">
                <a:solidFill>
                  <a:srgbClr val="000000"/>
                </a:solidFill>
                <a:latin typeface="Avian" pitchFamily="34" charset="0"/>
              </a:rPr>
              <a:t>panjar</a:t>
            </a:r>
            <a:r>
              <a:rPr lang="en-US" sz="2000" b="1" dirty="0">
                <a:solidFill>
                  <a:srgbClr val="000000"/>
                </a:solidFill>
                <a:latin typeface="Avian" pitchFamily="34" charset="0"/>
              </a:rPr>
              <a:t> (</a:t>
            </a:r>
            <a:r>
              <a:rPr lang="en-US" sz="2000" b="1" dirty="0" err="1">
                <a:solidFill>
                  <a:srgbClr val="000000"/>
                </a:solidFill>
                <a:latin typeface="Avian" pitchFamily="34" charset="0"/>
              </a:rPr>
              <a:t>panjar</a:t>
            </a:r>
            <a:r>
              <a:rPr lang="en-US" sz="2000" b="1" dirty="0">
                <a:solidFill>
                  <a:srgbClr val="000000"/>
                </a:solidFill>
                <a:latin typeface="Avian" pitchFamily="34" charset="0"/>
              </a:rPr>
              <a:t>&lt;</a:t>
            </a:r>
            <a:r>
              <a:rPr lang="en-US" sz="2000" b="1" dirty="0" err="1">
                <a:solidFill>
                  <a:srgbClr val="000000"/>
                </a:solidFill>
                <a:latin typeface="Avian" pitchFamily="34" charset="0"/>
              </a:rPr>
              <a:t>belanja</a:t>
            </a:r>
            <a:r>
              <a:rPr lang="en-US" sz="2000" b="1" dirty="0">
                <a:solidFill>
                  <a:srgbClr val="000000"/>
                </a:solidFill>
                <a:latin typeface="Avian" pitchFamily="34" charset="0"/>
              </a:rPr>
              <a:t>)</a:t>
            </a:r>
            <a:endParaRPr lang="en-US" sz="2000" b="1" dirty="0">
              <a:solidFill>
                <a:srgbClr val="000000"/>
              </a:solidFill>
              <a:latin typeface="Avian" pitchFamily="34" charset="0"/>
            </a:endParaRPr>
          </a:p>
        </p:txBody>
      </p:sp>
      <p:sp>
        <p:nvSpPr>
          <p:cNvPr id="570413" name="Title 1"/>
          <p:cNvSpPr>
            <a:spLocks noGrp="1"/>
          </p:cNvSpPr>
          <p:nvPr>
            <p:ph type="title" idx="4294967295"/>
          </p:nvPr>
        </p:nvSpPr>
        <p:spPr>
          <a:xfrm>
            <a:off x="716578" y="301646"/>
            <a:ext cx="8043496" cy="823913"/>
          </a:xfrm>
          <a:ln w="22225" cap="flat" algn="ctr">
            <a:solidFill>
              <a:srgbClr val="FF0000"/>
            </a:solidFill>
          </a:ln>
          <a:effectLst>
            <a:prstShdw prst="shdw17" dist="17961" dir="2700000">
              <a:srgbClr val="FF0000">
                <a:gamma/>
                <a:shade val="60000"/>
                <a:invGamma/>
              </a:srgbClr>
            </a:prstShdw>
          </a:effectLst>
        </p:spPr>
        <p:txBody>
          <a:bodyPr bIns="91440" anchorCtr="1"/>
          <a:lstStyle/>
          <a:p>
            <a:pPr eaLnBrk="1" hangingPunct="1">
              <a:defRPr/>
            </a:pPr>
            <a:r>
              <a:rPr lang="en-US" sz="3200">
                <a:solidFill>
                  <a:srgbClr val="000000"/>
                </a:solidFill>
                <a:latin typeface="Albertus Extra Bold" pitchFamily="34" charset="0"/>
              </a:rPr>
              <a:t>PEMBUKUAN BELANJA</a:t>
            </a:r>
            <a:endParaRPr lang="en-US" sz="3200">
              <a:solidFill>
                <a:srgbClr val="000000"/>
              </a:solidFill>
              <a:latin typeface="Albertus Extra Bold" pitchFamily="34" charset="0"/>
            </a:endParaRPr>
          </a:p>
        </p:txBody>
      </p:sp>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30476"/>
            <a:ext cx="8229600" cy="4438684"/>
          </a:xfrm>
        </p:spPr>
        <p:txBody>
          <a:bodyPr>
            <a:normAutofit/>
          </a:bodyPr>
          <a:lstStyle/>
          <a:p>
            <a:pPr marL="0" indent="0">
              <a:buNone/>
            </a:pPr>
            <a:r>
              <a:rPr lang="en-US" sz="4000" b="1" dirty="0"/>
              <a:t>7) </a:t>
            </a:r>
            <a:r>
              <a:rPr lang="en-US" sz="4000" b="1" dirty="0" err="1"/>
              <a:t>Belanja</a:t>
            </a:r>
            <a:r>
              <a:rPr lang="en-US" sz="4000" b="1" dirty="0"/>
              <a:t> </a:t>
            </a:r>
            <a:r>
              <a:rPr lang="en-US" sz="4000" b="1" dirty="0" err="1"/>
              <a:t>melalui</a:t>
            </a:r>
            <a:r>
              <a:rPr lang="en-US" sz="4000" b="1" dirty="0"/>
              <a:t> LS</a:t>
            </a:r>
            <a:endParaRPr lang="en-US" sz="4000" b="1" dirty="0"/>
          </a:p>
          <a:p>
            <a:endParaRPr lang="en-US" sz="3200" dirty="0"/>
          </a:p>
          <a:p>
            <a:pPr lvl="1" algn="just"/>
            <a:r>
              <a:rPr lang="en-US" sz="2900" dirty="0"/>
              <a:t>BP/BPP </a:t>
            </a:r>
            <a:r>
              <a:rPr lang="en-US" sz="2900" dirty="0" err="1"/>
              <a:t>melaksanakan</a:t>
            </a:r>
            <a:r>
              <a:rPr lang="en-US" sz="2900" dirty="0"/>
              <a:t> </a:t>
            </a:r>
            <a:r>
              <a:rPr lang="en-US" sz="2900" dirty="0" err="1"/>
              <a:t>pembukuan</a:t>
            </a:r>
            <a:r>
              <a:rPr lang="en-US" sz="2900" dirty="0"/>
              <a:t> </a:t>
            </a:r>
            <a:r>
              <a:rPr lang="en-US" sz="2900" dirty="0" err="1"/>
              <a:t>pembayaran</a:t>
            </a:r>
            <a:r>
              <a:rPr lang="en-US" sz="2900" dirty="0"/>
              <a:t> </a:t>
            </a:r>
            <a:r>
              <a:rPr lang="en-US" sz="2900" dirty="0" err="1"/>
              <a:t>belanja</a:t>
            </a:r>
            <a:r>
              <a:rPr lang="en-US" sz="2900" dirty="0"/>
              <a:t> </a:t>
            </a:r>
            <a:r>
              <a:rPr lang="en-US" sz="2900" dirty="0" err="1"/>
              <a:t>melalui</a:t>
            </a:r>
            <a:r>
              <a:rPr lang="en-US" sz="2900" dirty="0"/>
              <a:t> LS </a:t>
            </a:r>
            <a:r>
              <a:rPr lang="en-US" sz="2900" dirty="0" err="1"/>
              <a:t>dengan</a:t>
            </a:r>
            <a:r>
              <a:rPr lang="en-US" sz="2900" dirty="0"/>
              <a:t> </a:t>
            </a:r>
            <a:r>
              <a:rPr lang="en-US" sz="2900" dirty="0" err="1"/>
              <a:t>melakukan</a:t>
            </a:r>
            <a:r>
              <a:rPr lang="en-US" sz="2900" dirty="0"/>
              <a:t> </a:t>
            </a:r>
            <a:r>
              <a:rPr lang="en-US" sz="2900" dirty="0" err="1"/>
              <a:t>pencatatan</a:t>
            </a:r>
            <a:r>
              <a:rPr lang="en-US" sz="2900" dirty="0"/>
              <a:t> </a:t>
            </a:r>
            <a:r>
              <a:rPr lang="en-US" sz="2900" dirty="0" err="1"/>
              <a:t>pada</a:t>
            </a:r>
            <a:r>
              <a:rPr lang="en-US" sz="2900" dirty="0"/>
              <a:t> </a:t>
            </a:r>
            <a:r>
              <a:rPr lang="en-US" sz="2900" dirty="0">
                <a:solidFill>
                  <a:srgbClr val="FF0000"/>
                </a:solidFill>
              </a:rPr>
              <a:t>BKU di </a:t>
            </a:r>
            <a:r>
              <a:rPr lang="en-US" sz="2900" dirty="0" err="1">
                <a:solidFill>
                  <a:srgbClr val="FF0000"/>
                </a:solidFill>
              </a:rPr>
              <a:t>sisi</a:t>
            </a:r>
            <a:r>
              <a:rPr lang="en-US" sz="2900" dirty="0">
                <a:solidFill>
                  <a:srgbClr val="FF0000"/>
                </a:solidFill>
              </a:rPr>
              <a:t> </a:t>
            </a:r>
            <a:r>
              <a:rPr lang="en-US" sz="2900" dirty="0" err="1">
                <a:solidFill>
                  <a:srgbClr val="FF0000"/>
                </a:solidFill>
              </a:rPr>
              <a:t>penerimaan</a:t>
            </a:r>
            <a:r>
              <a:rPr lang="en-US" sz="2900" dirty="0">
                <a:solidFill>
                  <a:srgbClr val="FF0000"/>
                </a:solidFill>
              </a:rPr>
              <a:t> </a:t>
            </a:r>
            <a:r>
              <a:rPr lang="en-US" sz="2900" dirty="0" err="1"/>
              <a:t>dan</a:t>
            </a:r>
            <a:r>
              <a:rPr lang="en-US" sz="2900" dirty="0"/>
              <a:t> </a:t>
            </a:r>
            <a:r>
              <a:rPr lang="en-US" sz="2900" b="1" dirty="0" err="1">
                <a:solidFill>
                  <a:srgbClr val="FF0000"/>
                </a:solidFill>
              </a:rPr>
              <a:t>sisi</a:t>
            </a:r>
            <a:r>
              <a:rPr lang="en-US" sz="2900" b="1" dirty="0">
                <a:solidFill>
                  <a:srgbClr val="FF0000"/>
                </a:solidFill>
              </a:rPr>
              <a:t> </a:t>
            </a:r>
            <a:r>
              <a:rPr lang="en-US" sz="2900" b="1" dirty="0" err="1">
                <a:solidFill>
                  <a:srgbClr val="FF0000"/>
                </a:solidFill>
              </a:rPr>
              <a:t>pengeluaran</a:t>
            </a:r>
            <a:r>
              <a:rPr lang="en-US" sz="2900" b="1" dirty="0">
                <a:solidFill>
                  <a:srgbClr val="FF0000"/>
                </a:solidFill>
              </a:rPr>
              <a:t> </a:t>
            </a:r>
            <a:r>
              <a:rPr lang="en-US" sz="2900" b="1" dirty="0" err="1">
                <a:solidFill>
                  <a:srgbClr val="FF0000"/>
                </a:solidFill>
              </a:rPr>
              <a:t>pada</a:t>
            </a:r>
            <a:r>
              <a:rPr lang="en-US" sz="2900" b="1" dirty="0">
                <a:solidFill>
                  <a:srgbClr val="FF0000"/>
                </a:solidFill>
              </a:rPr>
              <a:t> </a:t>
            </a:r>
            <a:r>
              <a:rPr lang="en-US" sz="2900" b="1" dirty="0" err="1">
                <a:solidFill>
                  <a:srgbClr val="FF0000"/>
                </a:solidFill>
              </a:rPr>
              <a:t>tanggal</a:t>
            </a:r>
            <a:r>
              <a:rPr lang="en-US" sz="2900" b="1" dirty="0">
                <a:solidFill>
                  <a:srgbClr val="FF0000"/>
                </a:solidFill>
              </a:rPr>
              <a:t> yang </a:t>
            </a:r>
            <a:r>
              <a:rPr lang="en-US" sz="2900" b="1" dirty="0" err="1">
                <a:solidFill>
                  <a:srgbClr val="FF0000"/>
                </a:solidFill>
              </a:rPr>
              <a:t>sama</a:t>
            </a:r>
            <a:r>
              <a:rPr lang="en-US" sz="2900" b="1" dirty="0">
                <a:solidFill>
                  <a:srgbClr val="FF0000"/>
                </a:solidFill>
              </a:rPr>
              <a:t>, </a:t>
            </a:r>
            <a:r>
              <a:rPr lang="en-US" sz="2900" dirty="0" err="1"/>
              <a:t>dan</a:t>
            </a:r>
            <a:r>
              <a:rPr lang="en-US" sz="2900" dirty="0"/>
              <a:t> </a:t>
            </a:r>
            <a:endParaRPr lang="en-US" sz="2900" dirty="0"/>
          </a:p>
          <a:p>
            <a:pPr lvl="1" algn="just"/>
            <a:r>
              <a:rPr lang="en-US" sz="2900" dirty="0" err="1"/>
              <a:t>mencatat</a:t>
            </a:r>
            <a:r>
              <a:rPr lang="en-US" sz="2900" dirty="0"/>
              <a:t> </a:t>
            </a:r>
            <a:r>
              <a:rPr lang="en-US" sz="2900" dirty="0" err="1"/>
              <a:t>pada</a:t>
            </a:r>
            <a:r>
              <a:rPr lang="en-US" sz="2900" dirty="0"/>
              <a:t> </a:t>
            </a:r>
            <a:r>
              <a:rPr lang="en-US" sz="2900" dirty="0" err="1"/>
              <a:t>Buku</a:t>
            </a:r>
            <a:r>
              <a:rPr lang="en-US" sz="2900" dirty="0"/>
              <a:t> </a:t>
            </a:r>
            <a:r>
              <a:rPr lang="en-US" sz="2900" dirty="0" err="1"/>
              <a:t>Pembantu</a:t>
            </a:r>
            <a:r>
              <a:rPr lang="en-US" sz="2900" dirty="0"/>
              <a:t> Sub </a:t>
            </a:r>
            <a:r>
              <a:rPr lang="en-US" sz="2900" dirty="0" err="1"/>
              <a:t>Rincian</a:t>
            </a:r>
            <a:r>
              <a:rPr lang="en-US" sz="2900" dirty="0"/>
              <a:t> </a:t>
            </a:r>
            <a:r>
              <a:rPr lang="en-US" sz="2900" dirty="0" err="1"/>
              <a:t>Objek</a:t>
            </a:r>
            <a:r>
              <a:rPr lang="en-US" sz="2900" dirty="0"/>
              <a:t> </a:t>
            </a:r>
            <a:r>
              <a:rPr lang="en-US" sz="2900" dirty="0" err="1"/>
              <a:t>Belanja</a:t>
            </a:r>
            <a:r>
              <a:rPr lang="en-US" sz="2900" dirty="0"/>
              <a:t> </a:t>
            </a:r>
            <a:r>
              <a:rPr lang="en-US" sz="2900" dirty="0" err="1"/>
              <a:t>pada</a:t>
            </a:r>
            <a:r>
              <a:rPr lang="en-US" sz="2900" dirty="0"/>
              <a:t> </a:t>
            </a:r>
            <a:r>
              <a:rPr lang="en-US" sz="2900" dirty="0" err="1"/>
              <a:t>kolom</a:t>
            </a:r>
            <a:r>
              <a:rPr lang="en-US" sz="2900" dirty="0"/>
              <a:t> </a:t>
            </a:r>
            <a:r>
              <a:rPr lang="en-US" sz="2900" dirty="0" err="1"/>
              <a:t>belanja</a:t>
            </a:r>
            <a:r>
              <a:rPr lang="en-US" sz="2900" dirty="0"/>
              <a:t> LS </a:t>
            </a:r>
            <a:r>
              <a:rPr lang="en-US" sz="2900" b="1" dirty="0" err="1">
                <a:solidFill>
                  <a:srgbClr val="FF0000"/>
                </a:solidFill>
              </a:rPr>
              <a:t>sebesar</a:t>
            </a:r>
            <a:r>
              <a:rPr lang="en-US" sz="2900" b="1" dirty="0">
                <a:solidFill>
                  <a:srgbClr val="FF0000"/>
                </a:solidFill>
              </a:rPr>
              <a:t> </a:t>
            </a:r>
            <a:r>
              <a:rPr lang="en-US" sz="2900" b="1" dirty="0" err="1">
                <a:solidFill>
                  <a:srgbClr val="FF0000"/>
                </a:solidFill>
              </a:rPr>
              <a:t>jumlah</a:t>
            </a:r>
            <a:r>
              <a:rPr lang="en-US" sz="2900" b="1" dirty="0">
                <a:solidFill>
                  <a:srgbClr val="FF0000"/>
                </a:solidFill>
              </a:rPr>
              <a:t> </a:t>
            </a:r>
            <a:r>
              <a:rPr lang="en-US" sz="2900" b="1" dirty="0" err="1">
                <a:solidFill>
                  <a:srgbClr val="FF0000"/>
                </a:solidFill>
              </a:rPr>
              <a:t>belanja</a:t>
            </a:r>
            <a:r>
              <a:rPr lang="en-US" sz="2900" b="1" dirty="0">
                <a:solidFill>
                  <a:srgbClr val="FF0000"/>
                </a:solidFill>
              </a:rPr>
              <a:t> </a:t>
            </a:r>
            <a:r>
              <a:rPr lang="en-US" sz="2900" b="1" dirty="0" err="1">
                <a:solidFill>
                  <a:srgbClr val="FF0000"/>
                </a:solidFill>
              </a:rPr>
              <a:t>bruto</a:t>
            </a:r>
            <a:r>
              <a:rPr lang="en-US" sz="2900" dirty="0"/>
              <a:t>.</a:t>
            </a:r>
            <a:endParaRPr lang="en-US" sz="2900" dirty="0"/>
          </a:p>
          <a:p>
            <a:endParaRPr lang="en-US" dirty="0"/>
          </a:p>
        </p:txBody>
      </p:sp>
    </p:spTree>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18" descr="C:\Documents and Settings\medina\My Documents\My Pictures\Microsoft Clip Organizer\j0318061.gif"/>
          <p:cNvPicPr>
            <a:picLocks noChangeAspect="1" noChangeArrowheads="1" noCrop="1"/>
          </p:cNvPicPr>
          <p:nvPr/>
        </p:nvPicPr>
        <p:blipFill>
          <a:blip r:embed="rId1">
            <a:extLst>
              <a:ext uri="{28A0092B-C50C-407E-A947-70E740481C1C}">
                <a14:useLocalDpi xmlns:a14="http://schemas.microsoft.com/office/drawing/2010/main" val="0"/>
              </a:ext>
            </a:extLst>
          </a:blip>
          <a:srcRect/>
          <a:stretch>
            <a:fillRect/>
          </a:stretch>
        </p:blipFill>
        <p:spPr bwMode="auto">
          <a:xfrm>
            <a:off x="7239000" y="5257800"/>
            <a:ext cx="1371600" cy="1447800"/>
          </a:xfrm>
          <a:prstGeom prst="rect">
            <a:avLst/>
          </a:prstGeom>
          <a:noFill/>
          <a:ln>
            <a:noFill/>
          </a:ln>
        </p:spPr>
      </p:pic>
      <p:graphicFrame>
        <p:nvGraphicFramePr>
          <p:cNvPr id="571462" name="Group 70"/>
          <p:cNvGraphicFramePr>
            <a:graphicFrameLocks noGrp="1"/>
          </p:cNvGraphicFramePr>
          <p:nvPr/>
        </p:nvGraphicFramePr>
        <p:xfrm>
          <a:off x="583234" y="2743205"/>
          <a:ext cx="8332177" cy="2701925"/>
        </p:xfrm>
        <a:graphic>
          <a:graphicData uri="http://schemas.openxmlformats.org/drawingml/2006/table">
            <a:tbl>
              <a:tblPr/>
              <a:tblGrid>
                <a:gridCol w="1493227"/>
                <a:gridCol w="2426677"/>
                <a:gridCol w="2124808"/>
                <a:gridCol w="2287465"/>
              </a:tblGrid>
              <a:tr h="606425">
                <a:tc rowSpan="2">
                  <a:txBody>
                    <a:bodyPr/>
                    <a:lstStyle/>
                    <a:p>
                      <a:pPr marL="0" marR="0" lvl="0" indent="0" algn="ctr" defTabSz="914400" rtl="0" eaLnBrk="1" fontAlgn="base" latinLnBrk="0" hangingPunct="1">
                        <a:lnSpc>
                          <a:spcPct val="100000"/>
                        </a:lnSpc>
                        <a:spcBef>
                          <a:spcPct val="0"/>
                        </a:spcBef>
                        <a:spcAft>
                          <a:spcPct val="0"/>
                        </a:spcAft>
                        <a:buClrTx/>
                        <a:buSzPct val="70000"/>
                        <a:buFont typeface="Wingdings" panose="05000000000000000000" pitchFamily="2" charset="2"/>
                        <a:buNone/>
                      </a:pPr>
                      <a:r>
                        <a:rPr kumimoji="0" lang="en-US" sz="2000" b="1" i="0" u="none" strike="noStrike" cap="none" normalizeH="0" baseline="0">
                          <a:ln>
                            <a:noFill/>
                          </a:ln>
                          <a:solidFill>
                            <a:schemeClr val="tx1"/>
                          </a:solidFill>
                          <a:effectLst>
                            <a:outerShdw blurRad="38100" dist="38100" dir="2700000" algn="tl">
                              <a:srgbClr val="000000"/>
                            </a:outerShdw>
                          </a:effectLst>
                          <a:latin typeface="Albertus" pitchFamily="34" charset="0"/>
                        </a:rPr>
                        <a:t>Langkah</a:t>
                      </a:r>
                      <a:endParaRPr kumimoji="0" lang="en-US" sz="2000" b="1" i="0" u="none" strike="noStrike" cap="none" normalizeH="0" baseline="0">
                        <a:ln>
                          <a:noFill/>
                        </a:ln>
                        <a:solidFill>
                          <a:schemeClr val="tx1"/>
                        </a:solidFill>
                        <a:effectLst>
                          <a:outerShdw blurRad="38100" dist="38100" dir="2700000" algn="tl">
                            <a:srgbClr val="000000"/>
                          </a:outerShdw>
                        </a:effectLst>
                        <a:latin typeface="Albertus" pitchFamily="34" charset="0"/>
                      </a:endParaRPr>
                    </a:p>
                  </a:txBody>
                  <a:tcPr marL="84406" marR="84406" anchor="ctr" horzOverflow="overflow">
                    <a:lnL w="28575" cap="flat" cmpd="sng" algn="ctr">
                      <a:solidFill>
                        <a:srgbClr val="FFFF00"/>
                      </a:solidFill>
                      <a:prstDash val="solid"/>
                      <a:round/>
                      <a:headEnd type="none" w="med" len="med"/>
                      <a:tailEnd type="none" w="med" len="med"/>
                    </a:lnL>
                    <a:lnR w="28575" cap="flat" cmpd="sng" algn="ctr">
                      <a:solidFill>
                        <a:srgbClr val="FFFF00"/>
                      </a:solidFill>
                      <a:prstDash val="solid"/>
                      <a:round/>
                      <a:headEnd type="none" w="med" len="med"/>
                      <a:tailEnd type="none" w="med" len="med"/>
                    </a:lnR>
                    <a:lnT w="28575" cap="flat" cmpd="sng" algn="ctr">
                      <a:solidFill>
                        <a:srgbClr val="FFFF00"/>
                      </a:solidFill>
                      <a:prstDash val="solid"/>
                      <a:round/>
                      <a:headEnd type="none" w="med" len="med"/>
                      <a:tailEnd type="none" w="med" len="med"/>
                    </a:lnT>
                    <a:lnB w="28575" cap="flat" cmpd="sng" algn="ctr">
                      <a:solidFill>
                        <a:srgbClr val="FFFF00"/>
                      </a:solidFill>
                      <a:prstDash val="solid"/>
                      <a:round/>
                      <a:headEnd type="none" w="med" len="med"/>
                      <a:tailEnd type="none" w="med" len="med"/>
                    </a:lnB>
                    <a:lnTlToBr>
                      <a:noFill/>
                    </a:lnTlToBr>
                    <a:lnBlToTr>
                      <a:noFill/>
                    </a:lnBlToTr>
                    <a:solidFill>
                      <a:schemeClr val="accent1"/>
                    </a:solidFill>
                  </a:tcPr>
                </a:tc>
                <a:tc rowSpan="2">
                  <a:txBody>
                    <a:bodyPr/>
                    <a:lstStyle/>
                    <a:p>
                      <a:pPr marL="0" marR="0" lvl="0" indent="0" algn="ctr" defTabSz="914400" rtl="0" eaLnBrk="1" fontAlgn="base" latinLnBrk="0" hangingPunct="1">
                        <a:lnSpc>
                          <a:spcPct val="100000"/>
                        </a:lnSpc>
                        <a:spcBef>
                          <a:spcPct val="0"/>
                        </a:spcBef>
                        <a:spcAft>
                          <a:spcPct val="0"/>
                        </a:spcAft>
                        <a:buClrTx/>
                        <a:buSzPct val="70000"/>
                        <a:buFont typeface="Wingdings" panose="05000000000000000000" pitchFamily="2" charset="2"/>
                        <a:buNone/>
                      </a:pPr>
                      <a:r>
                        <a:rPr kumimoji="0" lang="en-US" sz="2000" b="1" i="0" u="none" strike="noStrike" cap="none" normalizeH="0" baseline="0">
                          <a:ln>
                            <a:noFill/>
                          </a:ln>
                          <a:solidFill>
                            <a:schemeClr val="tx1"/>
                          </a:solidFill>
                          <a:effectLst>
                            <a:outerShdw blurRad="38100" dist="38100" dir="2700000" algn="tl">
                              <a:srgbClr val="000000"/>
                            </a:outerShdw>
                          </a:effectLst>
                          <a:latin typeface="Albertus" pitchFamily="34" charset="0"/>
                        </a:rPr>
                        <a:t>Mencatat pada Buku</a:t>
                      </a:r>
                      <a:endParaRPr kumimoji="0" lang="en-US" sz="2000" b="1" i="0" u="none" strike="noStrike" cap="none" normalizeH="0" baseline="0">
                        <a:ln>
                          <a:noFill/>
                        </a:ln>
                        <a:solidFill>
                          <a:schemeClr val="tx1"/>
                        </a:solidFill>
                        <a:effectLst>
                          <a:outerShdw blurRad="38100" dist="38100" dir="2700000" algn="tl">
                            <a:srgbClr val="000000"/>
                          </a:outerShdw>
                        </a:effectLst>
                        <a:latin typeface="Albertus" pitchFamily="34" charset="0"/>
                      </a:endParaRPr>
                    </a:p>
                  </a:txBody>
                  <a:tcPr marL="84406" marR="84406" anchor="ctr" horzOverflow="overflow">
                    <a:lnL w="28575" cap="flat" cmpd="sng" algn="ctr">
                      <a:solidFill>
                        <a:srgbClr val="FFFF00"/>
                      </a:solidFill>
                      <a:prstDash val="solid"/>
                      <a:round/>
                      <a:headEnd type="none" w="med" len="med"/>
                      <a:tailEnd type="none" w="med" len="med"/>
                    </a:lnL>
                    <a:lnR w="28575" cap="flat" cmpd="sng" algn="ctr">
                      <a:solidFill>
                        <a:srgbClr val="FFFF00"/>
                      </a:solidFill>
                      <a:prstDash val="solid"/>
                      <a:round/>
                      <a:headEnd type="none" w="med" len="med"/>
                      <a:tailEnd type="none" w="med" len="med"/>
                    </a:lnR>
                    <a:lnT w="28575" cap="flat" cmpd="sng" algn="ctr">
                      <a:solidFill>
                        <a:srgbClr val="FFFF00"/>
                      </a:solidFill>
                      <a:prstDash val="solid"/>
                      <a:round/>
                      <a:headEnd type="none" w="med" len="med"/>
                      <a:tailEnd type="none" w="med" len="med"/>
                    </a:lnT>
                    <a:lnB w="28575" cap="flat" cmpd="sng" algn="ctr">
                      <a:solidFill>
                        <a:srgbClr val="FFFF00"/>
                      </a:solidFill>
                      <a:prstDash val="solid"/>
                      <a:round/>
                      <a:headEnd type="none" w="med" len="med"/>
                      <a:tailEnd type="none" w="med" len="med"/>
                    </a:lnB>
                    <a:lnTlToBr>
                      <a:noFill/>
                    </a:lnTlToBr>
                    <a:lnBlToTr>
                      <a:noFill/>
                    </a:lnBlToTr>
                    <a:solidFill>
                      <a:schemeClr val="accent1"/>
                    </a:solidFill>
                  </a:tcPr>
                </a:tc>
                <a:tc gridSpan="2">
                  <a:txBody>
                    <a:bodyPr/>
                    <a:lstStyle/>
                    <a:p>
                      <a:pPr marL="0" marR="0" lvl="0" indent="0" algn="ctr" defTabSz="914400" rtl="0" eaLnBrk="1" fontAlgn="base" latinLnBrk="0" hangingPunct="1">
                        <a:lnSpc>
                          <a:spcPct val="100000"/>
                        </a:lnSpc>
                        <a:spcBef>
                          <a:spcPct val="0"/>
                        </a:spcBef>
                        <a:spcAft>
                          <a:spcPct val="0"/>
                        </a:spcAft>
                        <a:buClrTx/>
                        <a:buSzPct val="70000"/>
                        <a:buFont typeface="Wingdings" panose="05000000000000000000" pitchFamily="2" charset="2"/>
                        <a:buNone/>
                      </a:pPr>
                      <a:r>
                        <a:rPr kumimoji="0" lang="en-US" sz="2000" b="1" i="0" u="none" strike="noStrike" cap="none" normalizeH="0" baseline="0">
                          <a:ln>
                            <a:noFill/>
                          </a:ln>
                          <a:solidFill>
                            <a:schemeClr val="tx1"/>
                          </a:solidFill>
                          <a:effectLst>
                            <a:outerShdw blurRad="38100" dist="38100" dir="2700000" algn="tl">
                              <a:srgbClr val="000000"/>
                            </a:outerShdw>
                          </a:effectLst>
                          <a:latin typeface="Albertus" pitchFamily="34" charset="0"/>
                        </a:rPr>
                        <a:t>Mencatat Pada Kolom</a:t>
                      </a:r>
                      <a:endParaRPr kumimoji="0" lang="en-US" sz="2000" b="1" i="0" u="none" strike="noStrike" cap="none" normalizeH="0" baseline="0">
                        <a:ln>
                          <a:noFill/>
                        </a:ln>
                        <a:solidFill>
                          <a:schemeClr val="tx1"/>
                        </a:solidFill>
                        <a:effectLst>
                          <a:outerShdw blurRad="38100" dist="38100" dir="2700000" algn="tl">
                            <a:srgbClr val="000000"/>
                          </a:outerShdw>
                        </a:effectLst>
                        <a:latin typeface="Albertus" pitchFamily="34" charset="0"/>
                      </a:endParaRPr>
                    </a:p>
                  </a:txBody>
                  <a:tcPr marL="84406" marR="84406" horzOverflow="overflow">
                    <a:lnL w="28575" cap="flat" cmpd="sng" algn="ctr">
                      <a:solidFill>
                        <a:srgbClr val="FFFF00"/>
                      </a:solidFill>
                      <a:prstDash val="solid"/>
                      <a:round/>
                      <a:headEnd type="none" w="med" len="med"/>
                      <a:tailEnd type="none" w="med" len="med"/>
                    </a:lnL>
                    <a:lnR w="28575" cap="flat" cmpd="sng" algn="ctr">
                      <a:solidFill>
                        <a:srgbClr val="FFFF00"/>
                      </a:solidFill>
                      <a:prstDash val="solid"/>
                      <a:round/>
                      <a:headEnd type="none" w="med" len="med"/>
                      <a:tailEnd type="none" w="med" len="med"/>
                    </a:lnR>
                    <a:lnT w="28575" cap="flat" cmpd="sng" algn="ctr">
                      <a:solidFill>
                        <a:srgbClr val="FFFF00"/>
                      </a:solidFill>
                      <a:prstDash val="solid"/>
                      <a:round/>
                      <a:headEnd type="none" w="med" len="med"/>
                      <a:tailEnd type="none" w="med" len="med"/>
                    </a:lnT>
                    <a:lnB w="28575" cap="flat" cmpd="sng" algn="ctr">
                      <a:solidFill>
                        <a:srgbClr val="FFFF00"/>
                      </a:solidFill>
                      <a:prstDash val="solid"/>
                      <a:round/>
                      <a:headEnd type="none" w="med" len="med"/>
                      <a:tailEnd type="none" w="med" len="med"/>
                    </a:lnB>
                    <a:lnTlToBr>
                      <a:noFill/>
                    </a:lnTlToBr>
                    <a:lnBlToTr>
                      <a:noFill/>
                    </a:lnBlToTr>
                    <a:solidFill>
                      <a:schemeClr val="accent1"/>
                    </a:solidFill>
                  </a:tcPr>
                </a:tc>
                <a:tc hMerge="1">
                  <a:tcPr/>
                </a:tc>
              </a:tr>
              <a:tr h="523875">
                <a:tc vMerge="1">
                  <a:tcPr/>
                </a:tc>
                <a:tc vMerge="1">
                  <a:tcPr/>
                </a:tc>
                <a:tc>
                  <a:txBody>
                    <a:bodyPr/>
                    <a:lstStyle/>
                    <a:p>
                      <a:pPr marL="0" marR="0" lvl="0" indent="0" algn="ctr" defTabSz="914400" rtl="0" eaLnBrk="1" fontAlgn="base" latinLnBrk="0" hangingPunct="1">
                        <a:lnSpc>
                          <a:spcPct val="100000"/>
                        </a:lnSpc>
                        <a:spcBef>
                          <a:spcPct val="0"/>
                        </a:spcBef>
                        <a:spcAft>
                          <a:spcPct val="0"/>
                        </a:spcAft>
                        <a:buClrTx/>
                        <a:buSzPct val="70000"/>
                        <a:buFont typeface="Wingdings" panose="05000000000000000000" pitchFamily="2" charset="2"/>
                        <a:buNone/>
                      </a:pPr>
                      <a:r>
                        <a:rPr kumimoji="0" lang="en-US" sz="2000" b="1" i="0" u="none" strike="noStrike" cap="none" normalizeH="0" baseline="0">
                          <a:ln>
                            <a:noFill/>
                          </a:ln>
                          <a:solidFill>
                            <a:schemeClr val="tx1"/>
                          </a:solidFill>
                          <a:effectLst>
                            <a:outerShdw blurRad="38100" dist="38100" dir="2700000" algn="tl">
                              <a:srgbClr val="000000"/>
                            </a:outerShdw>
                          </a:effectLst>
                          <a:latin typeface="Albertus" pitchFamily="34" charset="0"/>
                        </a:rPr>
                        <a:t>PENERIMAAN</a:t>
                      </a:r>
                      <a:endParaRPr kumimoji="0" lang="en-US" sz="2000" b="1" i="0" u="none" strike="noStrike" cap="none" normalizeH="0" baseline="0">
                        <a:ln>
                          <a:noFill/>
                        </a:ln>
                        <a:solidFill>
                          <a:schemeClr val="tx1"/>
                        </a:solidFill>
                        <a:effectLst>
                          <a:outerShdw blurRad="38100" dist="38100" dir="2700000" algn="tl">
                            <a:srgbClr val="000000"/>
                          </a:outerShdw>
                        </a:effectLst>
                        <a:latin typeface="Albertus" pitchFamily="34" charset="0"/>
                      </a:endParaRPr>
                    </a:p>
                  </a:txBody>
                  <a:tcPr marL="84406" marR="84406" horzOverflow="overflow">
                    <a:lnL w="28575" cap="flat" cmpd="sng" algn="ctr">
                      <a:solidFill>
                        <a:srgbClr val="FFFF00"/>
                      </a:solidFill>
                      <a:prstDash val="solid"/>
                      <a:round/>
                      <a:headEnd type="none" w="med" len="med"/>
                      <a:tailEnd type="none" w="med" len="med"/>
                    </a:lnL>
                    <a:lnR w="28575" cap="flat" cmpd="sng" algn="ctr">
                      <a:solidFill>
                        <a:srgbClr val="FFFF00"/>
                      </a:solidFill>
                      <a:prstDash val="solid"/>
                      <a:round/>
                      <a:headEnd type="none" w="med" len="med"/>
                      <a:tailEnd type="none" w="med" len="med"/>
                    </a:lnR>
                    <a:lnT w="28575" cap="flat" cmpd="sng" algn="ctr">
                      <a:solidFill>
                        <a:srgbClr val="FFFF00"/>
                      </a:solidFill>
                      <a:prstDash val="solid"/>
                      <a:round/>
                      <a:headEnd type="none" w="med" len="med"/>
                      <a:tailEnd type="none" w="med" len="med"/>
                    </a:lnT>
                    <a:lnB w="28575" cap="flat" cmpd="sng" algn="ctr">
                      <a:solidFill>
                        <a:srgbClr val="FFFF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Pct val="70000"/>
                        <a:buFont typeface="Wingdings" panose="05000000000000000000" pitchFamily="2" charset="2"/>
                        <a:buNone/>
                      </a:pPr>
                      <a:r>
                        <a:rPr kumimoji="0" lang="en-US" sz="2000" b="1" i="0" u="none" strike="noStrike" cap="none" normalizeH="0" baseline="0">
                          <a:ln>
                            <a:noFill/>
                          </a:ln>
                          <a:solidFill>
                            <a:schemeClr val="tx1"/>
                          </a:solidFill>
                          <a:effectLst>
                            <a:outerShdw blurRad="38100" dist="38100" dir="2700000" algn="tl">
                              <a:srgbClr val="000000"/>
                            </a:outerShdw>
                          </a:effectLst>
                          <a:latin typeface="Albertus" pitchFamily="34" charset="0"/>
                        </a:rPr>
                        <a:t>PENGELUARAN</a:t>
                      </a:r>
                      <a:endParaRPr kumimoji="0" lang="en-US" sz="2000" b="1" i="0" u="none" strike="noStrike" cap="none" normalizeH="0" baseline="0">
                        <a:ln>
                          <a:noFill/>
                        </a:ln>
                        <a:solidFill>
                          <a:schemeClr val="tx1"/>
                        </a:solidFill>
                        <a:effectLst>
                          <a:outerShdw blurRad="38100" dist="38100" dir="2700000" algn="tl">
                            <a:srgbClr val="000000"/>
                          </a:outerShdw>
                        </a:effectLst>
                        <a:latin typeface="Albertus" pitchFamily="34" charset="0"/>
                      </a:endParaRPr>
                    </a:p>
                  </a:txBody>
                  <a:tcPr marL="84406" marR="84406" horzOverflow="overflow">
                    <a:lnL w="28575" cap="flat" cmpd="sng" algn="ctr">
                      <a:solidFill>
                        <a:srgbClr val="FFFF00"/>
                      </a:solidFill>
                      <a:prstDash val="solid"/>
                      <a:round/>
                      <a:headEnd type="none" w="med" len="med"/>
                      <a:tailEnd type="none" w="med" len="med"/>
                    </a:lnL>
                    <a:lnR w="28575" cap="flat" cmpd="sng" algn="ctr">
                      <a:solidFill>
                        <a:srgbClr val="FFFF00"/>
                      </a:solidFill>
                      <a:prstDash val="solid"/>
                      <a:round/>
                      <a:headEnd type="none" w="med" len="med"/>
                      <a:tailEnd type="none" w="med" len="med"/>
                    </a:lnR>
                    <a:lnT w="28575" cap="flat" cmpd="sng" algn="ctr">
                      <a:solidFill>
                        <a:srgbClr val="FFFF00"/>
                      </a:solidFill>
                      <a:prstDash val="solid"/>
                      <a:round/>
                      <a:headEnd type="none" w="med" len="med"/>
                      <a:tailEnd type="none" w="med" len="med"/>
                    </a:lnT>
                    <a:lnB w="28575" cap="flat" cmpd="sng" algn="ctr">
                      <a:solidFill>
                        <a:srgbClr val="FFFF00"/>
                      </a:solidFill>
                      <a:prstDash val="solid"/>
                      <a:round/>
                      <a:headEnd type="none" w="med" len="med"/>
                      <a:tailEnd type="none" w="med" len="med"/>
                    </a:lnB>
                    <a:lnTlToBr>
                      <a:noFill/>
                    </a:lnTlToBr>
                    <a:lnBlToTr>
                      <a:noFill/>
                    </a:lnBlToTr>
                    <a:solidFill>
                      <a:schemeClr val="accent1"/>
                    </a:solidFill>
                  </a:tcPr>
                </a:tc>
              </a:tr>
              <a:tr h="523875">
                <a:tc>
                  <a:txBody>
                    <a:bodyPr/>
                    <a:lstStyle/>
                    <a:p>
                      <a:pPr marL="0" marR="0" lvl="0" indent="0" algn="ctr" defTabSz="914400" rtl="0" eaLnBrk="1" fontAlgn="base" latinLnBrk="0" hangingPunct="1">
                        <a:lnSpc>
                          <a:spcPct val="100000"/>
                        </a:lnSpc>
                        <a:spcBef>
                          <a:spcPct val="0"/>
                        </a:spcBef>
                        <a:spcAft>
                          <a:spcPct val="0"/>
                        </a:spcAft>
                        <a:buClrTx/>
                        <a:buSzPct val="70000"/>
                        <a:buFont typeface="Wingdings" panose="05000000000000000000" pitchFamily="2" charset="2"/>
                        <a:buNone/>
                      </a:pPr>
                      <a:r>
                        <a:rPr kumimoji="0" lang="en-US" sz="2000" b="0" i="0" u="none" strike="noStrike" cap="none" normalizeH="0" baseline="0">
                          <a:ln>
                            <a:noFill/>
                          </a:ln>
                          <a:solidFill>
                            <a:schemeClr val="tx1"/>
                          </a:solidFill>
                          <a:effectLst>
                            <a:outerShdw blurRad="38100" dist="38100" dir="2700000" algn="tl">
                              <a:srgbClr val="000000"/>
                            </a:outerShdw>
                          </a:effectLst>
                          <a:latin typeface="Albertus" pitchFamily="34" charset="0"/>
                        </a:rPr>
                        <a:t>1</a:t>
                      </a:r>
                      <a:endParaRPr kumimoji="0" lang="en-US" sz="2000" b="0" i="0" u="none" strike="noStrike" cap="none" normalizeH="0" baseline="0">
                        <a:ln>
                          <a:noFill/>
                        </a:ln>
                        <a:solidFill>
                          <a:schemeClr val="tx1"/>
                        </a:solidFill>
                        <a:effectLst>
                          <a:outerShdw blurRad="38100" dist="38100" dir="2700000" algn="tl">
                            <a:srgbClr val="000000"/>
                          </a:outerShdw>
                        </a:effectLst>
                        <a:latin typeface="Albertus" pitchFamily="34" charset="0"/>
                      </a:endParaRPr>
                    </a:p>
                  </a:txBody>
                  <a:tcPr marL="84406" marR="84406" horzOverflow="overflow">
                    <a:lnL w="28575" cap="flat" cmpd="sng" algn="ctr">
                      <a:solidFill>
                        <a:srgbClr val="FFFF00"/>
                      </a:solidFill>
                      <a:prstDash val="solid"/>
                      <a:round/>
                      <a:headEnd type="none" w="med" len="med"/>
                      <a:tailEnd type="none" w="med" len="med"/>
                    </a:lnL>
                    <a:lnR w="28575" cap="flat" cmpd="sng" algn="ctr">
                      <a:solidFill>
                        <a:srgbClr val="FFFF00"/>
                      </a:solidFill>
                      <a:prstDash val="solid"/>
                      <a:round/>
                      <a:headEnd type="none" w="med" len="med"/>
                      <a:tailEnd type="none" w="med" len="med"/>
                    </a:lnR>
                    <a:lnT w="28575" cap="flat" cmpd="sng" algn="ctr">
                      <a:solidFill>
                        <a:srgbClr val="FFFF00"/>
                      </a:solidFill>
                      <a:prstDash val="solid"/>
                      <a:round/>
                      <a:headEnd type="none" w="med" len="med"/>
                      <a:tailEnd type="none" w="med" len="med"/>
                    </a:lnT>
                    <a:lnB w="28575" cap="flat" cmpd="sng" algn="ctr">
                      <a:solidFill>
                        <a:srgbClr val="FFFF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Pct val="70000"/>
                        <a:buFont typeface="Wingdings" panose="05000000000000000000" pitchFamily="2" charset="2"/>
                        <a:buNone/>
                      </a:pPr>
                      <a:r>
                        <a:rPr kumimoji="0" lang="en-US" sz="2000" b="0" i="0" u="none" strike="noStrike" cap="none" normalizeH="0" baseline="0">
                          <a:ln>
                            <a:noFill/>
                          </a:ln>
                          <a:solidFill>
                            <a:schemeClr val="tx1"/>
                          </a:solidFill>
                          <a:effectLst>
                            <a:outerShdw blurRad="38100" dist="38100" dir="2700000" algn="tl">
                              <a:srgbClr val="000000"/>
                            </a:outerShdw>
                          </a:effectLst>
                          <a:latin typeface="Albertus" pitchFamily="34" charset="0"/>
                        </a:rPr>
                        <a:t>BKU</a:t>
                      </a:r>
                      <a:endParaRPr kumimoji="0" lang="en-US" sz="2000" b="0" i="0" u="none" strike="noStrike" cap="none" normalizeH="0" baseline="0">
                        <a:ln>
                          <a:noFill/>
                        </a:ln>
                        <a:solidFill>
                          <a:schemeClr val="tx1"/>
                        </a:solidFill>
                        <a:effectLst>
                          <a:outerShdw blurRad="38100" dist="38100" dir="2700000" algn="tl">
                            <a:srgbClr val="000000"/>
                          </a:outerShdw>
                        </a:effectLst>
                        <a:latin typeface="Albertus" pitchFamily="34" charset="0"/>
                      </a:endParaRPr>
                    </a:p>
                  </a:txBody>
                  <a:tcPr marL="84406" marR="84406" horzOverflow="overflow">
                    <a:lnL w="28575" cap="flat" cmpd="sng" algn="ctr">
                      <a:solidFill>
                        <a:srgbClr val="FFFF00"/>
                      </a:solidFill>
                      <a:prstDash val="solid"/>
                      <a:round/>
                      <a:headEnd type="none" w="med" len="med"/>
                      <a:tailEnd type="none" w="med" len="med"/>
                    </a:lnL>
                    <a:lnR w="28575" cap="flat" cmpd="sng" algn="ctr">
                      <a:solidFill>
                        <a:srgbClr val="FFFF00"/>
                      </a:solidFill>
                      <a:prstDash val="solid"/>
                      <a:round/>
                      <a:headEnd type="none" w="med" len="med"/>
                      <a:tailEnd type="none" w="med" len="med"/>
                    </a:lnR>
                    <a:lnT w="28575" cap="flat" cmpd="sng" algn="ctr">
                      <a:solidFill>
                        <a:srgbClr val="FFFF00"/>
                      </a:solidFill>
                      <a:prstDash val="solid"/>
                      <a:round/>
                      <a:headEnd type="none" w="med" len="med"/>
                      <a:tailEnd type="none" w="med" len="med"/>
                    </a:lnT>
                    <a:lnB w="28575" cap="flat" cmpd="sng" algn="ctr">
                      <a:solidFill>
                        <a:srgbClr val="FFFF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Pct val="70000"/>
                        <a:buFont typeface="Wingdings" panose="05000000000000000000" pitchFamily="2" charset="2"/>
                        <a:buNone/>
                      </a:pPr>
                      <a:r>
                        <a:rPr kumimoji="0" lang="en-US" sz="2000" b="1" i="0" u="none" strike="noStrike" cap="none" normalizeH="0" baseline="0">
                          <a:ln>
                            <a:noFill/>
                          </a:ln>
                          <a:solidFill>
                            <a:schemeClr val="tx1"/>
                          </a:solidFill>
                          <a:effectLst>
                            <a:outerShdw blurRad="38100" dist="38100" dir="2700000" algn="tl">
                              <a:srgbClr val="000000"/>
                            </a:outerShdw>
                          </a:effectLst>
                          <a:latin typeface="Albertus" pitchFamily="34" charset="0"/>
                        </a:rPr>
                        <a:t>√</a:t>
                      </a:r>
                      <a:endParaRPr kumimoji="0" lang="en-US" sz="2000" b="1" i="0" u="none" strike="noStrike" cap="none" normalizeH="0" baseline="0">
                        <a:ln>
                          <a:noFill/>
                        </a:ln>
                        <a:solidFill>
                          <a:schemeClr val="tx1"/>
                        </a:solidFill>
                        <a:effectLst>
                          <a:outerShdw blurRad="38100" dist="38100" dir="2700000" algn="tl">
                            <a:srgbClr val="000000"/>
                          </a:outerShdw>
                        </a:effectLst>
                        <a:latin typeface="Albertus" pitchFamily="34" charset="0"/>
                      </a:endParaRPr>
                    </a:p>
                  </a:txBody>
                  <a:tcPr marL="84406" marR="84406" horzOverflow="overflow">
                    <a:lnL w="28575" cap="flat" cmpd="sng" algn="ctr">
                      <a:solidFill>
                        <a:srgbClr val="FFFF00"/>
                      </a:solidFill>
                      <a:prstDash val="solid"/>
                      <a:round/>
                      <a:headEnd type="none" w="med" len="med"/>
                      <a:tailEnd type="none" w="med" len="med"/>
                    </a:lnL>
                    <a:lnR w="28575" cap="flat" cmpd="sng" algn="ctr">
                      <a:solidFill>
                        <a:srgbClr val="FFFF00"/>
                      </a:solidFill>
                      <a:prstDash val="solid"/>
                      <a:round/>
                      <a:headEnd type="none" w="med" len="med"/>
                      <a:tailEnd type="none" w="med" len="med"/>
                    </a:lnR>
                    <a:lnT w="28575" cap="flat" cmpd="sng" algn="ctr">
                      <a:solidFill>
                        <a:srgbClr val="FFFF00"/>
                      </a:solidFill>
                      <a:prstDash val="solid"/>
                      <a:round/>
                      <a:headEnd type="none" w="med" len="med"/>
                      <a:tailEnd type="none" w="med" len="med"/>
                    </a:lnT>
                    <a:lnB w="28575" cap="flat" cmpd="sng" algn="ctr">
                      <a:solidFill>
                        <a:srgbClr val="FFFF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Pct val="70000"/>
                        <a:buFont typeface="Wingdings" panose="05000000000000000000" pitchFamily="2" charset="2"/>
                        <a:buNone/>
                      </a:pPr>
                      <a:endParaRPr kumimoji="0" lang="en-US" sz="2000" b="0" i="0" u="none" strike="noStrike" cap="none" normalizeH="0" baseline="0">
                        <a:ln>
                          <a:noFill/>
                        </a:ln>
                        <a:solidFill>
                          <a:schemeClr val="tx1"/>
                        </a:solidFill>
                        <a:effectLst>
                          <a:outerShdw blurRad="38100" dist="38100" dir="2700000" algn="tl">
                            <a:srgbClr val="000000"/>
                          </a:outerShdw>
                        </a:effectLst>
                        <a:latin typeface="Albertus" pitchFamily="34" charset="0"/>
                      </a:endParaRPr>
                    </a:p>
                  </a:txBody>
                  <a:tcPr marL="84406" marR="84406" horzOverflow="overflow">
                    <a:lnL w="28575" cap="flat" cmpd="sng" algn="ctr">
                      <a:solidFill>
                        <a:srgbClr val="FFFF00"/>
                      </a:solidFill>
                      <a:prstDash val="solid"/>
                      <a:round/>
                      <a:headEnd type="none" w="med" len="med"/>
                      <a:tailEnd type="none" w="med" len="med"/>
                    </a:lnL>
                    <a:lnR w="28575" cap="flat" cmpd="sng" algn="ctr">
                      <a:solidFill>
                        <a:srgbClr val="FFFF00"/>
                      </a:solidFill>
                      <a:prstDash val="solid"/>
                      <a:round/>
                      <a:headEnd type="none" w="med" len="med"/>
                      <a:tailEnd type="none" w="med" len="med"/>
                    </a:lnR>
                    <a:lnT w="28575" cap="flat" cmpd="sng" algn="ctr">
                      <a:solidFill>
                        <a:srgbClr val="FFFF00"/>
                      </a:solidFill>
                      <a:prstDash val="solid"/>
                      <a:round/>
                      <a:headEnd type="none" w="med" len="med"/>
                      <a:tailEnd type="none" w="med" len="med"/>
                    </a:lnT>
                    <a:lnB w="28575" cap="flat" cmpd="sng" algn="ctr">
                      <a:solidFill>
                        <a:srgbClr val="FFFF00"/>
                      </a:solidFill>
                      <a:prstDash val="solid"/>
                      <a:round/>
                      <a:headEnd type="none" w="med" len="med"/>
                      <a:tailEnd type="none" w="med" len="med"/>
                    </a:lnB>
                    <a:lnTlToBr>
                      <a:noFill/>
                    </a:lnTlToBr>
                    <a:lnBlToTr>
                      <a:noFill/>
                    </a:lnBlToTr>
                    <a:noFill/>
                  </a:tcPr>
                </a:tc>
              </a:tr>
              <a:tr h="523875">
                <a:tc>
                  <a:txBody>
                    <a:bodyPr/>
                    <a:lstStyle/>
                    <a:p>
                      <a:pPr marL="0" marR="0" lvl="0" indent="0" algn="ctr" defTabSz="914400" rtl="0" eaLnBrk="1" fontAlgn="base" latinLnBrk="0" hangingPunct="1">
                        <a:lnSpc>
                          <a:spcPct val="100000"/>
                        </a:lnSpc>
                        <a:spcBef>
                          <a:spcPct val="0"/>
                        </a:spcBef>
                        <a:spcAft>
                          <a:spcPct val="0"/>
                        </a:spcAft>
                        <a:buClrTx/>
                        <a:buSzPct val="70000"/>
                        <a:buFont typeface="Wingdings" panose="05000000000000000000" pitchFamily="2" charset="2"/>
                        <a:buNone/>
                      </a:pPr>
                      <a:r>
                        <a:rPr kumimoji="0" lang="en-US" sz="2000" b="0" i="0" u="none" strike="noStrike" cap="none" normalizeH="0" baseline="0">
                          <a:ln>
                            <a:noFill/>
                          </a:ln>
                          <a:solidFill>
                            <a:schemeClr val="tx1"/>
                          </a:solidFill>
                          <a:effectLst>
                            <a:outerShdw blurRad="38100" dist="38100" dir="2700000" algn="tl">
                              <a:srgbClr val="000000"/>
                            </a:outerShdw>
                          </a:effectLst>
                          <a:latin typeface="Albertus" pitchFamily="34" charset="0"/>
                        </a:rPr>
                        <a:t>2</a:t>
                      </a:r>
                      <a:endParaRPr kumimoji="0" lang="en-US" sz="2000" b="0" i="0" u="none" strike="noStrike" cap="none" normalizeH="0" baseline="0">
                        <a:ln>
                          <a:noFill/>
                        </a:ln>
                        <a:solidFill>
                          <a:schemeClr val="tx1"/>
                        </a:solidFill>
                        <a:effectLst>
                          <a:outerShdw blurRad="38100" dist="38100" dir="2700000" algn="tl">
                            <a:srgbClr val="000000"/>
                          </a:outerShdw>
                        </a:effectLst>
                        <a:latin typeface="Albertus" pitchFamily="34" charset="0"/>
                      </a:endParaRPr>
                    </a:p>
                  </a:txBody>
                  <a:tcPr marL="84406" marR="84406" horzOverflow="overflow">
                    <a:lnL w="28575" cap="flat" cmpd="sng" algn="ctr">
                      <a:solidFill>
                        <a:srgbClr val="FFFF00"/>
                      </a:solidFill>
                      <a:prstDash val="solid"/>
                      <a:round/>
                      <a:headEnd type="none" w="med" len="med"/>
                      <a:tailEnd type="none" w="med" len="med"/>
                    </a:lnL>
                    <a:lnR w="28575" cap="flat" cmpd="sng" algn="ctr">
                      <a:solidFill>
                        <a:srgbClr val="FFFF00"/>
                      </a:solidFill>
                      <a:prstDash val="solid"/>
                      <a:round/>
                      <a:headEnd type="none" w="med" len="med"/>
                      <a:tailEnd type="none" w="med" len="med"/>
                    </a:lnR>
                    <a:lnT w="28575" cap="flat" cmpd="sng" algn="ctr">
                      <a:solidFill>
                        <a:srgbClr val="FFFF00"/>
                      </a:solidFill>
                      <a:prstDash val="solid"/>
                      <a:round/>
                      <a:headEnd type="none" w="med" len="med"/>
                      <a:tailEnd type="none" w="med" len="med"/>
                    </a:lnT>
                    <a:lnB w="28575" cap="flat" cmpd="sng" algn="ctr">
                      <a:solidFill>
                        <a:srgbClr val="FFFF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Pct val="70000"/>
                        <a:buFont typeface="Wingdings" panose="05000000000000000000" pitchFamily="2" charset="2"/>
                        <a:buNone/>
                      </a:pPr>
                      <a:r>
                        <a:rPr kumimoji="0" lang="en-US" sz="2000" b="0" i="0" u="none" strike="noStrike" cap="none" normalizeH="0" baseline="0">
                          <a:ln>
                            <a:noFill/>
                          </a:ln>
                          <a:solidFill>
                            <a:schemeClr val="tx1"/>
                          </a:solidFill>
                          <a:effectLst>
                            <a:outerShdw blurRad="38100" dist="38100" dir="2700000" algn="tl">
                              <a:srgbClr val="000000"/>
                            </a:outerShdw>
                          </a:effectLst>
                          <a:latin typeface="Albertus" pitchFamily="34" charset="0"/>
                        </a:rPr>
                        <a:t>BKU</a:t>
                      </a:r>
                      <a:endParaRPr kumimoji="0" lang="en-US" sz="2000" b="0" i="0" u="none" strike="noStrike" cap="none" normalizeH="0" baseline="0">
                        <a:ln>
                          <a:noFill/>
                        </a:ln>
                        <a:solidFill>
                          <a:schemeClr val="tx1"/>
                        </a:solidFill>
                        <a:effectLst>
                          <a:outerShdw blurRad="38100" dist="38100" dir="2700000" algn="tl">
                            <a:srgbClr val="000000"/>
                          </a:outerShdw>
                        </a:effectLst>
                        <a:latin typeface="Albertus" pitchFamily="34" charset="0"/>
                      </a:endParaRPr>
                    </a:p>
                  </a:txBody>
                  <a:tcPr marL="84406" marR="84406" horzOverflow="overflow">
                    <a:lnL w="28575" cap="flat" cmpd="sng" algn="ctr">
                      <a:solidFill>
                        <a:srgbClr val="FFFF00"/>
                      </a:solidFill>
                      <a:prstDash val="solid"/>
                      <a:round/>
                      <a:headEnd type="none" w="med" len="med"/>
                      <a:tailEnd type="none" w="med" len="med"/>
                    </a:lnL>
                    <a:lnR w="28575" cap="flat" cmpd="sng" algn="ctr">
                      <a:solidFill>
                        <a:srgbClr val="FFFF00"/>
                      </a:solidFill>
                      <a:prstDash val="solid"/>
                      <a:round/>
                      <a:headEnd type="none" w="med" len="med"/>
                      <a:tailEnd type="none" w="med" len="med"/>
                    </a:lnR>
                    <a:lnT w="28575" cap="flat" cmpd="sng" algn="ctr">
                      <a:solidFill>
                        <a:srgbClr val="FFFF00"/>
                      </a:solidFill>
                      <a:prstDash val="solid"/>
                      <a:round/>
                      <a:headEnd type="none" w="med" len="med"/>
                      <a:tailEnd type="none" w="med" len="med"/>
                    </a:lnT>
                    <a:lnB w="28575" cap="flat" cmpd="sng" algn="ctr">
                      <a:solidFill>
                        <a:srgbClr val="FFFF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Pct val="70000"/>
                        <a:buFont typeface="Wingdings" panose="05000000000000000000" pitchFamily="2" charset="2"/>
                        <a:buNone/>
                      </a:pPr>
                      <a:endParaRPr kumimoji="0" lang="en-US" sz="2000" b="0" i="0" u="none" strike="noStrike" cap="none" normalizeH="0" baseline="0">
                        <a:ln>
                          <a:noFill/>
                        </a:ln>
                        <a:solidFill>
                          <a:schemeClr val="tx1"/>
                        </a:solidFill>
                        <a:effectLst>
                          <a:outerShdw blurRad="38100" dist="38100" dir="2700000" algn="tl">
                            <a:srgbClr val="000000"/>
                          </a:outerShdw>
                        </a:effectLst>
                        <a:latin typeface="Albertus" pitchFamily="34" charset="0"/>
                      </a:endParaRPr>
                    </a:p>
                  </a:txBody>
                  <a:tcPr marL="84406" marR="84406" horzOverflow="overflow">
                    <a:lnL w="28575" cap="flat" cmpd="sng" algn="ctr">
                      <a:solidFill>
                        <a:srgbClr val="FFFF00"/>
                      </a:solidFill>
                      <a:prstDash val="solid"/>
                      <a:round/>
                      <a:headEnd type="none" w="med" len="med"/>
                      <a:tailEnd type="none" w="med" len="med"/>
                    </a:lnL>
                    <a:lnR w="28575" cap="flat" cmpd="sng" algn="ctr">
                      <a:solidFill>
                        <a:srgbClr val="FFFF00"/>
                      </a:solidFill>
                      <a:prstDash val="solid"/>
                      <a:round/>
                      <a:headEnd type="none" w="med" len="med"/>
                      <a:tailEnd type="none" w="med" len="med"/>
                    </a:lnR>
                    <a:lnT w="28575" cap="flat" cmpd="sng" algn="ctr">
                      <a:solidFill>
                        <a:srgbClr val="FFFF00"/>
                      </a:solidFill>
                      <a:prstDash val="solid"/>
                      <a:round/>
                      <a:headEnd type="none" w="med" len="med"/>
                      <a:tailEnd type="none" w="med" len="med"/>
                    </a:lnT>
                    <a:lnB w="28575" cap="flat" cmpd="sng" algn="ctr">
                      <a:solidFill>
                        <a:srgbClr val="FFFF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Pct val="70000"/>
                        <a:buFont typeface="Wingdings" panose="05000000000000000000" pitchFamily="2" charset="2"/>
                        <a:buNone/>
                      </a:pPr>
                      <a:r>
                        <a:rPr kumimoji="0" lang="en-US" sz="2000" b="0" i="0" u="none" strike="noStrike" cap="none" normalizeH="0" baseline="0">
                          <a:ln>
                            <a:noFill/>
                          </a:ln>
                          <a:solidFill>
                            <a:schemeClr val="tx1"/>
                          </a:solidFill>
                          <a:effectLst>
                            <a:outerShdw blurRad="38100" dist="38100" dir="2700000" algn="tl">
                              <a:srgbClr val="000000"/>
                            </a:outerShdw>
                          </a:effectLst>
                          <a:latin typeface="Albertus" pitchFamily="34" charset="0"/>
                        </a:rPr>
                        <a:t>√</a:t>
                      </a:r>
                      <a:endParaRPr kumimoji="0" lang="en-US" sz="2000" b="0" i="0" u="none" strike="noStrike" cap="none" normalizeH="0" baseline="0">
                        <a:ln>
                          <a:noFill/>
                        </a:ln>
                        <a:solidFill>
                          <a:schemeClr val="tx1"/>
                        </a:solidFill>
                        <a:effectLst>
                          <a:outerShdw blurRad="38100" dist="38100" dir="2700000" algn="tl">
                            <a:srgbClr val="000000"/>
                          </a:outerShdw>
                        </a:effectLst>
                        <a:latin typeface="Albertus" pitchFamily="34" charset="0"/>
                      </a:endParaRPr>
                    </a:p>
                  </a:txBody>
                  <a:tcPr marL="84406" marR="84406" horzOverflow="overflow">
                    <a:lnL w="28575" cap="flat" cmpd="sng" algn="ctr">
                      <a:solidFill>
                        <a:srgbClr val="FFFF00"/>
                      </a:solidFill>
                      <a:prstDash val="solid"/>
                      <a:round/>
                      <a:headEnd type="none" w="med" len="med"/>
                      <a:tailEnd type="none" w="med" len="med"/>
                    </a:lnL>
                    <a:lnR w="28575" cap="flat" cmpd="sng" algn="ctr">
                      <a:solidFill>
                        <a:srgbClr val="FFFF00"/>
                      </a:solidFill>
                      <a:prstDash val="solid"/>
                      <a:round/>
                      <a:headEnd type="none" w="med" len="med"/>
                      <a:tailEnd type="none" w="med" len="med"/>
                    </a:lnR>
                    <a:lnT w="28575" cap="flat" cmpd="sng" algn="ctr">
                      <a:solidFill>
                        <a:srgbClr val="FFFF00"/>
                      </a:solidFill>
                      <a:prstDash val="solid"/>
                      <a:round/>
                      <a:headEnd type="none" w="med" len="med"/>
                      <a:tailEnd type="none" w="med" len="med"/>
                    </a:lnT>
                    <a:lnB w="28575" cap="flat" cmpd="sng" algn="ctr">
                      <a:solidFill>
                        <a:srgbClr val="FFFF00"/>
                      </a:solidFill>
                      <a:prstDash val="solid"/>
                      <a:round/>
                      <a:headEnd type="none" w="med" len="med"/>
                      <a:tailEnd type="none" w="med" len="med"/>
                    </a:lnB>
                    <a:lnTlToBr>
                      <a:noFill/>
                    </a:lnTlToBr>
                    <a:lnBlToTr>
                      <a:noFill/>
                    </a:lnBlToTr>
                    <a:noFill/>
                  </a:tcPr>
                </a:tc>
              </a:tr>
              <a:tr h="523875">
                <a:tc>
                  <a:txBody>
                    <a:bodyPr/>
                    <a:lstStyle/>
                    <a:p>
                      <a:pPr marL="0" marR="0" lvl="0" indent="0" algn="ctr" defTabSz="914400" rtl="0" eaLnBrk="1" fontAlgn="base" latinLnBrk="0" hangingPunct="1">
                        <a:lnSpc>
                          <a:spcPct val="100000"/>
                        </a:lnSpc>
                        <a:spcBef>
                          <a:spcPct val="0"/>
                        </a:spcBef>
                        <a:spcAft>
                          <a:spcPct val="0"/>
                        </a:spcAft>
                        <a:buClrTx/>
                        <a:buSzPct val="70000"/>
                        <a:buFont typeface="Wingdings" panose="05000000000000000000" pitchFamily="2" charset="2"/>
                        <a:buNone/>
                      </a:pPr>
                      <a:r>
                        <a:rPr kumimoji="0" lang="en-US" sz="2000" b="0" i="0" u="none" strike="noStrike" cap="none" normalizeH="0" baseline="0">
                          <a:ln>
                            <a:noFill/>
                          </a:ln>
                          <a:solidFill>
                            <a:schemeClr val="tx1"/>
                          </a:solidFill>
                          <a:effectLst>
                            <a:outerShdw blurRad="38100" dist="38100" dir="2700000" algn="tl">
                              <a:srgbClr val="000000"/>
                            </a:outerShdw>
                          </a:effectLst>
                          <a:latin typeface="Albertus" pitchFamily="34" charset="0"/>
                        </a:rPr>
                        <a:t>3</a:t>
                      </a:r>
                      <a:endParaRPr kumimoji="0" lang="en-US" sz="2000" b="0" i="0" u="none" strike="noStrike" cap="none" normalizeH="0" baseline="0">
                        <a:ln>
                          <a:noFill/>
                        </a:ln>
                        <a:solidFill>
                          <a:schemeClr val="tx1"/>
                        </a:solidFill>
                        <a:effectLst>
                          <a:outerShdw blurRad="38100" dist="38100" dir="2700000" algn="tl">
                            <a:srgbClr val="000000"/>
                          </a:outerShdw>
                        </a:effectLst>
                        <a:latin typeface="Albertus" pitchFamily="34" charset="0"/>
                      </a:endParaRPr>
                    </a:p>
                  </a:txBody>
                  <a:tcPr marL="84406" marR="84406" horzOverflow="overflow">
                    <a:lnL w="28575" cap="flat" cmpd="sng" algn="ctr">
                      <a:solidFill>
                        <a:srgbClr val="FFFF00"/>
                      </a:solidFill>
                      <a:prstDash val="solid"/>
                      <a:round/>
                      <a:headEnd type="none" w="med" len="med"/>
                      <a:tailEnd type="none" w="med" len="med"/>
                    </a:lnL>
                    <a:lnR w="28575" cap="flat" cmpd="sng" algn="ctr">
                      <a:solidFill>
                        <a:srgbClr val="FFFF00"/>
                      </a:solidFill>
                      <a:prstDash val="solid"/>
                      <a:round/>
                      <a:headEnd type="none" w="med" len="med"/>
                      <a:tailEnd type="none" w="med" len="med"/>
                    </a:lnR>
                    <a:lnT w="28575" cap="flat" cmpd="sng" algn="ctr">
                      <a:solidFill>
                        <a:srgbClr val="FFFF00"/>
                      </a:solidFill>
                      <a:prstDash val="solid"/>
                      <a:round/>
                      <a:headEnd type="none" w="med" len="med"/>
                      <a:tailEnd type="none" w="med" len="med"/>
                    </a:lnT>
                    <a:lnB w="28575" cap="flat" cmpd="sng" algn="ctr">
                      <a:solidFill>
                        <a:srgbClr val="FFFF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Pct val="70000"/>
                        <a:buFont typeface="Wingdings" panose="05000000000000000000" pitchFamily="2" charset="2"/>
                        <a:buNone/>
                      </a:pPr>
                      <a:r>
                        <a:rPr kumimoji="0" lang="en-US" sz="2000" b="0" i="0" u="none" strike="noStrike" cap="none" normalizeH="0" baseline="0">
                          <a:ln>
                            <a:noFill/>
                          </a:ln>
                          <a:solidFill>
                            <a:schemeClr val="tx1"/>
                          </a:solidFill>
                          <a:effectLst>
                            <a:outerShdw blurRad="38100" dist="38100" dir="2700000" algn="tl">
                              <a:srgbClr val="000000"/>
                            </a:outerShdw>
                          </a:effectLst>
                          <a:latin typeface="Albertus" pitchFamily="34" charset="0"/>
                        </a:rPr>
                        <a:t>BP Rincian Obyek</a:t>
                      </a:r>
                      <a:endParaRPr kumimoji="0" lang="en-US" sz="2000" b="0" i="0" u="none" strike="noStrike" cap="none" normalizeH="0" baseline="0">
                        <a:ln>
                          <a:noFill/>
                        </a:ln>
                        <a:solidFill>
                          <a:schemeClr val="tx1"/>
                        </a:solidFill>
                        <a:effectLst>
                          <a:outerShdw blurRad="38100" dist="38100" dir="2700000" algn="tl">
                            <a:srgbClr val="000000"/>
                          </a:outerShdw>
                        </a:effectLst>
                        <a:latin typeface="Albertus" pitchFamily="34" charset="0"/>
                      </a:endParaRPr>
                    </a:p>
                  </a:txBody>
                  <a:tcPr marL="84406" marR="84406" horzOverflow="overflow">
                    <a:lnL w="28575" cap="flat" cmpd="sng" algn="ctr">
                      <a:solidFill>
                        <a:srgbClr val="FFFF00"/>
                      </a:solidFill>
                      <a:prstDash val="solid"/>
                      <a:round/>
                      <a:headEnd type="none" w="med" len="med"/>
                      <a:tailEnd type="none" w="med" len="med"/>
                    </a:lnL>
                    <a:lnR w="28575" cap="flat" cmpd="sng" algn="ctr">
                      <a:solidFill>
                        <a:srgbClr val="FFFF00"/>
                      </a:solidFill>
                      <a:prstDash val="solid"/>
                      <a:round/>
                      <a:headEnd type="none" w="med" len="med"/>
                      <a:tailEnd type="none" w="med" len="med"/>
                    </a:lnR>
                    <a:lnT w="28575" cap="flat" cmpd="sng" algn="ctr">
                      <a:solidFill>
                        <a:srgbClr val="FFFF00"/>
                      </a:solidFill>
                      <a:prstDash val="solid"/>
                      <a:round/>
                      <a:headEnd type="none" w="med" len="med"/>
                      <a:tailEnd type="none" w="med" len="med"/>
                    </a:lnT>
                    <a:lnB w="28575" cap="flat" cmpd="sng" algn="ctr">
                      <a:solidFill>
                        <a:srgbClr val="FFFF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Pct val="70000"/>
                        <a:buFont typeface="Wingdings" panose="05000000000000000000" pitchFamily="2" charset="2"/>
                        <a:buNone/>
                      </a:pPr>
                      <a:endParaRPr kumimoji="0" lang="en-US" sz="2000" b="0" i="0" u="none" strike="noStrike" cap="none" normalizeH="0" baseline="0">
                        <a:ln>
                          <a:noFill/>
                        </a:ln>
                        <a:solidFill>
                          <a:schemeClr val="tx1"/>
                        </a:solidFill>
                        <a:effectLst>
                          <a:outerShdw blurRad="38100" dist="38100" dir="2700000" algn="tl">
                            <a:srgbClr val="000000"/>
                          </a:outerShdw>
                        </a:effectLst>
                        <a:latin typeface="Albertus" pitchFamily="34" charset="0"/>
                      </a:endParaRPr>
                    </a:p>
                  </a:txBody>
                  <a:tcPr marL="84406" marR="84406" horzOverflow="overflow">
                    <a:lnL w="28575" cap="flat" cmpd="sng" algn="ctr">
                      <a:solidFill>
                        <a:srgbClr val="FFFF00"/>
                      </a:solidFill>
                      <a:prstDash val="solid"/>
                      <a:round/>
                      <a:headEnd type="none" w="med" len="med"/>
                      <a:tailEnd type="none" w="med" len="med"/>
                    </a:lnL>
                    <a:lnR w="28575" cap="flat" cmpd="sng" algn="ctr">
                      <a:solidFill>
                        <a:srgbClr val="FFFF00"/>
                      </a:solidFill>
                      <a:prstDash val="solid"/>
                      <a:round/>
                      <a:headEnd type="none" w="med" len="med"/>
                      <a:tailEnd type="none" w="med" len="med"/>
                    </a:lnR>
                    <a:lnT w="28575" cap="flat" cmpd="sng" algn="ctr">
                      <a:solidFill>
                        <a:srgbClr val="FFFF00"/>
                      </a:solidFill>
                      <a:prstDash val="solid"/>
                      <a:round/>
                      <a:headEnd type="none" w="med" len="med"/>
                      <a:tailEnd type="none" w="med" len="med"/>
                    </a:lnT>
                    <a:lnB w="28575" cap="flat" cmpd="sng" algn="ctr">
                      <a:solidFill>
                        <a:srgbClr val="FFFF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Pct val="70000"/>
                        <a:buFont typeface="Wingdings" panose="05000000000000000000" pitchFamily="2" charset="2"/>
                        <a:buNone/>
                      </a:pPr>
                      <a:r>
                        <a:rPr kumimoji="0" lang="en-US" sz="2000" b="0" i="0" u="none" strike="noStrike" cap="none" normalizeH="0" baseline="0">
                          <a:ln>
                            <a:noFill/>
                          </a:ln>
                          <a:solidFill>
                            <a:schemeClr val="tx1"/>
                          </a:solidFill>
                          <a:effectLst>
                            <a:outerShdw blurRad="38100" dist="38100" dir="2700000" algn="tl">
                              <a:srgbClr val="000000"/>
                            </a:outerShdw>
                          </a:effectLst>
                          <a:latin typeface="Albertus" pitchFamily="34" charset="0"/>
                        </a:rPr>
                        <a:t>(LS)</a:t>
                      </a:r>
                      <a:endParaRPr kumimoji="0" lang="en-US" sz="2000" b="0" i="0" u="none" strike="noStrike" cap="none" normalizeH="0" baseline="0">
                        <a:ln>
                          <a:noFill/>
                        </a:ln>
                        <a:solidFill>
                          <a:schemeClr val="tx1"/>
                        </a:solidFill>
                        <a:effectLst>
                          <a:outerShdw blurRad="38100" dist="38100" dir="2700000" algn="tl">
                            <a:srgbClr val="000000"/>
                          </a:outerShdw>
                        </a:effectLst>
                        <a:latin typeface="Albertus" pitchFamily="34" charset="0"/>
                      </a:endParaRPr>
                    </a:p>
                  </a:txBody>
                  <a:tcPr marL="84406" marR="84406" horzOverflow="overflow">
                    <a:lnL w="28575" cap="flat" cmpd="sng" algn="ctr">
                      <a:solidFill>
                        <a:srgbClr val="FFFF00"/>
                      </a:solidFill>
                      <a:prstDash val="solid"/>
                      <a:round/>
                      <a:headEnd type="none" w="med" len="med"/>
                      <a:tailEnd type="none" w="med" len="med"/>
                    </a:lnL>
                    <a:lnR w="28575" cap="flat" cmpd="sng" algn="ctr">
                      <a:solidFill>
                        <a:srgbClr val="FFFF00"/>
                      </a:solidFill>
                      <a:prstDash val="solid"/>
                      <a:round/>
                      <a:headEnd type="none" w="med" len="med"/>
                      <a:tailEnd type="none" w="med" len="med"/>
                    </a:lnR>
                    <a:lnT w="28575" cap="flat" cmpd="sng" algn="ctr">
                      <a:solidFill>
                        <a:srgbClr val="FFFF00"/>
                      </a:solidFill>
                      <a:prstDash val="solid"/>
                      <a:round/>
                      <a:headEnd type="none" w="med" len="med"/>
                      <a:tailEnd type="none" w="med" len="med"/>
                    </a:lnT>
                    <a:lnB w="28575" cap="flat" cmpd="sng" algn="ctr">
                      <a:solidFill>
                        <a:srgbClr val="FFFF00"/>
                      </a:solidFill>
                      <a:prstDash val="solid"/>
                      <a:round/>
                      <a:headEnd type="none" w="med" len="med"/>
                      <a:tailEnd type="none" w="med" len="med"/>
                    </a:lnB>
                    <a:lnTlToBr>
                      <a:noFill/>
                    </a:lnTlToBr>
                    <a:lnBlToTr>
                      <a:noFill/>
                    </a:lnBlToTr>
                    <a:noFill/>
                  </a:tcPr>
                </a:tc>
              </a:tr>
            </a:tbl>
          </a:graphicData>
        </a:graphic>
      </p:graphicFrame>
      <p:sp>
        <p:nvSpPr>
          <p:cNvPr id="25632" name="TextBox 4"/>
          <p:cNvSpPr txBox="1">
            <a:spLocks noChangeArrowheads="1"/>
          </p:cNvSpPr>
          <p:nvPr/>
        </p:nvSpPr>
        <p:spPr bwMode="auto">
          <a:xfrm>
            <a:off x="631581" y="1824039"/>
            <a:ext cx="5867400" cy="707886"/>
          </a:xfrm>
          <a:prstGeom prst="rect">
            <a:avLst/>
          </a:prstGeom>
          <a:noFill/>
          <a:ln w="25400" algn="ctr">
            <a:solidFill>
              <a:srgbClr val="00CC00"/>
            </a:solidFill>
            <a:miter lim="800000"/>
          </a:ln>
          <a:effectLst>
            <a:prstShdw prst="shdw17" dist="17961" dir="2700000">
              <a:srgbClr val="007A00"/>
            </a:prstShdw>
          </a:effectLst>
        </p:spPr>
        <p:txBody>
          <a:bodyPr>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fontAlgn="base">
              <a:spcBef>
                <a:spcPct val="0"/>
              </a:spcBef>
              <a:spcAft>
                <a:spcPct val="0"/>
              </a:spcAft>
            </a:pPr>
            <a:r>
              <a:rPr lang="en-US" sz="2000" b="1" dirty="0" err="1">
                <a:solidFill>
                  <a:srgbClr val="000000"/>
                </a:solidFill>
                <a:latin typeface="Avian" pitchFamily="34" charset="0"/>
              </a:rPr>
              <a:t>Langkah-langkah</a:t>
            </a:r>
            <a:r>
              <a:rPr lang="en-US" sz="2000" b="1" dirty="0">
                <a:solidFill>
                  <a:srgbClr val="000000"/>
                </a:solidFill>
                <a:latin typeface="Avian" pitchFamily="34" charset="0"/>
              </a:rPr>
              <a:t> </a:t>
            </a:r>
            <a:r>
              <a:rPr lang="en-US" sz="2000" b="1" dirty="0" err="1">
                <a:solidFill>
                  <a:srgbClr val="000000"/>
                </a:solidFill>
                <a:latin typeface="Avian" pitchFamily="34" charset="0"/>
              </a:rPr>
              <a:t>pembukuan</a:t>
            </a:r>
            <a:r>
              <a:rPr lang="en-US" sz="2000" b="1" dirty="0">
                <a:solidFill>
                  <a:srgbClr val="000000"/>
                </a:solidFill>
                <a:latin typeface="Avian" pitchFamily="34" charset="0"/>
              </a:rPr>
              <a:t> </a:t>
            </a:r>
            <a:r>
              <a:rPr lang="en-US" sz="2000" b="1" dirty="0" err="1">
                <a:solidFill>
                  <a:srgbClr val="000000"/>
                </a:solidFill>
                <a:latin typeface="Avian" pitchFamily="34" charset="0"/>
              </a:rPr>
              <a:t>belanja</a:t>
            </a:r>
            <a:r>
              <a:rPr lang="en-US" sz="2000" b="1" dirty="0">
                <a:solidFill>
                  <a:srgbClr val="000000"/>
                </a:solidFill>
                <a:latin typeface="Avian" pitchFamily="34" charset="0"/>
              </a:rPr>
              <a:t> </a:t>
            </a:r>
            <a:r>
              <a:rPr lang="en-US" sz="2000" b="1" dirty="0" err="1">
                <a:solidFill>
                  <a:srgbClr val="000000"/>
                </a:solidFill>
                <a:latin typeface="Avian" pitchFamily="34" charset="0"/>
              </a:rPr>
              <a:t>melalui</a:t>
            </a:r>
            <a:r>
              <a:rPr lang="en-US" sz="2000" b="1" dirty="0">
                <a:solidFill>
                  <a:srgbClr val="000000"/>
                </a:solidFill>
                <a:latin typeface="Avian" pitchFamily="34" charset="0"/>
              </a:rPr>
              <a:t> LS</a:t>
            </a:r>
            <a:endParaRPr lang="en-US" sz="2000" b="1" dirty="0">
              <a:solidFill>
                <a:srgbClr val="000000"/>
              </a:solidFill>
              <a:latin typeface="Avian" pitchFamily="34" charset="0"/>
            </a:endParaRPr>
          </a:p>
        </p:txBody>
      </p:sp>
      <p:sp>
        <p:nvSpPr>
          <p:cNvPr id="571428" name="Title 1"/>
          <p:cNvSpPr>
            <a:spLocks noGrp="1"/>
          </p:cNvSpPr>
          <p:nvPr>
            <p:ph type="title" idx="4294967295"/>
          </p:nvPr>
        </p:nvSpPr>
        <p:spPr>
          <a:xfrm>
            <a:off x="650641" y="228621"/>
            <a:ext cx="8255977" cy="752475"/>
          </a:xfrm>
          <a:ln w="22225" cap="flat" algn="ctr">
            <a:solidFill>
              <a:srgbClr val="FF0000"/>
            </a:solidFill>
          </a:ln>
          <a:effectLst>
            <a:prstShdw prst="shdw17" dist="17961" dir="2700000">
              <a:srgbClr val="FF0000">
                <a:gamma/>
                <a:shade val="60000"/>
                <a:invGamma/>
              </a:srgbClr>
            </a:prstShdw>
          </a:effectLst>
        </p:spPr>
        <p:txBody>
          <a:bodyPr bIns="91440" anchorCtr="1"/>
          <a:lstStyle/>
          <a:p>
            <a:pPr eaLnBrk="1" hangingPunct="1">
              <a:defRPr/>
            </a:pPr>
            <a:r>
              <a:rPr lang="en-US" sz="3200">
                <a:solidFill>
                  <a:srgbClr val="000000"/>
                </a:solidFill>
                <a:latin typeface="Albertus Extra Bold" pitchFamily="34" charset="0"/>
              </a:rPr>
              <a:t>PEMBUKUAN BELANJA</a:t>
            </a:r>
            <a:endParaRPr lang="en-US" sz="3200">
              <a:solidFill>
                <a:srgbClr val="000000"/>
              </a:solidFill>
              <a:latin typeface="Albertus Extra Bold" pitchFamily="34" charset="0"/>
            </a:endParaRPr>
          </a:p>
        </p:txBody>
      </p:sp>
    </p:spTree>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30476"/>
            <a:ext cx="8229600" cy="5230772"/>
          </a:xfrm>
        </p:spPr>
        <p:txBody>
          <a:bodyPr>
            <a:noAutofit/>
          </a:bodyPr>
          <a:lstStyle/>
          <a:p>
            <a:pPr marL="114300" indent="0" algn="just">
              <a:buNone/>
            </a:pPr>
            <a:r>
              <a:rPr lang="en-US" sz="4000" b="1" dirty="0"/>
              <a:t>8) </a:t>
            </a:r>
            <a:r>
              <a:rPr lang="en-US" sz="4000" b="1" dirty="0" err="1"/>
              <a:t>Pemungutan</a:t>
            </a:r>
            <a:r>
              <a:rPr lang="en-US" sz="4000" b="1" dirty="0"/>
              <a:t> </a:t>
            </a:r>
            <a:r>
              <a:rPr lang="en-US" sz="4000" b="1" dirty="0" err="1"/>
              <a:t>dan</a:t>
            </a:r>
            <a:r>
              <a:rPr lang="en-US" sz="4000" b="1" dirty="0"/>
              <a:t> </a:t>
            </a:r>
            <a:r>
              <a:rPr lang="en-US" sz="4000" b="1" dirty="0" err="1"/>
              <a:t>Penyetoran</a:t>
            </a:r>
            <a:r>
              <a:rPr lang="en-US" sz="4000" b="1" dirty="0"/>
              <a:t> </a:t>
            </a:r>
            <a:r>
              <a:rPr lang="en-US" sz="4000" b="1" dirty="0" err="1"/>
              <a:t>Pajak</a:t>
            </a:r>
            <a:endParaRPr lang="en-US" sz="4000" b="1" dirty="0"/>
          </a:p>
          <a:p>
            <a:pPr marL="857250" indent="-742950" algn="just">
              <a:buClrTx/>
              <a:buFont typeface="+mj-lt"/>
              <a:buAutoNum type="alphaLcParenR"/>
            </a:pPr>
            <a:r>
              <a:rPr lang="en-US" sz="3600" dirty="0"/>
              <a:t>Pada </a:t>
            </a:r>
            <a:r>
              <a:rPr lang="en-US" sz="3600" dirty="0" err="1"/>
              <a:t>saat</a:t>
            </a:r>
            <a:r>
              <a:rPr lang="en-US" sz="3600" dirty="0"/>
              <a:t> </a:t>
            </a:r>
            <a:r>
              <a:rPr lang="en-US" sz="3600" dirty="0" err="1"/>
              <a:t>pemugutan</a:t>
            </a:r>
            <a:r>
              <a:rPr lang="en-US" sz="3600" dirty="0"/>
              <a:t>/</a:t>
            </a:r>
            <a:r>
              <a:rPr lang="en-US" sz="3600" dirty="0" err="1"/>
              <a:t>pemotongan</a:t>
            </a:r>
            <a:r>
              <a:rPr lang="en-US" sz="3600" dirty="0"/>
              <a:t> </a:t>
            </a:r>
            <a:r>
              <a:rPr lang="en-US" sz="3600" dirty="0" err="1"/>
              <a:t>pajak</a:t>
            </a:r>
            <a:r>
              <a:rPr lang="en-US" sz="3600" dirty="0"/>
              <a:t>, BP/BPP </a:t>
            </a:r>
            <a:r>
              <a:rPr lang="en-US" sz="3600" dirty="0" err="1"/>
              <a:t>mencatat</a:t>
            </a:r>
            <a:r>
              <a:rPr lang="en-US" sz="3600" dirty="0"/>
              <a:t> pada </a:t>
            </a:r>
            <a:r>
              <a:rPr lang="en-US" sz="3600" b="1" dirty="0">
                <a:solidFill>
                  <a:srgbClr val="FF0000"/>
                </a:solidFill>
              </a:rPr>
              <a:t>BKU di </a:t>
            </a:r>
            <a:r>
              <a:rPr lang="en-US" sz="3600" b="1" dirty="0" err="1">
                <a:solidFill>
                  <a:srgbClr val="FF0000"/>
                </a:solidFill>
              </a:rPr>
              <a:t>sisi</a:t>
            </a:r>
            <a:r>
              <a:rPr lang="en-US" sz="3600" b="1" dirty="0">
                <a:solidFill>
                  <a:srgbClr val="FF0000"/>
                </a:solidFill>
              </a:rPr>
              <a:t> </a:t>
            </a:r>
            <a:r>
              <a:rPr lang="en-US" sz="3600" b="1" dirty="0" err="1">
                <a:solidFill>
                  <a:srgbClr val="FF0000"/>
                </a:solidFill>
              </a:rPr>
              <a:t>penerimaan</a:t>
            </a:r>
            <a:r>
              <a:rPr lang="en-US" sz="3600" dirty="0"/>
              <a:t>, dan pada </a:t>
            </a:r>
            <a:r>
              <a:rPr lang="en-US" sz="3600" b="1" dirty="0" err="1">
                <a:solidFill>
                  <a:srgbClr val="FF0000"/>
                </a:solidFill>
              </a:rPr>
              <a:t>Buku</a:t>
            </a:r>
            <a:r>
              <a:rPr lang="en-US" sz="3600" b="1" dirty="0">
                <a:solidFill>
                  <a:srgbClr val="FF0000"/>
                </a:solidFill>
              </a:rPr>
              <a:t> </a:t>
            </a:r>
            <a:r>
              <a:rPr lang="en-US" sz="3600" b="1" dirty="0" err="1">
                <a:solidFill>
                  <a:srgbClr val="FF0000"/>
                </a:solidFill>
              </a:rPr>
              <a:t>Pembantu</a:t>
            </a:r>
            <a:r>
              <a:rPr lang="en-US" sz="3600" b="1" dirty="0">
                <a:solidFill>
                  <a:srgbClr val="FF0000"/>
                </a:solidFill>
              </a:rPr>
              <a:t> </a:t>
            </a:r>
            <a:r>
              <a:rPr lang="en-US" sz="3600" b="1" dirty="0" err="1">
                <a:solidFill>
                  <a:srgbClr val="FF0000"/>
                </a:solidFill>
              </a:rPr>
              <a:t>Pajak</a:t>
            </a:r>
            <a:r>
              <a:rPr lang="en-US" sz="3600" b="1" dirty="0">
                <a:solidFill>
                  <a:srgbClr val="FF0000"/>
                </a:solidFill>
              </a:rPr>
              <a:t> di </a:t>
            </a:r>
            <a:r>
              <a:rPr lang="en-US" sz="3600" b="1" dirty="0" err="1">
                <a:solidFill>
                  <a:srgbClr val="FF0000"/>
                </a:solidFill>
              </a:rPr>
              <a:t>sisi</a:t>
            </a:r>
            <a:r>
              <a:rPr lang="en-US" sz="3600" b="1" dirty="0">
                <a:solidFill>
                  <a:srgbClr val="FF0000"/>
                </a:solidFill>
              </a:rPr>
              <a:t> </a:t>
            </a:r>
            <a:r>
              <a:rPr lang="en-US" sz="3600" b="1" dirty="0" err="1">
                <a:solidFill>
                  <a:srgbClr val="FF0000"/>
                </a:solidFill>
              </a:rPr>
              <a:t>penerimaan</a:t>
            </a:r>
            <a:r>
              <a:rPr lang="en-US" sz="3600" b="1" dirty="0">
                <a:solidFill>
                  <a:srgbClr val="FF0000"/>
                </a:solidFill>
              </a:rPr>
              <a:t>.</a:t>
            </a:r>
            <a:endParaRPr lang="en-US" sz="3600" b="1" dirty="0">
              <a:solidFill>
                <a:srgbClr val="FF0000"/>
              </a:solidFill>
            </a:endParaRPr>
          </a:p>
          <a:p>
            <a:pPr algn="just"/>
            <a:endParaRPr lang="en-US" sz="3200" b="1" dirty="0"/>
          </a:p>
          <a:p>
            <a:pPr marL="628650" indent="-514350" algn="just">
              <a:buClrTx/>
              <a:buFont typeface="+mj-lt"/>
              <a:buAutoNum type="alphaLcParenR" startAt="2"/>
            </a:pPr>
            <a:r>
              <a:rPr lang="en-US" sz="3600" dirty="0"/>
              <a:t>Pada </a:t>
            </a:r>
            <a:r>
              <a:rPr lang="en-US" sz="3600" dirty="0" err="1"/>
              <a:t>saat</a:t>
            </a:r>
            <a:r>
              <a:rPr lang="en-US" sz="3600" dirty="0"/>
              <a:t> </a:t>
            </a:r>
            <a:r>
              <a:rPr lang="en-US" sz="3600" dirty="0" err="1"/>
              <a:t>penyetoran</a:t>
            </a:r>
            <a:r>
              <a:rPr lang="en-US" sz="3600" dirty="0"/>
              <a:t> </a:t>
            </a:r>
            <a:r>
              <a:rPr lang="en-US" sz="3600" dirty="0" err="1"/>
              <a:t>ke</a:t>
            </a:r>
            <a:r>
              <a:rPr lang="en-US" sz="3600" dirty="0"/>
              <a:t> </a:t>
            </a:r>
            <a:r>
              <a:rPr lang="en-US" sz="3600" dirty="0" err="1"/>
              <a:t>Rekening</a:t>
            </a:r>
            <a:r>
              <a:rPr lang="en-US" sz="3600" dirty="0"/>
              <a:t> Kas </a:t>
            </a:r>
            <a:r>
              <a:rPr lang="en-US" sz="3600" dirty="0" err="1"/>
              <a:t>daerah</a:t>
            </a:r>
            <a:r>
              <a:rPr lang="en-US" sz="3600" dirty="0"/>
              <a:t>, BP/BPP </a:t>
            </a:r>
            <a:r>
              <a:rPr lang="en-US" sz="3600" dirty="0" err="1"/>
              <a:t>mencatat</a:t>
            </a:r>
            <a:r>
              <a:rPr lang="en-US" sz="3600" dirty="0"/>
              <a:t> pada </a:t>
            </a:r>
            <a:r>
              <a:rPr lang="en-US" sz="3600" dirty="0">
                <a:solidFill>
                  <a:srgbClr val="FF0000"/>
                </a:solidFill>
              </a:rPr>
              <a:t>BKU di </a:t>
            </a:r>
            <a:r>
              <a:rPr lang="en-US" sz="3600" dirty="0" err="1">
                <a:solidFill>
                  <a:srgbClr val="FF0000"/>
                </a:solidFill>
              </a:rPr>
              <a:t>sisi</a:t>
            </a:r>
            <a:r>
              <a:rPr lang="en-US" sz="3600" dirty="0">
                <a:solidFill>
                  <a:srgbClr val="FF0000"/>
                </a:solidFill>
              </a:rPr>
              <a:t> </a:t>
            </a:r>
            <a:r>
              <a:rPr lang="en-US" sz="3600" dirty="0" err="1">
                <a:solidFill>
                  <a:srgbClr val="FF0000"/>
                </a:solidFill>
              </a:rPr>
              <a:t>pengeluaran</a:t>
            </a:r>
            <a:r>
              <a:rPr lang="en-US" sz="3600" dirty="0">
                <a:solidFill>
                  <a:srgbClr val="FF0000"/>
                </a:solidFill>
              </a:rPr>
              <a:t>, dan </a:t>
            </a:r>
            <a:r>
              <a:rPr lang="en-US" sz="3600" dirty="0" err="1">
                <a:solidFill>
                  <a:srgbClr val="FF0000"/>
                </a:solidFill>
              </a:rPr>
              <a:t>Buku</a:t>
            </a:r>
            <a:r>
              <a:rPr lang="en-US" sz="3600" dirty="0">
                <a:solidFill>
                  <a:srgbClr val="FF0000"/>
                </a:solidFill>
              </a:rPr>
              <a:t> </a:t>
            </a:r>
            <a:r>
              <a:rPr lang="en-US" sz="3600" dirty="0" err="1">
                <a:solidFill>
                  <a:srgbClr val="FF0000"/>
                </a:solidFill>
              </a:rPr>
              <a:t>Pembantu</a:t>
            </a:r>
            <a:r>
              <a:rPr lang="en-US" sz="3600" dirty="0">
                <a:solidFill>
                  <a:srgbClr val="FF0000"/>
                </a:solidFill>
              </a:rPr>
              <a:t> </a:t>
            </a:r>
            <a:r>
              <a:rPr lang="en-US" sz="3600" dirty="0" err="1">
                <a:solidFill>
                  <a:srgbClr val="FF0000"/>
                </a:solidFill>
              </a:rPr>
              <a:t>Pajak</a:t>
            </a:r>
            <a:r>
              <a:rPr lang="en-US" sz="3600" dirty="0">
                <a:solidFill>
                  <a:srgbClr val="FF0000"/>
                </a:solidFill>
              </a:rPr>
              <a:t> di </a:t>
            </a:r>
            <a:r>
              <a:rPr lang="en-US" sz="3600" dirty="0" err="1">
                <a:solidFill>
                  <a:srgbClr val="FF0000"/>
                </a:solidFill>
              </a:rPr>
              <a:t>sisi</a:t>
            </a:r>
            <a:r>
              <a:rPr lang="en-US" sz="3600" dirty="0">
                <a:solidFill>
                  <a:srgbClr val="FF0000"/>
                </a:solidFill>
              </a:rPr>
              <a:t> </a:t>
            </a:r>
            <a:r>
              <a:rPr lang="en-US" sz="3600" dirty="0" err="1">
                <a:solidFill>
                  <a:srgbClr val="FF0000"/>
                </a:solidFill>
              </a:rPr>
              <a:t>pengeluaran</a:t>
            </a:r>
            <a:r>
              <a:rPr lang="en-US" sz="3600" dirty="0">
                <a:solidFill>
                  <a:srgbClr val="FF0000"/>
                </a:solidFill>
              </a:rPr>
              <a:t>.</a:t>
            </a:r>
            <a:endParaRPr lang="en-US" sz="3600" dirty="0">
              <a:solidFill>
                <a:srgbClr val="FF0000"/>
              </a:solidFill>
            </a:endParaRPr>
          </a:p>
          <a:p>
            <a:pPr marL="857250" indent="-742950" algn="just">
              <a:buClrTx/>
              <a:buFont typeface="+mj-lt"/>
              <a:buAutoNum type="alphaLcParenR"/>
            </a:pPr>
            <a:endParaRPr lang="en-US" sz="3600" b="1" dirty="0">
              <a:solidFill>
                <a:srgbClr val="FF0000"/>
              </a:solidFill>
            </a:endParaRP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116633"/>
            <a:ext cx="7704856" cy="576064"/>
          </a:xfrm>
        </p:spPr>
        <p:txBody>
          <a:bodyPr/>
          <a:lstStyle/>
          <a:p>
            <a:pPr algn="ctr"/>
            <a:r>
              <a:rPr lang="en-US" b="1" dirty="0"/>
              <a:t>BENDAHARA PENGELUARAN (1)</a:t>
            </a:r>
            <a:endParaRPr lang="id-ID" b="1" dirty="0"/>
          </a:p>
        </p:txBody>
      </p:sp>
      <p:sp>
        <p:nvSpPr>
          <p:cNvPr id="3" name="Content Placeholder 2"/>
          <p:cNvSpPr>
            <a:spLocks noGrp="1"/>
          </p:cNvSpPr>
          <p:nvPr>
            <p:ph idx="1"/>
          </p:nvPr>
        </p:nvSpPr>
        <p:spPr>
          <a:xfrm>
            <a:off x="944154" y="692696"/>
            <a:ext cx="7660294" cy="5616624"/>
          </a:xfrm>
        </p:spPr>
        <p:txBody>
          <a:bodyPr>
            <a:noAutofit/>
          </a:bodyPr>
          <a:lstStyle/>
          <a:p>
            <a:pPr marL="316865" indent="-316865">
              <a:lnSpc>
                <a:spcPct val="100000"/>
              </a:lnSpc>
              <a:spcBef>
                <a:spcPts val="450"/>
              </a:spcBef>
              <a:buFont typeface="+mj-lt"/>
              <a:buAutoNum type="alphaLcPeriod"/>
            </a:pPr>
            <a:r>
              <a:rPr lang="en-US" sz="1300" dirty="0">
                <a:latin typeface="Arial" panose="020B0604020202020204" pitchFamily="34" charset="0"/>
                <a:cs typeface="Arial" panose="020B0604020202020204" pitchFamily="34" charset="0"/>
              </a:rPr>
              <a:t>PPKD </a:t>
            </a:r>
            <a:r>
              <a:rPr lang="en-US" sz="1300" dirty="0" err="1">
                <a:latin typeface="Arial" panose="020B0604020202020204" pitchFamily="34" charset="0"/>
                <a:cs typeface="Arial" panose="020B0604020202020204" pitchFamily="34" charset="0"/>
              </a:rPr>
              <a:t>selaku</a:t>
            </a:r>
            <a:r>
              <a:rPr lang="en-US" sz="1300" dirty="0">
                <a:latin typeface="Arial" panose="020B0604020202020204" pitchFamily="34" charset="0"/>
                <a:cs typeface="Arial" panose="020B0604020202020204" pitchFamily="34" charset="0"/>
              </a:rPr>
              <a:t> BUD </a:t>
            </a:r>
            <a:r>
              <a:rPr lang="en-US" sz="1300" dirty="0" err="1">
                <a:latin typeface="Arial" panose="020B0604020202020204" pitchFamily="34" charset="0"/>
                <a:cs typeface="Arial" panose="020B0604020202020204" pitchFamily="34" charset="0"/>
              </a:rPr>
              <a:t>mengusulkan</a:t>
            </a:r>
            <a:r>
              <a:rPr lang="en-US" sz="1300" dirty="0">
                <a:latin typeface="Arial" panose="020B0604020202020204" pitchFamily="34" charset="0"/>
                <a:cs typeface="Arial" panose="020B0604020202020204" pitchFamily="34" charset="0"/>
              </a:rPr>
              <a:t> </a:t>
            </a:r>
            <a:r>
              <a:rPr lang="en-US" sz="1300" dirty="0" err="1">
                <a:latin typeface="Arial" panose="020B0604020202020204" pitchFamily="34" charset="0"/>
                <a:cs typeface="Arial" panose="020B0604020202020204" pitchFamily="34" charset="0"/>
              </a:rPr>
              <a:t>bendahara</a:t>
            </a:r>
            <a:r>
              <a:rPr lang="en-US" sz="1300" dirty="0">
                <a:latin typeface="Arial" panose="020B0604020202020204" pitchFamily="34" charset="0"/>
                <a:cs typeface="Arial" panose="020B0604020202020204" pitchFamily="34" charset="0"/>
              </a:rPr>
              <a:t> </a:t>
            </a:r>
            <a:r>
              <a:rPr lang="en-US" sz="1300" dirty="0" err="1">
                <a:latin typeface="Arial" panose="020B0604020202020204" pitchFamily="34" charset="0"/>
                <a:cs typeface="Arial" panose="020B0604020202020204" pitchFamily="34" charset="0"/>
              </a:rPr>
              <a:t>pengeluaran</a:t>
            </a:r>
            <a:r>
              <a:rPr lang="en-US" sz="1300" dirty="0">
                <a:latin typeface="Arial" panose="020B0604020202020204" pitchFamily="34" charset="0"/>
                <a:cs typeface="Arial" panose="020B0604020202020204" pitchFamily="34" charset="0"/>
              </a:rPr>
              <a:t> </a:t>
            </a:r>
            <a:r>
              <a:rPr lang="en-US" sz="1300" dirty="0" err="1">
                <a:latin typeface="Arial" panose="020B0604020202020204" pitchFamily="34" charset="0"/>
                <a:cs typeface="Arial" panose="020B0604020202020204" pitchFamily="34" charset="0"/>
              </a:rPr>
              <a:t>kepada</a:t>
            </a:r>
            <a:r>
              <a:rPr lang="en-US" sz="1300" dirty="0">
                <a:latin typeface="Arial" panose="020B0604020202020204" pitchFamily="34" charset="0"/>
                <a:cs typeface="Arial" panose="020B0604020202020204" pitchFamily="34" charset="0"/>
              </a:rPr>
              <a:t> </a:t>
            </a:r>
            <a:r>
              <a:rPr lang="en-US" sz="1300" dirty="0" err="1">
                <a:latin typeface="Arial" panose="020B0604020202020204" pitchFamily="34" charset="0"/>
                <a:cs typeface="Arial" panose="020B0604020202020204" pitchFamily="34" charset="0"/>
              </a:rPr>
              <a:t>kepala</a:t>
            </a:r>
            <a:r>
              <a:rPr lang="en-US" sz="1300" dirty="0">
                <a:latin typeface="Arial" panose="020B0604020202020204" pitchFamily="34" charset="0"/>
                <a:cs typeface="Arial" panose="020B0604020202020204" pitchFamily="34" charset="0"/>
              </a:rPr>
              <a:t> </a:t>
            </a:r>
            <a:r>
              <a:rPr lang="en-US" sz="1300" dirty="0" err="1">
                <a:latin typeface="Arial" panose="020B0604020202020204" pitchFamily="34" charset="0"/>
                <a:cs typeface="Arial" panose="020B0604020202020204" pitchFamily="34" charset="0"/>
              </a:rPr>
              <a:t>daerah</a:t>
            </a:r>
            <a:r>
              <a:rPr lang="en-US" sz="1300" dirty="0">
                <a:latin typeface="Arial" panose="020B0604020202020204" pitchFamily="34" charset="0"/>
                <a:cs typeface="Arial" panose="020B0604020202020204" pitchFamily="34" charset="0"/>
              </a:rPr>
              <a:t>.</a:t>
            </a:r>
            <a:endParaRPr lang="id-ID" sz="1300" dirty="0">
              <a:latin typeface="Arial" panose="020B0604020202020204" pitchFamily="34" charset="0"/>
              <a:cs typeface="Arial" panose="020B0604020202020204" pitchFamily="34" charset="0"/>
            </a:endParaRPr>
          </a:p>
          <a:p>
            <a:pPr marL="316865" indent="-316865">
              <a:lnSpc>
                <a:spcPct val="100000"/>
              </a:lnSpc>
              <a:spcBef>
                <a:spcPts val="450"/>
              </a:spcBef>
              <a:buFont typeface="+mj-lt"/>
              <a:buAutoNum type="alphaLcPeriod"/>
            </a:pPr>
            <a:r>
              <a:rPr lang="en-US" sz="1300" dirty="0" err="1">
                <a:latin typeface="Arial" panose="020B0604020202020204" pitchFamily="34" charset="0"/>
                <a:cs typeface="Arial" panose="020B0604020202020204" pitchFamily="34" charset="0"/>
              </a:rPr>
              <a:t>Kepala</a:t>
            </a:r>
            <a:r>
              <a:rPr lang="en-US" sz="1300" dirty="0">
                <a:latin typeface="Arial" panose="020B0604020202020204" pitchFamily="34" charset="0"/>
                <a:cs typeface="Arial" panose="020B0604020202020204" pitchFamily="34" charset="0"/>
              </a:rPr>
              <a:t>   </a:t>
            </a:r>
            <a:r>
              <a:rPr lang="en-US" sz="1300" dirty="0" err="1">
                <a:latin typeface="Arial" panose="020B0604020202020204" pitchFamily="34" charset="0"/>
                <a:cs typeface="Arial" panose="020B0604020202020204" pitchFamily="34" charset="0"/>
              </a:rPr>
              <a:t>daerah</a:t>
            </a:r>
            <a:r>
              <a:rPr lang="en-US" sz="1300" dirty="0">
                <a:latin typeface="Arial" panose="020B0604020202020204" pitchFamily="34" charset="0"/>
                <a:cs typeface="Arial" panose="020B0604020202020204" pitchFamily="34" charset="0"/>
              </a:rPr>
              <a:t>   </a:t>
            </a:r>
            <a:r>
              <a:rPr lang="en-US" sz="1300" dirty="0" err="1">
                <a:latin typeface="Arial" panose="020B0604020202020204" pitchFamily="34" charset="0"/>
                <a:cs typeface="Arial" panose="020B0604020202020204" pitchFamily="34" charset="0"/>
              </a:rPr>
              <a:t>menetapkan</a:t>
            </a:r>
            <a:r>
              <a:rPr lang="en-US" sz="1300" dirty="0">
                <a:latin typeface="Arial" panose="020B0604020202020204" pitchFamily="34" charset="0"/>
                <a:cs typeface="Arial" panose="020B0604020202020204" pitchFamily="34" charset="0"/>
              </a:rPr>
              <a:t>   </a:t>
            </a:r>
            <a:r>
              <a:rPr lang="en-US" sz="1300" dirty="0" err="1">
                <a:latin typeface="Arial" panose="020B0604020202020204" pitchFamily="34" charset="0"/>
                <a:cs typeface="Arial" panose="020B0604020202020204" pitchFamily="34" charset="0"/>
              </a:rPr>
              <a:t>Bendahara</a:t>
            </a:r>
            <a:r>
              <a:rPr lang="en-US" sz="1300" dirty="0">
                <a:latin typeface="Arial" panose="020B0604020202020204" pitchFamily="34" charset="0"/>
                <a:cs typeface="Arial" panose="020B0604020202020204" pitchFamily="34" charset="0"/>
              </a:rPr>
              <a:t>   </a:t>
            </a:r>
            <a:r>
              <a:rPr lang="en-US" sz="1300" dirty="0" err="1">
                <a:latin typeface="Arial" panose="020B0604020202020204" pitchFamily="34" charset="0"/>
                <a:cs typeface="Arial" panose="020B0604020202020204" pitchFamily="34" charset="0"/>
              </a:rPr>
              <a:t>Pengeluaran</a:t>
            </a:r>
            <a:r>
              <a:rPr lang="en-US" sz="1300" dirty="0">
                <a:latin typeface="Arial" panose="020B0604020202020204" pitchFamily="34" charset="0"/>
                <a:cs typeface="Arial" panose="020B0604020202020204" pitchFamily="34" charset="0"/>
              </a:rPr>
              <a:t>   </a:t>
            </a:r>
            <a:r>
              <a:rPr lang="en-US" sz="1300" dirty="0" err="1">
                <a:latin typeface="Arial" panose="020B0604020202020204" pitchFamily="34" charset="0"/>
                <a:cs typeface="Arial" panose="020B0604020202020204" pitchFamily="34" charset="0"/>
              </a:rPr>
              <a:t>untuk</a:t>
            </a:r>
            <a:r>
              <a:rPr lang="en-US" sz="1300" dirty="0">
                <a:latin typeface="Arial" panose="020B0604020202020204" pitchFamily="34" charset="0"/>
                <a:cs typeface="Arial" panose="020B0604020202020204" pitchFamily="34" charset="0"/>
              </a:rPr>
              <a:t> </a:t>
            </a:r>
            <a:r>
              <a:rPr lang="en-US" sz="1300" dirty="0" err="1">
                <a:latin typeface="Arial" panose="020B0604020202020204" pitchFamily="34" charset="0"/>
                <a:cs typeface="Arial" panose="020B0604020202020204" pitchFamily="34" charset="0"/>
              </a:rPr>
              <a:t>melaksanakan</a:t>
            </a:r>
            <a:r>
              <a:rPr lang="en-US" sz="1300" dirty="0">
                <a:latin typeface="Arial" panose="020B0604020202020204" pitchFamily="34" charset="0"/>
                <a:cs typeface="Arial" panose="020B0604020202020204" pitchFamily="34" charset="0"/>
              </a:rPr>
              <a:t> </a:t>
            </a:r>
            <a:r>
              <a:rPr lang="en-US" sz="1300" dirty="0" err="1">
                <a:latin typeface="Arial" panose="020B0604020202020204" pitchFamily="34" charset="0"/>
                <a:cs typeface="Arial" panose="020B0604020202020204" pitchFamily="34" charset="0"/>
              </a:rPr>
              <a:t>tugas</a:t>
            </a:r>
            <a:r>
              <a:rPr lang="en-US" sz="1300" dirty="0">
                <a:latin typeface="Arial" panose="020B0604020202020204" pitchFamily="34" charset="0"/>
                <a:cs typeface="Arial" panose="020B0604020202020204" pitchFamily="34" charset="0"/>
              </a:rPr>
              <a:t> </a:t>
            </a:r>
            <a:r>
              <a:rPr lang="en-US" sz="1300" dirty="0" err="1">
                <a:latin typeface="Arial" panose="020B0604020202020204" pitchFamily="34" charset="0"/>
                <a:cs typeface="Arial" panose="020B0604020202020204" pitchFamily="34" charset="0"/>
              </a:rPr>
              <a:t>kebendaharaan</a:t>
            </a:r>
            <a:r>
              <a:rPr lang="en-US" sz="1300" dirty="0">
                <a:latin typeface="Arial" panose="020B0604020202020204" pitchFamily="34" charset="0"/>
                <a:cs typeface="Arial" panose="020B0604020202020204" pitchFamily="34" charset="0"/>
              </a:rPr>
              <a:t> </a:t>
            </a:r>
            <a:r>
              <a:rPr lang="en-US" sz="1300" dirty="0" err="1">
                <a:latin typeface="Arial" panose="020B0604020202020204" pitchFamily="34" charset="0"/>
                <a:cs typeface="Arial" panose="020B0604020202020204" pitchFamily="34" charset="0"/>
              </a:rPr>
              <a:t>dalam</a:t>
            </a:r>
            <a:r>
              <a:rPr lang="en-US" sz="1300" dirty="0">
                <a:latin typeface="Arial" panose="020B0604020202020204" pitchFamily="34" charset="0"/>
                <a:cs typeface="Arial" panose="020B0604020202020204" pitchFamily="34" charset="0"/>
              </a:rPr>
              <a:t> </a:t>
            </a:r>
            <a:r>
              <a:rPr lang="en-US" sz="1300" dirty="0" err="1">
                <a:latin typeface="Arial" panose="020B0604020202020204" pitchFamily="34" charset="0"/>
                <a:cs typeface="Arial" panose="020B0604020202020204" pitchFamily="34" charset="0"/>
              </a:rPr>
              <a:t>rangka</a:t>
            </a:r>
            <a:r>
              <a:rPr lang="en-US" sz="1300" dirty="0">
                <a:latin typeface="Arial" panose="020B0604020202020204" pitchFamily="34" charset="0"/>
                <a:cs typeface="Arial" panose="020B0604020202020204" pitchFamily="34" charset="0"/>
              </a:rPr>
              <a:t> </a:t>
            </a:r>
            <a:r>
              <a:rPr lang="en-US" sz="1300" dirty="0" err="1">
                <a:latin typeface="Arial" panose="020B0604020202020204" pitchFamily="34" charset="0"/>
                <a:cs typeface="Arial" panose="020B0604020202020204" pitchFamily="34" charset="0"/>
              </a:rPr>
              <a:t>pelaksanaan</a:t>
            </a:r>
            <a:r>
              <a:rPr lang="en-US" sz="1300" dirty="0">
                <a:latin typeface="Arial" panose="020B0604020202020204" pitchFamily="34" charset="0"/>
                <a:cs typeface="Arial" panose="020B0604020202020204" pitchFamily="34" charset="0"/>
              </a:rPr>
              <a:t> </a:t>
            </a:r>
            <a:r>
              <a:rPr lang="en-US" sz="1300" dirty="0" err="1">
                <a:latin typeface="Arial" panose="020B0604020202020204" pitchFamily="34" charset="0"/>
                <a:cs typeface="Arial" panose="020B0604020202020204" pitchFamily="34" charset="0"/>
              </a:rPr>
              <a:t>anggaran</a:t>
            </a:r>
            <a:r>
              <a:rPr lang="en-US" sz="1300" dirty="0">
                <a:latin typeface="Arial" panose="020B0604020202020204" pitchFamily="34" charset="0"/>
                <a:cs typeface="Arial" panose="020B0604020202020204" pitchFamily="34" charset="0"/>
              </a:rPr>
              <a:t> </a:t>
            </a:r>
            <a:r>
              <a:rPr lang="en-US" sz="1300" dirty="0" err="1">
                <a:latin typeface="Arial" panose="020B0604020202020204" pitchFamily="34" charset="0"/>
                <a:cs typeface="Arial" panose="020B0604020202020204" pitchFamily="34" charset="0"/>
              </a:rPr>
              <a:t>belanja</a:t>
            </a:r>
            <a:r>
              <a:rPr lang="en-US" sz="1300" dirty="0">
                <a:latin typeface="Arial" panose="020B0604020202020204" pitchFamily="34" charset="0"/>
                <a:cs typeface="Arial" panose="020B0604020202020204" pitchFamily="34" charset="0"/>
              </a:rPr>
              <a:t> dan/</a:t>
            </a:r>
            <a:r>
              <a:rPr lang="en-US" sz="1300" dirty="0" err="1">
                <a:latin typeface="Arial" panose="020B0604020202020204" pitchFamily="34" charset="0"/>
                <a:cs typeface="Arial" panose="020B0604020202020204" pitchFamily="34" charset="0"/>
              </a:rPr>
              <a:t>atau</a:t>
            </a:r>
            <a:r>
              <a:rPr lang="en-US" sz="1300" dirty="0">
                <a:latin typeface="Arial" panose="020B0604020202020204" pitchFamily="34" charset="0"/>
                <a:cs typeface="Arial" panose="020B0604020202020204" pitchFamily="34" charset="0"/>
              </a:rPr>
              <a:t> </a:t>
            </a:r>
            <a:r>
              <a:rPr lang="en-US" sz="1300" dirty="0" err="1">
                <a:latin typeface="Arial" panose="020B0604020202020204" pitchFamily="34" charset="0"/>
                <a:cs typeface="Arial" panose="020B0604020202020204" pitchFamily="34" charset="0"/>
              </a:rPr>
              <a:t>pengeluaran</a:t>
            </a:r>
            <a:r>
              <a:rPr lang="en-US" sz="1300" dirty="0">
                <a:latin typeface="Arial" panose="020B0604020202020204" pitchFamily="34" charset="0"/>
                <a:cs typeface="Arial" panose="020B0604020202020204" pitchFamily="34" charset="0"/>
              </a:rPr>
              <a:t> </a:t>
            </a:r>
            <a:r>
              <a:rPr lang="en-US" sz="1300" dirty="0" err="1">
                <a:latin typeface="Arial" panose="020B0604020202020204" pitchFamily="34" charset="0"/>
                <a:cs typeface="Arial" panose="020B0604020202020204" pitchFamily="34" charset="0"/>
              </a:rPr>
              <a:t>pembiayaan</a:t>
            </a:r>
            <a:r>
              <a:rPr lang="en-US" sz="1300" dirty="0">
                <a:latin typeface="Arial" panose="020B0604020202020204" pitchFamily="34" charset="0"/>
                <a:cs typeface="Arial" panose="020B0604020202020204" pitchFamily="34" charset="0"/>
              </a:rPr>
              <a:t> pada SKPD dan SKPKD.</a:t>
            </a:r>
            <a:endParaRPr lang="en-US" sz="1300" dirty="0">
              <a:latin typeface="Arial" panose="020B0604020202020204" pitchFamily="34" charset="0"/>
              <a:cs typeface="Arial" panose="020B0604020202020204" pitchFamily="34" charset="0"/>
            </a:endParaRPr>
          </a:p>
          <a:p>
            <a:pPr marL="247015" indent="-247015" algn="just">
              <a:buFont typeface="+mj-lt"/>
              <a:buAutoNum type="alphaLcPeriod" startAt="3"/>
            </a:pPr>
            <a:r>
              <a:rPr lang="en-US" sz="1300" dirty="0" err="1">
                <a:latin typeface="Arial" panose="020B0604020202020204" pitchFamily="34" charset="0"/>
                <a:cs typeface="Arial" panose="020B0604020202020204" pitchFamily="34" charset="0"/>
              </a:rPr>
              <a:t>Bendahara</a:t>
            </a:r>
            <a:r>
              <a:rPr lang="en-US" sz="1300" dirty="0">
                <a:latin typeface="Arial" panose="020B0604020202020204" pitchFamily="34" charset="0"/>
                <a:cs typeface="Arial" panose="020B0604020202020204" pitchFamily="34" charset="0"/>
              </a:rPr>
              <a:t> </a:t>
            </a:r>
            <a:r>
              <a:rPr lang="en-US" sz="1300" dirty="0" err="1">
                <a:latin typeface="Arial" panose="020B0604020202020204" pitchFamily="34" charset="0"/>
                <a:cs typeface="Arial" panose="020B0604020202020204" pitchFamily="34" charset="0"/>
              </a:rPr>
              <a:t>Pengeluaran</a:t>
            </a:r>
            <a:r>
              <a:rPr lang="en-US" sz="1300" dirty="0">
                <a:latin typeface="Arial" panose="020B0604020202020204" pitchFamily="34" charset="0"/>
                <a:cs typeface="Arial" panose="020B0604020202020204" pitchFamily="34" charset="0"/>
              </a:rPr>
              <a:t> </a:t>
            </a:r>
            <a:r>
              <a:rPr lang="en-US" sz="1300" dirty="0" err="1">
                <a:latin typeface="Arial" panose="020B0604020202020204" pitchFamily="34" charset="0"/>
                <a:cs typeface="Arial" panose="020B0604020202020204" pitchFamily="34" charset="0"/>
              </a:rPr>
              <a:t>memiliki</a:t>
            </a:r>
            <a:r>
              <a:rPr lang="en-US" sz="1300" dirty="0">
                <a:latin typeface="Arial" panose="020B0604020202020204" pitchFamily="34" charset="0"/>
                <a:cs typeface="Arial" panose="020B0604020202020204" pitchFamily="34" charset="0"/>
              </a:rPr>
              <a:t> </a:t>
            </a:r>
            <a:r>
              <a:rPr lang="en-US" sz="1300" dirty="0" err="1">
                <a:latin typeface="Arial" panose="020B0604020202020204" pitchFamily="34" charset="0"/>
                <a:cs typeface="Arial" panose="020B0604020202020204" pitchFamily="34" charset="0"/>
              </a:rPr>
              <a:t>tugas</a:t>
            </a:r>
            <a:r>
              <a:rPr lang="en-US" sz="1300" dirty="0">
                <a:latin typeface="Arial" panose="020B0604020202020204" pitchFamily="34" charset="0"/>
                <a:cs typeface="Arial" panose="020B0604020202020204" pitchFamily="34" charset="0"/>
              </a:rPr>
              <a:t> dan </a:t>
            </a:r>
            <a:r>
              <a:rPr lang="en-US" sz="1300" dirty="0" err="1">
                <a:latin typeface="Arial" panose="020B0604020202020204" pitchFamily="34" charset="0"/>
                <a:cs typeface="Arial" panose="020B0604020202020204" pitchFamily="34" charset="0"/>
              </a:rPr>
              <a:t>wewenang</a:t>
            </a:r>
            <a:r>
              <a:rPr lang="en-US" sz="1300" dirty="0">
                <a:latin typeface="Arial" panose="020B0604020202020204" pitchFamily="34" charset="0"/>
                <a:cs typeface="Arial" panose="020B0604020202020204" pitchFamily="34" charset="0"/>
              </a:rPr>
              <a:t>:</a:t>
            </a:r>
            <a:endParaRPr lang="id-ID" sz="1300" dirty="0">
              <a:latin typeface="Arial" panose="020B0604020202020204" pitchFamily="34" charset="0"/>
              <a:cs typeface="Arial" panose="020B0604020202020204" pitchFamily="34" charset="0"/>
            </a:endParaRPr>
          </a:p>
          <a:p>
            <a:pPr marL="494665" lvl="1" indent="-237490" algn="just">
              <a:buFont typeface="+mj-lt"/>
              <a:buAutoNum type="arabicParenR"/>
            </a:pPr>
            <a:r>
              <a:rPr lang="en-US" sz="1300" dirty="0" err="1">
                <a:latin typeface="Arial" panose="020B0604020202020204" pitchFamily="34" charset="0"/>
                <a:cs typeface="Arial" panose="020B0604020202020204" pitchFamily="34" charset="0"/>
              </a:rPr>
              <a:t>mengajukan</a:t>
            </a:r>
            <a:r>
              <a:rPr lang="en-US" sz="1300" dirty="0">
                <a:latin typeface="Arial" panose="020B0604020202020204" pitchFamily="34" charset="0"/>
                <a:cs typeface="Arial" panose="020B0604020202020204" pitchFamily="34" charset="0"/>
              </a:rPr>
              <a:t> </a:t>
            </a:r>
            <a:r>
              <a:rPr lang="en-US" sz="1300" dirty="0" err="1">
                <a:latin typeface="Arial" panose="020B0604020202020204" pitchFamily="34" charset="0"/>
                <a:cs typeface="Arial" panose="020B0604020202020204" pitchFamily="34" charset="0"/>
              </a:rPr>
              <a:t>permintaan</a:t>
            </a:r>
            <a:r>
              <a:rPr lang="en-US" sz="1300" dirty="0">
                <a:latin typeface="Arial" panose="020B0604020202020204" pitchFamily="34" charset="0"/>
                <a:cs typeface="Arial" panose="020B0604020202020204" pitchFamily="34" charset="0"/>
              </a:rPr>
              <a:t> </a:t>
            </a:r>
            <a:r>
              <a:rPr lang="en-US" sz="1300" dirty="0" err="1">
                <a:latin typeface="Arial" panose="020B0604020202020204" pitchFamily="34" charset="0"/>
                <a:cs typeface="Arial" panose="020B0604020202020204" pitchFamily="34" charset="0"/>
              </a:rPr>
              <a:t>pembayaran</a:t>
            </a:r>
            <a:r>
              <a:rPr lang="en-US" sz="1300" dirty="0">
                <a:latin typeface="Arial" panose="020B0604020202020204" pitchFamily="34" charset="0"/>
                <a:cs typeface="Arial" panose="020B0604020202020204" pitchFamily="34" charset="0"/>
              </a:rPr>
              <a:t> </a:t>
            </a:r>
            <a:r>
              <a:rPr lang="en-US" sz="1300" dirty="0" err="1">
                <a:latin typeface="Arial" panose="020B0604020202020204" pitchFamily="34" charset="0"/>
                <a:cs typeface="Arial" panose="020B0604020202020204" pitchFamily="34" charset="0"/>
              </a:rPr>
              <a:t>menggunakan</a:t>
            </a:r>
            <a:r>
              <a:rPr lang="en-US" sz="1300" dirty="0">
                <a:latin typeface="Arial" panose="020B0604020202020204" pitchFamily="34" charset="0"/>
                <a:cs typeface="Arial" panose="020B0604020202020204" pitchFamily="34" charset="0"/>
              </a:rPr>
              <a:t> SPP UP, SPP GU, SPP TU, dan SPP LS;</a:t>
            </a:r>
            <a:endParaRPr lang="id-ID" sz="1300" dirty="0">
              <a:latin typeface="Arial" panose="020B0604020202020204" pitchFamily="34" charset="0"/>
              <a:cs typeface="Arial" panose="020B0604020202020204" pitchFamily="34" charset="0"/>
            </a:endParaRPr>
          </a:p>
          <a:p>
            <a:pPr marL="494665" lvl="1" indent="-237490" algn="just">
              <a:buFont typeface="+mj-lt"/>
              <a:buAutoNum type="arabicParenR"/>
            </a:pPr>
            <a:r>
              <a:rPr lang="en-US" sz="1300" dirty="0">
                <a:latin typeface="Arial" panose="020B0604020202020204" pitchFamily="34" charset="0"/>
                <a:cs typeface="Arial" panose="020B0604020202020204" pitchFamily="34" charset="0"/>
              </a:rPr>
              <a:t>	</a:t>
            </a:r>
            <a:r>
              <a:rPr lang="en-US" sz="1300" dirty="0" err="1">
                <a:latin typeface="Arial" panose="020B0604020202020204" pitchFamily="34" charset="0"/>
                <a:cs typeface="Arial" panose="020B0604020202020204" pitchFamily="34" charset="0"/>
              </a:rPr>
              <a:t>menerima</a:t>
            </a:r>
            <a:r>
              <a:rPr lang="en-US" sz="1300" dirty="0">
                <a:latin typeface="Arial" panose="020B0604020202020204" pitchFamily="34" charset="0"/>
                <a:cs typeface="Arial" panose="020B0604020202020204" pitchFamily="34" charset="0"/>
              </a:rPr>
              <a:t> dan </a:t>
            </a:r>
            <a:r>
              <a:rPr lang="en-US" sz="1300" dirty="0" err="1">
                <a:latin typeface="Arial" panose="020B0604020202020204" pitchFamily="34" charset="0"/>
                <a:cs typeface="Arial" panose="020B0604020202020204" pitchFamily="34" charset="0"/>
              </a:rPr>
              <a:t>menyimpan</a:t>
            </a:r>
            <a:r>
              <a:rPr lang="en-US" sz="1300" dirty="0">
                <a:latin typeface="Arial" panose="020B0604020202020204" pitchFamily="34" charset="0"/>
                <a:cs typeface="Arial" panose="020B0604020202020204" pitchFamily="34" charset="0"/>
              </a:rPr>
              <a:t> UP, GU, dan TU;</a:t>
            </a:r>
            <a:endParaRPr lang="id-ID" sz="1300" dirty="0">
              <a:latin typeface="Arial" panose="020B0604020202020204" pitchFamily="34" charset="0"/>
              <a:cs typeface="Arial" panose="020B0604020202020204" pitchFamily="34" charset="0"/>
            </a:endParaRPr>
          </a:p>
          <a:p>
            <a:pPr marL="494665" lvl="1" indent="-237490" algn="just">
              <a:buFont typeface="+mj-lt"/>
              <a:buAutoNum type="arabicParenR"/>
            </a:pPr>
            <a:r>
              <a:rPr lang="en-US" sz="1300" dirty="0">
                <a:latin typeface="Arial" panose="020B0604020202020204" pitchFamily="34" charset="0"/>
                <a:cs typeface="Arial" panose="020B0604020202020204" pitchFamily="34" charset="0"/>
              </a:rPr>
              <a:t> </a:t>
            </a:r>
            <a:r>
              <a:rPr lang="en-US" sz="1300" dirty="0" err="1">
                <a:latin typeface="Arial" panose="020B0604020202020204" pitchFamily="34" charset="0"/>
                <a:cs typeface="Arial" panose="020B0604020202020204" pitchFamily="34" charset="0"/>
              </a:rPr>
              <a:t>melaksanakan</a:t>
            </a:r>
            <a:r>
              <a:rPr lang="en-US" sz="1300" dirty="0">
                <a:latin typeface="Arial" panose="020B0604020202020204" pitchFamily="34" charset="0"/>
                <a:cs typeface="Arial" panose="020B0604020202020204" pitchFamily="34" charset="0"/>
              </a:rPr>
              <a:t>	</a:t>
            </a:r>
            <a:r>
              <a:rPr lang="en-US" sz="1300" dirty="0" err="1">
                <a:latin typeface="Arial" panose="020B0604020202020204" pitchFamily="34" charset="0"/>
                <a:cs typeface="Arial" panose="020B0604020202020204" pitchFamily="34" charset="0"/>
              </a:rPr>
              <a:t>pembayaran</a:t>
            </a:r>
            <a:r>
              <a:rPr lang="en-US" sz="1300" dirty="0">
                <a:latin typeface="Arial" panose="020B0604020202020204" pitchFamily="34" charset="0"/>
                <a:cs typeface="Arial" panose="020B0604020202020204" pitchFamily="34" charset="0"/>
              </a:rPr>
              <a:t>	</a:t>
            </a:r>
            <a:r>
              <a:rPr lang="en-US" sz="1300" dirty="0" err="1">
                <a:latin typeface="Arial" panose="020B0604020202020204" pitchFamily="34" charset="0"/>
                <a:cs typeface="Arial" panose="020B0604020202020204" pitchFamily="34" charset="0"/>
              </a:rPr>
              <a:t>dari</a:t>
            </a:r>
            <a:r>
              <a:rPr lang="en-US" sz="1300" dirty="0">
                <a:latin typeface="Arial" panose="020B0604020202020204" pitchFamily="34" charset="0"/>
                <a:cs typeface="Arial" panose="020B0604020202020204" pitchFamily="34" charset="0"/>
              </a:rPr>
              <a:t>	UP,	GU,	dan	TU	yang </a:t>
            </a:r>
            <a:r>
              <a:rPr lang="en-US" sz="1300" dirty="0" err="1">
                <a:latin typeface="Arial" panose="020B0604020202020204" pitchFamily="34" charset="0"/>
                <a:cs typeface="Arial" panose="020B0604020202020204" pitchFamily="34" charset="0"/>
              </a:rPr>
              <a:t>dikelolanya</a:t>
            </a:r>
            <a:r>
              <a:rPr lang="en-US" sz="1300" dirty="0">
                <a:latin typeface="Arial" panose="020B0604020202020204" pitchFamily="34" charset="0"/>
                <a:cs typeface="Arial" panose="020B0604020202020204" pitchFamily="34" charset="0"/>
              </a:rPr>
              <a:t>;</a:t>
            </a:r>
            <a:endParaRPr lang="id-ID" sz="1300" dirty="0">
              <a:latin typeface="Arial" panose="020B0604020202020204" pitchFamily="34" charset="0"/>
              <a:cs typeface="Arial" panose="020B0604020202020204" pitchFamily="34" charset="0"/>
            </a:endParaRPr>
          </a:p>
          <a:p>
            <a:pPr marL="494665" lvl="1" indent="-237490" algn="just">
              <a:buFont typeface="+mj-lt"/>
              <a:buAutoNum type="arabicParenR"/>
            </a:pPr>
            <a:r>
              <a:rPr lang="en-US" sz="1300" dirty="0" err="1">
                <a:latin typeface="Arial" panose="020B0604020202020204" pitchFamily="34" charset="0"/>
                <a:cs typeface="Arial" panose="020B0604020202020204" pitchFamily="34" charset="0"/>
              </a:rPr>
              <a:t>menolak</a:t>
            </a:r>
            <a:r>
              <a:rPr lang="en-US" sz="1300" dirty="0">
                <a:latin typeface="Arial" panose="020B0604020202020204" pitchFamily="34" charset="0"/>
                <a:cs typeface="Arial" panose="020B0604020202020204" pitchFamily="34" charset="0"/>
              </a:rPr>
              <a:t> </a:t>
            </a:r>
            <a:r>
              <a:rPr lang="en-US" sz="1300" dirty="0" err="1">
                <a:latin typeface="Arial" panose="020B0604020202020204" pitchFamily="34" charset="0"/>
                <a:cs typeface="Arial" panose="020B0604020202020204" pitchFamily="34" charset="0"/>
              </a:rPr>
              <a:t>perintah</a:t>
            </a:r>
            <a:r>
              <a:rPr lang="en-US" sz="1300" dirty="0">
                <a:latin typeface="Arial" panose="020B0604020202020204" pitchFamily="34" charset="0"/>
                <a:cs typeface="Arial" panose="020B0604020202020204" pitchFamily="34" charset="0"/>
              </a:rPr>
              <a:t> </a:t>
            </a:r>
            <a:r>
              <a:rPr lang="en-US" sz="1300" dirty="0" err="1">
                <a:latin typeface="Arial" panose="020B0604020202020204" pitchFamily="34" charset="0"/>
                <a:cs typeface="Arial" panose="020B0604020202020204" pitchFamily="34" charset="0"/>
              </a:rPr>
              <a:t>bayar</a:t>
            </a:r>
            <a:r>
              <a:rPr lang="en-US" sz="1300" dirty="0">
                <a:latin typeface="Arial" panose="020B0604020202020204" pitchFamily="34" charset="0"/>
                <a:cs typeface="Arial" panose="020B0604020202020204" pitchFamily="34" charset="0"/>
              </a:rPr>
              <a:t> </a:t>
            </a:r>
            <a:r>
              <a:rPr lang="en-US" sz="1300" dirty="0" err="1">
                <a:latin typeface="Arial" panose="020B0604020202020204" pitchFamily="34" charset="0"/>
                <a:cs typeface="Arial" panose="020B0604020202020204" pitchFamily="34" charset="0"/>
              </a:rPr>
              <a:t>dari</a:t>
            </a:r>
            <a:r>
              <a:rPr lang="en-US" sz="1300" dirty="0">
                <a:latin typeface="Arial" panose="020B0604020202020204" pitchFamily="34" charset="0"/>
                <a:cs typeface="Arial" panose="020B0604020202020204" pitchFamily="34" charset="0"/>
              </a:rPr>
              <a:t> PA yang </a:t>
            </a:r>
            <a:r>
              <a:rPr lang="en-US" sz="1300" dirty="0" err="1">
                <a:latin typeface="Arial" panose="020B0604020202020204" pitchFamily="34" charset="0"/>
                <a:cs typeface="Arial" panose="020B0604020202020204" pitchFamily="34" charset="0"/>
              </a:rPr>
              <a:t>tidak</a:t>
            </a:r>
            <a:r>
              <a:rPr lang="en-US" sz="1300" dirty="0">
                <a:latin typeface="Arial" panose="020B0604020202020204" pitchFamily="34" charset="0"/>
                <a:cs typeface="Arial" panose="020B0604020202020204" pitchFamily="34" charset="0"/>
              </a:rPr>
              <a:t> </a:t>
            </a:r>
            <a:r>
              <a:rPr lang="en-US" sz="1300" dirty="0" err="1">
                <a:latin typeface="Arial" panose="020B0604020202020204" pitchFamily="34" charset="0"/>
                <a:cs typeface="Arial" panose="020B0604020202020204" pitchFamily="34" charset="0"/>
              </a:rPr>
              <a:t>sesuai</a:t>
            </a:r>
            <a:r>
              <a:rPr lang="en-US" sz="1300" dirty="0">
                <a:latin typeface="Arial" panose="020B0604020202020204" pitchFamily="34" charset="0"/>
                <a:cs typeface="Arial" panose="020B0604020202020204" pitchFamily="34" charset="0"/>
              </a:rPr>
              <a:t> </a:t>
            </a:r>
            <a:r>
              <a:rPr lang="en-US" sz="1300" dirty="0" err="1">
                <a:latin typeface="Arial" panose="020B0604020202020204" pitchFamily="34" charset="0"/>
                <a:cs typeface="Arial" panose="020B0604020202020204" pitchFamily="34" charset="0"/>
              </a:rPr>
              <a:t>dengan</a:t>
            </a:r>
            <a:r>
              <a:rPr lang="en-US" sz="1300" dirty="0">
                <a:latin typeface="Arial" panose="020B0604020202020204" pitchFamily="34" charset="0"/>
                <a:cs typeface="Arial" panose="020B0604020202020204" pitchFamily="34" charset="0"/>
              </a:rPr>
              <a:t> </a:t>
            </a:r>
            <a:r>
              <a:rPr lang="en-US" sz="1300" dirty="0" err="1">
                <a:latin typeface="Arial" panose="020B0604020202020204" pitchFamily="34" charset="0"/>
                <a:cs typeface="Arial" panose="020B0604020202020204" pitchFamily="34" charset="0"/>
              </a:rPr>
              <a:t>ketentuan</a:t>
            </a:r>
            <a:r>
              <a:rPr lang="en-US" sz="1300" dirty="0">
                <a:latin typeface="Arial" panose="020B0604020202020204" pitchFamily="34" charset="0"/>
                <a:cs typeface="Arial" panose="020B0604020202020204" pitchFamily="34" charset="0"/>
              </a:rPr>
              <a:t> </a:t>
            </a:r>
            <a:r>
              <a:rPr lang="en-US" sz="1300" dirty="0" err="1">
                <a:latin typeface="Arial" panose="020B0604020202020204" pitchFamily="34" charset="0"/>
                <a:cs typeface="Arial" panose="020B0604020202020204" pitchFamily="34" charset="0"/>
              </a:rPr>
              <a:t>peraturan</a:t>
            </a:r>
            <a:r>
              <a:rPr lang="en-US" sz="1300" dirty="0">
                <a:latin typeface="Arial" panose="020B0604020202020204" pitchFamily="34" charset="0"/>
                <a:cs typeface="Arial" panose="020B0604020202020204" pitchFamily="34" charset="0"/>
              </a:rPr>
              <a:t> </a:t>
            </a:r>
            <a:r>
              <a:rPr lang="en-US" sz="1300" dirty="0" err="1">
                <a:latin typeface="Arial" panose="020B0604020202020204" pitchFamily="34" charset="0"/>
                <a:cs typeface="Arial" panose="020B0604020202020204" pitchFamily="34" charset="0"/>
              </a:rPr>
              <a:t>perundang-undangan</a:t>
            </a:r>
            <a:r>
              <a:rPr lang="en-US" sz="1300" dirty="0">
                <a:latin typeface="Arial" panose="020B0604020202020204" pitchFamily="34" charset="0"/>
                <a:cs typeface="Arial" panose="020B0604020202020204" pitchFamily="34" charset="0"/>
              </a:rPr>
              <a:t>;</a:t>
            </a:r>
            <a:endParaRPr lang="id-ID" sz="1300" dirty="0">
              <a:latin typeface="Arial" panose="020B0604020202020204" pitchFamily="34" charset="0"/>
              <a:cs typeface="Arial" panose="020B0604020202020204" pitchFamily="34" charset="0"/>
            </a:endParaRPr>
          </a:p>
          <a:p>
            <a:pPr marL="494665" lvl="1" indent="-237490" algn="just">
              <a:buFont typeface="+mj-lt"/>
              <a:buAutoNum type="arabicParenR"/>
            </a:pPr>
            <a:r>
              <a:rPr lang="en-US" sz="1300" dirty="0" err="1">
                <a:latin typeface="Arial" panose="020B0604020202020204" pitchFamily="34" charset="0"/>
                <a:cs typeface="Arial" panose="020B0604020202020204" pitchFamily="34" charset="0"/>
              </a:rPr>
              <a:t>meneliti</a:t>
            </a:r>
            <a:r>
              <a:rPr lang="en-US" sz="1300" dirty="0">
                <a:latin typeface="Arial" panose="020B0604020202020204" pitchFamily="34" charset="0"/>
                <a:cs typeface="Arial" panose="020B0604020202020204" pitchFamily="34" charset="0"/>
              </a:rPr>
              <a:t> </a:t>
            </a:r>
            <a:r>
              <a:rPr lang="en-US" sz="1300" dirty="0" err="1">
                <a:latin typeface="Arial" panose="020B0604020202020204" pitchFamily="34" charset="0"/>
                <a:cs typeface="Arial" panose="020B0604020202020204" pitchFamily="34" charset="0"/>
              </a:rPr>
              <a:t>kelengkapan</a:t>
            </a:r>
            <a:r>
              <a:rPr lang="en-US" sz="1300" dirty="0">
                <a:latin typeface="Arial" panose="020B0604020202020204" pitchFamily="34" charset="0"/>
                <a:cs typeface="Arial" panose="020B0604020202020204" pitchFamily="34" charset="0"/>
              </a:rPr>
              <a:t> </a:t>
            </a:r>
            <a:r>
              <a:rPr lang="en-US" sz="1300" dirty="0" err="1">
                <a:latin typeface="Arial" panose="020B0604020202020204" pitchFamily="34" charset="0"/>
                <a:cs typeface="Arial" panose="020B0604020202020204" pitchFamily="34" charset="0"/>
              </a:rPr>
              <a:t>dokumen</a:t>
            </a:r>
            <a:r>
              <a:rPr lang="en-US" sz="1300" dirty="0">
                <a:latin typeface="Arial" panose="020B0604020202020204" pitchFamily="34" charset="0"/>
                <a:cs typeface="Arial" panose="020B0604020202020204" pitchFamily="34" charset="0"/>
              </a:rPr>
              <a:t> </a:t>
            </a:r>
            <a:r>
              <a:rPr lang="en-US" sz="1300" dirty="0" err="1">
                <a:latin typeface="Arial" panose="020B0604020202020204" pitchFamily="34" charset="0"/>
                <a:cs typeface="Arial" panose="020B0604020202020204" pitchFamily="34" charset="0"/>
              </a:rPr>
              <a:t>pembayaran</a:t>
            </a:r>
            <a:r>
              <a:rPr lang="en-US" sz="1300" dirty="0">
                <a:latin typeface="Arial" panose="020B0604020202020204" pitchFamily="34" charset="0"/>
                <a:cs typeface="Arial" panose="020B0604020202020204" pitchFamily="34" charset="0"/>
              </a:rPr>
              <a:t>;</a:t>
            </a:r>
            <a:endParaRPr lang="id-ID" sz="1300" dirty="0">
              <a:latin typeface="Arial" panose="020B0604020202020204" pitchFamily="34" charset="0"/>
              <a:cs typeface="Arial" panose="020B0604020202020204" pitchFamily="34" charset="0"/>
            </a:endParaRPr>
          </a:p>
          <a:p>
            <a:pPr marL="494665" lvl="1" indent="-237490" algn="just">
              <a:buFont typeface="+mj-lt"/>
              <a:buAutoNum type="arabicParenR"/>
            </a:pPr>
            <a:r>
              <a:rPr lang="en-US" sz="1300" dirty="0" err="1">
                <a:latin typeface="Arial" panose="020B0604020202020204" pitchFamily="34" charset="0"/>
                <a:cs typeface="Arial" panose="020B0604020202020204" pitchFamily="34" charset="0"/>
              </a:rPr>
              <a:t>membuat</a:t>
            </a:r>
            <a:r>
              <a:rPr lang="en-US" sz="1300" dirty="0">
                <a:latin typeface="Arial" panose="020B0604020202020204" pitchFamily="34" charset="0"/>
                <a:cs typeface="Arial" panose="020B0604020202020204" pitchFamily="34" charset="0"/>
              </a:rPr>
              <a:t> </a:t>
            </a:r>
            <a:r>
              <a:rPr lang="en-US" sz="1300" dirty="0" err="1">
                <a:latin typeface="Arial" panose="020B0604020202020204" pitchFamily="34" charset="0"/>
                <a:cs typeface="Arial" panose="020B0604020202020204" pitchFamily="34" charset="0"/>
              </a:rPr>
              <a:t>laporan</a:t>
            </a:r>
            <a:r>
              <a:rPr lang="en-US" sz="1300" dirty="0">
                <a:latin typeface="Arial" panose="020B0604020202020204" pitchFamily="34" charset="0"/>
                <a:cs typeface="Arial" panose="020B0604020202020204" pitchFamily="34" charset="0"/>
              </a:rPr>
              <a:t> </a:t>
            </a:r>
            <a:r>
              <a:rPr lang="en-US" sz="1300" dirty="0" err="1">
                <a:latin typeface="Arial" panose="020B0604020202020204" pitchFamily="34" charset="0"/>
                <a:cs typeface="Arial" panose="020B0604020202020204" pitchFamily="34" charset="0"/>
              </a:rPr>
              <a:t>pertanggungjawaban</a:t>
            </a:r>
            <a:r>
              <a:rPr lang="en-US" sz="1300" dirty="0">
                <a:latin typeface="Arial" panose="020B0604020202020204" pitchFamily="34" charset="0"/>
                <a:cs typeface="Arial" panose="020B0604020202020204" pitchFamily="34" charset="0"/>
              </a:rPr>
              <a:t> </a:t>
            </a:r>
            <a:r>
              <a:rPr lang="en-US" sz="1300" dirty="0" err="1">
                <a:latin typeface="Arial" panose="020B0604020202020204" pitchFamily="34" charset="0"/>
                <a:cs typeface="Arial" panose="020B0604020202020204" pitchFamily="34" charset="0"/>
              </a:rPr>
              <a:t>secara</a:t>
            </a:r>
            <a:r>
              <a:rPr lang="en-US" sz="1300" dirty="0">
                <a:latin typeface="Arial" panose="020B0604020202020204" pitchFamily="34" charset="0"/>
                <a:cs typeface="Arial" panose="020B0604020202020204" pitchFamily="34" charset="0"/>
              </a:rPr>
              <a:t> </a:t>
            </a:r>
            <a:r>
              <a:rPr lang="en-US" sz="1300" dirty="0" err="1">
                <a:latin typeface="Arial" panose="020B0604020202020204" pitchFamily="34" charset="0"/>
                <a:cs typeface="Arial" panose="020B0604020202020204" pitchFamily="34" charset="0"/>
              </a:rPr>
              <a:t>administratif</a:t>
            </a:r>
            <a:r>
              <a:rPr lang="en-US" sz="1300" dirty="0">
                <a:latin typeface="Arial" panose="020B0604020202020204" pitchFamily="34" charset="0"/>
                <a:cs typeface="Arial" panose="020B0604020202020204" pitchFamily="34" charset="0"/>
              </a:rPr>
              <a:t> </a:t>
            </a:r>
            <a:r>
              <a:rPr lang="en-US" sz="1300" dirty="0" err="1">
                <a:latin typeface="Arial" panose="020B0604020202020204" pitchFamily="34" charset="0"/>
                <a:cs typeface="Arial" panose="020B0604020202020204" pitchFamily="34" charset="0"/>
              </a:rPr>
              <a:t>kepada</a:t>
            </a:r>
            <a:r>
              <a:rPr lang="en-US" sz="1300" dirty="0">
                <a:latin typeface="Arial" panose="020B0604020202020204" pitchFamily="34" charset="0"/>
                <a:cs typeface="Arial" panose="020B0604020202020204" pitchFamily="34" charset="0"/>
              </a:rPr>
              <a:t>	PA    dan    </a:t>
            </a:r>
            <a:r>
              <a:rPr lang="en-US" sz="1300" dirty="0" err="1">
                <a:latin typeface="Arial" panose="020B0604020202020204" pitchFamily="34" charset="0"/>
                <a:cs typeface="Arial" panose="020B0604020202020204" pitchFamily="34" charset="0"/>
              </a:rPr>
              <a:t>laporan</a:t>
            </a:r>
            <a:r>
              <a:rPr lang="en-US" sz="1300" dirty="0">
                <a:latin typeface="Arial" panose="020B0604020202020204" pitchFamily="34" charset="0"/>
                <a:cs typeface="Arial" panose="020B0604020202020204" pitchFamily="34" charset="0"/>
              </a:rPr>
              <a:t>    </a:t>
            </a:r>
            <a:r>
              <a:rPr lang="en-US" sz="1300" dirty="0" err="1">
                <a:latin typeface="Arial" panose="020B0604020202020204" pitchFamily="34" charset="0"/>
                <a:cs typeface="Arial" panose="020B0604020202020204" pitchFamily="34" charset="0"/>
              </a:rPr>
              <a:t>pertanggungjawaban</a:t>
            </a:r>
            <a:r>
              <a:rPr lang="en-US" sz="1300" dirty="0">
                <a:latin typeface="Arial" panose="020B0604020202020204" pitchFamily="34" charset="0"/>
                <a:cs typeface="Arial" panose="020B0604020202020204" pitchFamily="34" charset="0"/>
              </a:rPr>
              <a:t>    </a:t>
            </a:r>
            <a:r>
              <a:rPr lang="en-US" sz="1300" dirty="0" err="1">
                <a:latin typeface="Arial" panose="020B0604020202020204" pitchFamily="34" charset="0"/>
                <a:cs typeface="Arial" panose="020B0604020202020204" pitchFamily="34" charset="0"/>
              </a:rPr>
              <a:t>secara</a:t>
            </a:r>
            <a:r>
              <a:rPr lang="en-US" sz="1300" dirty="0">
                <a:latin typeface="Arial" panose="020B0604020202020204" pitchFamily="34" charset="0"/>
                <a:cs typeface="Arial" panose="020B0604020202020204" pitchFamily="34" charset="0"/>
              </a:rPr>
              <a:t> </a:t>
            </a:r>
            <a:r>
              <a:rPr lang="en-US" sz="1300" dirty="0" err="1">
                <a:latin typeface="Arial" panose="020B0604020202020204" pitchFamily="34" charset="0"/>
                <a:cs typeface="Arial" panose="020B0604020202020204" pitchFamily="34" charset="0"/>
              </a:rPr>
              <a:t>fungsional</a:t>
            </a:r>
            <a:r>
              <a:rPr lang="en-US" sz="1300" dirty="0">
                <a:latin typeface="Arial" panose="020B0604020202020204" pitchFamily="34" charset="0"/>
                <a:cs typeface="Arial" panose="020B0604020202020204" pitchFamily="34" charset="0"/>
              </a:rPr>
              <a:t> </a:t>
            </a:r>
            <a:r>
              <a:rPr lang="en-US" sz="1300" dirty="0" err="1">
                <a:latin typeface="Arial" panose="020B0604020202020204" pitchFamily="34" charset="0"/>
                <a:cs typeface="Arial" panose="020B0604020202020204" pitchFamily="34" charset="0"/>
              </a:rPr>
              <a:t>kepada</a:t>
            </a:r>
            <a:r>
              <a:rPr lang="en-US" sz="1300" dirty="0">
                <a:latin typeface="Arial" panose="020B0604020202020204" pitchFamily="34" charset="0"/>
                <a:cs typeface="Arial" panose="020B0604020202020204" pitchFamily="34" charset="0"/>
              </a:rPr>
              <a:t> BUD </a:t>
            </a:r>
            <a:r>
              <a:rPr lang="en-US" sz="1300" dirty="0" err="1">
                <a:latin typeface="Arial" panose="020B0604020202020204" pitchFamily="34" charset="0"/>
                <a:cs typeface="Arial" panose="020B0604020202020204" pitchFamily="34" charset="0"/>
              </a:rPr>
              <a:t>secara</a:t>
            </a:r>
            <a:r>
              <a:rPr lang="en-US" sz="1300" dirty="0">
                <a:latin typeface="Arial" panose="020B0604020202020204" pitchFamily="34" charset="0"/>
                <a:cs typeface="Arial" panose="020B0604020202020204" pitchFamily="34" charset="0"/>
              </a:rPr>
              <a:t> </a:t>
            </a:r>
            <a:r>
              <a:rPr lang="en-US" sz="1300" dirty="0" err="1">
                <a:latin typeface="Arial" panose="020B0604020202020204" pitchFamily="34" charset="0"/>
                <a:cs typeface="Arial" panose="020B0604020202020204" pitchFamily="34" charset="0"/>
              </a:rPr>
              <a:t>periodik</a:t>
            </a:r>
            <a:r>
              <a:rPr lang="en-US" sz="1300" dirty="0">
                <a:latin typeface="Arial" panose="020B0604020202020204" pitchFamily="34" charset="0"/>
                <a:cs typeface="Arial" panose="020B0604020202020204" pitchFamily="34" charset="0"/>
              </a:rPr>
              <a:t>; dan</a:t>
            </a:r>
            <a:endParaRPr lang="id-ID" sz="1300" dirty="0">
              <a:latin typeface="Arial" panose="020B0604020202020204" pitchFamily="34" charset="0"/>
              <a:cs typeface="Arial" panose="020B0604020202020204" pitchFamily="34" charset="0"/>
            </a:endParaRPr>
          </a:p>
          <a:p>
            <a:pPr marL="494665" lvl="1" indent="-237490" algn="just">
              <a:buFont typeface="+mj-lt"/>
              <a:buAutoNum type="arabicParenR"/>
            </a:pPr>
            <a:r>
              <a:rPr lang="en-US" sz="1300" dirty="0" err="1">
                <a:latin typeface="Arial" panose="020B0604020202020204" pitchFamily="34" charset="0"/>
                <a:cs typeface="Arial" panose="020B0604020202020204" pitchFamily="34" charset="0"/>
              </a:rPr>
              <a:t>memungut</a:t>
            </a:r>
            <a:r>
              <a:rPr lang="en-US" sz="1300" dirty="0">
                <a:latin typeface="Arial" panose="020B0604020202020204" pitchFamily="34" charset="0"/>
                <a:cs typeface="Arial" panose="020B0604020202020204" pitchFamily="34" charset="0"/>
              </a:rPr>
              <a:t> dan </a:t>
            </a:r>
            <a:r>
              <a:rPr lang="en-US" sz="1300" dirty="0" err="1">
                <a:latin typeface="Arial" panose="020B0604020202020204" pitchFamily="34" charset="0"/>
                <a:cs typeface="Arial" panose="020B0604020202020204" pitchFamily="34" charset="0"/>
              </a:rPr>
              <a:t>menyetorkan</a:t>
            </a:r>
            <a:r>
              <a:rPr lang="en-US" sz="1300" dirty="0">
                <a:latin typeface="Arial" panose="020B0604020202020204" pitchFamily="34" charset="0"/>
                <a:cs typeface="Arial" panose="020B0604020202020204" pitchFamily="34" charset="0"/>
              </a:rPr>
              <a:t> </a:t>
            </a:r>
            <a:r>
              <a:rPr lang="en-US" sz="1300" dirty="0" err="1">
                <a:latin typeface="Arial" panose="020B0604020202020204" pitchFamily="34" charset="0"/>
                <a:cs typeface="Arial" panose="020B0604020202020204" pitchFamily="34" charset="0"/>
              </a:rPr>
              <a:t>pajak</a:t>
            </a:r>
            <a:r>
              <a:rPr lang="en-US" sz="1300" dirty="0">
                <a:latin typeface="Arial" panose="020B0604020202020204" pitchFamily="34" charset="0"/>
                <a:cs typeface="Arial" panose="020B0604020202020204" pitchFamily="34" charset="0"/>
              </a:rPr>
              <a:t> </a:t>
            </a:r>
            <a:r>
              <a:rPr lang="en-US" sz="1300" dirty="0" err="1">
                <a:latin typeface="Arial" panose="020B0604020202020204" pitchFamily="34" charset="0"/>
                <a:cs typeface="Arial" panose="020B0604020202020204" pitchFamily="34" charset="0"/>
              </a:rPr>
              <a:t>sesuai</a:t>
            </a:r>
            <a:r>
              <a:rPr lang="en-US" sz="1300" dirty="0">
                <a:latin typeface="Arial" panose="020B0604020202020204" pitchFamily="34" charset="0"/>
                <a:cs typeface="Arial" panose="020B0604020202020204" pitchFamily="34" charset="0"/>
              </a:rPr>
              <a:t> </a:t>
            </a:r>
            <a:r>
              <a:rPr lang="en-US" sz="1300" dirty="0" err="1">
                <a:latin typeface="Arial" panose="020B0604020202020204" pitchFamily="34" charset="0"/>
                <a:cs typeface="Arial" panose="020B0604020202020204" pitchFamily="34" charset="0"/>
              </a:rPr>
              <a:t>dengan</a:t>
            </a:r>
            <a:r>
              <a:rPr lang="en-US" sz="1300" dirty="0">
                <a:latin typeface="Arial" panose="020B0604020202020204" pitchFamily="34" charset="0"/>
                <a:cs typeface="Arial" panose="020B0604020202020204" pitchFamily="34" charset="0"/>
              </a:rPr>
              <a:t> </a:t>
            </a:r>
            <a:r>
              <a:rPr lang="en-US" sz="1300" dirty="0" err="1">
                <a:latin typeface="Arial" panose="020B0604020202020204" pitchFamily="34" charset="0"/>
                <a:cs typeface="Arial" panose="020B0604020202020204" pitchFamily="34" charset="0"/>
              </a:rPr>
              <a:t>ketentuan</a:t>
            </a:r>
            <a:r>
              <a:rPr lang="en-US" sz="1300" dirty="0">
                <a:latin typeface="Arial" panose="020B0604020202020204" pitchFamily="34" charset="0"/>
                <a:cs typeface="Arial" panose="020B0604020202020204" pitchFamily="34" charset="0"/>
              </a:rPr>
              <a:t> </a:t>
            </a:r>
            <a:r>
              <a:rPr lang="en-US" sz="1300" dirty="0" err="1">
                <a:latin typeface="Arial" panose="020B0604020202020204" pitchFamily="34" charset="0"/>
                <a:cs typeface="Arial" panose="020B0604020202020204" pitchFamily="34" charset="0"/>
              </a:rPr>
              <a:t>peraturan</a:t>
            </a:r>
            <a:r>
              <a:rPr lang="en-US" sz="1300" dirty="0">
                <a:latin typeface="Arial" panose="020B0604020202020204" pitchFamily="34" charset="0"/>
                <a:cs typeface="Arial" panose="020B0604020202020204" pitchFamily="34" charset="0"/>
              </a:rPr>
              <a:t> </a:t>
            </a:r>
            <a:r>
              <a:rPr lang="en-US" sz="1300" dirty="0" err="1">
                <a:latin typeface="Arial" panose="020B0604020202020204" pitchFamily="34" charset="0"/>
                <a:cs typeface="Arial" panose="020B0604020202020204" pitchFamily="34" charset="0"/>
              </a:rPr>
              <a:t>perundang-undangan</a:t>
            </a:r>
            <a:r>
              <a:rPr lang="en-US" sz="1300" dirty="0">
                <a:latin typeface="Arial" panose="020B0604020202020204" pitchFamily="34" charset="0"/>
                <a:cs typeface="Arial" panose="020B0604020202020204" pitchFamily="34" charset="0"/>
              </a:rPr>
              <a:t>.</a:t>
            </a:r>
            <a:endParaRPr lang="en-US" sz="1300" dirty="0">
              <a:latin typeface="Arial" panose="020B0604020202020204" pitchFamily="34" charset="0"/>
              <a:cs typeface="Arial" panose="020B0604020202020204" pitchFamily="34" charset="0"/>
            </a:endParaRPr>
          </a:p>
          <a:p>
            <a:pPr marL="316865" indent="-316865" algn="just">
              <a:buFont typeface="+mj-lt"/>
              <a:buAutoNum type="alphaLcPeriod" startAt="4"/>
            </a:pPr>
            <a:r>
              <a:rPr lang="en-US" sz="1300" dirty="0" err="1">
                <a:latin typeface="Arial" panose="020B0604020202020204" pitchFamily="34" charset="0"/>
                <a:cs typeface="Arial" panose="020B0604020202020204" pitchFamily="34" charset="0"/>
              </a:rPr>
              <a:t>Selain</a:t>
            </a:r>
            <a:r>
              <a:rPr lang="en-US" sz="1300" dirty="0">
                <a:latin typeface="Arial" panose="020B0604020202020204" pitchFamily="34" charset="0"/>
                <a:cs typeface="Arial" panose="020B0604020202020204" pitchFamily="34" charset="0"/>
              </a:rPr>
              <a:t>     </a:t>
            </a:r>
            <a:r>
              <a:rPr lang="en-US" sz="1300" dirty="0" err="1">
                <a:latin typeface="Arial" panose="020B0604020202020204" pitchFamily="34" charset="0"/>
                <a:cs typeface="Arial" panose="020B0604020202020204" pitchFamily="34" charset="0"/>
              </a:rPr>
              <a:t>tugas</a:t>
            </a:r>
            <a:r>
              <a:rPr lang="en-US" sz="1300" dirty="0">
                <a:latin typeface="Arial" panose="020B0604020202020204" pitchFamily="34" charset="0"/>
                <a:cs typeface="Arial" panose="020B0604020202020204" pitchFamily="34" charset="0"/>
              </a:rPr>
              <a:t>     dan     </a:t>
            </a:r>
            <a:r>
              <a:rPr lang="en-US" sz="1300" dirty="0" err="1">
                <a:latin typeface="Arial" panose="020B0604020202020204" pitchFamily="34" charset="0"/>
                <a:cs typeface="Arial" panose="020B0604020202020204" pitchFamily="34" charset="0"/>
              </a:rPr>
              <a:t>wewenang</a:t>
            </a:r>
            <a:r>
              <a:rPr lang="en-US" sz="1300" dirty="0">
                <a:latin typeface="Arial" panose="020B0604020202020204" pitchFamily="34" charset="0"/>
                <a:cs typeface="Arial" panose="020B0604020202020204" pitchFamily="34" charset="0"/>
              </a:rPr>
              <a:t>,    </a:t>
            </a:r>
            <a:r>
              <a:rPr lang="en-US" sz="1300" dirty="0" err="1">
                <a:latin typeface="Arial" panose="020B0604020202020204" pitchFamily="34" charset="0"/>
                <a:cs typeface="Arial" panose="020B0604020202020204" pitchFamily="34" charset="0"/>
              </a:rPr>
              <a:t>Bendahara</a:t>
            </a:r>
            <a:r>
              <a:rPr lang="en-US" sz="1300" dirty="0">
                <a:latin typeface="Arial" panose="020B0604020202020204" pitchFamily="34" charset="0"/>
                <a:cs typeface="Arial" panose="020B0604020202020204" pitchFamily="34" charset="0"/>
              </a:rPr>
              <a:t>     </a:t>
            </a:r>
            <a:r>
              <a:rPr lang="en-US" sz="1300" dirty="0" err="1">
                <a:latin typeface="Arial" panose="020B0604020202020204" pitchFamily="34" charset="0"/>
                <a:cs typeface="Arial" panose="020B0604020202020204" pitchFamily="34" charset="0"/>
              </a:rPr>
              <a:t>Pengeluaran</a:t>
            </a:r>
            <a:r>
              <a:rPr lang="en-US" sz="1300" dirty="0">
                <a:latin typeface="Arial" panose="020B0604020202020204" pitchFamily="34" charset="0"/>
                <a:cs typeface="Arial" panose="020B0604020202020204" pitchFamily="34" charset="0"/>
              </a:rPr>
              <a:t> </a:t>
            </a:r>
            <a:r>
              <a:rPr lang="en-US" sz="1300" dirty="0" err="1">
                <a:latin typeface="Arial" panose="020B0604020202020204" pitchFamily="34" charset="0"/>
                <a:cs typeface="Arial" panose="020B0604020202020204" pitchFamily="34" charset="0"/>
              </a:rPr>
              <a:t>melaksanakan</a:t>
            </a:r>
            <a:r>
              <a:rPr lang="en-US" sz="1300" dirty="0">
                <a:latin typeface="Arial" panose="020B0604020202020204" pitchFamily="34" charset="0"/>
                <a:cs typeface="Arial" panose="020B0604020202020204" pitchFamily="34" charset="0"/>
              </a:rPr>
              <a:t> </a:t>
            </a:r>
            <a:r>
              <a:rPr lang="en-US" sz="1300" dirty="0" err="1">
                <a:latin typeface="Arial" panose="020B0604020202020204" pitchFamily="34" charset="0"/>
                <a:cs typeface="Arial" panose="020B0604020202020204" pitchFamily="34" charset="0"/>
              </a:rPr>
              <a:t>tugas</a:t>
            </a:r>
            <a:r>
              <a:rPr lang="en-US" sz="1300" dirty="0">
                <a:latin typeface="Arial" panose="020B0604020202020204" pitchFamily="34" charset="0"/>
                <a:cs typeface="Arial" panose="020B0604020202020204" pitchFamily="34" charset="0"/>
              </a:rPr>
              <a:t> dan </a:t>
            </a:r>
            <a:r>
              <a:rPr lang="en-US" sz="1300" dirty="0" err="1">
                <a:latin typeface="Arial" panose="020B0604020202020204" pitchFamily="34" charset="0"/>
                <a:cs typeface="Arial" panose="020B0604020202020204" pitchFamily="34" charset="0"/>
              </a:rPr>
              <a:t>wewenang</a:t>
            </a:r>
            <a:r>
              <a:rPr lang="en-US" sz="1300" dirty="0">
                <a:latin typeface="Arial" panose="020B0604020202020204" pitchFamily="34" charset="0"/>
                <a:cs typeface="Arial" panose="020B0604020202020204" pitchFamily="34" charset="0"/>
              </a:rPr>
              <a:t> </a:t>
            </a:r>
            <a:r>
              <a:rPr lang="en-US" sz="1300" dirty="0" err="1">
                <a:latin typeface="Arial" panose="020B0604020202020204" pitchFamily="34" charset="0"/>
                <a:cs typeface="Arial" panose="020B0604020202020204" pitchFamily="34" charset="0"/>
              </a:rPr>
              <a:t>lainnya</a:t>
            </a:r>
            <a:r>
              <a:rPr lang="en-US" sz="1300" dirty="0">
                <a:latin typeface="Arial" panose="020B0604020202020204" pitchFamily="34" charset="0"/>
                <a:cs typeface="Arial" panose="020B0604020202020204" pitchFamily="34" charset="0"/>
              </a:rPr>
              <a:t> </a:t>
            </a:r>
            <a:r>
              <a:rPr lang="en-US" sz="1300" dirty="0" err="1">
                <a:latin typeface="Arial" panose="020B0604020202020204" pitchFamily="34" charset="0"/>
                <a:cs typeface="Arial" panose="020B0604020202020204" pitchFamily="34" charset="0"/>
              </a:rPr>
              <a:t>meliputi</a:t>
            </a:r>
            <a:r>
              <a:rPr lang="en-US" sz="1300" dirty="0">
                <a:latin typeface="Arial" panose="020B0604020202020204" pitchFamily="34" charset="0"/>
                <a:cs typeface="Arial" panose="020B0604020202020204" pitchFamily="34" charset="0"/>
              </a:rPr>
              <a:t>:</a:t>
            </a:r>
            <a:endParaRPr lang="id-ID" sz="1300" dirty="0">
              <a:latin typeface="Arial" panose="020B0604020202020204" pitchFamily="34" charset="0"/>
              <a:cs typeface="Arial" panose="020B0604020202020204" pitchFamily="34" charset="0"/>
            </a:endParaRPr>
          </a:p>
          <a:p>
            <a:pPr marL="574040" lvl="1" indent="-316865" algn="just">
              <a:buFont typeface="+mj-lt"/>
              <a:buAutoNum type="arabicParenR"/>
            </a:pPr>
            <a:r>
              <a:rPr lang="en-US" sz="1300" dirty="0" err="1">
                <a:latin typeface="Arial" panose="020B0604020202020204" pitchFamily="34" charset="0"/>
                <a:cs typeface="Arial" panose="020B0604020202020204" pitchFamily="34" charset="0"/>
              </a:rPr>
              <a:t>melakukan</a:t>
            </a:r>
            <a:r>
              <a:rPr lang="en-US" sz="1300" dirty="0">
                <a:latin typeface="Arial" panose="020B0604020202020204" pitchFamily="34" charset="0"/>
                <a:cs typeface="Arial" panose="020B0604020202020204" pitchFamily="34" charset="0"/>
              </a:rPr>
              <a:t> </a:t>
            </a:r>
            <a:r>
              <a:rPr lang="en-US" sz="1300" dirty="0" err="1">
                <a:latin typeface="Arial" panose="020B0604020202020204" pitchFamily="34" charset="0"/>
                <a:cs typeface="Arial" panose="020B0604020202020204" pitchFamily="34" charset="0"/>
              </a:rPr>
              <a:t>rekonsiliasi</a:t>
            </a:r>
            <a:r>
              <a:rPr lang="en-US" sz="1300" dirty="0">
                <a:latin typeface="Arial" panose="020B0604020202020204" pitchFamily="34" charset="0"/>
                <a:cs typeface="Arial" panose="020B0604020202020204" pitchFamily="34" charset="0"/>
              </a:rPr>
              <a:t> </a:t>
            </a:r>
            <a:r>
              <a:rPr lang="en-US" sz="1300" dirty="0" err="1">
                <a:latin typeface="Arial" panose="020B0604020202020204" pitchFamily="34" charset="0"/>
                <a:cs typeface="Arial" panose="020B0604020202020204" pitchFamily="34" charset="0"/>
              </a:rPr>
              <a:t>dengan</a:t>
            </a:r>
            <a:r>
              <a:rPr lang="en-US" sz="1300" dirty="0">
                <a:latin typeface="Arial" panose="020B0604020202020204" pitchFamily="34" charset="0"/>
                <a:cs typeface="Arial" panose="020B0604020202020204" pitchFamily="34" charset="0"/>
              </a:rPr>
              <a:t> </a:t>
            </a:r>
            <a:r>
              <a:rPr lang="en-US" sz="1300" dirty="0" err="1">
                <a:latin typeface="Arial" panose="020B0604020202020204" pitchFamily="34" charset="0"/>
                <a:cs typeface="Arial" panose="020B0604020202020204" pitchFamily="34" charset="0"/>
              </a:rPr>
              <a:t>pihak</a:t>
            </a:r>
            <a:r>
              <a:rPr lang="en-US" sz="1300" dirty="0">
                <a:latin typeface="Arial" panose="020B0604020202020204" pitchFamily="34" charset="0"/>
                <a:cs typeface="Arial" panose="020B0604020202020204" pitchFamily="34" charset="0"/>
              </a:rPr>
              <a:t> Bank yang </a:t>
            </a:r>
            <a:r>
              <a:rPr lang="en-US" sz="1300" dirty="0" err="1">
                <a:latin typeface="Arial" panose="020B0604020202020204" pitchFamily="34" charset="0"/>
                <a:cs typeface="Arial" panose="020B0604020202020204" pitchFamily="34" charset="0"/>
              </a:rPr>
              <a:t>ditetapkan</a:t>
            </a:r>
            <a:r>
              <a:rPr lang="id-ID" sz="1300" dirty="0">
                <a:latin typeface="Arial" panose="020B0604020202020204" pitchFamily="34" charset="0"/>
                <a:cs typeface="Arial" panose="020B0604020202020204" pitchFamily="34" charset="0"/>
              </a:rPr>
              <a:t> </a:t>
            </a:r>
            <a:r>
              <a:rPr lang="en-US" sz="1300" dirty="0" err="1">
                <a:latin typeface="Arial" panose="020B0604020202020204" pitchFamily="34" charset="0"/>
                <a:cs typeface="Arial" panose="020B0604020202020204" pitchFamily="34" charset="0"/>
              </a:rPr>
              <a:t>Kepala</a:t>
            </a:r>
            <a:r>
              <a:rPr lang="en-US" sz="1300" dirty="0">
                <a:latin typeface="Arial" panose="020B0604020202020204" pitchFamily="34" charset="0"/>
                <a:cs typeface="Arial" panose="020B0604020202020204" pitchFamily="34" charset="0"/>
              </a:rPr>
              <a:t> Daerah;</a:t>
            </a:r>
            <a:endParaRPr lang="id-ID" sz="1300" dirty="0">
              <a:latin typeface="Arial" panose="020B0604020202020204" pitchFamily="34" charset="0"/>
              <a:cs typeface="Arial" panose="020B0604020202020204" pitchFamily="34" charset="0"/>
            </a:endParaRPr>
          </a:p>
          <a:p>
            <a:pPr marL="574040" lvl="1" indent="-316865" algn="just">
              <a:buFont typeface="+mj-lt"/>
              <a:buAutoNum type="arabicParenR"/>
            </a:pPr>
            <a:r>
              <a:rPr lang="en-US" sz="1300" dirty="0">
                <a:latin typeface="Arial" panose="020B0604020202020204" pitchFamily="34" charset="0"/>
                <a:cs typeface="Arial" panose="020B0604020202020204" pitchFamily="34" charset="0"/>
              </a:rPr>
              <a:t> </a:t>
            </a:r>
            <a:r>
              <a:rPr lang="en-US" sz="1300" dirty="0" err="1">
                <a:latin typeface="Arial" panose="020B0604020202020204" pitchFamily="34" charset="0"/>
                <a:cs typeface="Arial" panose="020B0604020202020204" pitchFamily="34" charset="0"/>
              </a:rPr>
              <a:t>memeriksa</a:t>
            </a:r>
            <a:r>
              <a:rPr lang="en-US" sz="1300" dirty="0">
                <a:latin typeface="Arial" panose="020B0604020202020204" pitchFamily="34" charset="0"/>
                <a:cs typeface="Arial" panose="020B0604020202020204" pitchFamily="34" charset="0"/>
              </a:rPr>
              <a:t> kas </a:t>
            </a:r>
            <a:r>
              <a:rPr lang="en-US" sz="1300" dirty="0" err="1">
                <a:latin typeface="Arial" panose="020B0604020202020204" pitchFamily="34" charset="0"/>
                <a:cs typeface="Arial" panose="020B0604020202020204" pitchFamily="34" charset="0"/>
              </a:rPr>
              <a:t>secara</a:t>
            </a:r>
            <a:r>
              <a:rPr lang="en-US" sz="1300" dirty="0">
                <a:latin typeface="Arial" panose="020B0604020202020204" pitchFamily="34" charset="0"/>
                <a:cs typeface="Arial" panose="020B0604020202020204" pitchFamily="34" charset="0"/>
              </a:rPr>
              <a:t> </a:t>
            </a:r>
            <a:r>
              <a:rPr lang="en-US" sz="1300" dirty="0" err="1">
                <a:latin typeface="Arial" panose="020B0604020202020204" pitchFamily="34" charset="0"/>
                <a:cs typeface="Arial" panose="020B0604020202020204" pitchFamily="34" charset="0"/>
              </a:rPr>
              <a:t>periodik</a:t>
            </a:r>
            <a:r>
              <a:rPr lang="en-US" sz="1300" dirty="0">
                <a:latin typeface="Arial" panose="020B0604020202020204" pitchFamily="34" charset="0"/>
                <a:cs typeface="Arial" panose="020B0604020202020204" pitchFamily="34" charset="0"/>
              </a:rPr>
              <a:t>;</a:t>
            </a:r>
            <a:endParaRPr lang="id-ID" sz="1300" dirty="0">
              <a:latin typeface="Arial" panose="020B0604020202020204" pitchFamily="34" charset="0"/>
              <a:cs typeface="Arial" panose="020B0604020202020204" pitchFamily="34" charset="0"/>
            </a:endParaRPr>
          </a:p>
          <a:p>
            <a:pPr marL="574040" lvl="1" indent="-316865" algn="just">
              <a:buFont typeface="+mj-lt"/>
              <a:buAutoNum type="arabicParenR"/>
            </a:pPr>
            <a:r>
              <a:rPr lang="en-US" sz="1300" dirty="0">
                <a:latin typeface="Arial" panose="020B0604020202020204" pitchFamily="34" charset="0"/>
                <a:cs typeface="Arial" panose="020B0604020202020204" pitchFamily="34" charset="0"/>
              </a:rPr>
              <a:t> </a:t>
            </a:r>
            <a:r>
              <a:rPr lang="en-US" sz="1300" dirty="0" err="1">
                <a:latin typeface="Arial" panose="020B0604020202020204" pitchFamily="34" charset="0"/>
                <a:cs typeface="Arial" panose="020B0604020202020204" pitchFamily="34" charset="0"/>
              </a:rPr>
              <a:t>menerima</a:t>
            </a:r>
            <a:r>
              <a:rPr lang="en-US" sz="1300" dirty="0">
                <a:latin typeface="Arial" panose="020B0604020202020204" pitchFamily="34" charset="0"/>
                <a:cs typeface="Arial" panose="020B0604020202020204" pitchFamily="34" charset="0"/>
              </a:rPr>
              <a:t> </a:t>
            </a:r>
            <a:r>
              <a:rPr lang="en-US" sz="1300" dirty="0" err="1">
                <a:latin typeface="Arial" panose="020B0604020202020204" pitchFamily="34" charset="0"/>
                <a:cs typeface="Arial" panose="020B0604020202020204" pitchFamily="34" charset="0"/>
              </a:rPr>
              <a:t>dokumen</a:t>
            </a:r>
            <a:r>
              <a:rPr lang="en-US" sz="1300" dirty="0">
                <a:latin typeface="Arial" panose="020B0604020202020204" pitchFamily="34" charset="0"/>
                <a:cs typeface="Arial" panose="020B0604020202020204" pitchFamily="34" charset="0"/>
              </a:rPr>
              <a:t> </a:t>
            </a:r>
            <a:r>
              <a:rPr lang="en-US" sz="1300" dirty="0" err="1">
                <a:latin typeface="Arial" panose="020B0604020202020204" pitchFamily="34" charset="0"/>
                <a:cs typeface="Arial" panose="020B0604020202020204" pitchFamily="34" charset="0"/>
              </a:rPr>
              <a:t>bukti</a:t>
            </a:r>
            <a:r>
              <a:rPr lang="en-US" sz="1300" dirty="0">
                <a:latin typeface="Arial" panose="020B0604020202020204" pitchFamily="34" charset="0"/>
                <a:cs typeface="Arial" panose="020B0604020202020204" pitchFamily="34" charset="0"/>
              </a:rPr>
              <a:t> </a:t>
            </a:r>
            <a:r>
              <a:rPr lang="en-US" sz="1300" dirty="0" err="1">
                <a:latin typeface="Arial" panose="020B0604020202020204" pitchFamily="34" charset="0"/>
                <a:cs typeface="Arial" panose="020B0604020202020204" pitchFamily="34" charset="0"/>
              </a:rPr>
              <a:t>transaksi</a:t>
            </a:r>
            <a:r>
              <a:rPr lang="en-US" sz="1300" dirty="0">
                <a:latin typeface="Arial" panose="020B0604020202020204" pitchFamily="34" charset="0"/>
                <a:cs typeface="Arial" panose="020B0604020202020204" pitchFamily="34" charset="0"/>
              </a:rPr>
              <a:t> </a:t>
            </a:r>
            <a:r>
              <a:rPr lang="en-US" sz="1300" dirty="0" err="1">
                <a:latin typeface="Arial" panose="020B0604020202020204" pitchFamily="34" charset="0"/>
                <a:cs typeface="Arial" panose="020B0604020202020204" pitchFamily="34" charset="0"/>
              </a:rPr>
              <a:t>secara</a:t>
            </a:r>
            <a:r>
              <a:rPr lang="en-US" sz="1300" dirty="0">
                <a:latin typeface="Arial" panose="020B0604020202020204" pitchFamily="34" charset="0"/>
                <a:cs typeface="Arial" panose="020B0604020202020204" pitchFamily="34" charset="0"/>
              </a:rPr>
              <a:t> </a:t>
            </a:r>
            <a:r>
              <a:rPr lang="en-US" sz="1300" dirty="0" err="1">
                <a:latin typeface="Arial" panose="020B0604020202020204" pitchFamily="34" charset="0"/>
                <a:cs typeface="Arial" panose="020B0604020202020204" pitchFamily="34" charset="0"/>
              </a:rPr>
              <a:t>elektronik</a:t>
            </a:r>
            <a:r>
              <a:rPr lang="en-US" sz="1300" dirty="0">
                <a:latin typeface="Arial" panose="020B0604020202020204" pitchFamily="34" charset="0"/>
                <a:cs typeface="Arial" panose="020B0604020202020204" pitchFamily="34" charset="0"/>
              </a:rPr>
              <a:t> </a:t>
            </a:r>
            <a:r>
              <a:rPr lang="en-US" sz="1300" dirty="0" err="1">
                <a:latin typeface="Arial" panose="020B0604020202020204" pitchFamily="34" charset="0"/>
                <a:cs typeface="Arial" panose="020B0604020202020204" pitchFamily="34" charset="0"/>
              </a:rPr>
              <a:t>atau</a:t>
            </a:r>
            <a:r>
              <a:rPr lang="en-US" sz="1300" dirty="0">
                <a:latin typeface="Arial" panose="020B0604020202020204" pitchFamily="34" charset="0"/>
                <a:cs typeface="Arial" panose="020B0604020202020204" pitchFamily="34" charset="0"/>
              </a:rPr>
              <a:t> </a:t>
            </a:r>
            <a:r>
              <a:rPr lang="en-US" sz="1300" dirty="0" err="1">
                <a:latin typeface="Arial" panose="020B0604020202020204" pitchFamily="34" charset="0"/>
                <a:cs typeface="Arial" panose="020B0604020202020204" pitchFamily="34" charset="0"/>
              </a:rPr>
              <a:t>dokumen</a:t>
            </a:r>
            <a:r>
              <a:rPr lang="en-US" sz="1300" dirty="0">
                <a:latin typeface="Arial" panose="020B0604020202020204" pitchFamily="34" charset="0"/>
                <a:cs typeface="Arial" panose="020B0604020202020204" pitchFamily="34" charset="0"/>
              </a:rPr>
              <a:t> </a:t>
            </a:r>
            <a:r>
              <a:rPr lang="en-US" sz="1300" dirty="0" err="1">
                <a:latin typeface="Arial" panose="020B0604020202020204" pitchFamily="34" charset="0"/>
                <a:cs typeface="Arial" panose="020B0604020202020204" pitchFamily="34" charset="0"/>
              </a:rPr>
              <a:t>fisik</a:t>
            </a:r>
            <a:r>
              <a:rPr lang="en-US" sz="1300" dirty="0">
                <a:latin typeface="Arial" panose="020B0604020202020204" pitchFamily="34" charset="0"/>
                <a:cs typeface="Arial" panose="020B0604020202020204" pitchFamily="34" charset="0"/>
              </a:rPr>
              <a:t> </a:t>
            </a:r>
            <a:r>
              <a:rPr lang="en-US" sz="1300" dirty="0" err="1">
                <a:latin typeface="Arial" panose="020B0604020202020204" pitchFamily="34" charset="0"/>
                <a:cs typeface="Arial" panose="020B0604020202020204" pitchFamily="34" charset="0"/>
              </a:rPr>
              <a:t>dari</a:t>
            </a:r>
            <a:r>
              <a:rPr lang="en-US" sz="1300" dirty="0">
                <a:latin typeface="Arial" panose="020B0604020202020204" pitchFamily="34" charset="0"/>
                <a:cs typeface="Arial" panose="020B0604020202020204" pitchFamily="34" charset="0"/>
              </a:rPr>
              <a:t> bank;</a:t>
            </a:r>
            <a:endParaRPr lang="id-ID" sz="1300" dirty="0">
              <a:latin typeface="Arial" panose="020B0604020202020204" pitchFamily="34" charset="0"/>
              <a:cs typeface="Arial" panose="020B0604020202020204" pitchFamily="34" charset="0"/>
            </a:endParaRPr>
          </a:p>
          <a:p>
            <a:pPr marL="574040" lvl="1" indent="-316865" algn="just">
              <a:buFont typeface="+mj-lt"/>
              <a:buAutoNum type="arabicParenR"/>
            </a:pPr>
            <a:r>
              <a:rPr lang="en-US" sz="1300" dirty="0" err="1">
                <a:latin typeface="Arial" panose="020B0604020202020204" pitchFamily="34" charset="0"/>
                <a:cs typeface="Arial" panose="020B0604020202020204" pitchFamily="34" charset="0"/>
              </a:rPr>
              <a:t>menerima</a:t>
            </a:r>
            <a:r>
              <a:rPr lang="en-US" sz="1300" dirty="0">
                <a:latin typeface="Arial" panose="020B0604020202020204" pitchFamily="34" charset="0"/>
                <a:cs typeface="Arial" panose="020B0604020202020204" pitchFamily="34" charset="0"/>
              </a:rPr>
              <a:t> dan </a:t>
            </a:r>
            <a:r>
              <a:rPr lang="en-US" sz="1300" dirty="0" err="1">
                <a:latin typeface="Arial" panose="020B0604020202020204" pitchFamily="34" charset="0"/>
                <a:cs typeface="Arial" panose="020B0604020202020204" pitchFamily="34" charset="0"/>
              </a:rPr>
              <a:t>menyetorkan</a:t>
            </a:r>
            <a:r>
              <a:rPr lang="en-US" sz="1300" dirty="0">
                <a:latin typeface="Arial" panose="020B0604020202020204" pitchFamily="34" charset="0"/>
                <a:cs typeface="Arial" panose="020B0604020202020204" pitchFamily="34" charset="0"/>
              </a:rPr>
              <a:t> </a:t>
            </a:r>
            <a:r>
              <a:rPr lang="en-US" sz="1300" dirty="0" err="1">
                <a:latin typeface="Arial" panose="020B0604020202020204" pitchFamily="34" charset="0"/>
                <a:cs typeface="Arial" panose="020B0604020202020204" pitchFamily="34" charset="0"/>
              </a:rPr>
              <a:t>atas</a:t>
            </a:r>
            <a:r>
              <a:rPr lang="en-US" sz="1300" dirty="0">
                <a:latin typeface="Arial" panose="020B0604020202020204" pitchFamily="34" charset="0"/>
                <a:cs typeface="Arial" panose="020B0604020202020204" pitchFamily="34" charset="0"/>
              </a:rPr>
              <a:t> </a:t>
            </a:r>
            <a:r>
              <a:rPr lang="en-US" sz="1300" dirty="0" err="1">
                <a:latin typeface="Arial" panose="020B0604020202020204" pitchFamily="34" charset="0"/>
                <a:cs typeface="Arial" panose="020B0604020202020204" pitchFamily="34" charset="0"/>
              </a:rPr>
              <a:t>pengembalian</a:t>
            </a:r>
            <a:r>
              <a:rPr lang="en-US" sz="1300" dirty="0">
                <a:latin typeface="Arial" panose="020B0604020202020204" pitchFamily="34" charset="0"/>
                <a:cs typeface="Arial" panose="020B0604020202020204" pitchFamily="34" charset="0"/>
              </a:rPr>
              <a:t> </a:t>
            </a:r>
            <a:r>
              <a:rPr lang="en-US" sz="1300" dirty="0" err="1">
                <a:latin typeface="Arial" panose="020B0604020202020204" pitchFamily="34" charset="0"/>
                <a:cs typeface="Arial" panose="020B0604020202020204" pitchFamily="34" charset="0"/>
              </a:rPr>
              <a:t>belanja</a:t>
            </a:r>
            <a:r>
              <a:rPr lang="en-US" sz="1300" dirty="0">
                <a:latin typeface="Arial" panose="020B0604020202020204" pitchFamily="34" charset="0"/>
                <a:cs typeface="Arial" panose="020B0604020202020204" pitchFamily="34" charset="0"/>
              </a:rPr>
              <a:t> </a:t>
            </a:r>
            <a:r>
              <a:rPr lang="en-US" sz="1300" dirty="0" err="1">
                <a:latin typeface="Arial" panose="020B0604020202020204" pitchFamily="34" charset="0"/>
                <a:cs typeface="Arial" panose="020B0604020202020204" pitchFamily="34" charset="0"/>
              </a:rPr>
              <a:t>atas</a:t>
            </a:r>
            <a:r>
              <a:rPr lang="en-US" sz="1300" dirty="0">
                <a:latin typeface="Arial" panose="020B0604020202020204" pitchFamily="34" charset="0"/>
                <a:cs typeface="Arial" panose="020B0604020202020204" pitchFamily="34" charset="0"/>
              </a:rPr>
              <a:t> </a:t>
            </a:r>
            <a:r>
              <a:rPr lang="en-US" sz="1300" dirty="0" err="1">
                <a:latin typeface="Arial" panose="020B0604020202020204" pitchFamily="34" charset="0"/>
                <a:cs typeface="Arial" panose="020B0604020202020204" pitchFamily="34" charset="0"/>
              </a:rPr>
              <a:t>koreksi</a:t>
            </a:r>
            <a:r>
              <a:rPr lang="en-US" sz="1300" dirty="0">
                <a:latin typeface="Arial" panose="020B0604020202020204" pitchFamily="34" charset="0"/>
                <a:cs typeface="Arial" panose="020B0604020202020204" pitchFamily="34" charset="0"/>
              </a:rPr>
              <a:t> </a:t>
            </a:r>
            <a:r>
              <a:rPr lang="en-US" sz="1300" dirty="0" err="1">
                <a:latin typeface="Arial" panose="020B0604020202020204" pitchFamily="34" charset="0"/>
                <a:cs typeface="Arial" panose="020B0604020202020204" pitchFamily="34" charset="0"/>
              </a:rPr>
              <a:t>atau</a:t>
            </a:r>
            <a:r>
              <a:rPr lang="en-US" sz="1300" dirty="0">
                <a:latin typeface="Arial" panose="020B0604020202020204" pitchFamily="34" charset="0"/>
                <a:cs typeface="Arial" panose="020B0604020202020204" pitchFamily="34" charset="0"/>
              </a:rPr>
              <a:t> </a:t>
            </a:r>
            <a:r>
              <a:rPr lang="en-US" sz="1300" dirty="0" err="1">
                <a:latin typeface="Arial" panose="020B0604020202020204" pitchFamily="34" charset="0"/>
                <a:cs typeface="Arial" panose="020B0604020202020204" pitchFamily="34" charset="0"/>
              </a:rPr>
              <a:t>hasil</a:t>
            </a:r>
            <a:r>
              <a:rPr lang="en-US" sz="1300" dirty="0">
                <a:latin typeface="Arial" panose="020B0604020202020204" pitchFamily="34" charset="0"/>
                <a:cs typeface="Arial" panose="020B0604020202020204" pitchFamily="34" charset="0"/>
              </a:rPr>
              <a:t> </a:t>
            </a:r>
            <a:r>
              <a:rPr lang="en-US" sz="1300" dirty="0" err="1">
                <a:latin typeface="Arial" panose="020B0604020202020204" pitchFamily="34" charset="0"/>
                <a:cs typeface="Arial" panose="020B0604020202020204" pitchFamily="34" charset="0"/>
              </a:rPr>
              <a:t>pemeriksaan</a:t>
            </a:r>
            <a:r>
              <a:rPr lang="en-US" sz="1300" dirty="0">
                <a:latin typeface="Arial" panose="020B0604020202020204" pitchFamily="34" charset="0"/>
                <a:cs typeface="Arial" panose="020B0604020202020204" pitchFamily="34" charset="0"/>
              </a:rPr>
              <a:t> internal dan </a:t>
            </a:r>
            <a:r>
              <a:rPr lang="en-US" sz="1300" dirty="0" err="1">
                <a:latin typeface="Arial" panose="020B0604020202020204" pitchFamily="34" charset="0"/>
                <a:cs typeface="Arial" panose="020B0604020202020204" pitchFamily="34" charset="0"/>
              </a:rPr>
              <a:t>eksternal</a:t>
            </a:r>
            <a:r>
              <a:rPr lang="en-US" sz="1300" dirty="0">
                <a:latin typeface="Arial" panose="020B0604020202020204" pitchFamily="34" charset="0"/>
                <a:cs typeface="Arial" panose="020B0604020202020204" pitchFamily="34" charset="0"/>
              </a:rPr>
              <a:t>;</a:t>
            </a:r>
            <a:endParaRPr lang="id-ID" sz="1300" dirty="0">
              <a:latin typeface="Arial" panose="020B0604020202020204" pitchFamily="34" charset="0"/>
              <a:cs typeface="Arial" panose="020B0604020202020204" pitchFamily="34" charset="0"/>
            </a:endParaRPr>
          </a:p>
          <a:p>
            <a:pPr marL="574040" lvl="1" indent="-316865" algn="just">
              <a:buFont typeface="+mj-lt"/>
              <a:buAutoNum type="arabicParenR"/>
            </a:pPr>
            <a:r>
              <a:rPr lang="en-US" sz="1300" dirty="0" err="1">
                <a:latin typeface="Arial" panose="020B0604020202020204" pitchFamily="34" charset="0"/>
                <a:cs typeface="Arial" panose="020B0604020202020204" pitchFamily="34" charset="0"/>
              </a:rPr>
              <a:t>menyiapkan</a:t>
            </a:r>
            <a:r>
              <a:rPr lang="en-US" sz="1300" dirty="0">
                <a:latin typeface="Arial" panose="020B0604020202020204" pitchFamily="34" charset="0"/>
                <a:cs typeface="Arial" panose="020B0604020202020204" pitchFamily="34" charset="0"/>
              </a:rPr>
              <a:t> </a:t>
            </a:r>
            <a:r>
              <a:rPr lang="en-US" sz="1300" dirty="0" err="1">
                <a:latin typeface="Arial" panose="020B0604020202020204" pitchFamily="34" charset="0"/>
                <a:cs typeface="Arial" panose="020B0604020202020204" pitchFamily="34" charset="0"/>
              </a:rPr>
              <a:t>dokumen</a:t>
            </a:r>
            <a:r>
              <a:rPr lang="en-US" sz="1300" dirty="0">
                <a:latin typeface="Arial" panose="020B0604020202020204" pitchFamily="34" charset="0"/>
                <a:cs typeface="Arial" panose="020B0604020202020204" pitchFamily="34" charset="0"/>
              </a:rPr>
              <a:t> </a:t>
            </a:r>
            <a:r>
              <a:rPr lang="en-US" sz="1300" dirty="0" err="1">
                <a:latin typeface="Arial" panose="020B0604020202020204" pitchFamily="34" charset="0"/>
                <a:cs typeface="Arial" panose="020B0604020202020204" pitchFamily="34" charset="0"/>
              </a:rPr>
              <a:t>surat</a:t>
            </a:r>
            <a:r>
              <a:rPr lang="en-US" sz="1300" dirty="0">
                <a:latin typeface="Arial" panose="020B0604020202020204" pitchFamily="34" charset="0"/>
                <a:cs typeface="Arial" panose="020B0604020202020204" pitchFamily="34" charset="0"/>
              </a:rPr>
              <a:t> </a:t>
            </a:r>
            <a:r>
              <a:rPr lang="en-US" sz="1300" dirty="0" err="1">
                <a:latin typeface="Arial" panose="020B0604020202020204" pitchFamily="34" charset="0"/>
                <a:cs typeface="Arial" panose="020B0604020202020204" pitchFamily="34" charset="0"/>
              </a:rPr>
              <a:t>tanda</a:t>
            </a:r>
            <a:r>
              <a:rPr lang="en-US" sz="1300" dirty="0">
                <a:latin typeface="Arial" panose="020B0604020202020204" pitchFamily="34" charset="0"/>
                <a:cs typeface="Arial" panose="020B0604020202020204" pitchFamily="34" charset="0"/>
              </a:rPr>
              <a:t> </a:t>
            </a:r>
            <a:r>
              <a:rPr lang="en-US" sz="1300" dirty="0" err="1">
                <a:latin typeface="Arial" panose="020B0604020202020204" pitchFamily="34" charset="0"/>
                <a:cs typeface="Arial" panose="020B0604020202020204" pitchFamily="34" charset="0"/>
              </a:rPr>
              <a:t>setoran</a:t>
            </a:r>
            <a:r>
              <a:rPr lang="en-US" sz="1300" dirty="0">
                <a:latin typeface="Arial" panose="020B0604020202020204" pitchFamily="34" charset="0"/>
                <a:cs typeface="Arial" panose="020B0604020202020204" pitchFamily="34" charset="0"/>
              </a:rPr>
              <a:t> </a:t>
            </a:r>
            <a:r>
              <a:rPr lang="en-US" sz="1300" dirty="0" err="1">
                <a:latin typeface="Arial" panose="020B0604020202020204" pitchFamily="34" charset="0"/>
                <a:cs typeface="Arial" panose="020B0604020202020204" pitchFamily="34" charset="0"/>
              </a:rPr>
              <a:t>atas</a:t>
            </a:r>
            <a:r>
              <a:rPr lang="en-US" sz="1300" dirty="0">
                <a:latin typeface="Arial" panose="020B0604020202020204" pitchFamily="34" charset="0"/>
                <a:cs typeface="Arial" panose="020B0604020202020204" pitchFamily="34" charset="0"/>
              </a:rPr>
              <a:t> </a:t>
            </a:r>
            <a:r>
              <a:rPr lang="en-US" sz="1300" dirty="0" err="1">
                <a:latin typeface="Arial" panose="020B0604020202020204" pitchFamily="34" charset="0"/>
                <a:cs typeface="Arial" panose="020B0604020202020204" pitchFamily="34" charset="0"/>
              </a:rPr>
              <a:t>pengembalian</a:t>
            </a:r>
            <a:r>
              <a:rPr lang="en-US" sz="1300" dirty="0">
                <a:latin typeface="Arial" panose="020B0604020202020204" pitchFamily="34" charset="0"/>
                <a:cs typeface="Arial" panose="020B0604020202020204" pitchFamily="34" charset="0"/>
              </a:rPr>
              <a:t> </a:t>
            </a:r>
            <a:r>
              <a:rPr lang="en-US" sz="1300" dirty="0" err="1">
                <a:latin typeface="Arial" panose="020B0604020202020204" pitchFamily="34" charset="0"/>
                <a:cs typeface="Arial" panose="020B0604020202020204" pitchFamily="34" charset="0"/>
              </a:rPr>
              <a:t>belanja</a:t>
            </a:r>
            <a:r>
              <a:rPr lang="en-US" sz="1300" dirty="0">
                <a:latin typeface="Arial" panose="020B0604020202020204" pitchFamily="34" charset="0"/>
                <a:cs typeface="Arial" panose="020B0604020202020204" pitchFamily="34" charset="0"/>
              </a:rPr>
              <a:t> </a:t>
            </a:r>
            <a:r>
              <a:rPr lang="en-US" sz="1300" dirty="0" err="1">
                <a:latin typeface="Arial" panose="020B0604020202020204" pitchFamily="34" charset="0"/>
                <a:cs typeface="Arial" panose="020B0604020202020204" pitchFamily="34" charset="0"/>
              </a:rPr>
              <a:t>akibat</a:t>
            </a:r>
            <a:r>
              <a:rPr lang="en-US" sz="1300" dirty="0">
                <a:latin typeface="Arial" panose="020B0604020202020204" pitchFamily="34" charset="0"/>
                <a:cs typeface="Arial" panose="020B0604020202020204" pitchFamily="34" charset="0"/>
              </a:rPr>
              <a:t> </a:t>
            </a:r>
            <a:r>
              <a:rPr lang="en-US" sz="1300" dirty="0" err="1">
                <a:latin typeface="Arial" panose="020B0604020202020204" pitchFamily="34" charset="0"/>
                <a:cs typeface="Arial" panose="020B0604020202020204" pitchFamily="34" charset="0"/>
              </a:rPr>
              <a:t>koreksi</a:t>
            </a:r>
            <a:r>
              <a:rPr lang="en-US" sz="1300" dirty="0">
                <a:latin typeface="Arial" panose="020B0604020202020204" pitchFamily="34" charset="0"/>
                <a:cs typeface="Arial" panose="020B0604020202020204" pitchFamily="34" charset="0"/>
              </a:rPr>
              <a:t> </a:t>
            </a:r>
            <a:r>
              <a:rPr lang="en-US" sz="1300" dirty="0" err="1">
                <a:latin typeface="Arial" panose="020B0604020202020204" pitchFamily="34" charset="0"/>
                <a:cs typeface="Arial" panose="020B0604020202020204" pitchFamily="34" charset="0"/>
              </a:rPr>
              <a:t>atau</a:t>
            </a:r>
            <a:r>
              <a:rPr lang="en-US" sz="1300" dirty="0">
                <a:latin typeface="Arial" panose="020B0604020202020204" pitchFamily="34" charset="0"/>
                <a:cs typeface="Arial" panose="020B0604020202020204" pitchFamily="34" charset="0"/>
              </a:rPr>
              <a:t> </a:t>
            </a:r>
            <a:r>
              <a:rPr lang="en-US" sz="1300" dirty="0" err="1">
                <a:latin typeface="Arial" panose="020B0604020202020204" pitchFamily="34" charset="0"/>
                <a:cs typeface="Arial" panose="020B0604020202020204" pitchFamily="34" charset="0"/>
              </a:rPr>
              <a:t>hasil</a:t>
            </a:r>
            <a:r>
              <a:rPr lang="en-US" sz="1300" dirty="0">
                <a:latin typeface="Arial" panose="020B0604020202020204" pitchFamily="34" charset="0"/>
                <a:cs typeface="Arial" panose="020B0604020202020204" pitchFamily="34" charset="0"/>
              </a:rPr>
              <a:t> </a:t>
            </a:r>
            <a:r>
              <a:rPr lang="en-US" sz="1300" dirty="0" err="1">
                <a:latin typeface="Arial" panose="020B0604020202020204" pitchFamily="34" charset="0"/>
                <a:cs typeface="Arial" panose="020B0604020202020204" pitchFamily="34" charset="0"/>
              </a:rPr>
              <a:t>pemeriksaan</a:t>
            </a:r>
            <a:r>
              <a:rPr lang="en-US" sz="1300" dirty="0">
                <a:latin typeface="Arial" panose="020B0604020202020204" pitchFamily="34" charset="0"/>
                <a:cs typeface="Arial" panose="020B0604020202020204" pitchFamily="34" charset="0"/>
              </a:rPr>
              <a:t> internal dan </a:t>
            </a:r>
            <a:r>
              <a:rPr lang="en-US" sz="1300" dirty="0" err="1">
                <a:latin typeface="Arial" panose="020B0604020202020204" pitchFamily="34" charset="0"/>
                <a:cs typeface="Arial" panose="020B0604020202020204" pitchFamily="34" charset="0"/>
              </a:rPr>
              <a:t>eksternal</a:t>
            </a:r>
            <a:r>
              <a:rPr lang="en-US" sz="1300" dirty="0">
                <a:latin typeface="Arial" panose="020B0604020202020204" pitchFamily="34" charset="0"/>
                <a:cs typeface="Arial" panose="020B0604020202020204" pitchFamily="34" charset="0"/>
              </a:rPr>
              <a:t>; dan</a:t>
            </a:r>
            <a:endParaRPr lang="id-ID" sz="1300" dirty="0">
              <a:latin typeface="Arial" panose="020B0604020202020204" pitchFamily="34" charset="0"/>
              <a:cs typeface="Arial" panose="020B0604020202020204" pitchFamily="34" charset="0"/>
            </a:endParaRPr>
          </a:p>
          <a:p>
            <a:pPr marL="574040" lvl="1" indent="-316865" algn="just">
              <a:buFont typeface="+mj-lt"/>
              <a:buAutoNum type="arabicParenR"/>
            </a:pPr>
            <a:r>
              <a:rPr lang="en-US" sz="1300" dirty="0" err="1">
                <a:latin typeface="Arial" panose="020B0604020202020204" pitchFamily="34" charset="0"/>
                <a:cs typeface="Arial" panose="020B0604020202020204" pitchFamily="34" charset="0"/>
              </a:rPr>
              <a:t>pelaksanaan</a:t>
            </a:r>
            <a:r>
              <a:rPr lang="en-US" sz="1300" dirty="0">
                <a:latin typeface="Arial" panose="020B0604020202020204" pitchFamily="34" charset="0"/>
                <a:cs typeface="Arial" panose="020B0604020202020204" pitchFamily="34" charset="0"/>
              </a:rPr>
              <a:t> </a:t>
            </a:r>
            <a:r>
              <a:rPr lang="en-US" sz="1300" dirty="0" err="1">
                <a:latin typeface="Arial" panose="020B0604020202020204" pitchFamily="34" charset="0"/>
                <a:cs typeface="Arial" panose="020B0604020202020204" pitchFamily="34" charset="0"/>
              </a:rPr>
              <a:t>anggaran</a:t>
            </a:r>
            <a:r>
              <a:rPr lang="en-US" sz="1300" dirty="0">
                <a:latin typeface="Arial" panose="020B0604020202020204" pitchFamily="34" charset="0"/>
                <a:cs typeface="Arial" panose="020B0604020202020204" pitchFamily="34" charset="0"/>
              </a:rPr>
              <a:t> </a:t>
            </a:r>
            <a:r>
              <a:rPr lang="en-US" sz="1300" dirty="0" err="1">
                <a:latin typeface="Arial" panose="020B0604020202020204" pitchFamily="34" charset="0"/>
                <a:cs typeface="Arial" panose="020B0604020202020204" pitchFamily="34" charset="0"/>
              </a:rPr>
              <a:t>pengeluaran</a:t>
            </a:r>
            <a:r>
              <a:rPr lang="en-US" sz="1300" dirty="0">
                <a:latin typeface="Arial" panose="020B0604020202020204" pitchFamily="34" charset="0"/>
                <a:cs typeface="Arial" panose="020B0604020202020204" pitchFamily="34" charset="0"/>
              </a:rPr>
              <a:t> </a:t>
            </a:r>
            <a:r>
              <a:rPr lang="en-US" sz="1300" dirty="0" err="1">
                <a:latin typeface="Arial" panose="020B0604020202020204" pitchFamily="34" charset="0"/>
                <a:cs typeface="Arial" panose="020B0604020202020204" pitchFamily="34" charset="0"/>
              </a:rPr>
              <a:t>pembiayaan</a:t>
            </a:r>
            <a:r>
              <a:rPr lang="en-US" sz="1300" dirty="0">
                <a:latin typeface="Arial" panose="020B0604020202020204" pitchFamily="34" charset="0"/>
                <a:cs typeface="Arial" panose="020B0604020202020204" pitchFamily="34" charset="0"/>
              </a:rPr>
              <a:t> pada SKPD</a:t>
            </a:r>
            <a:r>
              <a:rPr lang="id-ID" sz="1300" dirty="0">
                <a:latin typeface="Arial" panose="020B0604020202020204" pitchFamily="34" charset="0"/>
                <a:cs typeface="Arial" panose="020B0604020202020204" pitchFamily="34" charset="0"/>
              </a:rPr>
              <a:t> </a:t>
            </a:r>
            <a:r>
              <a:rPr lang="en-US" sz="1300" dirty="0">
                <a:latin typeface="Arial" panose="020B0604020202020204" pitchFamily="34" charset="0"/>
                <a:cs typeface="Arial" panose="020B0604020202020204" pitchFamily="34" charset="0"/>
              </a:rPr>
              <a:t>yang </a:t>
            </a:r>
            <a:r>
              <a:rPr lang="en-US" sz="1300" dirty="0" err="1">
                <a:latin typeface="Arial" panose="020B0604020202020204" pitchFamily="34" charset="0"/>
                <a:cs typeface="Arial" panose="020B0604020202020204" pitchFamily="34" charset="0"/>
              </a:rPr>
              <a:t>melaksanakan</a:t>
            </a:r>
            <a:r>
              <a:rPr lang="en-US" sz="1300" dirty="0">
                <a:latin typeface="Arial" panose="020B0604020202020204" pitchFamily="34" charset="0"/>
                <a:cs typeface="Arial" panose="020B0604020202020204" pitchFamily="34" charset="0"/>
              </a:rPr>
              <a:t> </a:t>
            </a:r>
            <a:r>
              <a:rPr lang="en-US" sz="1300" dirty="0" err="1">
                <a:latin typeface="Arial" panose="020B0604020202020204" pitchFamily="34" charset="0"/>
                <a:cs typeface="Arial" panose="020B0604020202020204" pitchFamily="34" charset="0"/>
              </a:rPr>
              <a:t>fungsi</a:t>
            </a:r>
            <a:r>
              <a:rPr lang="en-US" sz="1300" dirty="0">
                <a:latin typeface="Arial" panose="020B0604020202020204" pitchFamily="34" charset="0"/>
                <a:cs typeface="Arial" panose="020B0604020202020204" pitchFamily="34" charset="0"/>
              </a:rPr>
              <a:t> BUD.</a:t>
            </a:r>
            <a:endParaRPr lang="id-ID" sz="1300" dirty="0">
              <a:latin typeface="Arial" panose="020B0604020202020204" pitchFamily="34" charset="0"/>
              <a:cs typeface="Arial" panose="020B0604020202020204" pitchFamily="34" charset="0"/>
            </a:endParaRPr>
          </a:p>
          <a:p>
            <a:pPr marL="257175" lvl="1" indent="0" algn="just">
              <a:buNone/>
            </a:pPr>
            <a:endParaRPr lang="id-ID" sz="1300" dirty="0">
              <a:latin typeface="Arial" panose="020B0604020202020204" pitchFamily="34" charset="0"/>
              <a:cs typeface="Arial" panose="020B0604020202020204" pitchFamily="34" charset="0"/>
            </a:endParaRPr>
          </a:p>
          <a:p>
            <a:pPr marL="316865" indent="-316865">
              <a:lnSpc>
                <a:spcPct val="100000"/>
              </a:lnSpc>
              <a:spcBef>
                <a:spcPts val="450"/>
              </a:spcBef>
              <a:buFont typeface="+mj-lt"/>
              <a:buAutoNum type="alphaLcPeriod"/>
            </a:pPr>
            <a:endParaRPr lang="id-ID" sz="1300" dirty="0">
              <a:latin typeface="Arial" panose="020B0604020202020204" pitchFamily="34" charset="0"/>
              <a:cs typeface="Arial" panose="020B0604020202020204" pitchFamily="34" charset="0"/>
            </a:endParaRPr>
          </a:p>
          <a:p>
            <a:pPr marL="257175" lvl="1" indent="0">
              <a:lnSpc>
                <a:spcPct val="100000"/>
              </a:lnSpc>
              <a:spcBef>
                <a:spcPts val="450"/>
              </a:spcBef>
              <a:buNone/>
            </a:pPr>
            <a:br>
              <a:rPr lang="en-US" sz="1300" dirty="0">
                <a:latin typeface="Arial" panose="020B0604020202020204" pitchFamily="34" charset="0"/>
                <a:cs typeface="Arial" panose="020B0604020202020204" pitchFamily="34" charset="0"/>
              </a:rPr>
            </a:br>
            <a:endParaRPr lang="id-ID" sz="1300" dirty="0">
              <a:latin typeface="Arial" panose="020B0604020202020204" pitchFamily="34" charset="0"/>
              <a:cs typeface="Arial" panose="020B0604020202020204" pitchFamily="34" charset="0"/>
            </a:endParaRPr>
          </a:p>
        </p:txBody>
      </p:sp>
    </p:spTree>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67456" name="Group 160"/>
          <p:cNvGraphicFramePr>
            <a:graphicFrameLocks noGrp="1"/>
          </p:cNvGraphicFramePr>
          <p:nvPr/>
        </p:nvGraphicFramePr>
        <p:xfrm>
          <a:off x="838200" y="2743200"/>
          <a:ext cx="8077200" cy="3500633"/>
        </p:xfrm>
        <a:graphic>
          <a:graphicData uri="http://schemas.openxmlformats.org/drawingml/2006/table">
            <a:tbl>
              <a:tblPr/>
              <a:tblGrid>
                <a:gridCol w="1447800"/>
                <a:gridCol w="2353408"/>
                <a:gridCol w="2058866"/>
                <a:gridCol w="2217126"/>
              </a:tblGrid>
              <a:tr h="396204">
                <a:tc rowSpan="2">
                  <a:txBody>
                    <a:bodyPr/>
                    <a:lstStyle/>
                    <a:p>
                      <a:pPr marL="0" marR="0" lvl="0" indent="0" algn="ctr" defTabSz="914400" rtl="0" eaLnBrk="1" fontAlgn="base" latinLnBrk="0" hangingPunct="1">
                        <a:lnSpc>
                          <a:spcPct val="100000"/>
                        </a:lnSpc>
                        <a:spcBef>
                          <a:spcPct val="0"/>
                        </a:spcBef>
                        <a:spcAft>
                          <a:spcPct val="0"/>
                        </a:spcAft>
                        <a:buClrTx/>
                        <a:buSzPct val="70000"/>
                        <a:buFont typeface="Wingdings" panose="05000000000000000000" pitchFamily="2" charset="2"/>
                        <a:buNone/>
                      </a:pPr>
                      <a:r>
                        <a:rPr kumimoji="0" lang="en-US" sz="2000" b="1" i="0" u="none" strike="noStrike" cap="none" normalizeH="0" baseline="0">
                          <a:ln>
                            <a:noFill/>
                          </a:ln>
                          <a:solidFill>
                            <a:schemeClr val="tx1"/>
                          </a:solidFill>
                          <a:effectLst>
                            <a:outerShdw blurRad="38100" dist="38100" dir="2700000" algn="tl">
                              <a:srgbClr val="000000"/>
                            </a:outerShdw>
                          </a:effectLst>
                          <a:latin typeface="Albertus" pitchFamily="34" charset="0"/>
                        </a:rPr>
                        <a:t>Langkah</a:t>
                      </a:r>
                      <a:endParaRPr kumimoji="0" lang="en-US" sz="2000" b="1" i="0" u="none" strike="noStrike" cap="none" normalizeH="0" baseline="0">
                        <a:ln>
                          <a:noFill/>
                        </a:ln>
                        <a:solidFill>
                          <a:schemeClr val="tx1"/>
                        </a:solidFill>
                        <a:effectLst>
                          <a:outerShdw blurRad="38100" dist="38100" dir="2700000" algn="tl">
                            <a:srgbClr val="000000"/>
                          </a:outerShdw>
                        </a:effectLst>
                        <a:latin typeface="Albertus" pitchFamily="34" charset="0"/>
                      </a:endParaRPr>
                    </a:p>
                  </a:txBody>
                  <a:tcPr marL="84406" marR="84406" marT="45716" marB="45716" anchor="ctr" horzOverflow="overflow">
                    <a:lnL w="28575" cap="flat" cmpd="sng" algn="ctr">
                      <a:solidFill>
                        <a:srgbClr val="FFFF00"/>
                      </a:solidFill>
                      <a:prstDash val="solid"/>
                      <a:round/>
                      <a:headEnd type="none" w="med" len="med"/>
                      <a:tailEnd type="none" w="med" len="med"/>
                    </a:lnL>
                    <a:lnR w="28575" cap="flat" cmpd="sng" algn="ctr">
                      <a:solidFill>
                        <a:srgbClr val="FFFF00"/>
                      </a:solidFill>
                      <a:prstDash val="solid"/>
                      <a:round/>
                      <a:headEnd type="none" w="med" len="med"/>
                      <a:tailEnd type="none" w="med" len="med"/>
                    </a:lnR>
                    <a:lnT w="28575" cap="flat" cmpd="sng" algn="ctr">
                      <a:solidFill>
                        <a:srgbClr val="FFFF00"/>
                      </a:solidFill>
                      <a:prstDash val="solid"/>
                      <a:round/>
                      <a:headEnd type="none" w="med" len="med"/>
                      <a:tailEnd type="none" w="med" len="med"/>
                    </a:lnT>
                    <a:lnB w="28575" cap="flat" cmpd="sng" algn="ctr">
                      <a:solidFill>
                        <a:srgbClr val="FFFF00"/>
                      </a:solidFill>
                      <a:prstDash val="solid"/>
                      <a:round/>
                      <a:headEnd type="none" w="med" len="med"/>
                      <a:tailEnd type="none" w="med" len="med"/>
                    </a:lnB>
                    <a:lnTlToBr>
                      <a:noFill/>
                    </a:lnTlToBr>
                    <a:lnBlToTr>
                      <a:noFill/>
                    </a:lnBlToTr>
                    <a:solidFill>
                      <a:schemeClr val="accent1"/>
                    </a:solidFill>
                  </a:tcPr>
                </a:tc>
                <a:tc rowSpan="2">
                  <a:txBody>
                    <a:bodyPr/>
                    <a:lstStyle/>
                    <a:p>
                      <a:pPr marL="0" marR="0" lvl="0" indent="0" algn="ctr" defTabSz="914400" rtl="0" eaLnBrk="1" fontAlgn="base" latinLnBrk="0" hangingPunct="1">
                        <a:lnSpc>
                          <a:spcPct val="100000"/>
                        </a:lnSpc>
                        <a:spcBef>
                          <a:spcPct val="0"/>
                        </a:spcBef>
                        <a:spcAft>
                          <a:spcPct val="0"/>
                        </a:spcAft>
                        <a:buClrTx/>
                        <a:buSzPct val="70000"/>
                        <a:buFont typeface="Wingdings" panose="05000000000000000000" pitchFamily="2" charset="2"/>
                        <a:buNone/>
                      </a:pPr>
                      <a:r>
                        <a:rPr kumimoji="0" lang="en-US" sz="2000" b="1" i="0" u="none" strike="noStrike" cap="none" normalizeH="0" baseline="0">
                          <a:ln>
                            <a:noFill/>
                          </a:ln>
                          <a:solidFill>
                            <a:schemeClr val="tx1"/>
                          </a:solidFill>
                          <a:effectLst>
                            <a:outerShdw blurRad="38100" dist="38100" dir="2700000" algn="tl">
                              <a:srgbClr val="000000"/>
                            </a:outerShdw>
                          </a:effectLst>
                          <a:latin typeface="Albertus" pitchFamily="34" charset="0"/>
                        </a:rPr>
                        <a:t>Mencatat pada Buku</a:t>
                      </a:r>
                      <a:endParaRPr kumimoji="0" lang="en-US" sz="2000" b="1" i="0" u="none" strike="noStrike" cap="none" normalizeH="0" baseline="0">
                        <a:ln>
                          <a:noFill/>
                        </a:ln>
                        <a:solidFill>
                          <a:schemeClr val="tx1"/>
                        </a:solidFill>
                        <a:effectLst>
                          <a:outerShdw blurRad="38100" dist="38100" dir="2700000" algn="tl">
                            <a:srgbClr val="000000"/>
                          </a:outerShdw>
                        </a:effectLst>
                        <a:latin typeface="Albertus" pitchFamily="34" charset="0"/>
                      </a:endParaRPr>
                    </a:p>
                  </a:txBody>
                  <a:tcPr marL="84406" marR="84406" marT="45716" marB="45716" anchor="ctr" horzOverflow="overflow">
                    <a:lnL w="28575" cap="flat" cmpd="sng" algn="ctr">
                      <a:solidFill>
                        <a:srgbClr val="FFFF00"/>
                      </a:solidFill>
                      <a:prstDash val="solid"/>
                      <a:round/>
                      <a:headEnd type="none" w="med" len="med"/>
                      <a:tailEnd type="none" w="med" len="med"/>
                    </a:lnL>
                    <a:lnR w="28575" cap="flat" cmpd="sng" algn="ctr">
                      <a:solidFill>
                        <a:srgbClr val="FFFF00"/>
                      </a:solidFill>
                      <a:prstDash val="solid"/>
                      <a:round/>
                      <a:headEnd type="none" w="med" len="med"/>
                      <a:tailEnd type="none" w="med" len="med"/>
                    </a:lnR>
                    <a:lnT w="28575" cap="flat" cmpd="sng" algn="ctr">
                      <a:solidFill>
                        <a:srgbClr val="FFFF00"/>
                      </a:solidFill>
                      <a:prstDash val="solid"/>
                      <a:round/>
                      <a:headEnd type="none" w="med" len="med"/>
                      <a:tailEnd type="none" w="med" len="med"/>
                    </a:lnT>
                    <a:lnB w="28575" cap="flat" cmpd="sng" algn="ctr">
                      <a:solidFill>
                        <a:srgbClr val="FFFF00"/>
                      </a:solidFill>
                      <a:prstDash val="solid"/>
                      <a:round/>
                      <a:headEnd type="none" w="med" len="med"/>
                      <a:tailEnd type="none" w="med" len="med"/>
                    </a:lnB>
                    <a:lnTlToBr>
                      <a:noFill/>
                    </a:lnTlToBr>
                    <a:lnBlToTr>
                      <a:noFill/>
                    </a:lnBlToTr>
                    <a:solidFill>
                      <a:schemeClr val="accent1"/>
                    </a:solidFill>
                  </a:tcPr>
                </a:tc>
                <a:tc gridSpan="2">
                  <a:txBody>
                    <a:bodyPr/>
                    <a:lstStyle/>
                    <a:p>
                      <a:pPr marL="0" marR="0" lvl="0" indent="0" algn="ctr" defTabSz="914400" rtl="0" eaLnBrk="1" fontAlgn="base" latinLnBrk="0" hangingPunct="1">
                        <a:lnSpc>
                          <a:spcPct val="100000"/>
                        </a:lnSpc>
                        <a:spcBef>
                          <a:spcPct val="0"/>
                        </a:spcBef>
                        <a:spcAft>
                          <a:spcPct val="0"/>
                        </a:spcAft>
                        <a:buClrTx/>
                        <a:buSzPct val="70000"/>
                        <a:buFont typeface="Wingdings" panose="05000000000000000000" pitchFamily="2" charset="2"/>
                        <a:buNone/>
                      </a:pPr>
                      <a:r>
                        <a:rPr kumimoji="0" lang="en-US" sz="2000" b="1" i="0" u="none" strike="noStrike" cap="none" normalizeH="0" baseline="0">
                          <a:ln>
                            <a:noFill/>
                          </a:ln>
                          <a:solidFill>
                            <a:schemeClr val="tx1"/>
                          </a:solidFill>
                          <a:effectLst>
                            <a:outerShdw blurRad="38100" dist="38100" dir="2700000" algn="tl">
                              <a:srgbClr val="000000"/>
                            </a:outerShdw>
                          </a:effectLst>
                          <a:latin typeface="Albertus" pitchFamily="34" charset="0"/>
                        </a:rPr>
                        <a:t>Mencatat Pada Kolom</a:t>
                      </a:r>
                      <a:endParaRPr kumimoji="0" lang="en-US" sz="2000" b="1" i="0" u="none" strike="noStrike" cap="none" normalizeH="0" baseline="0">
                        <a:ln>
                          <a:noFill/>
                        </a:ln>
                        <a:solidFill>
                          <a:schemeClr val="tx1"/>
                        </a:solidFill>
                        <a:effectLst>
                          <a:outerShdw blurRad="38100" dist="38100" dir="2700000" algn="tl">
                            <a:srgbClr val="000000"/>
                          </a:outerShdw>
                        </a:effectLst>
                        <a:latin typeface="Albertus" pitchFamily="34" charset="0"/>
                      </a:endParaRPr>
                    </a:p>
                  </a:txBody>
                  <a:tcPr marL="84406" marR="84406" marT="45716" marB="45716" horzOverflow="overflow">
                    <a:lnL w="28575" cap="flat" cmpd="sng" algn="ctr">
                      <a:solidFill>
                        <a:srgbClr val="FFFF00"/>
                      </a:solidFill>
                      <a:prstDash val="solid"/>
                      <a:round/>
                      <a:headEnd type="none" w="med" len="med"/>
                      <a:tailEnd type="none" w="med" len="med"/>
                    </a:lnL>
                    <a:lnR w="28575" cap="flat" cmpd="sng" algn="ctr">
                      <a:solidFill>
                        <a:srgbClr val="FFFF00"/>
                      </a:solidFill>
                      <a:prstDash val="solid"/>
                      <a:round/>
                      <a:headEnd type="none" w="med" len="med"/>
                      <a:tailEnd type="none" w="med" len="med"/>
                    </a:lnR>
                    <a:lnT w="28575" cap="flat" cmpd="sng" algn="ctr">
                      <a:solidFill>
                        <a:srgbClr val="FFFF00"/>
                      </a:solidFill>
                      <a:prstDash val="solid"/>
                      <a:round/>
                      <a:headEnd type="none" w="med" len="med"/>
                      <a:tailEnd type="none" w="med" len="med"/>
                    </a:lnT>
                    <a:lnB w="28575" cap="flat" cmpd="sng" algn="ctr">
                      <a:solidFill>
                        <a:srgbClr val="FFFF00"/>
                      </a:solidFill>
                      <a:prstDash val="solid"/>
                      <a:round/>
                      <a:headEnd type="none" w="med" len="med"/>
                      <a:tailEnd type="none" w="med" len="med"/>
                    </a:lnB>
                    <a:lnTlToBr>
                      <a:noFill/>
                    </a:lnTlToBr>
                    <a:lnBlToTr>
                      <a:noFill/>
                    </a:lnBlToTr>
                    <a:solidFill>
                      <a:schemeClr val="accent1"/>
                    </a:solidFill>
                  </a:tcPr>
                </a:tc>
                <a:tc hMerge="1">
                  <a:tcPr/>
                </a:tc>
              </a:tr>
              <a:tr h="396204">
                <a:tc vMerge="1">
                  <a:tcPr/>
                </a:tc>
                <a:tc vMerge="1">
                  <a:tcPr/>
                </a:tc>
                <a:tc>
                  <a:txBody>
                    <a:bodyPr/>
                    <a:lstStyle/>
                    <a:p>
                      <a:pPr marL="0" marR="0" lvl="0" indent="0" algn="ctr" defTabSz="914400" rtl="0" eaLnBrk="1" fontAlgn="base" latinLnBrk="0" hangingPunct="1">
                        <a:lnSpc>
                          <a:spcPct val="100000"/>
                        </a:lnSpc>
                        <a:spcBef>
                          <a:spcPct val="0"/>
                        </a:spcBef>
                        <a:spcAft>
                          <a:spcPct val="0"/>
                        </a:spcAft>
                        <a:buClrTx/>
                        <a:buSzPct val="70000"/>
                        <a:buFont typeface="Wingdings" panose="05000000000000000000" pitchFamily="2" charset="2"/>
                        <a:buNone/>
                      </a:pPr>
                      <a:r>
                        <a:rPr kumimoji="0" lang="en-US" sz="2000" b="1" i="0" u="none" strike="noStrike" cap="none" normalizeH="0" baseline="0">
                          <a:ln>
                            <a:noFill/>
                          </a:ln>
                          <a:solidFill>
                            <a:schemeClr val="tx1"/>
                          </a:solidFill>
                          <a:effectLst>
                            <a:outerShdw blurRad="38100" dist="38100" dir="2700000" algn="tl">
                              <a:srgbClr val="000000"/>
                            </a:outerShdw>
                          </a:effectLst>
                          <a:latin typeface="Albertus" pitchFamily="34" charset="0"/>
                        </a:rPr>
                        <a:t>PENERIMAAN</a:t>
                      </a:r>
                      <a:endParaRPr kumimoji="0" lang="en-US" sz="2000" b="1" i="0" u="none" strike="noStrike" cap="none" normalizeH="0" baseline="0">
                        <a:ln>
                          <a:noFill/>
                        </a:ln>
                        <a:solidFill>
                          <a:schemeClr val="tx1"/>
                        </a:solidFill>
                        <a:effectLst>
                          <a:outerShdw blurRad="38100" dist="38100" dir="2700000" algn="tl">
                            <a:srgbClr val="000000"/>
                          </a:outerShdw>
                        </a:effectLst>
                        <a:latin typeface="Albertus" pitchFamily="34" charset="0"/>
                      </a:endParaRPr>
                    </a:p>
                  </a:txBody>
                  <a:tcPr marL="84406" marR="84406" marT="45716" marB="45716" horzOverflow="overflow">
                    <a:lnL w="28575" cap="flat" cmpd="sng" algn="ctr">
                      <a:solidFill>
                        <a:srgbClr val="FFFF00"/>
                      </a:solidFill>
                      <a:prstDash val="solid"/>
                      <a:round/>
                      <a:headEnd type="none" w="med" len="med"/>
                      <a:tailEnd type="none" w="med" len="med"/>
                    </a:lnL>
                    <a:lnR w="28575" cap="flat" cmpd="sng" algn="ctr">
                      <a:solidFill>
                        <a:srgbClr val="FFFF00"/>
                      </a:solidFill>
                      <a:prstDash val="solid"/>
                      <a:round/>
                      <a:headEnd type="none" w="med" len="med"/>
                      <a:tailEnd type="none" w="med" len="med"/>
                    </a:lnR>
                    <a:lnT w="28575" cap="flat" cmpd="sng" algn="ctr">
                      <a:solidFill>
                        <a:srgbClr val="FFFF00"/>
                      </a:solidFill>
                      <a:prstDash val="solid"/>
                      <a:round/>
                      <a:headEnd type="none" w="med" len="med"/>
                      <a:tailEnd type="none" w="med" len="med"/>
                    </a:lnT>
                    <a:lnB w="28575" cap="flat" cmpd="sng" algn="ctr">
                      <a:solidFill>
                        <a:srgbClr val="FFFF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Pct val="70000"/>
                        <a:buFont typeface="Wingdings" panose="05000000000000000000" pitchFamily="2" charset="2"/>
                        <a:buNone/>
                      </a:pPr>
                      <a:r>
                        <a:rPr kumimoji="0" lang="en-US" sz="2000" b="1" i="0" u="none" strike="noStrike" cap="none" normalizeH="0" baseline="0">
                          <a:ln>
                            <a:noFill/>
                          </a:ln>
                          <a:solidFill>
                            <a:schemeClr val="tx1"/>
                          </a:solidFill>
                          <a:effectLst>
                            <a:outerShdw blurRad="38100" dist="38100" dir="2700000" algn="tl">
                              <a:srgbClr val="000000"/>
                            </a:outerShdw>
                          </a:effectLst>
                          <a:latin typeface="Albertus" pitchFamily="34" charset="0"/>
                        </a:rPr>
                        <a:t>PENGELUARAN</a:t>
                      </a:r>
                      <a:endParaRPr kumimoji="0" lang="en-US" sz="2000" b="1" i="0" u="none" strike="noStrike" cap="none" normalizeH="0" baseline="0">
                        <a:ln>
                          <a:noFill/>
                        </a:ln>
                        <a:solidFill>
                          <a:schemeClr val="tx1"/>
                        </a:solidFill>
                        <a:effectLst>
                          <a:outerShdw blurRad="38100" dist="38100" dir="2700000" algn="tl">
                            <a:srgbClr val="000000"/>
                          </a:outerShdw>
                        </a:effectLst>
                        <a:latin typeface="Albertus" pitchFamily="34" charset="0"/>
                      </a:endParaRPr>
                    </a:p>
                  </a:txBody>
                  <a:tcPr marL="84406" marR="84406" marT="45716" marB="45716" horzOverflow="overflow">
                    <a:lnL w="28575" cap="flat" cmpd="sng" algn="ctr">
                      <a:solidFill>
                        <a:srgbClr val="FFFF00"/>
                      </a:solidFill>
                      <a:prstDash val="solid"/>
                      <a:round/>
                      <a:headEnd type="none" w="med" len="med"/>
                      <a:tailEnd type="none" w="med" len="med"/>
                    </a:lnL>
                    <a:lnR w="28575" cap="flat" cmpd="sng" algn="ctr">
                      <a:solidFill>
                        <a:srgbClr val="FFFF00"/>
                      </a:solidFill>
                      <a:prstDash val="solid"/>
                      <a:round/>
                      <a:headEnd type="none" w="med" len="med"/>
                      <a:tailEnd type="none" w="med" len="med"/>
                    </a:lnR>
                    <a:lnT w="28575" cap="flat" cmpd="sng" algn="ctr">
                      <a:solidFill>
                        <a:srgbClr val="FFFF00"/>
                      </a:solidFill>
                      <a:prstDash val="solid"/>
                      <a:round/>
                      <a:headEnd type="none" w="med" len="med"/>
                      <a:tailEnd type="none" w="med" len="med"/>
                    </a:lnT>
                    <a:lnB w="28575" cap="flat" cmpd="sng" algn="ctr">
                      <a:solidFill>
                        <a:srgbClr val="FFFF00"/>
                      </a:solidFill>
                      <a:prstDash val="solid"/>
                      <a:round/>
                      <a:headEnd type="none" w="med" len="med"/>
                      <a:tailEnd type="none" w="med" len="med"/>
                    </a:lnB>
                    <a:lnTlToBr>
                      <a:noFill/>
                    </a:lnTlToBr>
                    <a:lnBlToTr>
                      <a:noFill/>
                    </a:lnBlToTr>
                    <a:solidFill>
                      <a:schemeClr val="accent1"/>
                    </a:solidFill>
                  </a:tcPr>
                </a:tc>
              </a:tr>
              <a:tr h="396204">
                <a:tc gridSpan="2">
                  <a:txBody>
                    <a:bodyPr/>
                    <a:lstStyle/>
                    <a:p>
                      <a:pPr marL="0" marR="0" lvl="0" indent="0" algn="l" defTabSz="914400" rtl="0" eaLnBrk="1" fontAlgn="base" latinLnBrk="0" hangingPunct="1">
                        <a:lnSpc>
                          <a:spcPct val="100000"/>
                        </a:lnSpc>
                        <a:spcBef>
                          <a:spcPct val="0"/>
                        </a:spcBef>
                        <a:spcAft>
                          <a:spcPct val="0"/>
                        </a:spcAft>
                        <a:buClrTx/>
                        <a:buSzPct val="70000"/>
                        <a:buFont typeface="Wingdings" panose="05000000000000000000" pitchFamily="2" charset="2"/>
                        <a:buNone/>
                      </a:pPr>
                      <a:r>
                        <a:rPr kumimoji="0" lang="en-US" sz="2000" b="0" i="0" u="none" strike="noStrike" cap="none" normalizeH="0" baseline="0">
                          <a:ln>
                            <a:noFill/>
                          </a:ln>
                          <a:solidFill>
                            <a:schemeClr val="tx1"/>
                          </a:solidFill>
                          <a:effectLst/>
                          <a:latin typeface="Albertus" pitchFamily="34" charset="0"/>
                        </a:rPr>
                        <a:t>Saat Memungut</a:t>
                      </a:r>
                      <a:endParaRPr kumimoji="0" lang="en-US" sz="2000" b="0" i="0" u="none" strike="noStrike" cap="none" normalizeH="0" baseline="0">
                        <a:ln>
                          <a:noFill/>
                        </a:ln>
                        <a:solidFill>
                          <a:schemeClr val="tx1"/>
                        </a:solidFill>
                        <a:effectLst/>
                        <a:latin typeface="Albertus" pitchFamily="34" charset="0"/>
                      </a:endParaRPr>
                    </a:p>
                  </a:txBody>
                  <a:tcPr marL="84406" marR="84406" marT="45716" marB="45716" horzOverflow="overflow">
                    <a:lnL w="28575" cap="flat" cmpd="sng" algn="ctr">
                      <a:solidFill>
                        <a:srgbClr val="FFFF00"/>
                      </a:solidFill>
                      <a:prstDash val="solid"/>
                      <a:round/>
                      <a:headEnd type="none" w="med" len="med"/>
                      <a:tailEnd type="none" w="med" len="med"/>
                    </a:lnL>
                    <a:lnR w="28575" cap="flat" cmpd="sng" algn="ctr">
                      <a:solidFill>
                        <a:srgbClr val="FFFF00"/>
                      </a:solidFill>
                      <a:prstDash val="solid"/>
                      <a:round/>
                      <a:headEnd type="none" w="med" len="med"/>
                      <a:tailEnd type="none" w="med" len="med"/>
                    </a:lnR>
                    <a:lnT w="28575" cap="flat" cmpd="sng" algn="ctr">
                      <a:solidFill>
                        <a:srgbClr val="FFFF00"/>
                      </a:solidFill>
                      <a:prstDash val="solid"/>
                      <a:round/>
                      <a:headEnd type="none" w="med" len="med"/>
                      <a:tailEnd type="none" w="med" len="med"/>
                    </a:lnT>
                    <a:lnB w="28575" cap="flat" cmpd="sng" algn="ctr">
                      <a:solidFill>
                        <a:srgbClr val="FFFF00"/>
                      </a:solidFill>
                      <a:prstDash val="solid"/>
                      <a:round/>
                      <a:headEnd type="none" w="med" len="med"/>
                      <a:tailEnd type="none" w="med" len="med"/>
                    </a:lnB>
                    <a:lnTlToBr>
                      <a:noFill/>
                    </a:lnTlToBr>
                    <a:lnBlToTr>
                      <a:noFill/>
                    </a:lnBlToTr>
                    <a:noFill/>
                  </a:tcPr>
                </a:tc>
                <a:tc hMerge="1">
                  <a:tcPr/>
                </a:tc>
                <a:tc>
                  <a:txBody>
                    <a:bodyPr/>
                    <a:lstStyle/>
                    <a:p>
                      <a:pPr marL="0" marR="0" lvl="0" indent="0" algn="ctr" defTabSz="914400" rtl="0" eaLnBrk="1" fontAlgn="base" latinLnBrk="0" hangingPunct="1">
                        <a:lnSpc>
                          <a:spcPct val="100000"/>
                        </a:lnSpc>
                        <a:spcBef>
                          <a:spcPct val="0"/>
                        </a:spcBef>
                        <a:spcAft>
                          <a:spcPct val="0"/>
                        </a:spcAft>
                        <a:buClrTx/>
                        <a:buSzPct val="70000"/>
                        <a:buFont typeface="Wingdings" panose="05000000000000000000" pitchFamily="2" charset="2"/>
                        <a:buNone/>
                      </a:pPr>
                      <a:endParaRPr kumimoji="0" lang="en-US" sz="2000" b="1" i="0" u="none" strike="noStrike" cap="none" normalizeH="0" baseline="0">
                        <a:ln>
                          <a:noFill/>
                        </a:ln>
                        <a:solidFill>
                          <a:schemeClr val="tx1"/>
                        </a:solidFill>
                        <a:effectLst/>
                        <a:latin typeface="Albertus" pitchFamily="34" charset="0"/>
                      </a:endParaRPr>
                    </a:p>
                  </a:txBody>
                  <a:tcPr marL="84406" marR="84406" marT="45716" marB="45716" horzOverflow="overflow">
                    <a:lnL w="28575" cap="flat" cmpd="sng" algn="ctr">
                      <a:solidFill>
                        <a:srgbClr val="FFFF00"/>
                      </a:solidFill>
                      <a:prstDash val="solid"/>
                      <a:round/>
                      <a:headEnd type="none" w="med" len="med"/>
                      <a:tailEnd type="none" w="med" len="med"/>
                    </a:lnL>
                    <a:lnR w="28575" cap="flat" cmpd="sng" algn="ctr">
                      <a:solidFill>
                        <a:srgbClr val="FFFF00"/>
                      </a:solidFill>
                      <a:prstDash val="solid"/>
                      <a:round/>
                      <a:headEnd type="none" w="med" len="med"/>
                      <a:tailEnd type="none" w="med" len="med"/>
                    </a:lnR>
                    <a:lnT w="28575" cap="flat" cmpd="sng" algn="ctr">
                      <a:solidFill>
                        <a:srgbClr val="FFFF00"/>
                      </a:solidFill>
                      <a:prstDash val="solid"/>
                      <a:round/>
                      <a:headEnd type="none" w="med" len="med"/>
                      <a:tailEnd type="none" w="med" len="med"/>
                    </a:lnT>
                    <a:lnB w="28575" cap="flat" cmpd="sng" algn="ctr">
                      <a:solidFill>
                        <a:srgbClr val="FFFF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Pct val="70000"/>
                        <a:buFont typeface="Wingdings" panose="05000000000000000000" pitchFamily="2" charset="2"/>
                        <a:buNone/>
                      </a:pPr>
                      <a:endParaRPr kumimoji="0" lang="en-US" sz="2000" b="0" i="0" u="none" strike="noStrike" cap="none" normalizeH="0" baseline="0">
                        <a:ln>
                          <a:noFill/>
                        </a:ln>
                        <a:solidFill>
                          <a:schemeClr val="tx1"/>
                        </a:solidFill>
                        <a:effectLst/>
                        <a:latin typeface="Albertus" pitchFamily="34" charset="0"/>
                      </a:endParaRPr>
                    </a:p>
                  </a:txBody>
                  <a:tcPr marL="84406" marR="84406" marT="45716" marB="45716" horzOverflow="overflow">
                    <a:lnL w="28575" cap="flat" cmpd="sng" algn="ctr">
                      <a:solidFill>
                        <a:srgbClr val="FFFF00"/>
                      </a:solidFill>
                      <a:prstDash val="solid"/>
                      <a:round/>
                      <a:headEnd type="none" w="med" len="med"/>
                      <a:tailEnd type="none" w="med" len="med"/>
                    </a:lnL>
                    <a:lnR w="28575" cap="flat" cmpd="sng" algn="ctr">
                      <a:solidFill>
                        <a:srgbClr val="FFFF00"/>
                      </a:solidFill>
                      <a:prstDash val="solid"/>
                      <a:round/>
                      <a:headEnd type="none" w="med" len="med"/>
                      <a:tailEnd type="none" w="med" len="med"/>
                    </a:lnR>
                    <a:lnT w="28575" cap="flat" cmpd="sng" algn="ctr">
                      <a:solidFill>
                        <a:srgbClr val="FFFF00"/>
                      </a:solidFill>
                      <a:prstDash val="solid"/>
                      <a:round/>
                      <a:headEnd type="none" w="med" len="med"/>
                      <a:tailEnd type="none" w="med" len="med"/>
                    </a:lnT>
                    <a:lnB w="28575" cap="flat" cmpd="sng" algn="ctr">
                      <a:solidFill>
                        <a:srgbClr val="FFFF00"/>
                      </a:solidFill>
                      <a:prstDash val="solid"/>
                      <a:round/>
                      <a:headEnd type="none" w="med" len="med"/>
                      <a:tailEnd type="none" w="med" len="med"/>
                    </a:lnB>
                    <a:lnTlToBr>
                      <a:noFill/>
                    </a:lnTlToBr>
                    <a:lnBlToTr>
                      <a:noFill/>
                    </a:lnBlToTr>
                    <a:noFill/>
                  </a:tcPr>
                </a:tc>
              </a:tr>
              <a:tr h="396204">
                <a:tc>
                  <a:txBody>
                    <a:bodyPr/>
                    <a:lstStyle/>
                    <a:p>
                      <a:pPr marL="0" marR="0" lvl="0" indent="0" algn="ctr" defTabSz="914400" rtl="0" eaLnBrk="1" fontAlgn="base" latinLnBrk="0" hangingPunct="1">
                        <a:lnSpc>
                          <a:spcPct val="100000"/>
                        </a:lnSpc>
                        <a:spcBef>
                          <a:spcPct val="0"/>
                        </a:spcBef>
                        <a:spcAft>
                          <a:spcPct val="0"/>
                        </a:spcAft>
                        <a:buClrTx/>
                        <a:buSzPct val="70000"/>
                        <a:buFont typeface="Wingdings" panose="05000000000000000000" pitchFamily="2" charset="2"/>
                        <a:buNone/>
                      </a:pPr>
                      <a:r>
                        <a:rPr kumimoji="0" lang="en-US" sz="2000" b="0" i="0" u="none" strike="noStrike" cap="none" normalizeH="0" baseline="0">
                          <a:ln>
                            <a:noFill/>
                          </a:ln>
                          <a:solidFill>
                            <a:schemeClr val="tx1"/>
                          </a:solidFill>
                          <a:effectLst/>
                          <a:latin typeface="Albertus" pitchFamily="34" charset="0"/>
                        </a:rPr>
                        <a:t>1</a:t>
                      </a:r>
                      <a:endParaRPr kumimoji="0" lang="en-US" sz="2000" b="0" i="0" u="none" strike="noStrike" cap="none" normalizeH="0" baseline="0">
                        <a:ln>
                          <a:noFill/>
                        </a:ln>
                        <a:solidFill>
                          <a:schemeClr val="tx1"/>
                        </a:solidFill>
                        <a:effectLst/>
                        <a:latin typeface="Albertus" pitchFamily="34" charset="0"/>
                      </a:endParaRPr>
                    </a:p>
                  </a:txBody>
                  <a:tcPr marL="84406" marR="84406" marT="45716" marB="45716" horzOverflow="overflow">
                    <a:lnL w="28575" cap="flat" cmpd="sng" algn="ctr">
                      <a:solidFill>
                        <a:srgbClr val="FFFF00"/>
                      </a:solidFill>
                      <a:prstDash val="solid"/>
                      <a:round/>
                      <a:headEnd type="none" w="med" len="med"/>
                      <a:tailEnd type="none" w="med" len="med"/>
                    </a:lnL>
                    <a:lnR w="28575" cap="flat" cmpd="sng" algn="ctr">
                      <a:solidFill>
                        <a:srgbClr val="FFFF00"/>
                      </a:solidFill>
                      <a:prstDash val="solid"/>
                      <a:round/>
                      <a:headEnd type="none" w="med" len="med"/>
                      <a:tailEnd type="none" w="med" len="med"/>
                    </a:lnR>
                    <a:lnT w="28575" cap="flat" cmpd="sng" algn="ctr">
                      <a:solidFill>
                        <a:srgbClr val="FFFF00"/>
                      </a:solidFill>
                      <a:prstDash val="solid"/>
                      <a:round/>
                      <a:headEnd type="none" w="med" len="med"/>
                      <a:tailEnd type="none" w="med" len="med"/>
                    </a:lnT>
                    <a:lnB w="28575" cap="flat" cmpd="sng" algn="ctr">
                      <a:solidFill>
                        <a:srgbClr val="FFFF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Pct val="70000"/>
                        <a:buFont typeface="Wingdings" panose="05000000000000000000" pitchFamily="2" charset="2"/>
                        <a:buNone/>
                      </a:pPr>
                      <a:r>
                        <a:rPr kumimoji="0" lang="en-US" sz="2000" b="0" i="0" u="none" strike="noStrike" cap="none" normalizeH="0" baseline="0">
                          <a:ln>
                            <a:noFill/>
                          </a:ln>
                          <a:solidFill>
                            <a:schemeClr val="tx1"/>
                          </a:solidFill>
                          <a:effectLst/>
                          <a:latin typeface="Albertus" pitchFamily="34" charset="0"/>
                        </a:rPr>
                        <a:t>BKU</a:t>
                      </a:r>
                      <a:endParaRPr kumimoji="0" lang="en-US" sz="2000" b="0" i="0" u="none" strike="noStrike" cap="none" normalizeH="0" baseline="0">
                        <a:ln>
                          <a:noFill/>
                        </a:ln>
                        <a:solidFill>
                          <a:schemeClr val="tx1"/>
                        </a:solidFill>
                        <a:effectLst/>
                        <a:latin typeface="Albertus" pitchFamily="34" charset="0"/>
                      </a:endParaRPr>
                    </a:p>
                  </a:txBody>
                  <a:tcPr marL="84406" marR="84406" marT="45716" marB="45716" horzOverflow="overflow">
                    <a:lnL w="28575" cap="flat" cmpd="sng" algn="ctr">
                      <a:solidFill>
                        <a:srgbClr val="FFFF00"/>
                      </a:solidFill>
                      <a:prstDash val="solid"/>
                      <a:round/>
                      <a:headEnd type="none" w="med" len="med"/>
                      <a:tailEnd type="none" w="med" len="med"/>
                    </a:lnL>
                    <a:lnR w="28575" cap="flat" cmpd="sng" algn="ctr">
                      <a:solidFill>
                        <a:srgbClr val="FFFF00"/>
                      </a:solidFill>
                      <a:prstDash val="solid"/>
                      <a:round/>
                      <a:headEnd type="none" w="med" len="med"/>
                      <a:tailEnd type="none" w="med" len="med"/>
                    </a:lnR>
                    <a:lnT w="28575" cap="flat" cmpd="sng" algn="ctr">
                      <a:solidFill>
                        <a:srgbClr val="FFFF00"/>
                      </a:solidFill>
                      <a:prstDash val="solid"/>
                      <a:round/>
                      <a:headEnd type="none" w="med" len="med"/>
                      <a:tailEnd type="none" w="med" len="med"/>
                    </a:lnT>
                    <a:lnB w="28575" cap="flat" cmpd="sng" algn="ctr">
                      <a:solidFill>
                        <a:srgbClr val="FFFF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Pct val="70000"/>
                        <a:buFont typeface="Wingdings" panose="05000000000000000000" pitchFamily="2" charset="2"/>
                        <a:buNone/>
                      </a:pPr>
                      <a:r>
                        <a:rPr kumimoji="0" lang="en-US" sz="2000" b="1" i="0" u="none" strike="noStrike" cap="none" normalizeH="0" baseline="0">
                          <a:ln>
                            <a:noFill/>
                          </a:ln>
                          <a:solidFill>
                            <a:schemeClr val="tx1"/>
                          </a:solidFill>
                          <a:effectLst/>
                          <a:latin typeface="Albertus" pitchFamily="34" charset="0"/>
                        </a:rPr>
                        <a:t>√</a:t>
                      </a:r>
                      <a:endParaRPr kumimoji="0" lang="en-US" sz="2000" b="0" i="0" u="none" strike="noStrike" cap="none" normalizeH="0" baseline="0">
                        <a:ln>
                          <a:noFill/>
                        </a:ln>
                        <a:solidFill>
                          <a:schemeClr val="tx1"/>
                        </a:solidFill>
                        <a:effectLst/>
                        <a:latin typeface="Albertus" pitchFamily="34" charset="0"/>
                      </a:endParaRPr>
                    </a:p>
                  </a:txBody>
                  <a:tcPr marL="84406" marR="84406" marT="45716" marB="45716" horzOverflow="overflow">
                    <a:lnL w="28575" cap="flat" cmpd="sng" algn="ctr">
                      <a:solidFill>
                        <a:srgbClr val="FFFF00"/>
                      </a:solidFill>
                      <a:prstDash val="solid"/>
                      <a:round/>
                      <a:headEnd type="none" w="med" len="med"/>
                      <a:tailEnd type="none" w="med" len="med"/>
                    </a:lnL>
                    <a:lnR w="28575" cap="flat" cmpd="sng" algn="ctr">
                      <a:solidFill>
                        <a:srgbClr val="FFFF00"/>
                      </a:solidFill>
                      <a:prstDash val="solid"/>
                      <a:round/>
                      <a:headEnd type="none" w="med" len="med"/>
                      <a:tailEnd type="none" w="med" len="med"/>
                    </a:lnR>
                    <a:lnT w="28575" cap="flat" cmpd="sng" algn="ctr">
                      <a:solidFill>
                        <a:srgbClr val="FFFF00"/>
                      </a:solidFill>
                      <a:prstDash val="solid"/>
                      <a:round/>
                      <a:headEnd type="none" w="med" len="med"/>
                      <a:tailEnd type="none" w="med" len="med"/>
                    </a:lnT>
                    <a:lnB w="28575" cap="flat" cmpd="sng" algn="ctr">
                      <a:solidFill>
                        <a:srgbClr val="FFFF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Pct val="70000"/>
                        <a:buFont typeface="Wingdings" panose="05000000000000000000" pitchFamily="2" charset="2"/>
                        <a:buNone/>
                      </a:pPr>
                      <a:endParaRPr kumimoji="0" lang="en-US" sz="1600" b="0" i="0" u="none" strike="noStrike" cap="none" normalizeH="0" baseline="0">
                        <a:ln>
                          <a:noFill/>
                        </a:ln>
                        <a:solidFill>
                          <a:schemeClr val="tx1"/>
                        </a:solidFill>
                        <a:effectLst/>
                        <a:latin typeface="Albertus" pitchFamily="34" charset="0"/>
                      </a:endParaRPr>
                    </a:p>
                  </a:txBody>
                  <a:tcPr marL="84406" marR="84406" marT="45716" marB="45716" horzOverflow="overflow">
                    <a:lnL w="28575" cap="flat" cmpd="sng" algn="ctr">
                      <a:solidFill>
                        <a:srgbClr val="FFFF00"/>
                      </a:solidFill>
                      <a:prstDash val="solid"/>
                      <a:round/>
                      <a:headEnd type="none" w="med" len="med"/>
                      <a:tailEnd type="none" w="med" len="med"/>
                    </a:lnL>
                    <a:lnR w="28575" cap="flat" cmpd="sng" algn="ctr">
                      <a:solidFill>
                        <a:srgbClr val="FFFF00"/>
                      </a:solidFill>
                      <a:prstDash val="solid"/>
                      <a:round/>
                      <a:headEnd type="none" w="med" len="med"/>
                      <a:tailEnd type="none" w="med" len="med"/>
                    </a:lnR>
                    <a:lnT w="28575" cap="flat" cmpd="sng" algn="ctr">
                      <a:solidFill>
                        <a:srgbClr val="FFFF00"/>
                      </a:solidFill>
                      <a:prstDash val="solid"/>
                      <a:round/>
                      <a:headEnd type="none" w="med" len="med"/>
                      <a:tailEnd type="none" w="med" len="med"/>
                    </a:lnT>
                    <a:lnB w="28575" cap="flat" cmpd="sng" algn="ctr">
                      <a:solidFill>
                        <a:srgbClr val="FFFF00"/>
                      </a:solidFill>
                      <a:prstDash val="solid"/>
                      <a:round/>
                      <a:headEnd type="none" w="med" len="med"/>
                      <a:tailEnd type="none" w="med" len="med"/>
                    </a:lnB>
                    <a:lnTlToBr>
                      <a:noFill/>
                    </a:lnTlToBr>
                    <a:lnBlToTr>
                      <a:noFill/>
                    </a:lnBlToTr>
                    <a:noFill/>
                  </a:tcPr>
                </a:tc>
              </a:tr>
              <a:tr h="396204">
                <a:tc>
                  <a:txBody>
                    <a:bodyPr/>
                    <a:lstStyle/>
                    <a:p>
                      <a:pPr marL="0" marR="0" lvl="0" indent="0" algn="ctr" defTabSz="914400" rtl="0" eaLnBrk="1" fontAlgn="base" latinLnBrk="0" hangingPunct="1">
                        <a:lnSpc>
                          <a:spcPct val="100000"/>
                        </a:lnSpc>
                        <a:spcBef>
                          <a:spcPct val="0"/>
                        </a:spcBef>
                        <a:spcAft>
                          <a:spcPct val="0"/>
                        </a:spcAft>
                        <a:buClrTx/>
                        <a:buSzPct val="70000"/>
                        <a:buFont typeface="Wingdings" panose="05000000000000000000" pitchFamily="2" charset="2"/>
                        <a:buNone/>
                      </a:pPr>
                      <a:r>
                        <a:rPr kumimoji="0" lang="en-US" sz="2000" b="0" i="0" u="none" strike="noStrike" cap="none" normalizeH="0" baseline="0">
                          <a:ln>
                            <a:noFill/>
                          </a:ln>
                          <a:solidFill>
                            <a:schemeClr val="tx1"/>
                          </a:solidFill>
                          <a:effectLst/>
                          <a:latin typeface="Albertus" pitchFamily="34" charset="0"/>
                        </a:rPr>
                        <a:t>2</a:t>
                      </a:r>
                      <a:endParaRPr kumimoji="0" lang="en-US" sz="2000" b="0" i="0" u="none" strike="noStrike" cap="none" normalizeH="0" baseline="0">
                        <a:ln>
                          <a:noFill/>
                        </a:ln>
                        <a:solidFill>
                          <a:schemeClr val="tx1"/>
                        </a:solidFill>
                        <a:effectLst/>
                        <a:latin typeface="Albertus" pitchFamily="34" charset="0"/>
                      </a:endParaRPr>
                    </a:p>
                  </a:txBody>
                  <a:tcPr marL="84406" marR="84406" marT="45716" marB="45716" horzOverflow="overflow">
                    <a:lnL w="28575" cap="flat" cmpd="sng" algn="ctr">
                      <a:solidFill>
                        <a:srgbClr val="FFFF00"/>
                      </a:solidFill>
                      <a:prstDash val="solid"/>
                      <a:round/>
                      <a:headEnd type="none" w="med" len="med"/>
                      <a:tailEnd type="none" w="med" len="med"/>
                    </a:lnL>
                    <a:lnR w="28575" cap="flat" cmpd="sng" algn="ctr">
                      <a:solidFill>
                        <a:srgbClr val="FFFF00"/>
                      </a:solidFill>
                      <a:prstDash val="solid"/>
                      <a:round/>
                      <a:headEnd type="none" w="med" len="med"/>
                      <a:tailEnd type="none" w="med" len="med"/>
                    </a:lnR>
                    <a:lnT w="28575" cap="flat" cmpd="sng" algn="ctr">
                      <a:solidFill>
                        <a:srgbClr val="FFFF00"/>
                      </a:solidFill>
                      <a:prstDash val="solid"/>
                      <a:round/>
                      <a:headEnd type="none" w="med" len="med"/>
                      <a:tailEnd type="none" w="med" len="med"/>
                    </a:lnT>
                    <a:lnB w="28575" cap="flat" cmpd="sng" algn="ctr">
                      <a:solidFill>
                        <a:srgbClr val="FFFF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Pct val="70000"/>
                        <a:buFont typeface="Wingdings" panose="05000000000000000000" pitchFamily="2" charset="2"/>
                        <a:buNone/>
                      </a:pPr>
                      <a:r>
                        <a:rPr kumimoji="0" lang="en-US" sz="2000" b="0" i="0" u="none" strike="noStrike" cap="none" normalizeH="0" baseline="0">
                          <a:ln>
                            <a:noFill/>
                          </a:ln>
                          <a:solidFill>
                            <a:schemeClr val="tx1"/>
                          </a:solidFill>
                          <a:effectLst/>
                          <a:latin typeface="Albertus" pitchFamily="34" charset="0"/>
                        </a:rPr>
                        <a:t>BP Pajak</a:t>
                      </a:r>
                      <a:endParaRPr kumimoji="0" lang="en-US" sz="2000" b="0" i="0" u="none" strike="noStrike" cap="none" normalizeH="0" baseline="0">
                        <a:ln>
                          <a:noFill/>
                        </a:ln>
                        <a:solidFill>
                          <a:schemeClr val="tx1"/>
                        </a:solidFill>
                        <a:effectLst/>
                        <a:latin typeface="Albertus" pitchFamily="34" charset="0"/>
                      </a:endParaRPr>
                    </a:p>
                  </a:txBody>
                  <a:tcPr marL="84406" marR="84406" marT="45716" marB="45716" horzOverflow="overflow">
                    <a:lnL w="28575" cap="flat" cmpd="sng" algn="ctr">
                      <a:solidFill>
                        <a:srgbClr val="FFFF00"/>
                      </a:solidFill>
                      <a:prstDash val="solid"/>
                      <a:round/>
                      <a:headEnd type="none" w="med" len="med"/>
                      <a:tailEnd type="none" w="med" len="med"/>
                    </a:lnL>
                    <a:lnR w="28575" cap="flat" cmpd="sng" algn="ctr">
                      <a:solidFill>
                        <a:srgbClr val="FFFF00"/>
                      </a:solidFill>
                      <a:prstDash val="solid"/>
                      <a:round/>
                      <a:headEnd type="none" w="med" len="med"/>
                      <a:tailEnd type="none" w="med" len="med"/>
                    </a:lnR>
                    <a:lnT w="28575" cap="flat" cmpd="sng" algn="ctr">
                      <a:solidFill>
                        <a:srgbClr val="FFFF00"/>
                      </a:solidFill>
                      <a:prstDash val="solid"/>
                      <a:round/>
                      <a:headEnd type="none" w="med" len="med"/>
                      <a:tailEnd type="none" w="med" len="med"/>
                    </a:lnT>
                    <a:lnB w="28575" cap="flat" cmpd="sng" algn="ctr">
                      <a:solidFill>
                        <a:srgbClr val="FFFF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Pct val="70000"/>
                        <a:buFont typeface="Wingdings" panose="05000000000000000000" pitchFamily="2" charset="2"/>
                        <a:buNone/>
                      </a:pPr>
                      <a:r>
                        <a:rPr kumimoji="0" lang="en-US" sz="2000" b="0" i="0" u="none" strike="noStrike" cap="none" normalizeH="0" baseline="0">
                          <a:ln>
                            <a:noFill/>
                          </a:ln>
                          <a:solidFill>
                            <a:schemeClr val="tx1"/>
                          </a:solidFill>
                          <a:effectLst/>
                          <a:latin typeface="Albertus" pitchFamily="34" charset="0"/>
                        </a:rPr>
                        <a:t>√</a:t>
                      </a:r>
                      <a:endParaRPr kumimoji="0" lang="en-US" sz="2000" b="0" i="0" u="none" strike="noStrike" cap="none" normalizeH="0" baseline="0">
                        <a:ln>
                          <a:noFill/>
                        </a:ln>
                        <a:solidFill>
                          <a:schemeClr val="tx1"/>
                        </a:solidFill>
                        <a:effectLst/>
                        <a:latin typeface="Albertus" pitchFamily="34" charset="0"/>
                      </a:endParaRPr>
                    </a:p>
                  </a:txBody>
                  <a:tcPr marL="84406" marR="84406" marT="45716" marB="45716" horzOverflow="overflow">
                    <a:lnL w="28575" cap="flat" cmpd="sng" algn="ctr">
                      <a:solidFill>
                        <a:srgbClr val="FFFF00"/>
                      </a:solidFill>
                      <a:prstDash val="solid"/>
                      <a:round/>
                      <a:headEnd type="none" w="med" len="med"/>
                      <a:tailEnd type="none" w="med" len="med"/>
                    </a:lnL>
                    <a:lnR w="28575" cap="flat" cmpd="sng" algn="ctr">
                      <a:solidFill>
                        <a:srgbClr val="FFFF00"/>
                      </a:solidFill>
                      <a:prstDash val="solid"/>
                      <a:round/>
                      <a:headEnd type="none" w="med" len="med"/>
                      <a:tailEnd type="none" w="med" len="med"/>
                    </a:lnR>
                    <a:lnT w="28575" cap="flat" cmpd="sng" algn="ctr">
                      <a:solidFill>
                        <a:srgbClr val="FFFF00"/>
                      </a:solidFill>
                      <a:prstDash val="solid"/>
                      <a:round/>
                      <a:headEnd type="none" w="med" len="med"/>
                      <a:tailEnd type="none" w="med" len="med"/>
                    </a:lnT>
                    <a:lnB w="28575" cap="flat" cmpd="sng" algn="ctr">
                      <a:solidFill>
                        <a:srgbClr val="FFFF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Pct val="70000"/>
                        <a:buFont typeface="Wingdings" panose="05000000000000000000" pitchFamily="2" charset="2"/>
                        <a:buNone/>
                      </a:pPr>
                      <a:endParaRPr kumimoji="0" lang="en-US" sz="1600" b="0" i="0" u="none" strike="noStrike" cap="none" normalizeH="0" baseline="0">
                        <a:ln>
                          <a:noFill/>
                        </a:ln>
                        <a:solidFill>
                          <a:schemeClr val="tx1"/>
                        </a:solidFill>
                        <a:effectLst/>
                        <a:latin typeface="Albertus" pitchFamily="34" charset="0"/>
                      </a:endParaRPr>
                    </a:p>
                  </a:txBody>
                  <a:tcPr marL="84406" marR="84406" marT="45716" marB="45716" horzOverflow="overflow">
                    <a:lnL w="28575" cap="flat" cmpd="sng" algn="ctr">
                      <a:solidFill>
                        <a:srgbClr val="FFFF00"/>
                      </a:solidFill>
                      <a:prstDash val="solid"/>
                      <a:round/>
                      <a:headEnd type="none" w="med" len="med"/>
                      <a:tailEnd type="none" w="med" len="med"/>
                    </a:lnL>
                    <a:lnR w="28575" cap="flat" cmpd="sng" algn="ctr">
                      <a:solidFill>
                        <a:srgbClr val="FFFF00"/>
                      </a:solidFill>
                      <a:prstDash val="solid"/>
                      <a:round/>
                      <a:headEnd type="none" w="med" len="med"/>
                      <a:tailEnd type="none" w="med" len="med"/>
                    </a:lnR>
                    <a:lnT w="28575" cap="flat" cmpd="sng" algn="ctr">
                      <a:solidFill>
                        <a:srgbClr val="FFFF00"/>
                      </a:solidFill>
                      <a:prstDash val="solid"/>
                      <a:round/>
                      <a:headEnd type="none" w="med" len="med"/>
                      <a:tailEnd type="none" w="med" len="med"/>
                    </a:lnT>
                    <a:lnB w="28575" cap="flat" cmpd="sng" algn="ctr">
                      <a:solidFill>
                        <a:srgbClr val="FFFF00"/>
                      </a:solidFill>
                      <a:prstDash val="solid"/>
                      <a:round/>
                      <a:headEnd type="none" w="med" len="med"/>
                      <a:tailEnd type="none" w="med" len="med"/>
                    </a:lnB>
                    <a:lnTlToBr>
                      <a:noFill/>
                    </a:lnTlToBr>
                    <a:lnBlToTr>
                      <a:noFill/>
                    </a:lnBlToTr>
                    <a:noFill/>
                  </a:tcPr>
                </a:tc>
              </a:tr>
              <a:tr h="396204">
                <a:tc gridSpan="2">
                  <a:txBody>
                    <a:bodyPr/>
                    <a:lstStyle/>
                    <a:p>
                      <a:pPr marL="0" marR="0" lvl="0" indent="0" algn="l" defTabSz="914400" rtl="0" eaLnBrk="1" fontAlgn="base" latinLnBrk="0" hangingPunct="1">
                        <a:lnSpc>
                          <a:spcPct val="100000"/>
                        </a:lnSpc>
                        <a:spcBef>
                          <a:spcPct val="0"/>
                        </a:spcBef>
                        <a:spcAft>
                          <a:spcPct val="0"/>
                        </a:spcAft>
                        <a:buClrTx/>
                        <a:buSzPct val="70000"/>
                        <a:buFont typeface="Wingdings" panose="05000000000000000000" pitchFamily="2" charset="2"/>
                        <a:buNone/>
                      </a:pPr>
                      <a:r>
                        <a:rPr kumimoji="0" lang="en-US" sz="2000" b="0" i="0" u="none" strike="noStrike" cap="none" normalizeH="0" baseline="0">
                          <a:ln>
                            <a:noFill/>
                          </a:ln>
                          <a:solidFill>
                            <a:schemeClr val="tx1"/>
                          </a:solidFill>
                          <a:effectLst/>
                          <a:latin typeface="Albertus" pitchFamily="34" charset="0"/>
                        </a:rPr>
                        <a:t>Saat Menyetor</a:t>
                      </a:r>
                      <a:endParaRPr kumimoji="0" lang="en-US" sz="2000" b="0" i="0" u="none" strike="noStrike" cap="none" normalizeH="0" baseline="0">
                        <a:ln>
                          <a:noFill/>
                        </a:ln>
                        <a:solidFill>
                          <a:schemeClr val="tx1"/>
                        </a:solidFill>
                        <a:effectLst/>
                        <a:latin typeface="Albertus" pitchFamily="34" charset="0"/>
                      </a:endParaRPr>
                    </a:p>
                  </a:txBody>
                  <a:tcPr marL="84406" marR="84406" marT="45716" marB="45716" horzOverflow="overflow">
                    <a:lnL w="28575" cap="flat" cmpd="sng" algn="ctr">
                      <a:solidFill>
                        <a:srgbClr val="FFFF00"/>
                      </a:solidFill>
                      <a:prstDash val="solid"/>
                      <a:round/>
                      <a:headEnd type="none" w="med" len="med"/>
                      <a:tailEnd type="none" w="med" len="med"/>
                    </a:lnL>
                    <a:lnR w="28575" cap="flat" cmpd="sng" algn="ctr">
                      <a:solidFill>
                        <a:srgbClr val="FFFF00"/>
                      </a:solidFill>
                      <a:prstDash val="solid"/>
                      <a:round/>
                      <a:headEnd type="none" w="med" len="med"/>
                      <a:tailEnd type="none" w="med" len="med"/>
                    </a:lnR>
                    <a:lnT w="28575" cap="flat" cmpd="sng" algn="ctr">
                      <a:solidFill>
                        <a:srgbClr val="FFFF00"/>
                      </a:solidFill>
                      <a:prstDash val="solid"/>
                      <a:round/>
                      <a:headEnd type="none" w="med" len="med"/>
                      <a:tailEnd type="none" w="med" len="med"/>
                    </a:lnT>
                    <a:lnB w="28575" cap="flat" cmpd="sng" algn="ctr">
                      <a:solidFill>
                        <a:srgbClr val="FFFF00"/>
                      </a:solidFill>
                      <a:prstDash val="solid"/>
                      <a:round/>
                      <a:headEnd type="none" w="med" len="med"/>
                      <a:tailEnd type="none" w="med" len="med"/>
                    </a:lnB>
                    <a:lnTlToBr>
                      <a:noFill/>
                    </a:lnTlToBr>
                    <a:lnBlToTr>
                      <a:noFill/>
                    </a:lnBlToTr>
                    <a:noFill/>
                  </a:tcPr>
                </a:tc>
                <a:tc hMerge="1">
                  <a:tcPr/>
                </a:tc>
                <a:tc>
                  <a:txBody>
                    <a:bodyPr/>
                    <a:lstStyle/>
                    <a:p>
                      <a:pPr marL="0" marR="0" lvl="0" indent="0" algn="ctr" defTabSz="914400" rtl="0" eaLnBrk="1" fontAlgn="base" latinLnBrk="0" hangingPunct="1">
                        <a:lnSpc>
                          <a:spcPct val="100000"/>
                        </a:lnSpc>
                        <a:spcBef>
                          <a:spcPct val="0"/>
                        </a:spcBef>
                        <a:spcAft>
                          <a:spcPct val="0"/>
                        </a:spcAft>
                        <a:buClrTx/>
                        <a:buSzPct val="70000"/>
                        <a:buFont typeface="Wingdings" panose="05000000000000000000" pitchFamily="2" charset="2"/>
                        <a:buNone/>
                      </a:pPr>
                      <a:endParaRPr kumimoji="0" lang="en-US" sz="2000" b="0" i="0" u="none" strike="noStrike" cap="none" normalizeH="0" baseline="0">
                        <a:ln>
                          <a:noFill/>
                        </a:ln>
                        <a:solidFill>
                          <a:schemeClr val="tx1"/>
                        </a:solidFill>
                        <a:effectLst/>
                        <a:latin typeface="Albertus" pitchFamily="34" charset="0"/>
                      </a:endParaRPr>
                    </a:p>
                  </a:txBody>
                  <a:tcPr marL="84406" marR="84406" marT="45716" marB="45716" horzOverflow="overflow">
                    <a:lnL w="28575" cap="flat" cmpd="sng" algn="ctr">
                      <a:solidFill>
                        <a:srgbClr val="FFFF00"/>
                      </a:solidFill>
                      <a:prstDash val="solid"/>
                      <a:round/>
                      <a:headEnd type="none" w="med" len="med"/>
                      <a:tailEnd type="none" w="med" len="med"/>
                    </a:lnL>
                    <a:lnR w="28575" cap="flat" cmpd="sng" algn="ctr">
                      <a:solidFill>
                        <a:srgbClr val="FFFF00"/>
                      </a:solidFill>
                      <a:prstDash val="solid"/>
                      <a:round/>
                      <a:headEnd type="none" w="med" len="med"/>
                      <a:tailEnd type="none" w="med" len="med"/>
                    </a:lnR>
                    <a:lnT w="28575" cap="flat" cmpd="sng" algn="ctr">
                      <a:solidFill>
                        <a:srgbClr val="FFFF00"/>
                      </a:solidFill>
                      <a:prstDash val="solid"/>
                      <a:round/>
                      <a:headEnd type="none" w="med" len="med"/>
                      <a:tailEnd type="none" w="med" len="med"/>
                    </a:lnT>
                    <a:lnB w="28575" cap="flat" cmpd="sng" algn="ctr">
                      <a:solidFill>
                        <a:srgbClr val="FFFF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Pct val="70000"/>
                        <a:buFont typeface="Wingdings" panose="05000000000000000000" pitchFamily="2" charset="2"/>
                        <a:buNone/>
                      </a:pPr>
                      <a:endParaRPr kumimoji="0" lang="en-US" sz="2000" b="0" i="0" u="none" strike="noStrike" cap="none" normalizeH="0" baseline="0">
                        <a:ln>
                          <a:noFill/>
                        </a:ln>
                        <a:solidFill>
                          <a:schemeClr val="tx1"/>
                        </a:solidFill>
                        <a:effectLst/>
                        <a:latin typeface="Albertus" pitchFamily="34" charset="0"/>
                      </a:endParaRPr>
                    </a:p>
                  </a:txBody>
                  <a:tcPr marL="84406" marR="84406" marT="45716" marB="45716" horzOverflow="overflow">
                    <a:lnL w="28575" cap="flat" cmpd="sng" algn="ctr">
                      <a:solidFill>
                        <a:srgbClr val="FFFF00"/>
                      </a:solidFill>
                      <a:prstDash val="solid"/>
                      <a:round/>
                      <a:headEnd type="none" w="med" len="med"/>
                      <a:tailEnd type="none" w="med" len="med"/>
                    </a:lnL>
                    <a:lnR w="28575" cap="flat" cmpd="sng" algn="ctr">
                      <a:solidFill>
                        <a:srgbClr val="FFFF00"/>
                      </a:solidFill>
                      <a:prstDash val="solid"/>
                      <a:round/>
                      <a:headEnd type="none" w="med" len="med"/>
                      <a:tailEnd type="none" w="med" len="med"/>
                    </a:lnR>
                    <a:lnT w="28575" cap="flat" cmpd="sng" algn="ctr">
                      <a:solidFill>
                        <a:srgbClr val="FFFF00"/>
                      </a:solidFill>
                      <a:prstDash val="solid"/>
                      <a:round/>
                      <a:headEnd type="none" w="med" len="med"/>
                      <a:tailEnd type="none" w="med" len="med"/>
                    </a:lnT>
                    <a:lnB w="28575" cap="flat" cmpd="sng" algn="ctr">
                      <a:solidFill>
                        <a:srgbClr val="FFFF00"/>
                      </a:solidFill>
                      <a:prstDash val="solid"/>
                      <a:round/>
                      <a:headEnd type="none" w="med" len="med"/>
                      <a:tailEnd type="none" w="med" len="med"/>
                    </a:lnB>
                    <a:lnTlToBr>
                      <a:noFill/>
                    </a:lnTlToBr>
                    <a:lnBlToTr>
                      <a:noFill/>
                    </a:lnBlToTr>
                    <a:noFill/>
                  </a:tcPr>
                </a:tc>
              </a:tr>
              <a:tr h="396204">
                <a:tc>
                  <a:txBody>
                    <a:bodyPr/>
                    <a:lstStyle/>
                    <a:p>
                      <a:pPr marL="0" marR="0" lvl="0" indent="0" algn="ctr" defTabSz="914400" rtl="0" eaLnBrk="1" fontAlgn="base" latinLnBrk="0" hangingPunct="1">
                        <a:lnSpc>
                          <a:spcPct val="100000"/>
                        </a:lnSpc>
                        <a:spcBef>
                          <a:spcPct val="0"/>
                        </a:spcBef>
                        <a:spcAft>
                          <a:spcPct val="0"/>
                        </a:spcAft>
                        <a:buClrTx/>
                        <a:buSzPct val="70000"/>
                        <a:buFont typeface="Wingdings" panose="05000000000000000000" pitchFamily="2" charset="2"/>
                        <a:buNone/>
                      </a:pPr>
                      <a:r>
                        <a:rPr kumimoji="0" lang="en-US" sz="2000" b="0" i="0" u="none" strike="noStrike" cap="none" normalizeH="0" baseline="0">
                          <a:ln>
                            <a:noFill/>
                          </a:ln>
                          <a:solidFill>
                            <a:schemeClr val="tx1"/>
                          </a:solidFill>
                          <a:effectLst/>
                          <a:latin typeface="Albertus" pitchFamily="34" charset="0"/>
                        </a:rPr>
                        <a:t>1</a:t>
                      </a:r>
                      <a:endParaRPr kumimoji="0" lang="en-US" sz="2000" b="0" i="0" u="none" strike="noStrike" cap="none" normalizeH="0" baseline="0">
                        <a:ln>
                          <a:noFill/>
                        </a:ln>
                        <a:solidFill>
                          <a:schemeClr val="tx1"/>
                        </a:solidFill>
                        <a:effectLst/>
                        <a:latin typeface="Albertus" pitchFamily="34" charset="0"/>
                      </a:endParaRPr>
                    </a:p>
                  </a:txBody>
                  <a:tcPr marL="84406" marR="84406" marT="45716" marB="45716" horzOverflow="overflow">
                    <a:lnL w="28575" cap="flat" cmpd="sng" algn="ctr">
                      <a:solidFill>
                        <a:srgbClr val="FFFF00"/>
                      </a:solidFill>
                      <a:prstDash val="solid"/>
                      <a:round/>
                      <a:headEnd type="none" w="med" len="med"/>
                      <a:tailEnd type="none" w="med" len="med"/>
                    </a:lnL>
                    <a:lnR w="28575" cap="flat" cmpd="sng" algn="ctr">
                      <a:solidFill>
                        <a:srgbClr val="FFFF00"/>
                      </a:solidFill>
                      <a:prstDash val="solid"/>
                      <a:round/>
                      <a:headEnd type="none" w="med" len="med"/>
                      <a:tailEnd type="none" w="med" len="med"/>
                    </a:lnR>
                    <a:lnT w="28575" cap="flat" cmpd="sng" algn="ctr">
                      <a:solidFill>
                        <a:srgbClr val="FFFF00"/>
                      </a:solidFill>
                      <a:prstDash val="solid"/>
                      <a:round/>
                      <a:headEnd type="none" w="med" len="med"/>
                      <a:tailEnd type="none" w="med" len="med"/>
                    </a:lnT>
                    <a:lnB w="28575" cap="flat" cmpd="sng" algn="ctr">
                      <a:solidFill>
                        <a:srgbClr val="FFFF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Pct val="70000"/>
                        <a:buFont typeface="Wingdings" panose="05000000000000000000" pitchFamily="2" charset="2"/>
                        <a:buNone/>
                      </a:pPr>
                      <a:r>
                        <a:rPr kumimoji="0" lang="en-US" sz="2000" b="0" i="0" u="none" strike="noStrike" cap="none" normalizeH="0" baseline="0">
                          <a:ln>
                            <a:noFill/>
                          </a:ln>
                          <a:solidFill>
                            <a:schemeClr val="tx1"/>
                          </a:solidFill>
                          <a:effectLst/>
                          <a:latin typeface="Albertus" pitchFamily="34" charset="0"/>
                        </a:rPr>
                        <a:t>BKU</a:t>
                      </a:r>
                      <a:endParaRPr kumimoji="0" lang="en-US" sz="2000" b="0" i="0" u="none" strike="noStrike" cap="none" normalizeH="0" baseline="0">
                        <a:ln>
                          <a:noFill/>
                        </a:ln>
                        <a:solidFill>
                          <a:schemeClr val="tx1"/>
                        </a:solidFill>
                        <a:effectLst/>
                        <a:latin typeface="Albertus" pitchFamily="34" charset="0"/>
                      </a:endParaRPr>
                    </a:p>
                  </a:txBody>
                  <a:tcPr marL="84406" marR="84406" marT="45716" marB="45716" horzOverflow="overflow">
                    <a:lnL w="28575" cap="flat" cmpd="sng" algn="ctr">
                      <a:solidFill>
                        <a:srgbClr val="FFFF00"/>
                      </a:solidFill>
                      <a:prstDash val="solid"/>
                      <a:round/>
                      <a:headEnd type="none" w="med" len="med"/>
                      <a:tailEnd type="none" w="med" len="med"/>
                    </a:lnL>
                    <a:lnR w="28575" cap="flat" cmpd="sng" algn="ctr">
                      <a:solidFill>
                        <a:srgbClr val="FFFF00"/>
                      </a:solidFill>
                      <a:prstDash val="solid"/>
                      <a:round/>
                      <a:headEnd type="none" w="med" len="med"/>
                      <a:tailEnd type="none" w="med" len="med"/>
                    </a:lnR>
                    <a:lnT w="28575" cap="flat" cmpd="sng" algn="ctr">
                      <a:solidFill>
                        <a:srgbClr val="FFFF00"/>
                      </a:solidFill>
                      <a:prstDash val="solid"/>
                      <a:round/>
                      <a:headEnd type="none" w="med" len="med"/>
                      <a:tailEnd type="none" w="med" len="med"/>
                    </a:lnT>
                    <a:lnB w="28575" cap="flat" cmpd="sng" algn="ctr">
                      <a:solidFill>
                        <a:srgbClr val="FFFF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Pct val="70000"/>
                        <a:buFont typeface="Wingdings" panose="05000000000000000000" pitchFamily="2" charset="2"/>
                        <a:buNone/>
                      </a:pPr>
                      <a:endParaRPr kumimoji="0" lang="en-US" sz="1600" b="0" i="0" u="none" strike="noStrike" cap="none" normalizeH="0" baseline="0">
                        <a:ln>
                          <a:noFill/>
                        </a:ln>
                        <a:solidFill>
                          <a:schemeClr val="tx1"/>
                        </a:solidFill>
                        <a:effectLst/>
                        <a:latin typeface="Albertus" pitchFamily="34" charset="0"/>
                      </a:endParaRPr>
                    </a:p>
                  </a:txBody>
                  <a:tcPr marL="84406" marR="84406" marT="45716" marB="45716" horzOverflow="overflow">
                    <a:lnL w="28575" cap="flat" cmpd="sng" algn="ctr">
                      <a:solidFill>
                        <a:srgbClr val="FFFF00"/>
                      </a:solidFill>
                      <a:prstDash val="solid"/>
                      <a:round/>
                      <a:headEnd type="none" w="med" len="med"/>
                      <a:tailEnd type="none" w="med" len="med"/>
                    </a:lnL>
                    <a:lnR w="28575" cap="flat" cmpd="sng" algn="ctr">
                      <a:solidFill>
                        <a:srgbClr val="FFFF00"/>
                      </a:solidFill>
                      <a:prstDash val="solid"/>
                      <a:round/>
                      <a:headEnd type="none" w="med" len="med"/>
                      <a:tailEnd type="none" w="med" len="med"/>
                    </a:lnR>
                    <a:lnT w="28575" cap="flat" cmpd="sng" algn="ctr">
                      <a:solidFill>
                        <a:srgbClr val="FFFF00"/>
                      </a:solidFill>
                      <a:prstDash val="solid"/>
                      <a:round/>
                      <a:headEnd type="none" w="med" len="med"/>
                      <a:tailEnd type="none" w="med" len="med"/>
                    </a:lnT>
                    <a:lnB w="28575" cap="flat" cmpd="sng" algn="ctr">
                      <a:solidFill>
                        <a:srgbClr val="FFFF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Pct val="70000"/>
                        <a:buFont typeface="Wingdings" panose="05000000000000000000" pitchFamily="2" charset="2"/>
                        <a:buNone/>
                      </a:pPr>
                      <a:r>
                        <a:rPr kumimoji="0" lang="en-US" sz="2000" b="1" i="0" u="none" strike="noStrike" cap="none" normalizeH="0" baseline="0">
                          <a:ln>
                            <a:noFill/>
                          </a:ln>
                          <a:solidFill>
                            <a:schemeClr val="tx1"/>
                          </a:solidFill>
                          <a:effectLst/>
                          <a:latin typeface="Albertus" pitchFamily="34" charset="0"/>
                        </a:rPr>
                        <a:t>√</a:t>
                      </a:r>
                      <a:endParaRPr kumimoji="0" lang="en-US" sz="2000" b="0" i="0" u="none" strike="noStrike" cap="none" normalizeH="0" baseline="0">
                        <a:ln>
                          <a:noFill/>
                        </a:ln>
                        <a:solidFill>
                          <a:schemeClr val="tx1"/>
                        </a:solidFill>
                        <a:effectLst/>
                        <a:latin typeface="Albertus" pitchFamily="34" charset="0"/>
                      </a:endParaRPr>
                    </a:p>
                  </a:txBody>
                  <a:tcPr marL="84406" marR="84406" marT="45716" marB="45716" horzOverflow="overflow">
                    <a:lnL w="28575" cap="flat" cmpd="sng" algn="ctr">
                      <a:solidFill>
                        <a:srgbClr val="FFFF00"/>
                      </a:solidFill>
                      <a:prstDash val="solid"/>
                      <a:round/>
                      <a:headEnd type="none" w="med" len="med"/>
                      <a:tailEnd type="none" w="med" len="med"/>
                    </a:lnL>
                    <a:lnR w="28575" cap="flat" cmpd="sng" algn="ctr">
                      <a:solidFill>
                        <a:srgbClr val="FFFF00"/>
                      </a:solidFill>
                      <a:prstDash val="solid"/>
                      <a:round/>
                      <a:headEnd type="none" w="med" len="med"/>
                      <a:tailEnd type="none" w="med" len="med"/>
                    </a:lnR>
                    <a:lnT w="28575" cap="flat" cmpd="sng" algn="ctr">
                      <a:solidFill>
                        <a:srgbClr val="FFFF00"/>
                      </a:solidFill>
                      <a:prstDash val="solid"/>
                      <a:round/>
                      <a:headEnd type="none" w="med" len="med"/>
                      <a:tailEnd type="none" w="med" len="med"/>
                    </a:lnT>
                    <a:lnB w="28575" cap="flat" cmpd="sng" algn="ctr">
                      <a:solidFill>
                        <a:srgbClr val="FFFF00"/>
                      </a:solidFill>
                      <a:prstDash val="solid"/>
                      <a:round/>
                      <a:headEnd type="none" w="med" len="med"/>
                      <a:tailEnd type="none" w="med" len="med"/>
                    </a:lnB>
                    <a:lnTlToBr>
                      <a:noFill/>
                    </a:lnTlToBr>
                    <a:lnBlToTr>
                      <a:noFill/>
                    </a:lnBlToTr>
                    <a:noFill/>
                  </a:tcPr>
                </a:tc>
              </a:tr>
              <a:tr h="727009">
                <a:tc>
                  <a:txBody>
                    <a:bodyPr/>
                    <a:lstStyle/>
                    <a:p>
                      <a:pPr marL="0" marR="0" lvl="0" indent="0" algn="ctr" defTabSz="914400" rtl="0" eaLnBrk="1" fontAlgn="base" latinLnBrk="0" hangingPunct="1">
                        <a:lnSpc>
                          <a:spcPct val="100000"/>
                        </a:lnSpc>
                        <a:spcBef>
                          <a:spcPct val="0"/>
                        </a:spcBef>
                        <a:spcAft>
                          <a:spcPct val="0"/>
                        </a:spcAft>
                        <a:buClrTx/>
                        <a:buSzPct val="70000"/>
                        <a:buFont typeface="Wingdings" panose="05000000000000000000" pitchFamily="2" charset="2"/>
                        <a:buNone/>
                      </a:pPr>
                      <a:r>
                        <a:rPr kumimoji="0" lang="en-US" sz="2000" b="0" i="0" u="none" strike="noStrike" cap="none" normalizeH="0" baseline="0">
                          <a:ln>
                            <a:noFill/>
                          </a:ln>
                          <a:solidFill>
                            <a:schemeClr val="tx1"/>
                          </a:solidFill>
                          <a:effectLst/>
                          <a:latin typeface="Albertus" pitchFamily="34" charset="0"/>
                        </a:rPr>
                        <a:t>2</a:t>
                      </a:r>
                      <a:endParaRPr kumimoji="0" lang="en-US" sz="2000" b="0" i="0" u="none" strike="noStrike" cap="none" normalizeH="0" baseline="0">
                        <a:ln>
                          <a:noFill/>
                        </a:ln>
                        <a:solidFill>
                          <a:schemeClr val="tx1"/>
                        </a:solidFill>
                        <a:effectLst/>
                        <a:latin typeface="Albertus" pitchFamily="34" charset="0"/>
                      </a:endParaRPr>
                    </a:p>
                  </a:txBody>
                  <a:tcPr marL="84406" marR="84406" marT="45716" marB="45716" horzOverflow="overflow">
                    <a:lnL w="28575" cap="flat" cmpd="sng" algn="ctr">
                      <a:solidFill>
                        <a:srgbClr val="FFFF00"/>
                      </a:solidFill>
                      <a:prstDash val="solid"/>
                      <a:round/>
                      <a:headEnd type="none" w="med" len="med"/>
                      <a:tailEnd type="none" w="med" len="med"/>
                    </a:lnL>
                    <a:lnR w="28575" cap="flat" cmpd="sng" algn="ctr">
                      <a:solidFill>
                        <a:srgbClr val="FFFF00"/>
                      </a:solidFill>
                      <a:prstDash val="solid"/>
                      <a:round/>
                      <a:headEnd type="none" w="med" len="med"/>
                      <a:tailEnd type="none" w="med" len="med"/>
                    </a:lnR>
                    <a:lnT w="28575" cap="flat" cmpd="sng" algn="ctr">
                      <a:solidFill>
                        <a:srgbClr val="FFFF00"/>
                      </a:solidFill>
                      <a:prstDash val="solid"/>
                      <a:round/>
                      <a:headEnd type="none" w="med" len="med"/>
                      <a:tailEnd type="none" w="med" len="med"/>
                    </a:lnT>
                    <a:lnB w="28575" cap="flat" cmpd="sng" algn="ctr">
                      <a:solidFill>
                        <a:srgbClr val="FFFF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Pct val="70000"/>
                        <a:buFont typeface="Wingdings" panose="05000000000000000000" pitchFamily="2" charset="2"/>
                        <a:buNone/>
                      </a:pPr>
                      <a:r>
                        <a:rPr kumimoji="0" lang="en-US" sz="2000" b="0" i="0" u="none" strike="noStrike" cap="none" normalizeH="0" baseline="0">
                          <a:ln>
                            <a:noFill/>
                          </a:ln>
                          <a:solidFill>
                            <a:schemeClr val="tx1"/>
                          </a:solidFill>
                          <a:effectLst/>
                          <a:latin typeface="Albertus" pitchFamily="34" charset="0"/>
                        </a:rPr>
                        <a:t>BP Pajak</a:t>
                      </a:r>
                      <a:endParaRPr kumimoji="0" lang="en-US" sz="2000" b="0" i="0" u="none" strike="noStrike" cap="none" normalizeH="0" baseline="0">
                        <a:ln>
                          <a:noFill/>
                        </a:ln>
                        <a:solidFill>
                          <a:schemeClr val="tx1"/>
                        </a:solidFill>
                        <a:effectLst/>
                        <a:latin typeface="Albertus" pitchFamily="34" charset="0"/>
                      </a:endParaRPr>
                    </a:p>
                  </a:txBody>
                  <a:tcPr marL="84406" marR="84406" marT="45716" marB="45716" horzOverflow="overflow">
                    <a:lnL w="28575" cap="flat" cmpd="sng" algn="ctr">
                      <a:solidFill>
                        <a:srgbClr val="FFFF00"/>
                      </a:solidFill>
                      <a:prstDash val="solid"/>
                      <a:round/>
                      <a:headEnd type="none" w="med" len="med"/>
                      <a:tailEnd type="none" w="med" len="med"/>
                    </a:lnL>
                    <a:lnR w="28575" cap="flat" cmpd="sng" algn="ctr">
                      <a:solidFill>
                        <a:srgbClr val="FFFF00"/>
                      </a:solidFill>
                      <a:prstDash val="solid"/>
                      <a:round/>
                      <a:headEnd type="none" w="med" len="med"/>
                      <a:tailEnd type="none" w="med" len="med"/>
                    </a:lnR>
                    <a:lnT w="28575" cap="flat" cmpd="sng" algn="ctr">
                      <a:solidFill>
                        <a:srgbClr val="FFFF00"/>
                      </a:solidFill>
                      <a:prstDash val="solid"/>
                      <a:round/>
                      <a:headEnd type="none" w="med" len="med"/>
                      <a:tailEnd type="none" w="med" len="med"/>
                    </a:lnT>
                    <a:lnB w="28575" cap="flat" cmpd="sng" algn="ctr">
                      <a:solidFill>
                        <a:srgbClr val="FFFF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Pct val="70000"/>
                        <a:buFont typeface="Wingdings" panose="05000000000000000000" pitchFamily="2" charset="2"/>
                        <a:buNone/>
                      </a:pPr>
                      <a:endParaRPr kumimoji="0" lang="en-US" sz="1600" b="0" i="0" u="none" strike="noStrike" cap="none" normalizeH="0" baseline="0">
                        <a:ln>
                          <a:noFill/>
                        </a:ln>
                        <a:solidFill>
                          <a:schemeClr val="tx1"/>
                        </a:solidFill>
                        <a:effectLst/>
                        <a:latin typeface="Albertus" pitchFamily="34" charset="0"/>
                      </a:endParaRPr>
                    </a:p>
                  </a:txBody>
                  <a:tcPr marL="84406" marR="84406" marT="45716" marB="45716" horzOverflow="overflow">
                    <a:lnL w="28575" cap="flat" cmpd="sng" algn="ctr">
                      <a:solidFill>
                        <a:srgbClr val="FFFF00"/>
                      </a:solidFill>
                      <a:prstDash val="solid"/>
                      <a:round/>
                      <a:headEnd type="none" w="med" len="med"/>
                      <a:tailEnd type="none" w="med" len="med"/>
                    </a:lnL>
                    <a:lnR w="28575" cap="flat" cmpd="sng" algn="ctr">
                      <a:solidFill>
                        <a:srgbClr val="FFFF00"/>
                      </a:solidFill>
                      <a:prstDash val="solid"/>
                      <a:round/>
                      <a:headEnd type="none" w="med" len="med"/>
                      <a:tailEnd type="none" w="med" len="med"/>
                    </a:lnR>
                    <a:lnT w="28575" cap="flat" cmpd="sng" algn="ctr">
                      <a:solidFill>
                        <a:srgbClr val="FFFF00"/>
                      </a:solidFill>
                      <a:prstDash val="solid"/>
                      <a:round/>
                      <a:headEnd type="none" w="med" len="med"/>
                      <a:tailEnd type="none" w="med" len="med"/>
                    </a:lnT>
                    <a:lnB w="28575" cap="flat" cmpd="sng" algn="ctr">
                      <a:solidFill>
                        <a:srgbClr val="FFFF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Pct val="70000"/>
                        <a:buFont typeface="Wingdings" panose="05000000000000000000" pitchFamily="2" charset="2"/>
                        <a:buNone/>
                      </a:pPr>
                      <a:r>
                        <a:rPr kumimoji="0" lang="en-US" sz="2000" b="0" i="0" u="none" strike="noStrike" cap="none" normalizeH="0" baseline="0">
                          <a:ln>
                            <a:noFill/>
                          </a:ln>
                          <a:solidFill>
                            <a:schemeClr val="tx1"/>
                          </a:solidFill>
                          <a:effectLst/>
                          <a:latin typeface="Albertus" pitchFamily="34" charset="0"/>
                        </a:rPr>
                        <a:t>√</a:t>
                      </a:r>
                      <a:endParaRPr kumimoji="0" lang="en-US" sz="2000" b="0" i="0" u="none" strike="noStrike" cap="none" normalizeH="0" baseline="0">
                        <a:ln>
                          <a:noFill/>
                        </a:ln>
                        <a:solidFill>
                          <a:schemeClr val="tx1"/>
                        </a:solidFill>
                        <a:effectLst/>
                        <a:latin typeface="Albertus" pitchFamily="34" charset="0"/>
                      </a:endParaRPr>
                    </a:p>
                  </a:txBody>
                  <a:tcPr marL="84406" marR="84406" marT="45716" marB="45716" horzOverflow="overflow">
                    <a:lnL w="28575" cap="flat" cmpd="sng" algn="ctr">
                      <a:solidFill>
                        <a:srgbClr val="FFFF00"/>
                      </a:solidFill>
                      <a:prstDash val="solid"/>
                      <a:round/>
                      <a:headEnd type="none" w="med" len="med"/>
                      <a:tailEnd type="none" w="med" len="med"/>
                    </a:lnL>
                    <a:lnR w="28575" cap="flat" cmpd="sng" algn="ctr">
                      <a:solidFill>
                        <a:srgbClr val="FFFF00"/>
                      </a:solidFill>
                      <a:prstDash val="solid"/>
                      <a:round/>
                      <a:headEnd type="none" w="med" len="med"/>
                      <a:tailEnd type="none" w="med" len="med"/>
                    </a:lnR>
                    <a:lnT w="28575" cap="flat" cmpd="sng" algn="ctr">
                      <a:solidFill>
                        <a:srgbClr val="FFFF00"/>
                      </a:solidFill>
                      <a:prstDash val="solid"/>
                      <a:round/>
                      <a:headEnd type="none" w="med" len="med"/>
                      <a:tailEnd type="none" w="med" len="med"/>
                    </a:lnT>
                    <a:lnB w="28575" cap="flat" cmpd="sng" algn="ctr">
                      <a:solidFill>
                        <a:srgbClr val="FFFF00"/>
                      </a:solidFill>
                      <a:prstDash val="solid"/>
                      <a:round/>
                      <a:headEnd type="none" w="med" len="med"/>
                      <a:tailEnd type="none" w="med" len="med"/>
                    </a:lnB>
                    <a:lnTlToBr>
                      <a:noFill/>
                    </a:lnTlToBr>
                    <a:lnBlToTr>
                      <a:noFill/>
                    </a:lnBlToTr>
                    <a:noFill/>
                  </a:tcPr>
                </a:tc>
              </a:tr>
            </a:tbl>
          </a:graphicData>
        </a:graphic>
      </p:graphicFrame>
      <p:sp>
        <p:nvSpPr>
          <p:cNvPr id="21550" name="TextBox 3"/>
          <p:cNvSpPr txBox="1">
            <a:spLocks noChangeArrowheads="1"/>
          </p:cNvSpPr>
          <p:nvPr/>
        </p:nvSpPr>
        <p:spPr bwMode="auto">
          <a:xfrm>
            <a:off x="838200" y="2070101"/>
            <a:ext cx="5867400" cy="400110"/>
          </a:xfrm>
          <a:prstGeom prst="rect">
            <a:avLst/>
          </a:prstGeom>
          <a:noFill/>
          <a:ln w="25400" algn="ctr">
            <a:solidFill>
              <a:srgbClr val="00CC00"/>
            </a:solidFill>
            <a:miter lim="800000"/>
          </a:ln>
          <a:effectLst>
            <a:prstShdw prst="shdw17" dist="17961" dir="2700000">
              <a:srgbClr val="007A00"/>
            </a:prstShdw>
          </a:effectLst>
        </p:spPr>
        <p:txBody>
          <a:bodyPr>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fontAlgn="base">
              <a:spcBef>
                <a:spcPct val="0"/>
              </a:spcBef>
              <a:spcAft>
                <a:spcPct val="0"/>
              </a:spcAft>
            </a:pPr>
            <a:r>
              <a:rPr lang="en-US" sz="2000" b="1" dirty="0" err="1">
                <a:solidFill>
                  <a:srgbClr val="000000"/>
                </a:solidFill>
                <a:latin typeface="Avian" pitchFamily="34" charset="0"/>
              </a:rPr>
              <a:t>Langkah-langkah</a:t>
            </a:r>
            <a:r>
              <a:rPr lang="en-US" sz="2000" b="1" dirty="0">
                <a:solidFill>
                  <a:srgbClr val="000000"/>
                </a:solidFill>
                <a:latin typeface="Avian" pitchFamily="34" charset="0"/>
              </a:rPr>
              <a:t> </a:t>
            </a:r>
            <a:r>
              <a:rPr lang="en-US" sz="2000" b="1" dirty="0" err="1">
                <a:solidFill>
                  <a:srgbClr val="000000"/>
                </a:solidFill>
                <a:latin typeface="Avian" pitchFamily="34" charset="0"/>
              </a:rPr>
              <a:t>pembukuan</a:t>
            </a:r>
            <a:r>
              <a:rPr lang="en-US" sz="2000" b="1" dirty="0">
                <a:solidFill>
                  <a:srgbClr val="000000"/>
                </a:solidFill>
                <a:latin typeface="Avian" pitchFamily="34" charset="0"/>
              </a:rPr>
              <a:t> </a:t>
            </a:r>
            <a:r>
              <a:rPr lang="en-US" sz="2000" b="1" dirty="0" err="1">
                <a:solidFill>
                  <a:srgbClr val="000000"/>
                </a:solidFill>
                <a:latin typeface="Avian" pitchFamily="34" charset="0"/>
              </a:rPr>
              <a:t>pajak</a:t>
            </a:r>
            <a:endParaRPr lang="en-US" sz="2000" b="1" dirty="0">
              <a:solidFill>
                <a:srgbClr val="000000"/>
              </a:solidFill>
              <a:latin typeface="Avian" pitchFamily="34" charset="0"/>
            </a:endParaRPr>
          </a:p>
        </p:txBody>
      </p:sp>
      <p:sp>
        <p:nvSpPr>
          <p:cNvPr id="567346" name="Title 1"/>
          <p:cNvSpPr>
            <a:spLocks noGrp="1"/>
          </p:cNvSpPr>
          <p:nvPr>
            <p:ph type="title" idx="4294967295"/>
          </p:nvPr>
        </p:nvSpPr>
        <p:spPr>
          <a:xfrm>
            <a:off x="783981" y="300059"/>
            <a:ext cx="8042031" cy="752475"/>
          </a:xfrm>
          <a:ln w="22225" cap="flat" algn="ctr">
            <a:solidFill>
              <a:srgbClr val="FF0000"/>
            </a:solidFill>
          </a:ln>
          <a:effectLst>
            <a:prstShdw prst="shdw17" dist="17961" dir="2700000">
              <a:srgbClr val="FF0000">
                <a:gamma/>
                <a:shade val="60000"/>
                <a:invGamma/>
              </a:srgbClr>
            </a:prstShdw>
          </a:effectLst>
        </p:spPr>
        <p:txBody>
          <a:bodyPr bIns="91440" anchorCtr="1"/>
          <a:lstStyle/>
          <a:p>
            <a:pPr eaLnBrk="1" hangingPunct="1">
              <a:defRPr/>
            </a:pPr>
            <a:r>
              <a:rPr lang="en-US" sz="3200">
                <a:solidFill>
                  <a:srgbClr val="000000"/>
                </a:solidFill>
                <a:latin typeface="Albertus Extra Bold" pitchFamily="34" charset="0"/>
              </a:rPr>
              <a:t>PEMBUKUAN BELANJA</a:t>
            </a:r>
            <a:endParaRPr lang="en-US" sz="3200">
              <a:solidFill>
                <a:srgbClr val="000000"/>
              </a:solidFill>
              <a:latin typeface="Albertus Extra Bold" pitchFamily="34" charset="0"/>
            </a:endParaRPr>
          </a:p>
        </p:txBody>
      </p:sp>
    </p:spTree>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30476"/>
            <a:ext cx="8229600" cy="5695688"/>
          </a:xfrm>
        </p:spPr>
        <p:txBody>
          <a:bodyPr/>
          <a:lstStyle/>
          <a:p>
            <a:pPr marL="857250" indent="-742950">
              <a:buClrTx/>
              <a:buFont typeface="+mj-lt"/>
              <a:buAutoNum type="alphaLcPeriod" startAt="2"/>
            </a:pPr>
            <a:r>
              <a:rPr lang="en-US" sz="3600" dirty="0" err="1"/>
              <a:t>Buku</a:t>
            </a:r>
            <a:r>
              <a:rPr lang="en-US" sz="3600" dirty="0"/>
              <a:t> </a:t>
            </a:r>
            <a:r>
              <a:rPr lang="en-US" sz="3600" dirty="0" err="1"/>
              <a:t>Kas</a:t>
            </a:r>
            <a:r>
              <a:rPr lang="en-US" sz="3600" dirty="0"/>
              <a:t> </a:t>
            </a:r>
            <a:r>
              <a:rPr lang="en-US" sz="3600" dirty="0" err="1"/>
              <a:t>Umum</a:t>
            </a:r>
            <a:r>
              <a:rPr lang="en-US" sz="3600" dirty="0"/>
              <a:t> BP/BPP </a:t>
            </a:r>
            <a:r>
              <a:rPr lang="en-US" sz="3600" dirty="0" err="1"/>
              <a:t>wajib</a:t>
            </a:r>
            <a:r>
              <a:rPr lang="en-US" sz="3600" dirty="0"/>
              <a:t> </a:t>
            </a:r>
            <a:r>
              <a:rPr lang="en-US" sz="3600" dirty="0" err="1">
                <a:solidFill>
                  <a:srgbClr val="FF0000"/>
                </a:solidFill>
              </a:rPr>
              <a:t>ditutup</a:t>
            </a:r>
            <a:r>
              <a:rPr lang="en-US" sz="3600" dirty="0">
                <a:solidFill>
                  <a:srgbClr val="FF0000"/>
                </a:solidFill>
              </a:rPr>
              <a:t> </a:t>
            </a:r>
            <a:r>
              <a:rPr lang="en-US" sz="3600" dirty="0" err="1">
                <a:solidFill>
                  <a:srgbClr val="FF0000"/>
                </a:solidFill>
              </a:rPr>
              <a:t>pada</a:t>
            </a:r>
            <a:r>
              <a:rPr lang="en-US" sz="3600" dirty="0">
                <a:solidFill>
                  <a:srgbClr val="FF0000"/>
                </a:solidFill>
              </a:rPr>
              <a:t> </a:t>
            </a:r>
            <a:r>
              <a:rPr lang="en-US" sz="3600" dirty="0" err="1">
                <a:solidFill>
                  <a:srgbClr val="FF0000"/>
                </a:solidFill>
              </a:rPr>
              <a:t>setiap</a:t>
            </a:r>
            <a:r>
              <a:rPr lang="en-US" sz="3600" dirty="0">
                <a:solidFill>
                  <a:srgbClr val="FF0000"/>
                </a:solidFill>
              </a:rPr>
              <a:t> </a:t>
            </a:r>
            <a:r>
              <a:rPr lang="en-US" sz="3600" dirty="0" err="1">
                <a:solidFill>
                  <a:srgbClr val="FF0000"/>
                </a:solidFill>
              </a:rPr>
              <a:t>akhir</a:t>
            </a:r>
            <a:r>
              <a:rPr lang="en-US" sz="3600" dirty="0">
                <a:solidFill>
                  <a:srgbClr val="FF0000"/>
                </a:solidFill>
              </a:rPr>
              <a:t> </a:t>
            </a:r>
            <a:r>
              <a:rPr lang="en-US" sz="3600" dirty="0" err="1">
                <a:solidFill>
                  <a:srgbClr val="FF0000"/>
                </a:solidFill>
              </a:rPr>
              <a:t>bulan</a:t>
            </a:r>
            <a:r>
              <a:rPr lang="en-US" sz="3600" dirty="0">
                <a:solidFill>
                  <a:srgbClr val="FF0000"/>
                </a:solidFill>
              </a:rPr>
              <a:t> </a:t>
            </a:r>
            <a:r>
              <a:rPr lang="en-US" sz="3600" dirty="0" err="1"/>
              <a:t>dengan</a:t>
            </a:r>
            <a:r>
              <a:rPr lang="en-US" sz="3600" dirty="0"/>
              <a:t> </a:t>
            </a:r>
            <a:r>
              <a:rPr lang="en-US" sz="3600" dirty="0" err="1"/>
              <a:t>ditandatangani</a:t>
            </a:r>
            <a:r>
              <a:rPr lang="en-US" sz="3600" dirty="0"/>
              <a:t> </a:t>
            </a:r>
            <a:r>
              <a:rPr lang="en-US" sz="3600" dirty="0" err="1"/>
              <a:t>oleh</a:t>
            </a:r>
            <a:r>
              <a:rPr lang="en-US" sz="3600" dirty="0"/>
              <a:t> BP/BPP </a:t>
            </a:r>
            <a:r>
              <a:rPr lang="en-US" sz="3600" dirty="0" err="1"/>
              <a:t>dengan</a:t>
            </a:r>
            <a:r>
              <a:rPr lang="en-US" sz="3600" dirty="0"/>
              <a:t> PA/KPA. </a:t>
            </a:r>
            <a:endParaRPr lang="en-US" sz="3600" dirty="0"/>
          </a:p>
          <a:p>
            <a:pPr marL="114300" indent="0">
              <a:buClrTx/>
              <a:buNone/>
            </a:pPr>
            <a:endParaRPr lang="en-US" sz="3600" dirty="0"/>
          </a:p>
          <a:p>
            <a:pPr marL="114300" indent="0">
              <a:buClrTx/>
              <a:buNone/>
            </a:pPr>
            <a:r>
              <a:rPr lang="en-US" sz="3600" dirty="0" err="1"/>
              <a:t>Penutupan</a:t>
            </a:r>
            <a:r>
              <a:rPr lang="en-US" sz="3600" dirty="0"/>
              <a:t> BKU </a:t>
            </a:r>
            <a:r>
              <a:rPr lang="en-US" sz="3600" dirty="0" err="1"/>
              <a:t>dilampiri</a:t>
            </a:r>
            <a:r>
              <a:rPr lang="en-US" sz="3600" dirty="0"/>
              <a:t> </a:t>
            </a:r>
            <a:r>
              <a:rPr lang="en-US" sz="3600" b="1" dirty="0" err="1">
                <a:solidFill>
                  <a:srgbClr val="FF0000"/>
                </a:solidFill>
              </a:rPr>
              <a:t>Berita</a:t>
            </a:r>
            <a:r>
              <a:rPr lang="en-US" sz="3600" b="1" dirty="0">
                <a:solidFill>
                  <a:srgbClr val="FF0000"/>
                </a:solidFill>
              </a:rPr>
              <a:t> </a:t>
            </a:r>
            <a:r>
              <a:rPr lang="en-US" sz="3600" b="1" dirty="0" err="1">
                <a:solidFill>
                  <a:srgbClr val="FF0000"/>
                </a:solidFill>
              </a:rPr>
              <a:t>Acara</a:t>
            </a:r>
            <a:r>
              <a:rPr lang="en-US" sz="3600" b="1" dirty="0">
                <a:solidFill>
                  <a:srgbClr val="FF0000"/>
                </a:solidFill>
              </a:rPr>
              <a:t> </a:t>
            </a:r>
            <a:r>
              <a:rPr lang="en-US" sz="3600" b="1" dirty="0" err="1">
                <a:solidFill>
                  <a:srgbClr val="FF0000"/>
                </a:solidFill>
              </a:rPr>
              <a:t>Pemeriksaan</a:t>
            </a:r>
            <a:r>
              <a:rPr lang="en-US" sz="3600" b="1" dirty="0">
                <a:solidFill>
                  <a:srgbClr val="FF0000"/>
                </a:solidFill>
              </a:rPr>
              <a:t> </a:t>
            </a:r>
            <a:r>
              <a:rPr lang="en-US" sz="3600" b="1" dirty="0" err="1">
                <a:solidFill>
                  <a:srgbClr val="FF0000"/>
                </a:solidFill>
              </a:rPr>
              <a:t>Kas</a:t>
            </a:r>
            <a:r>
              <a:rPr lang="en-US" sz="3600" b="1" dirty="0">
                <a:solidFill>
                  <a:srgbClr val="FF0000"/>
                </a:solidFill>
              </a:rPr>
              <a:t>.</a:t>
            </a:r>
            <a:endParaRPr lang="en-US" sz="3600" b="1" dirty="0">
              <a:solidFill>
                <a:srgbClr val="FF0000"/>
              </a:solidFill>
            </a:endParaRPr>
          </a:p>
          <a:p>
            <a:endParaRPr lang="en-US" dirty="0"/>
          </a:p>
        </p:txBody>
      </p:sp>
    </p:spTree>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3. </a:t>
            </a:r>
            <a:r>
              <a:rPr lang="en-US" b="1" dirty="0" err="1"/>
              <a:t>Dokumen</a:t>
            </a:r>
            <a:r>
              <a:rPr lang="en-US" b="1" dirty="0"/>
              <a:t> </a:t>
            </a:r>
            <a:r>
              <a:rPr lang="en-US" b="1" dirty="0" err="1"/>
              <a:t>Terkait</a:t>
            </a:r>
            <a:r>
              <a:rPr lang="en-US" dirty="0"/>
              <a:t> </a:t>
            </a:r>
            <a:endParaRPr lang="en-US" dirty="0"/>
          </a:p>
        </p:txBody>
      </p:sp>
      <p:sp>
        <p:nvSpPr>
          <p:cNvPr id="3" name="Content Placeholder 2"/>
          <p:cNvSpPr>
            <a:spLocks noGrp="1"/>
          </p:cNvSpPr>
          <p:nvPr>
            <p:ph idx="1"/>
          </p:nvPr>
        </p:nvSpPr>
        <p:spPr/>
        <p:txBody>
          <a:bodyPr>
            <a:normAutofit lnSpcReduction="10000"/>
          </a:bodyPr>
          <a:lstStyle/>
          <a:p>
            <a:r>
              <a:rPr lang="en-US" dirty="0" err="1"/>
              <a:t>Ilustrasi</a:t>
            </a:r>
            <a:r>
              <a:rPr lang="en-US" dirty="0"/>
              <a:t> </a:t>
            </a:r>
            <a:r>
              <a:rPr lang="en-US" dirty="0" err="1"/>
              <a:t>dokumen</a:t>
            </a:r>
            <a:r>
              <a:rPr lang="en-US" dirty="0"/>
              <a:t> </a:t>
            </a:r>
            <a:r>
              <a:rPr lang="en-US" dirty="0" err="1"/>
              <a:t>pembukuan</a:t>
            </a:r>
            <a:r>
              <a:rPr lang="en-US" dirty="0"/>
              <a:t> </a:t>
            </a:r>
            <a:r>
              <a:rPr lang="en-US" dirty="0" err="1"/>
              <a:t>bendahara</a:t>
            </a:r>
            <a:r>
              <a:rPr lang="en-US" dirty="0"/>
              <a:t> </a:t>
            </a:r>
            <a:r>
              <a:rPr lang="en-US" dirty="0" err="1"/>
              <a:t>pengeluaran</a:t>
            </a:r>
            <a:r>
              <a:rPr lang="en-US" dirty="0"/>
              <a:t> </a:t>
            </a:r>
            <a:r>
              <a:rPr lang="en-US" dirty="0" err="1"/>
              <a:t>antara</a:t>
            </a:r>
            <a:r>
              <a:rPr lang="en-US" dirty="0"/>
              <a:t> lain </a:t>
            </a:r>
            <a:r>
              <a:rPr lang="en-US" dirty="0" err="1"/>
              <a:t>sebagai</a:t>
            </a:r>
            <a:r>
              <a:rPr lang="en-US" dirty="0"/>
              <a:t> </a:t>
            </a:r>
            <a:r>
              <a:rPr lang="en-US" dirty="0" err="1"/>
              <a:t>berikut</a:t>
            </a:r>
            <a:r>
              <a:rPr lang="en-US" dirty="0"/>
              <a:t>:</a:t>
            </a:r>
            <a:endParaRPr lang="en-US" dirty="0"/>
          </a:p>
          <a:p>
            <a:r>
              <a:rPr lang="en-US" b="1" dirty="0"/>
              <a:t>1. Register SPP-SPM-SP2D</a:t>
            </a:r>
            <a:endParaRPr lang="en-US" dirty="0"/>
          </a:p>
          <a:p>
            <a:r>
              <a:rPr lang="en-US" b="1" dirty="0"/>
              <a:t>2. BKU </a:t>
            </a:r>
            <a:endParaRPr lang="en-US" b="1" dirty="0"/>
          </a:p>
          <a:p>
            <a:r>
              <a:rPr lang="en-US" b="1" dirty="0"/>
              <a:t>3. </a:t>
            </a:r>
            <a:r>
              <a:rPr lang="en-US" b="1" dirty="0" err="1"/>
              <a:t>Buku</a:t>
            </a:r>
            <a:r>
              <a:rPr lang="en-US" b="1" dirty="0"/>
              <a:t> </a:t>
            </a:r>
            <a:r>
              <a:rPr lang="en-US" b="1" dirty="0" err="1"/>
              <a:t>Pembantu</a:t>
            </a:r>
            <a:r>
              <a:rPr lang="en-US" b="1" dirty="0"/>
              <a:t> Bank </a:t>
            </a:r>
            <a:endParaRPr lang="en-US" b="1" dirty="0"/>
          </a:p>
          <a:p>
            <a:r>
              <a:rPr lang="en-US" b="1" dirty="0"/>
              <a:t>4. </a:t>
            </a:r>
            <a:r>
              <a:rPr lang="en-US" b="1" dirty="0" err="1"/>
              <a:t>Buku</a:t>
            </a:r>
            <a:r>
              <a:rPr lang="en-US" b="1" dirty="0"/>
              <a:t> </a:t>
            </a:r>
            <a:r>
              <a:rPr lang="en-US" b="1" dirty="0" err="1"/>
              <a:t>Pembantu</a:t>
            </a:r>
            <a:r>
              <a:rPr lang="en-US" b="1" dirty="0"/>
              <a:t> </a:t>
            </a:r>
            <a:r>
              <a:rPr lang="en-US" b="1" dirty="0" err="1"/>
              <a:t>Kas</a:t>
            </a:r>
            <a:r>
              <a:rPr lang="en-US" b="1" dirty="0"/>
              <a:t> </a:t>
            </a:r>
            <a:endParaRPr lang="en-US" b="1" dirty="0"/>
          </a:p>
          <a:p>
            <a:r>
              <a:rPr lang="en-US" b="1" dirty="0"/>
              <a:t>5. </a:t>
            </a:r>
            <a:r>
              <a:rPr lang="en-US" b="1" dirty="0" err="1"/>
              <a:t>Buku</a:t>
            </a:r>
            <a:r>
              <a:rPr lang="en-US" b="1" dirty="0"/>
              <a:t> </a:t>
            </a:r>
            <a:r>
              <a:rPr lang="en-US" b="1" dirty="0" err="1"/>
              <a:t>Pembantu</a:t>
            </a:r>
            <a:r>
              <a:rPr lang="en-US" b="1" dirty="0"/>
              <a:t> </a:t>
            </a:r>
            <a:r>
              <a:rPr lang="en-US" b="1" dirty="0" err="1"/>
              <a:t>Pajak</a:t>
            </a:r>
            <a:r>
              <a:rPr lang="en-US" b="1" dirty="0"/>
              <a:t> </a:t>
            </a:r>
            <a:endParaRPr lang="en-US" b="1" dirty="0"/>
          </a:p>
          <a:p>
            <a:r>
              <a:rPr lang="en-US" b="1" dirty="0"/>
              <a:t>6. </a:t>
            </a:r>
            <a:r>
              <a:rPr lang="en-US" b="1" dirty="0" err="1"/>
              <a:t>Buku</a:t>
            </a:r>
            <a:r>
              <a:rPr lang="en-US" b="1" dirty="0"/>
              <a:t> </a:t>
            </a:r>
            <a:r>
              <a:rPr lang="en-US" b="1" dirty="0" err="1"/>
              <a:t>Pembantu</a:t>
            </a:r>
            <a:r>
              <a:rPr lang="en-US" b="1" dirty="0"/>
              <a:t> </a:t>
            </a:r>
            <a:r>
              <a:rPr lang="en-US" b="1" dirty="0" err="1"/>
              <a:t>Panjar</a:t>
            </a:r>
            <a:r>
              <a:rPr lang="en-US" b="1" dirty="0"/>
              <a:t> </a:t>
            </a:r>
            <a:endParaRPr lang="en-US" b="1" dirty="0"/>
          </a:p>
          <a:p>
            <a:r>
              <a:rPr lang="en-US" b="1" dirty="0"/>
              <a:t>7. </a:t>
            </a:r>
            <a:r>
              <a:rPr lang="en-US" b="1" dirty="0" err="1"/>
              <a:t>Buku</a:t>
            </a:r>
            <a:r>
              <a:rPr lang="en-US" b="1" dirty="0"/>
              <a:t> </a:t>
            </a:r>
            <a:r>
              <a:rPr lang="en-US" b="1" dirty="0" err="1"/>
              <a:t>Pembantu</a:t>
            </a:r>
            <a:r>
              <a:rPr lang="en-US" b="1" dirty="0"/>
              <a:t> per Sub </a:t>
            </a:r>
            <a:r>
              <a:rPr lang="en-US" b="1" dirty="0" err="1"/>
              <a:t>Rincian</a:t>
            </a:r>
            <a:r>
              <a:rPr lang="en-US" b="1" dirty="0"/>
              <a:t> </a:t>
            </a:r>
            <a:r>
              <a:rPr lang="en-US" b="1" dirty="0" err="1"/>
              <a:t>Objek</a:t>
            </a:r>
            <a:r>
              <a:rPr lang="en-US" b="1" dirty="0"/>
              <a:t> </a:t>
            </a:r>
            <a:r>
              <a:rPr lang="en-US" dirty="0"/>
              <a:t> </a:t>
            </a:r>
            <a:endParaRPr lang="en-US" dirty="0"/>
          </a:p>
        </p:txBody>
      </p:sp>
    </p:spTree>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1">
            <a:extLst>
              <a:ext uri="{28A0092B-C50C-407E-A947-70E740481C1C}">
                <a14:useLocalDpi xmlns:a14="http://schemas.microsoft.com/office/drawing/2010/main" val="0"/>
              </a:ext>
            </a:extLst>
          </a:blip>
          <a:srcRect/>
          <a:stretch>
            <a:fillRect/>
          </a:stretch>
        </p:blipFill>
        <p:spPr bwMode="auto">
          <a:xfrm>
            <a:off x="596900" y="1079500"/>
            <a:ext cx="7950200" cy="4699000"/>
          </a:xfrm>
          <a:prstGeom prst="rect">
            <a:avLst/>
          </a:prstGeom>
          <a:noFill/>
          <a:ln>
            <a:noFill/>
          </a:ln>
        </p:spPr>
      </p:pic>
    </p:spTree>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1">
            <a:extLst>
              <a:ext uri="{28A0092B-C50C-407E-A947-70E740481C1C}">
                <a14:useLocalDpi xmlns:a14="http://schemas.microsoft.com/office/drawing/2010/main" val="0"/>
              </a:ext>
            </a:extLst>
          </a:blip>
          <a:srcRect/>
          <a:stretch>
            <a:fillRect/>
          </a:stretch>
        </p:blipFill>
        <p:spPr bwMode="auto">
          <a:xfrm>
            <a:off x="1115616" y="189360"/>
            <a:ext cx="7254582" cy="6480000"/>
          </a:xfrm>
          <a:prstGeom prst="rect">
            <a:avLst/>
          </a:prstGeom>
          <a:noFill/>
          <a:ln>
            <a:noFill/>
          </a:ln>
        </p:spPr>
      </p:pic>
    </p:spTree>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1">
            <a:extLst>
              <a:ext uri="{28A0092B-C50C-407E-A947-70E740481C1C}">
                <a14:useLocalDpi xmlns:a14="http://schemas.microsoft.com/office/drawing/2010/main" val="0"/>
              </a:ext>
            </a:extLst>
          </a:blip>
          <a:srcRect/>
          <a:stretch>
            <a:fillRect/>
          </a:stretch>
        </p:blipFill>
        <p:spPr bwMode="auto">
          <a:xfrm>
            <a:off x="596900" y="120650"/>
            <a:ext cx="7950200" cy="6616700"/>
          </a:xfrm>
          <a:prstGeom prst="rect">
            <a:avLst/>
          </a:prstGeom>
          <a:noFill/>
          <a:ln>
            <a:noFill/>
          </a:ln>
        </p:spPr>
      </p:pic>
    </p:spTree>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1">
            <a:extLst>
              <a:ext uri="{28A0092B-C50C-407E-A947-70E740481C1C}">
                <a14:useLocalDpi xmlns:a14="http://schemas.microsoft.com/office/drawing/2010/main" val="0"/>
              </a:ext>
            </a:extLst>
          </a:blip>
          <a:srcRect/>
          <a:stretch>
            <a:fillRect/>
          </a:stretch>
        </p:blipFill>
        <p:spPr bwMode="auto">
          <a:xfrm>
            <a:off x="596900" y="44450"/>
            <a:ext cx="7950200" cy="6769100"/>
          </a:xfrm>
          <a:prstGeom prst="rect">
            <a:avLst/>
          </a:prstGeom>
          <a:noFill/>
          <a:ln>
            <a:noFill/>
          </a:ln>
        </p:spPr>
      </p:pic>
    </p:spTree>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1"/>
          <a:srcRect l="13456" t="10447" r="22894" b="9162"/>
          <a:stretch>
            <a:fillRect/>
          </a:stretch>
        </p:blipFill>
        <p:spPr>
          <a:xfrm>
            <a:off x="251520" y="408372"/>
            <a:ext cx="8771901" cy="6228955"/>
          </a:xfrm>
        </p:spPr>
      </p:pic>
    </p:spTree>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1">
            <a:extLst>
              <a:ext uri="{28A0092B-C50C-407E-A947-70E740481C1C}">
                <a14:useLocalDpi xmlns:a14="http://schemas.microsoft.com/office/drawing/2010/main" val="0"/>
              </a:ext>
            </a:extLst>
          </a:blip>
          <a:srcRect/>
          <a:stretch>
            <a:fillRect/>
          </a:stretch>
        </p:blipFill>
        <p:spPr bwMode="auto">
          <a:xfrm>
            <a:off x="596900" y="189360"/>
            <a:ext cx="7950200" cy="6480000"/>
          </a:xfrm>
          <a:prstGeom prst="rect">
            <a:avLst/>
          </a:prstGeom>
          <a:noFill/>
          <a:ln>
            <a:noFill/>
          </a:ln>
        </p:spPr>
      </p:pic>
    </p:spTree>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algn="ctr"/>
            <a:r>
              <a:rPr lang="en-US" sz="3200" b="1" dirty="0" err="1"/>
              <a:t>Penyampaian</a:t>
            </a:r>
            <a:r>
              <a:rPr lang="en-US" sz="3200" b="1" dirty="0"/>
              <a:t> LPJ </a:t>
            </a:r>
            <a:r>
              <a:rPr lang="en-US" sz="3200" b="1" dirty="0" err="1"/>
              <a:t>Bendahara</a:t>
            </a:r>
            <a:r>
              <a:rPr lang="en-US" sz="3200" b="1" dirty="0"/>
              <a:t> </a:t>
            </a:r>
            <a:r>
              <a:rPr lang="en-US" sz="3200" b="1" dirty="0" err="1"/>
              <a:t>Pengeluaran</a:t>
            </a:r>
            <a:endParaRPr lang="en-US" sz="3200" dirty="0"/>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36815" y="692696"/>
            <a:ext cx="7486649" cy="5328592"/>
          </a:xfrm>
        </p:spPr>
        <p:txBody>
          <a:bodyPr>
            <a:noAutofit/>
          </a:bodyPr>
          <a:lstStyle/>
          <a:p>
            <a:pPr marL="316865" indent="-316865" algn="just">
              <a:buFont typeface="+mj-lt"/>
              <a:buAutoNum type="alphaLcPeriod" startAt="5"/>
            </a:pPr>
            <a:r>
              <a:rPr lang="en-US" sz="1400" dirty="0" err="1">
                <a:latin typeface="Arial" panose="020B0604020202020204" pitchFamily="34" charset="0"/>
                <a:cs typeface="Arial" panose="020B0604020202020204" pitchFamily="34" charset="0"/>
              </a:rPr>
              <a:t>Dalam</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hal</a:t>
            </a:r>
            <a:r>
              <a:rPr lang="en-US" sz="1400" dirty="0">
                <a:latin typeface="Arial" panose="020B0604020202020204" pitchFamily="34" charset="0"/>
                <a:cs typeface="Arial" panose="020B0604020202020204" pitchFamily="34" charset="0"/>
              </a:rPr>
              <a:t> PA </a:t>
            </a:r>
            <a:r>
              <a:rPr lang="en-US" sz="1400" dirty="0" err="1">
                <a:latin typeface="Arial" panose="020B0604020202020204" pitchFamily="34" charset="0"/>
                <a:cs typeface="Arial" panose="020B0604020202020204" pitchFamily="34" charset="0"/>
              </a:rPr>
              <a:t>melimpahkan</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kewenangannya</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kepada</a:t>
            </a:r>
            <a:r>
              <a:rPr lang="en-US" sz="1400" dirty="0">
                <a:latin typeface="Arial" panose="020B0604020202020204" pitchFamily="34" charset="0"/>
                <a:cs typeface="Arial" panose="020B0604020202020204" pitchFamily="34" charset="0"/>
              </a:rPr>
              <a:t> KPA, </a:t>
            </a:r>
            <a:r>
              <a:rPr lang="en-US" sz="1400" dirty="0" err="1">
                <a:latin typeface="Arial" panose="020B0604020202020204" pitchFamily="34" charset="0"/>
                <a:cs typeface="Arial" panose="020B0604020202020204" pitchFamily="34" charset="0"/>
              </a:rPr>
              <a:t>kepala</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daerah</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atas</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usul</a:t>
            </a:r>
            <a:r>
              <a:rPr lang="en-US" sz="1400" dirty="0">
                <a:latin typeface="Arial" panose="020B0604020202020204" pitchFamily="34" charset="0"/>
                <a:cs typeface="Arial" panose="020B0604020202020204" pitchFamily="34" charset="0"/>
              </a:rPr>
              <a:t> PPKD </a:t>
            </a:r>
            <a:r>
              <a:rPr lang="en-US" sz="1400" dirty="0" err="1">
                <a:latin typeface="Arial" panose="020B0604020202020204" pitchFamily="34" charset="0"/>
                <a:cs typeface="Arial" panose="020B0604020202020204" pitchFamily="34" charset="0"/>
              </a:rPr>
              <a:t>menetapkan</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Bendahara</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Pengeluaran</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Pembantu</a:t>
            </a:r>
            <a:r>
              <a:rPr lang="en-US" sz="1400" dirty="0">
                <a:latin typeface="Arial" panose="020B0604020202020204" pitchFamily="34" charset="0"/>
                <a:cs typeface="Arial" panose="020B0604020202020204" pitchFamily="34" charset="0"/>
              </a:rPr>
              <a:t>.</a:t>
            </a:r>
            <a:endParaRPr lang="id-ID" sz="1400" dirty="0">
              <a:latin typeface="Arial" panose="020B0604020202020204" pitchFamily="34" charset="0"/>
              <a:cs typeface="Arial" panose="020B0604020202020204" pitchFamily="34" charset="0"/>
            </a:endParaRPr>
          </a:p>
          <a:p>
            <a:pPr marL="316865" indent="-316865" algn="just">
              <a:buFont typeface="+mj-lt"/>
              <a:buAutoNum type="alphaLcPeriod" startAt="5"/>
            </a:pPr>
            <a:r>
              <a:rPr lang="en-US" sz="1400" dirty="0" err="1">
                <a:latin typeface="Arial" panose="020B0604020202020204" pitchFamily="34" charset="0"/>
                <a:cs typeface="Arial" panose="020B0604020202020204" pitchFamily="34" charset="0"/>
              </a:rPr>
              <a:t>Penetapan</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Bendahara</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pengeluaran</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pembantu</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didasarkan</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atas</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pertimbangan</a:t>
            </a:r>
            <a:r>
              <a:rPr lang="en-US" sz="1400" dirty="0">
                <a:latin typeface="Arial" panose="020B0604020202020204" pitchFamily="34" charset="0"/>
                <a:cs typeface="Arial" panose="020B0604020202020204" pitchFamily="34" charset="0"/>
              </a:rPr>
              <a:t>:</a:t>
            </a:r>
            <a:endParaRPr lang="id-ID" sz="1400" dirty="0">
              <a:latin typeface="Arial" panose="020B0604020202020204" pitchFamily="34" charset="0"/>
              <a:cs typeface="Arial" panose="020B0604020202020204" pitchFamily="34" charset="0"/>
            </a:endParaRPr>
          </a:p>
          <a:p>
            <a:pPr marL="574040" lvl="1" indent="-316865" algn="just">
              <a:buFont typeface="+mj-lt"/>
              <a:buAutoNum type="arabicParenR"/>
            </a:pPr>
            <a:r>
              <a:rPr lang="en-US" sz="1400" dirty="0" err="1">
                <a:latin typeface="Arial" panose="020B0604020202020204" pitchFamily="34" charset="0"/>
                <a:cs typeface="Arial" panose="020B0604020202020204" pitchFamily="34" charset="0"/>
              </a:rPr>
              <a:t>besaran</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anggaran</a:t>
            </a:r>
            <a:r>
              <a:rPr lang="en-US" sz="1400" dirty="0">
                <a:latin typeface="Arial" panose="020B0604020202020204" pitchFamily="34" charset="0"/>
                <a:cs typeface="Arial" panose="020B0604020202020204" pitchFamily="34" charset="0"/>
              </a:rPr>
              <a:t>;</a:t>
            </a:r>
            <a:endParaRPr lang="id-ID" sz="1400" dirty="0">
              <a:latin typeface="Arial" panose="020B0604020202020204" pitchFamily="34" charset="0"/>
              <a:cs typeface="Arial" panose="020B0604020202020204" pitchFamily="34" charset="0"/>
            </a:endParaRPr>
          </a:p>
          <a:p>
            <a:pPr marL="574040" lvl="1" indent="-316865" algn="just">
              <a:buFont typeface="+mj-lt"/>
              <a:buAutoNum type="arabicParenR"/>
            </a:pPr>
            <a:r>
              <a:rPr lang="en-US" sz="1400" dirty="0" err="1">
                <a:latin typeface="Arial" panose="020B0604020202020204" pitchFamily="34" charset="0"/>
                <a:cs typeface="Arial" panose="020B0604020202020204" pitchFamily="34" charset="0"/>
              </a:rPr>
              <a:t>rentang</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kendali</a:t>
            </a:r>
            <a:r>
              <a:rPr lang="en-US" sz="1400" dirty="0">
                <a:latin typeface="Arial" panose="020B0604020202020204" pitchFamily="34" charset="0"/>
                <a:cs typeface="Arial" panose="020B0604020202020204" pitchFamily="34" charset="0"/>
              </a:rPr>
              <a:t> dan/</a:t>
            </a:r>
            <a:r>
              <a:rPr lang="en-US" sz="1400" dirty="0" err="1">
                <a:latin typeface="Arial" panose="020B0604020202020204" pitchFamily="34" charset="0"/>
                <a:cs typeface="Arial" panose="020B0604020202020204" pitchFamily="34" charset="0"/>
              </a:rPr>
              <a:t>atau</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lokasi</a:t>
            </a:r>
            <a:r>
              <a:rPr lang="en-US" sz="1400" dirty="0">
                <a:latin typeface="Arial" panose="020B0604020202020204" pitchFamily="34" charset="0"/>
                <a:cs typeface="Arial" panose="020B0604020202020204" pitchFamily="34" charset="0"/>
              </a:rPr>
              <a:t>; </a:t>
            </a:r>
            <a:endParaRPr lang="id-ID" sz="1400" dirty="0">
              <a:latin typeface="Arial" panose="020B0604020202020204" pitchFamily="34" charset="0"/>
              <a:cs typeface="Arial" panose="020B0604020202020204" pitchFamily="34" charset="0"/>
            </a:endParaRPr>
          </a:p>
          <a:p>
            <a:pPr marL="316865" indent="-316865" algn="just">
              <a:lnSpc>
                <a:spcPct val="100000"/>
              </a:lnSpc>
              <a:spcBef>
                <a:spcPts val="450"/>
              </a:spcBef>
              <a:buFont typeface="+mj-lt"/>
              <a:buAutoNum type="alphaLcPeriod" startAt="7"/>
            </a:pPr>
            <a:r>
              <a:rPr lang="en-US" sz="1600" dirty="0" err="1">
                <a:latin typeface="Arial" panose="020B0604020202020204" pitchFamily="34" charset="0"/>
                <a:cs typeface="Arial" panose="020B0604020202020204" pitchFamily="34" charset="0"/>
              </a:rPr>
              <a:t>Bendahara</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Pengeluaran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Pembantu</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memiliki</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tugas</a:t>
            </a:r>
            <a:r>
              <a:rPr lang="en-US" sz="1600" dirty="0">
                <a:latin typeface="Arial" panose="020B0604020202020204" pitchFamily="34" charset="0"/>
                <a:cs typeface="Arial" panose="020B0604020202020204" pitchFamily="34" charset="0"/>
              </a:rPr>
              <a:t> dan </a:t>
            </a:r>
            <a:r>
              <a:rPr lang="en-US" sz="1600" dirty="0" err="1">
                <a:latin typeface="Arial" panose="020B0604020202020204" pitchFamily="34" charset="0"/>
                <a:cs typeface="Arial" panose="020B0604020202020204" pitchFamily="34" charset="0"/>
              </a:rPr>
              <a:t>wewenang</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meliputi</a:t>
            </a:r>
            <a:r>
              <a:rPr lang="en-US" sz="1600" dirty="0">
                <a:latin typeface="Arial" panose="020B0604020202020204" pitchFamily="34" charset="0"/>
                <a:cs typeface="Arial" panose="020B0604020202020204" pitchFamily="34" charset="0"/>
              </a:rPr>
              <a:t>:</a:t>
            </a:r>
            <a:endParaRPr lang="id-ID" sz="1600" dirty="0">
              <a:latin typeface="Arial" panose="020B0604020202020204" pitchFamily="34" charset="0"/>
              <a:cs typeface="Arial" panose="020B0604020202020204" pitchFamily="34" charset="0"/>
            </a:endParaRPr>
          </a:p>
          <a:p>
            <a:pPr marL="494665" lvl="1" indent="-237490" algn="just">
              <a:lnSpc>
                <a:spcPct val="100000"/>
              </a:lnSpc>
              <a:spcBef>
                <a:spcPts val="450"/>
              </a:spcBef>
              <a:buFont typeface="+mj-lt"/>
              <a:buAutoNum type="arabicParenR"/>
            </a:pP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mengajukan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permintaan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pembayaran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menggunakan</a:t>
            </a:r>
            <a:r>
              <a:rPr lang="en-US" sz="1600" dirty="0">
                <a:latin typeface="Arial" panose="020B0604020202020204" pitchFamily="34" charset="0"/>
                <a:cs typeface="Arial" panose="020B0604020202020204" pitchFamily="34" charset="0"/>
              </a:rPr>
              <a:t> SPP TU</a:t>
            </a:r>
            <a:r>
              <a:rPr lang="id-ID"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dan</a:t>
            </a:r>
            <a:r>
              <a:rPr lang="en-US" sz="1600" dirty="0">
                <a:latin typeface="Arial" panose="020B0604020202020204" pitchFamily="34" charset="0"/>
                <a:cs typeface="Arial" panose="020B0604020202020204" pitchFamily="34" charset="0"/>
              </a:rPr>
              <a:t> SPP LS;</a:t>
            </a:r>
            <a:endParaRPr lang="id-ID" sz="1600" dirty="0">
              <a:latin typeface="Arial" panose="020B0604020202020204" pitchFamily="34" charset="0"/>
              <a:cs typeface="Arial" panose="020B0604020202020204" pitchFamily="34" charset="0"/>
            </a:endParaRPr>
          </a:p>
          <a:p>
            <a:pPr marL="494665" lvl="1" indent="-237490" algn="just">
              <a:lnSpc>
                <a:spcPct val="100000"/>
              </a:lnSpc>
              <a:spcBef>
                <a:spcPts val="450"/>
              </a:spcBef>
              <a:buFont typeface="+mj-lt"/>
              <a:buAutoNum type="arabicParenR"/>
            </a:pP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menerima</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dan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menyimpan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pelimpahan</a:t>
            </a:r>
            <a:r>
              <a:rPr lang="en-US" sz="1600" dirty="0">
                <a:latin typeface="Arial" panose="020B0604020202020204" pitchFamily="34" charset="0"/>
                <a:cs typeface="Arial" panose="020B0604020202020204" pitchFamily="34" charset="0"/>
              </a:rPr>
              <a:t> UP </a:t>
            </a:r>
            <a:r>
              <a:rPr lang="en-US" sz="1600" dirty="0" err="1">
                <a:latin typeface="Arial" panose="020B0604020202020204" pitchFamily="34" charset="0"/>
                <a:cs typeface="Arial" panose="020B0604020202020204" pitchFamily="34" charset="0"/>
              </a:rPr>
              <a:t>dari</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Bendahara</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Pengeluaran</a:t>
            </a:r>
            <a:r>
              <a:rPr lang="en-US" sz="1600" dirty="0">
                <a:latin typeface="Arial" panose="020B0604020202020204" pitchFamily="34" charset="0"/>
                <a:cs typeface="Arial" panose="020B0604020202020204" pitchFamily="34" charset="0"/>
              </a:rPr>
              <a:t>;</a:t>
            </a:r>
            <a:endParaRPr lang="id-ID" sz="1600" dirty="0">
              <a:latin typeface="Arial" panose="020B0604020202020204" pitchFamily="34" charset="0"/>
              <a:cs typeface="Arial" panose="020B0604020202020204" pitchFamily="34" charset="0"/>
            </a:endParaRPr>
          </a:p>
          <a:p>
            <a:pPr marL="494665" lvl="1" indent="-237490" algn="just">
              <a:lnSpc>
                <a:spcPct val="100000"/>
              </a:lnSpc>
              <a:spcBef>
                <a:spcPts val="450"/>
              </a:spcBef>
              <a:buFont typeface="+mj-lt"/>
              <a:buAutoNum type="arabicParenR"/>
            </a:pP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menerima</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dan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menyimpan</a:t>
            </a:r>
            <a:r>
              <a:rPr lang="en-US" sz="1600" dirty="0">
                <a:latin typeface="Arial" panose="020B0604020202020204" pitchFamily="34" charset="0"/>
                <a:cs typeface="Arial" panose="020B0604020202020204" pitchFamily="34" charset="0"/>
              </a:rPr>
              <a:t> TU </a:t>
            </a:r>
            <a:r>
              <a:rPr lang="en-US" sz="1600" dirty="0" err="1">
                <a:latin typeface="Arial" panose="020B0604020202020204" pitchFamily="34" charset="0"/>
                <a:cs typeface="Arial" panose="020B0604020202020204" pitchFamily="34" charset="0"/>
              </a:rPr>
              <a:t>dari</a:t>
            </a:r>
            <a:r>
              <a:rPr lang="en-US" sz="1600" dirty="0">
                <a:latin typeface="Arial" panose="020B0604020202020204" pitchFamily="34" charset="0"/>
                <a:cs typeface="Arial" panose="020B0604020202020204" pitchFamily="34" charset="0"/>
              </a:rPr>
              <a:t> BUD;</a:t>
            </a:r>
            <a:endParaRPr lang="id-ID" sz="1600" dirty="0">
              <a:latin typeface="Arial" panose="020B0604020202020204" pitchFamily="34" charset="0"/>
              <a:cs typeface="Arial" panose="020B0604020202020204" pitchFamily="34" charset="0"/>
            </a:endParaRPr>
          </a:p>
          <a:p>
            <a:pPr marL="494665" lvl="1" indent="-237490" algn="just">
              <a:lnSpc>
                <a:spcPct val="100000"/>
              </a:lnSpc>
              <a:spcBef>
                <a:spcPts val="450"/>
              </a:spcBef>
              <a:buFont typeface="+mj-lt"/>
              <a:buAutoNum type="arabicParenR"/>
            </a:pP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melaksanakan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pembayaran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atas</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pelimpahan</a:t>
            </a:r>
            <a:r>
              <a:rPr lang="en-US" sz="1600" dirty="0">
                <a:latin typeface="Arial" panose="020B0604020202020204" pitchFamily="34" charset="0"/>
                <a:cs typeface="Arial" panose="020B0604020202020204" pitchFamily="34" charset="0"/>
              </a:rPr>
              <a:t> UP </a:t>
            </a:r>
            <a:r>
              <a:rPr lang="en-US" sz="1600" dirty="0" err="1">
                <a:latin typeface="Arial" panose="020B0604020202020204" pitchFamily="34" charset="0"/>
                <a:cs typeface="Arial" panose="020B0604020202020204" pitchFamily="34" charset="0"/>
              </a:rPr>
              <a:t>dan</a:t>
            </a:r>
            <a:r>
              <a:rPr lang="en-US" sz="1600" dirty="0">
                <a:latin typeface="Arial" panose="020B0604020202020204" pitchFamily="34" charset="0"/>
                <a:cs typeface="Arial" panose="020B0604020202020204" pitchFamily="34" charset="0"/>
              </a:rPr>
              <a:t> TU yang </a:t>
            </a:r>
            <a:r>
              <a:rPr lang="en-US" sz="1600" dirty="0" err="1">
                <a:latin typeface="Arial" panose="020B0604020202020204" pitchFamily="34" charset="0"/>
                <a:cs typeface="Arial" panose="020B0604020202020204" pitchFamily="34" charset="0"/>
              </a:rPr>
              <a:t>dikelolanya</a:t>
            </a:r>
            <a:r>
              <a:rPr lang="en-US" sz="1600" dirty="0">
                <a:latin typeface="Arial" panose="020B0604020202020204" pitchFamily="34" charset="0"/>
                <a:cs typeface="Arial" panose="020B0604020202020204" pitchFamily="34" charset="0"/>
              </a:rPr>
              <a:t>;</a:t>
            </a:r>
            <a:endParaRPr lang="id-ID" sz="1600" dirty="0">
              <a:latin typeface="Arial" panose="020B0604020202020204" pitchFamily="34" charset="0"/>
              <a:cs typeface="Arial" panose="020B0604020202020204" pitchFamily="34" charset="0"/>
            </a:endParaRPr>
          </a:p>
          <a:p>
            <a:pPr marL="494665" lvl="1" indent="-237490" algn="just">
              <a:lnSpc>
                <a:spcPct val="100000"/>
              </a:lnSpc>
              <a:spcBef>
                <a:spcPts val="450"/>
              </a:spcBef>
              <a:buFont typeface="+mj-lt"/>
              <a:buAutoNum type="arabicParenR"/>
            </a:pPr>
            <a:r>
              <a:rPr lang="en-US" sz="1600" dirty="0" err="1">
                <a:latin typeface="Arial" panose="020B0604020202020204" pitchFamily="34" charset="0"/>
                <a:cs typeface="Arial" panose="020B0604020202020204" pitchFamily="34" charset="0"/>
              </a:rPr>
              <a:t>menolak</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perintah</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bayar</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dari</a:t>
            </a:r>
            <a:r>
              <a:rPr lang="en-US" sz="1600" dirty="0">
                <a:latin typeface="Arial" panose="020B0604020202020204" pitchFamily="34" charset="0"/>
                <a:cs typeface="Arial" panose="020B0604020202020204" pitchFamily="34" charset="0"/>
              </a:rPr>
              <a:t> KPA yang </a:t>
            </a:r>
            <a:r>
              <a:rPr lang="en-US" sz="1600" dirty="0" err="1">
                <a:latin typeface="Arial" panose="020B0604020202020204" pitchFamily="34" charset="0"/>
                <a:cs typeface="Arial" panose="020B0604020202020204" pitchFamily="34" charset="0"/>
              </a:rPr>
              <a:t>tidak</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sesuai</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dengan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ketentuan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peraturan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perundang-undangan</a:t>
            </a:r>
            <a:r>
              <a:rPr lang="en-US" sz="1600" dirty="0">
                <a:latin typeface="Arial" panose="020B0604020202020204" pitchFamily="34" charset="0"/>
                <a:cs typeface="Arial" panose="020B0604020202020204" pitchFamily="34" charset="0"/>
              </a:rPr>
              <a:t>;</a:t>
            </a:r>
            <a:endParaRPr lang="id-ID" sz="1600" dirty="0">
              <a:latin typeface="Arial" panose="020B0604020202020204" pitchFamily="34" charset="0"/>
              <a:cs typeface="Arial" panose="020B0604020202020204" pitchFamily="34" charset="0"/>
            </a:endParaRPr>
          </a:p>
          <a:p>
            <a:pPr marL="494665" lvl="1" indent="-237490" algn="just">
              <a:lnSpc>
                <a:spcPct val="100000"/>
              </a:lnSpc>
              <a:spcBef>
                <a:spcPts val="450"/>
              </a:spcBef>
              <a:buFont typeface="+mj-lt"/>
              <a:buAutoNum type="arabicParenR"/>
            </a:pPr>
            <a:r>
              <a:rPr lang="en-US" sz="1600" dirty="0" err="1">
                <a:latin typeface="Arial" panose="020B0604020202020204" pitchFamily="34" charset="0"/>
                <a:cs typeface="Arial" panose="020B0604020202020204" pitchFamily="34" charset="0"/>
              </a:rPr>
              <a:t>meneliti</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kelengkapan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dokumen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pembayaran</a:t>
            </a:r>
            <a:r>
              <a:rPr lang="en-US" sz="1600" dirty="0">
                <a:latin typeface="Arial" panose="020B0604020202020204" pitchFamily="34" charset="0"/>
                <a:cs typeface="Arial" panose="020B0604020202020204" pitchFamily="34" charset="0"/>
              </a:rPr>
              <a:t>;</a:t>
            </a:r>
            <a:endParaRPr lang="id-ID" sz="1600" dirty="0">
              <a:latin typeface="Arial" panose="020B0604020202020204" pitchFamily="34" charset="0"/>
              <a:cs typeface="Arial" panose="020B0604020202020204" pitchFamily="34" charset="0"/>
            </a:endParaRPr>
          </a:p>
          <a:p>
            <a:pPr marL="494665" lvl="1" indent="-237490" algn="just">
              <a:lnSpc>
                <a:spcPct val="100000"/>
              </a:lnSpc>
              <a:spcBef>
                <a:spcPts val="450"/>
              </a:spcBef>
              <a:buFont typeface="+mj-lt"/>
              <a:buAutoNum type="arabicParenR"/>
            </a:pPr>
            <a:r>
              <a:rPr lang="en-US" sz="1600" dirty="0" err="1">
                <a:latin typeface="Arial" panose="020B0604020202020204" pitchFamily="34" charset="0"/>
                <a:cs typeface="Arial" panose="020B0604020202020204" pitchFamily="34" charset="0"/>
              </a:rPr>
              <a:t>memungut</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dan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menyetorkan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pajak</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sesuai</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dengan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ketentuan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peraturan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perundang-undangan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dan</a:t>
            </a:r>
            <a:endParaRPr lang="id-ID" sz="1600" dirty="0">
              <a:latin typeface="Arial" panose="020B0604020202020204" pitchFamily="34" charset="0"/>
              <a:cs typeface="Arial" panose="020B0604020202020204" pitchFamily="34" charset="0"/>
            </a:endParaRPr>
          </a:p>
          <a:p>
            <a:pPr marL="494665" lvl="1" indent="-237490" algn="just">
              <a:lnSpc>
                <a:spcPct val="100000"/>
              </a:lnSpc>
              <a:spcBef>
                <a:spcPts val="450"/>
              </a:spcBef>
              <a:buFont typeface="+mj-lt"/>
              <a:buAutoNum type="arabicParenR"/>
            </a:pPr>
            <a:r>
              <a:rPr lang="en-US" sz="1600" dirty="0" err="1">
                <a:latin typeface="Arial" panose="020B0604020202020204" pitchFamily="34" charset="0"/>
                <a:cs typeface="Arial" panose="020B0604020202020204" pitchFamily="34" charset="0"/>
              </a:rPr>
              <a:t>membuat</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laporan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pertanggungjawaban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secara</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administratif</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kepada</a:t>
            </a:r>
            <a:r>
              <a:rPr lang="en-US" sz="1600" dirty="0">
                <a:latin typeface="Arial" panose="020B0604020202020204" pitchFamily="34" charset="0"/>
                <a:cs typeface="Arial" panose="020B0604020202020204" pitchFamily="34" charset="0"/>
              </a:rPr>
              <a:t>	KPA   </a:t>
            </a:r>
            <a:r>
              <a:rPr lang="en-US" sz="1600" dirty="0" err="1">
                <a:latin typeface="Arial" panose="020B0604020202020204" pitchFamily="34" charset="0"/>
                <a:cs typeface="Arial" panose="020B0604020202020204" pitchFamily="34" charset="0"/>
              </a:rPr>
              <a:t>dan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laporan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pertanggungjawaban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secara</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fungsional</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kepada</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Bendahara</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Pengeluaran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secara</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periodik</a:t>
            </a:r>
            <a:r>
              <a:rPr lang="en-US" sz="1600" dirty="0">
                <a:latin typeface="Arial" panose="020B0604020202020204" pitchFamily="34" charset="0"/>
                <a:cs typeface="Arial" panose="020B0604020202020204" pitchFamily="34" charset="0"/>
              </a:rPr>
              <a:t>.</a:t>
            </a:r>
            <a:endParaRPr lang="id-ID" sz="1600" dirty="0">
              <a:latin typeface="Arial" panose="020B0604020202020204" pitchFamily="34" charset="0"/>
              <a:cs typeface="Arial" panose="020B0604020202020204" pitchFamily="34" charset="0"/>
            </a:endParaRPr>
          </a:p>
          <a:p>
            <a:pPr marL="257175" lvl="1" indent="0" algn="just">
              <a:lnSpc>
                <a:spcPct val="100000"/>
              </a:lnSpc>
              <a:spcBef>
                <a:spcPts val="450"/>
              </a:spcBef>
              <a:buNone/>
            </a:pPr>
            <a:br>
              <a:rPr lang="en-US" sz="1600" dirty="0">
                <a:latin typeface="Arial" panose="020B0604020202020204" pitchFamily="34" charset="0"/>
                <a:cs typeface="Arial" panose="020B0604020202020204" pitchFamily="34" charset="0"/>
              </a:rPr>
            </a:br>
            <a:endParaRPr lang="id-ID" sz="1600" dirty="0">
              <a:latin typeface="Arial" panose="020B0604020202020204" pitchFamily="34" charset="0"/>
              <a:cs typeface="Arial" panose="020B0604020202020204" pitchFamily="34" charset="0"/>
            </a:endParaRPr>
          </a:p>
        </p:txBody>
      </p:sp>
      <p:sp>
        <p:nvSpPr>
          <p:cNvPr id="2" name="Title 1"/>
          <p:cNvSpPr>
            <a:spLocks noGrp="1"/>
          </p:cNvSpPr>
          <p:nvPr>
            <p:ph type="title"/>
          </p:nvPr>
        </p:nvSpPr>
        <p:spPr>
          <a:xfrm>
            <a:off x="755576" y="116633"/>
            <a:ext cx="7704856" cy="576064"/>
          </a:xfrm>
        </p:spPr>
        <p:txBody>
          <a:bodyPr/>
          <a:lstStyle/>
          <a:p>
            <a:pPr algn="ctr"/>
            <a:r>
              <a:rPr lang="en-US" b="1" dirty="0"/>
              <a:t>BENDAHARA PENGELUARAN (2)</a:t>
            </a:r>
            <a:endParaRPr lang="id-ID" b="1" dirty="0"/>
          </a:p>
        </p:txBody>
      </p:sp>
    </p:spTree>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 </a:t>
            </a:r>
            <a:r>
              <a:rPr lang="en-US" dirty="0" err="1"/>
              <a:t>Ketentuan</a:t>
            </a:r>
            <a:r>
              <a:rPr lang="en-US" dirty="0"/>
              <a:t> </a:t>
            </a:r>
            <a:r>
              <a:rPr lang="en-US" dirty="0" err="1"/>
              <a:t>Umum</a:t>
            </a:r>
            <a:r>
              <a:rPr lang="en-US" dirty="0"/>
              <a:t> </a:t>
            </a:r>
            <a:endParaRPr lang="en-US" dirty="0"/>
          </a:p>
        </p:txBody>
      </p:sp>
      <p:sp>
        <p:nvSpPr>
          <p:cNvPr id="3" name="Content Placeholder 2"/>
          <p:cNvSpPr>
            <a:spLocks noGrp="1"/>
          </p:cNvSpPr>
          <p:nvPr>
            <p:ph idx="1"/>
          </p:nvPr>
        </p:nvSpPr>
        <p:spPr>
          <a:xfrm>
            <a:off x="628650" y="1369218"/>
            <a:ext cx="7886700" cy="4652069"/>
          </a:xfrm>
        </p:spPr>
        <p:txBody>
          <a:bodyPr>
            <a:normAutofit/>
          </a:bodyPr>
          <a:lstStyle/>
          <a:p>
            <a:pPr algn="just"/>
            <a:r>
              <a:rPr lang="en-US" sz="2400" dirty="0" err="1"/>
              <a:t>Sebagai</a:t>
            </a:r>
            <a:r>
              <a:rPr lang="en-US" sz="2400" dirty="0"/>
              <a:t> </a:t>
            </a:r>
            <a:r>
              <a:rPr lang="en-US" sz="2400" dirty="0" err="1"/>
              <a:t>bagian</a:t>
            </a:r>
            <a:r>
              <a:rPr lang="en-US" sz="2400" dirty="0"/>
              <a:t> </a:t>
            </a:r>
            <a:r>
              <a:rPr lang="en-US" sz="2400" dirty="0" err="1"/>
              <a:t>dari</a:t>
            </a:r>
            <a:r>
              <a:rPr lang="en-US" sz="2400" dirty="0"/>
              <a:t> </a:t>
            </a:r>
            <a:r>
              <a:rPr lang="en-US" sz="2400" dirty="0" err="1"/>
              <a:t>tugas</a:t>
            </a:r>
            <a:r>
              <a:rPr lang="en-US" sz="2400" dirty="0"/>
              <a:t> </a:t>
            </a:r>
            <a:r>
              <a:rPr lang="en-US" sz="2400" dirty="0" err="1"/>
              <a:t>dan</a:t>
            </a:r>
            <a:r>
              <a:rPr lang="en-US" sz="2400" dirty="0"/>
              <a:t> </a:t>
            </a:r>
            <a:r>
              <a:rPr lang="en-US" sz="2400" dirty="0" err="1"/>
              <a:t>tanggung</a:t>
            </a:r>
            <a:r>
              <a:rPr lang="en-US" sz="2400" dirty="0"/>
              <a:t> </a:t>
            </a:r>
            <a:r>
              <a:rPr lang="en-US" sz="2400" dirty="0" err="1"/>
              <a:t>jawabnya</a:t>
            </a:r>
            <a:r>
              <a:rPr lang="en-US" sz="2400" dirty="0"/>
              <a:t>, BP/BPP </a:t>
            </a:r>
            <a:r>
              <a:rPr lang="en-US" sz="2400" dirty="0" err="1"/>
              <a:t>harus</a:t>
            </a:r>
            <a:r>
              <a:rPr lang="en-US" sz="2400" dirty="0"/>
              <a:t> </a:t>
            </a:r>
            <a:r>
              <a:rPr lang="en-US" sz="2400" dirty="0" err="1"/>
              <a:t>menyampaikan</a:t>
            </a:r>
            <a:r>
              <a:rPr lang="en-US" sz="2400" dirty="0"/>
              <a:t> </a:t>
            </a:r>
            <a:r>
              <a:rPr lang="en-US" sz="2400" dirty="0" err="1"/>
              <a:t>Laporan</a:t>
            </a:r>
            <a:r>
              <a:rPr lang="en-US" sz="2400" dirty="0"/>
              <a:t> </a:t>
            </a:r>
            <a:r>
              <a:rPr lang="en-US" sz="2400" dirty="0" err="1"/>
              <a:t>Pertanggungjawaban</a:t>
            </a:r>
            <a:r>
              <a:rPr lang="en-US" sz="2400" dirty="0"/>
              <a:t> (LPJ). </a:t>
            </a:r>
            <a:endParaRPr lang="en-US" sz="2400" dirty="0"/>
          </a:p>
          <a:p>
            <a:pPr algn="just"/>
            <a:r>
              <a:rPr lang="en-US" sz="2400" dirty="0" err="1"/>
              <a:t>Berdasarkan</a:t>
            </a:r>
            <a:r>
              <a:rPr lang="en-US" sz="2400" dirty="0"/>
              <a:t> PP 12 </a:t>
            </a:r>
            <a:r>
              <a:rPr lang="en-US" sz="2400" dirty="0" err="1"/>
              <a:t>Tahun</a:t>
            </a:r>
            <a:r>
              <a:rPr lang="en-US" sz="2400" dirty="0"/>
              <a:t> 2019, LPJ BP/BPP  </a:t>
            </a:r>
            <a:r>
              <a:rPr lang="en-US" sz="2400" dirty="0" err="1"/>
              <a:t>diatur</a:t>
            </a:r>
            <a:r>
              <a:rPr lang="en-US" sz="2400" dirty="0"/>
              <a:t> </a:t>
            </a:r>
            <a:r>
              <a:rPr lang="en-US" sz="2400" dirty="0" err="1"/>
              <a:t>sebagai</a:t>
            </a:r>
            <a:r>
              <a:rPr lang="en-US" sz="2400" dirty="0"/>
              <a:t> </a:t>
            </a:r>
            <a:r>
              <a:rPr lang="en-US" sz="2400" dirty="0" err="1"/>
              <a:t>berikut</a:t>
            </a:r>
            <a:r>
              <a:rPr lang="en-US" sz="2400" dirty="0"/>
              <a:t>:</a:t>
            </a:r>
            <a:endParaRPr lang="en-US" sz="2400" dirty="0"/>
          </a:p>
          <a:p>
            <a:pPr marL="914400" lvl="1" indent="-457200" algn="just">
              <a:buFont typeface="+mj-lt"/>
              <a:buAutoNum type="alphaLcPeriod"/>
            </a:pPr>
            <a:r>
              <a:rPr lang="en-US" sz="2400" dirty="0"/>
              <a:t>BP </a:t>
            </a:r>
            <a:r>
              <a:rPr lang="en-US" sz="2400" b="1" dirty="0" err="1">
                <a:solidFill>
                  <a:srgbClr val="FF0000"/>
                </a:solidFill>
              </a:rPr>
              <a:t>secara</a:t>
            </a:r>
            <a:r>
              <a:rPr lang="en-US" sz="2400" b="1" dirty="0">
                <a:solidFill>
                  <a:srgbClr val="FF0000"/>
                </a:solidFill>
              </a:rPr>
              <a:t> </a:t>
            </a:r>
            <a:r>
              <a:rPr lang="en-US" sz="2400" b="1" dirty="0" err="1">
                <a:solidFill>
                  <a:srgbClr val="FF0000"/>
                </a:solidFill>
              </a:rPr>
              <a:t>administratif</a:t>
            </a:r>
            <a:r>
              <a:rPr lang="en-US" sz="2400" b="1" dirty="0">
                <a:solidFill>
                  <a:srgbClr val="FF0000"/>
                </a:solidFill>
              </a:rPr>
              <a:t> </a:t>
            </a:r>
            <a:r>
              <a:rPr lang="en-US" sz="2400" b="1" i="1" dirty="0" err="1"/>
              <a:t>wajib</a:t>
            </a:r>
            <a:r>
              <a:rPr lang="en-US" sz="2400" b="1" i="1" dirty="0"/>
              <a:t> </a:t>
            </a:r>
            <a:r>
              <a:rPr lang="en-US" sz="2400" b="1" i="1" dirty="0" err="1"/>
              <a:t>mempertanggungjawabkan</a:t>
            </a:r>
            <a:r>
              <a:rPr lang="en-US" sz="2400" b="1" i="1" dirty="0"/>
              <a:t> </a:t>
            </a:r>
            <a:r>
              <a:rPr lang="en-US" sz="2400" b="1" i="1" dirty="0" err="1"/>
              <a:t>penggunaan</a:t>
            </a:r>
            <a:r>
              <a:rPr lang="en-US" sz="2400" b="1" i="1" dirty="0"/>
              <a:t> UP/GU/TU/LS </a:t>
            </a:r>
            <a:r>
              <a:rPr lang="en-US" sz="2400" dirty="0" err="1"/>
              <a:t>kepada</a:t>
            </a:r>
            <a:r>
              <a:rPr lang="en-US" sz="2400" dirty="0"/>
              <a:t> PA </a:t>
            </a:r>
            <a:r>
              <a:rPr lang="en-US" sz="2400" dirty="0" err="1"/>
              <a:t>melalui</a:t>
            </a:r>
            <a:r>
              <a:rPr lang="en-US" sz="2400" dirty="0"/>
              <a:t> PPK-SKPD paling </a:t>
            </a:r>
            <a:r>
              <a:rPr lang="en-US" sz="2400" dirty="0" err="1"/>
              <a:t>lambat</a:t>
            </a:r>
            <a:r>
              <a:rPr lang="en-US" sz="2400" dirty="0"/>
              <a:t> </a:t>
            </a:r>
            <a:r>
              <a:rPr lang="en-US" sz="2400" dirty="0" err="1"/>
              <a:t>tanggal</a:t>
            </a:r>
            <a:r>
              <a:rPr lang="en-US" sz="2400" dirty="0"/>
              <a:t> </a:t>
            </a:r>
            <a:r>
              <a:rPr lang="en-US" sz="2400" dirty="0">
                <a:solidFill>
                  <a:srgbClr val="FF0000"/>
                </a:solidFill>
              </a:rPr>
              <a:t>10 </a:t>
            </a:r>
            <a:r>
              <a:rPr lang="en-US" sz="2400" dirty="0" err="1">
                <a:solidFill>
                  <a:srgbClr val="FF0000"/>
                </a:solidFill>
              </a:rPr>
              <a:t>bulan</a:t>
            </a:r>
            <a:r>
              <a:rPr lang="en-US" sz="2400" dirty="0">
                <a:solidFill>
                  <a:srgbClr val="FF0000"/>
                </a:solidFill>
              </a:rPr>
              <a:t> </a:t>
            </a:r>
            <a:r>
              <a:rPr lang="en-US" sz="2400" dirty="0" err="1">
                <a:solidFill>
                  <a:srgbClr val="FF0000"/>
                </a:solidFill>
              </a:rPr>
              <a:t>berikutnya</a:t>
            </a:r>
            <a:r>
              <a:rPr lang="en-US" sz="2400" dirty="0">
                <a:solidFill>
                  <a:srgbClr val="FF0000"/>
                </a:solidFill>
              </a:rPr>
              <a:t>. </a:t>
            </a:r>
            <a:endParaRPr lang="en-US" sz="2400" dirty="0">
              <a:solidFill>
                <a:srgbClr val="FF0000"/>
              </a:solidFill>
            </a:endParaRPr>
          </a:p>
          <a:p>
            <a:pPr marL="914400" lvl="1" indent="-457200" algn="just">
              <a:buFont typeface="+mj-lt"/>
              <a:buAutoNum type="alphaLcPeriod"/>
            </a:pPr>
            <a:r>
              <a:rPr lang="en-US" sz="2400" dirty="0"/>
              <a:t>BP/BPP </a:t>
            </a:r>
            <a:r>
              <a:rPr lang="en-US" sz="2400" dirty="0" err="1"/>
              <a:t>pada</a:t>
            </a:r>
            <a:r>
              <a:rPr lang="en-US" sz="2400" dirty="0"/>
              <a:t> SKPD </a:t>
            </a:r>
            <a:r>
              <a:rPr lang="en-US" sz="2400" dirty="0" err="1"/>
              <a:t>wajib</a:t>
            </a:r>
            <a:r>
              <a:rPr lang="en-US" sz="2400" dirty="0"/>
              <a:t> </a:t>
            </a:r>
            <a:r>
              <a:rPr lang="en-US" sz="2400" dirty="0" err="1"/>
              <a:t>mempertanggungjawabkan</a:t>
            </a:r>
            <a:r>
              <a:rPr lang="en-US" sz="2400" dirty="0"/>
              <a:t> </a:t>
            </a:r>
            <a:r>
              <a:rPr lang="en-US" sz="2400" dirty="0" err="1"/>
              <a:t>secara</a:t>
            </a:r>
            <a:r>
              <a:rPr lang="en-US" sz="2400" dirty="0"/>
              <a:t> </a:t>
            </a:r>
            <a:r>
              <a:rPr lang="en-US" sz="2400" dirty="0" err="1">
                <a:solidFill>
                  <a:srgbClr val="FF0000"/>
                </a:solidFill>
              </a:rPr>
              <a:t>fungsional</a:t>
            </a:r>
            <a:r>
              <a:rPr lang="en-US" sz="2400" dirty="0">
                <a:solidFill>
                  <a:srgbClr val="FF0000"/>
                </a:solidFill>
              </a:rPr>
              <a:t> </a:t>
            </a:r>
            <a:r>
              <a:rPr lang="en-US" sz="2400" dirty="0" err="1"/>
              <a:t>atas</a:t>
            </a:r>
            <a:r>
              <a:rPr lang="en-US" sz="2400" dirty="0"/>
              <a:t> </a:t>
            </a:r>
            <a:r>
              <a:rPr lang="en-US" sz="2400" dirty="0" err="1"/>
              <a:t>pengelolaan</a:t>
            </a:r>
            <a:r>
              <a:rPr lang="en-US" sz="2400" dirty="0"/>
              <a:t> </a:t>
            </a:r>
            <a:r>
              <a:rPr lang="en-US" sz="2400" dirty="0" err="1"/>
              <a:t>uang</a:t>
            </a:r>
            <a:r>
              <a:rPr lang="en-US" sz="2400" dirty="0"/>
              <a:t> yang </a:t>
            </a:r>
            <a:r>
              <a:rPr lang="en-US" sz="2400" dirty="0" err="1"/>
              <a:t>menjadi</a:t>
            </a:r>
            <a:r>
              <a:rPr lang="en-US" sz="2400" dirty="0"/>
              <a:t> </a:t>
            </a:r>
            <a:r>
              <a:rPr lang="en-US" sz="2400" dirty="0" err="1"/>
              <a:t>tanggung</a:t>
            </a:r>
            <a:r>
              <a:rPr lang="en-US" sz="2400" dirty="0"/>
              <a:t> </a:t>
            </a:r>
            <a:r>
              <a:rPr lang="en-US" sz="2400" dirty="0" err="1"/>
              <a:t>jawabnya</a:t>
            </a:r>
            <a:r>
              <a:rPr lang="en-US" sz="2400" dirty="0"/>
              <a:t> </a:t>
            </a:r>
            <a:r>
              <a:rPr lang="en-US" sz="2400" dirty="0" err="1"/>
              <a:t>dengan</a:t>
            </a:r>
            <a:r>
              <a:rPr lang="en-US" sz="2400" dirty="0"/>
              <a:t> </a:t>
            </a:r>
            <a:r>
              <a:rPr lang="en-US" sz="2400" dirty="0" err="1"/>
              <a:t>menyampaikan</a:t>
            </a:r>
            <a:r>
              <a:rPr lang="en-US" sz="2400" dirty="0"/>
              <a:t> LPJ </a:t>
            </a:r>
            <a:r>
              <a:rPr lang="en-US" sz="2400" dirty="0" err="1"/>
              <a:t>pengeluaran</a:t>
            </a:r>
            <a:r>
              <a:rPr lang="en-US" sz="2400" dirty="0"/>
              <a:t> </a:t>
            </a:r>
            <a:r>
              <a:rPr lang="en-US" sz="2400" dirty="0" err="1"/>
              <a:t>kepada</a:t>
            </a:r>
            <a:r>
              <a:rPr lang="en-US" sz="2400" dirty="0"/>
              <a:t> PPKD paling </a:t>
            </a:r>
            <a:r>
              <a:rPr lang="en-US" sz="2400" dirty="0" err="1"/>
              <a:t>lambat</a:t>
            </a:r>
            <a:r>
              <a:rPr lang="en-US" sz="2400" dirty="0"/>
              <a:t> </a:t>
            </a:r>
            <a:r>
              <a:rPr lang="en-US" sz="2400" dirty="0" err="1">
                <a:solidFill>
                  <a:srgbClr val="FF0000"/>
                </a:solidFill>
              </a:rPr>
              <a:t>tanggal</a:t>
            </a:r>
            <a:r>
              <a:rPr lang="en-US" sz="2400" dirty="0">
                <a:solidFill>
                  <a:srgbClr val="FF0000"/>
                </a:solidFill>
              </a:rPr>
              <a:t> 10 </a:t>
            </a:r>
            <a:r>
              <a:rPr lang="en-US" sz="2400" dirty="0" err="1">
                <a:solidFill>
                  <a:srgbClr val="FF0000"/>
                </a:solidFill>
              </a:rPr>
              <a:t>bulan</a:t>
            </a:r>
            <a:r>
              <a:rPr lang="en-US" sz="2400" dirty="0">
                <a:solidFill>
                  <a:srgbClr val="FF0000"/>
                </a:solidFill>
              </a:rPr>
              <a:t> </a:t>
            </a:r>
            <a:r>
              <a:rPr lang="en-US" sz="2400" dirty="0" err="1">
                <a:solidFill>
                  <a:srgbClr val="FF0000"/>
                </a:solidFill>
              </a:rPr>
              <a:t>berikutnya</a:t>
            </a:r>
            <a:r>
              <a:rPr lang="en-US" sz="2400" dirty="0">
                <a:solidFill>
                  <a:srgbClr val="FF0000"/>
                </a:solidFill>
              </a:rPr>
              <a:t>, </a:t>
            </a:r>
            <a:endParaRPr lang="en-US" sz="2400" dirty="0">
              <a:solidFill>
                <a:srgbClr val="FF0000"/>
              </a:solidFill>
            </a:endParaRPr>
          </a:p>
          <a:p>
            <a:pPr marL="914400" lvl="1" indent="-457200" algn="just">
              <a:buFont typeface="+mj-lt"/>
              <a:buAutoNum type="alphaLcPeriod"/>
            </a:pPr>
            <a:endParaRPr lang="en-US" sz="2400" dirty="0">
              <a:solidFill>
                <a:srgbClr val="FF0000"/>
              </a:solidFill>
            </a:endParaRPr>
          </a:p>
          <a:p>
            <a:pPr marL="914400" lvl="1" indent="-457200" algn="just">
              <a:buFont typeface="+mj-lt"/>
              <a:buAutoNum type="alphaLcPeriod"/>
            </a:pPr>
            <a:endParaRPr lang="en-US" sz="2400" dirty="0">
              <a:solidFill>
                <a:srgbClr val="FF0000"/>
              </a:solidFill>
            </a:endParaRPr>
          </a:p>
        </p:txBody>
      </p:sp>
    </p:spTree>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1998"/>
            <a:ext cx="7620000" cy="5674165"/>
          </a:xfrm>
        </p:spPr>
        <p:txBody>
          <a:bodyPr>
            <a:noAutofit/>
          </a:bodyPr>
          <a:lstStyle/>
          <a:p>
            <a:pPr marL="514350" indent="-514350" algn="just">
              <a:buFont typeface="+mj-lt"/>
              <a:buAutoNum type="alphaLcPeriod" startAt="3"/>
            </a:pPr>
            <a:r>
              <a:rPr lang="en-US" sz="2800" dirty="0" err="1"/>
              <a:t>Ketentuan</a:t>
            </a:r>
            <a:r>
              <a:rPr lang="en-US" sz="2800" dirty="0"/>
              <a:t> </a:t>
            </a:r>
            <a:r>
              <a:rPr lang="en-US" sz="2800" dirty="0" err="1"/>
              <a:t>batas</a:t>
            </a:r>
            <a:r>
              <a:rPr lang="en-US" sz="2800" dirty="0"/>
              <a:t> </a:t>
            </a:r>
            <a:r>
              <a:rPr lang="en-US" sz="2800" dirty="0" err="1"/>
              <a:t>waktu</a:t>
            </a:r>
            <a:r>
              <a:rPr lang="en-US" sz="2800" dirty="0"/>
              <a:t> </a:t>
            </a:r>
            <a:r>
              <a:rPr lang="en-US" sz="2800" dirty="0" err="1"/>
              <a:t>penerbitan</a:t>
            </a:r>
            <a:r>
              <a:rPr lang="en-US" sz="2800" dirty="0"/>
              <a:t> </a:t>
            </a:r>
            <a:r>
              <a:rPr lang="en-US" sz="2800" dirty="0" err="1"/>
              <a:t>surat</a:t>
            </a:r>
            <a:r>
              <a:rPr lang="en-US" sz="2800" dirty="0"/>
              <a:t> </a:t>
            </a:r>
            <a:r>
              <a:rPr lang="en-US" sz="2800" dirty="0" err="1"/>
              <a:t>pengesahan</a:t>
            </a:r>
            <a:r>
              <a:rPr lang="en-US" sz="2800" dirty="0"/>
              <a:t> LPJ </a:t>
            </a:r>
            <a:r>
              <a:rPr lang="en-US" sz="2800" dirty="0" err="1"/>
              <a:t>pengeluaran</a:t>
            </a:r>
            <a:r>
              <a:rPr lang="en-US" sz="2800" dirty="0"/>
              <a:t> </a:t>
            </a:r>
            <a:r>
              <a:rPr lang="en-US" sz="2800" dirty="0" err="1"/>
              <a:t>dan</a:t>
            </a:r>
            <a:r>
              <a:rPr lang="en-US" sz="2800" dirty="0"/>
              <a:t> </a:t>
            </a:r>
            <a:r>
              <a:rPr lang="en-US" sz="2800" dirty="0" err="1">
                <a:solidFill>
                  <a:srgbClr val="FF0000"/>
                </a:solidFill>
              </a:rPr>
              <a:t>sanksi</a:t>
            </a:r>
            <a:r>
              <a:rPr lang="en-US" sz="2800" dirty="0">
                <a:solidFill>
                  <a:srgbClr val="FF0000"/>
                </a:solidFill>
              </a:rPr>
              <a:t> </a:t>
            </a:r>
            <a:r>
              <a:rPr lang="en-US" sz="2800" dirty="0" err="1">
                <a:solidFill>
                  <a:srgbClr val="FF0000"/>
                </a:solidFill>
              </a:rPr>
              <a:t>keterlambatan</a:t>
            </a:r>
            <a:r>
              <a:rPr lang="en-US" sz="2800" dirty="0">
                <a:solidFill>
                  <a:srgbClr val="FF0000"/>
                </a:solidFill>
              </a:rPr>
              <a:t> </a:t>
            </a:r>
            <a:r>
              <a:rPr lang="en-US" sz="2800" dirty="0" err="1"/>
              <a:t>penyampaian</a:t>
            </a:r>
            <a:r>
              <a:rPr lang="en-US" sz="2800" dirty="0"/>
              <a:t> LPJ </a:t>
            </a:r>
            <a:r>
              <a:rPr lang="en-US" sz="2800" dirty="0" err="1"/>
              <a:t>ditetapkan</a:t>
            </a:r>
            <a:r>
              <a:rPr lang="en-US" sz="2800" dirty="0"/>
              <a:t> </a:t>
            </a:r>
            <a:r>
              <a:rPr lang="en-US" sz="2800" dirty="0" err="1"/>
              <a:t>dalam</a:t>
            </a:r>
            <a:r>
              <a:rPr lang="en-US" sz="2800" dirty="0"/>
              <a:t> PERKADA.</a:t>
            </a:r>
            <a:endParaRPr lang="en-US" sz="2800" dirty="0"/>
          </a:p>
          <a:p>
            <a:pPr marL="514350" indent="-514350" algn="just">
              <a:buFont typeface="+mj-lt"/>
              <a:buAutoNum type="alphaLcPeriod" startAt="3"/>
            </a:pPr>
            <a:r>
              <a:rPr lang="en-US" sz="2800" dirty="0" err="1"/>
              <a:t>Penyampaian</a:t>
            </a:r>
            <a:r>
              <a:rPr lang="en-US" sz="2800" dirty="0"/>
              <a:t> </a:t>
            </a:r>
            <a:r>
              <a:rPr lang="en-US" sz="2800" dirty="0" err="1"/>
              <a:t>pertanggungjawaban</a:t>
            </a:r>
            <a:r>
              <a:rPr lang="en-US" sz="2800" dirty="0"/>
              <a:t> BP/BPP </a:t>
            </a:r>
            <a:r>
              <a:rPr lang="en-US" sz="2800" dirty="0" err="1"/>
              <a:t>secara</a:t>
            </a:r>
            <a:r>
              <a:rPr lang="en-US" sz="2800" dirty="0"/>
              <a:t> </a:t>
            </a:r>
            <a:r>
              <a:rPr lang="en-US" sz="2800" dirty="0" err="1"/>
              <a:t>fungsional</a:t>
            </a:r>
            <a:r>
              <a:rPr lang="en-US" sz="2800" dirty="0"/>
              <a:t> </a:t>
            </a:r>
            <a:r>
              <a:rPr lang="en-US" sz="2800" dirty="0" err="1"/>
              <a:t>dilaksanakan</a:t>
            </a:r>
            <a:r>
              <a:rPr lang="en-US" sz="2800" dirty="0"/>
              <a:t> </a:t>
            </a:r>
            <a:r>
              <a:rPr lang="en-US" sz="2800" dirty="0" err="1">
                <a:solidFill>
                  <a:srgbClr val="FF0000"/>
                </a:solidFill>
              </a:rPr>
              <a:t>setelah</a:t>
            </a:r>
            <a:r>
              <a:rPr lang="en-US" sz="2800" dirty="0">
                <a:solidFill>
                  <a:srgbClr val="FF0000"/>
                </a:solidFill>
              </a:rPr>
              <a:t> </a:t>
            </a:r>
            <a:r>
              <a:rPr lang="en-US" sz="2800" dirty="0" err="1">
                <a:solidFill>
                  <a:srgbClr val="FF0000"/>
                </a:solidFill>
              </a:rPr>
              <a:t>diterbitkan</a:t>
            </a:r>
            <a:r>
              <a:rPr lang="en-US" sz="2800" dirty="0">
                <a:solidFill>
                  <a:srgbClr val="FF0000"/>
                </a:solidFill>
              </a:rPr>
              <a:t> </a:t>
            </a:r>
            <a:r>
              <a:rPr lang="en-US" sz="2800" dirty="0" err="1">
                <a:solidFill>
                  <a:srgbClr val="FF0000"/>
                </a:solidFill>
              </a:rPr>
              <a:t>surat</a:t>
            </a:r>
            <a:r>
              <a:rPr lang="en-US" sz="2800" dirty="0">
                <a:solidFill>
                  <a:srgbClr val="FF0000"/>
                </a:solidFill>
              </a:rPr>
              <a:t> </a:t>
            </a:r>
            <a:r>
              <a:rPr lang="en-US" sz="2800" dirty="0" err="1">
                <a:solidFill>
                  <a:srgbClr val="FF0000"/>
                </a:solidFill>
              </a:rPr>
              <a:t>pengesahan</a:t>
            </a:r>
            <a:r>
              <a:rPr lang="en-US" sz="2800" dirty="0">
                <a:solidFill>
                  <a:srgbClr val="FF0000"/>
                </a:solidFill>
              </a:rPr>
              <a:t> </a:t>
            </a:r>
            <a:r>
              <a:rPr lang="en-US" sz="2800" dirty="0" err="1"/>
              <a:t>pertanggungjawaban</a:t>
            </a:r>
            <a:r>
              <a:rPr lang="en-US" sz="2800" dirty="0"/>
              <a:t> </a:t>
            </a:r>
            <a:r>
              <a:rPr lang="en-US" sz="2800" dirty="0" err="1"/>
              <a:t>pengeluaran</a:t>
            </a:r>
            <a:r>
              <a:rPr lang="en-US" sz="2800" dirty="0"/>
              <a:t> </a:t>
            </a:r>
            <a:r>
              <a:rPr lang="en-US" sz="2800" dirty="0" err="1"/>
              <a:t>oleh</a:t>
            </a:r>
            <a:r>
              <a:rPr lang="en-US" sz="2800" dirty="0"/>
              <a:t> PA/KPA.</a:t>
            </a:r>
            <a:endParaRPr lang="en-US" sz="2800" dirty="0"/>
          </a:p>
          <a:p>
            <a:pPr marL="514350" indent="-514350" algn="just">
              <a:buFont typeface="+mj-lt"/>
              <a:buAutoNum type="alphaLcPeriod" startAt="3"/>
            </a:pPr>
            <a:r>
              <a:rPr lang="en-US" sz="2800" dirty="0" err="1"/>
              <a:t>Untuk</a:t>
            </a:r>
            <a:r>
              <a:rPr lang="en-US" sz="2800" dirty="0"/>
              <a:t> </a:t>
            </a:r>
            <a:r>
              <a:rPr lang="en-US" sz="2800" dirty="0" err="1"/>
              <a:t>tertib</a:t>
            </a:r>
            <a:r>
              <a:rPr lang="en-US" sz="2800" dirty="0"/>
              <a:t> LPJ </a:t>
            </a:r>
            <a:r>
              <a:rPr lang="en-US" sz="2800" dirty="0" err="1"/>
              <a:t>pada</a:t>
            </a:r>
            <a:r>
              <a:rPr lang="en-US" sz="2800" dirty="0"/>
              <a:t> </a:t>
            </a:r>
            <a:r>
              <a:rPr lang="en-US" sz="2800" dirty="0" err="1"/>
              <a:t>akhir</a:t>
            </a:r>
            <a:r>
              <a:rPr lang="en-US" sz="2800" dirty="0"/>
              <a:t> </a:t>
            </a:r>
            <a:r>
              <a:rPr lang="en-US" sz="2800" dirty="0" err="1"/>
              <a:t>tahun</a:t>
            </a:r>
            <a:r>
              <a:rPr lang="en-US" sz="2800" dirty="0"/>
              <a:t> </a:t>
            </a:r>
            <a:r>
              <a:rPr lang="en-US" sz="2800" dirty="0" err="1"/>
              <a:t>anggaran</a:t>
            </a:r>
            <a:r>
              <a:rPr lang="en-US" sz="2800" dirty="0"/>
              <a:t>, </a:t>
            </a:r>
            <a:r>
              <a:rPr lang="en-US" sz="2800" dirty="0" err="1"/>
              <a:t>pertanggungjawaban</a:t>
            </a:r>
            <a:r>
              <a:rPr lang="en-US" sz="2800" dirty="0"/>
              <a:t> </a:t>
            </a:r>
            <a:r>
              <a:rPr lang="en-US" sz="2800" dirty="0" err="1"/>
              <a:t>pengeluaran</a:t>
            </a:r>
            <a:r>
              <a:rPr lang="en-US" sz="2800" dirty="0"/>
              <a:t> </a:t>
            </a:r>
            <a:r>
              <a:rPr lang="en-US" sz="2800" dirty="0">
                <a:solidFill>
                  <a:srgbClr val="FF0000"/>
                </a:solidFill>
              </a:rPr>
              <a:t>dana </a:t>
            </a:r>
            <a:r>
              <a:rPr lang="en-US" sz="2800" dirty="0" err="1">
                <a:solidFill>
                  <a:srgbClr val="FF0000"/>
                </a:solidFill>
              </a:rPr>
              <a:t>bulan</a:t>
            </a:r>
            <a:r>
              <a:rPr lang="en-US" sz="2800" dirty="0">
                <a:solidFill>
                  <a:srgbClr val="FF0000"/>
                </a:solidFill>
              </a:rPr>
              <a:t> </a:t>
            </a:r>
            <a:r>
              <a:rPr lang="en-US" sz="2800" dirty="0" err="1">
                <a:solidFill>
                  <a:srgbClr val="FF0000"/>
                </a:solidFill>
              </a:rPr>
              <a:t>Desember</a:t>
            </a:r>
            <a:r>
              <a:rPr lang="en-US" sz="2800" dirty="0">
                <a:solidFill>
                  <a:srgbClr val="FF0000"/>
                </a:solidFill>
              </a:rPr>
              <a:t> </a:t>
            </a:r>
            <a:r>
              <a:rPr lang="en-US" sz="2800" dirty="0" err="1">
                <a:solidFill>
                  <a:srgbClr val="FF0000"/>
                </a:solidFill>
              </a:rPr>
              <a:t>disampaikan</a:t>
            </a:r>
            <a:r>
              <a:rPr lang="en-US" sz="2800" dirty="0">
                <a:solidFill>
                  <a:srgbClr val="FF0000"/>
                </a:solidFill>
              </a:rPr>
              <a:t> paling </a:t>
            </a:r>
            <a:r>
              <a:rPr lang="en-US" sz="2800" dirty="0" err="1">
                <a:solidFill>
                  <a:srgbClr val="FF0000"/>
                </a:solidFill>
              </a:rPr>
              <a:t>lambat</a:t>
            </a:r>
            <a:r>
              <a:rPr lang="en-US" sz="2800" dirty="0">
                <a:solidFill>
                  <a:srgbClr val="FF0000"/>
                </a:solidFill>
              </a:rPr>
              <a:t> </a:t>
            </a:r>
            <a:r>
              <a:rPr lang="en-US" sz="2800" dirty="0" err="1">
                <a:solidFill>
                  <a:srgbClr val="FF0000"/>
                </a:solidFill>
              </a:rPr>
              <a:t>tanggal</a:t>
            </a:r>
            <a:r>
              <a:rPr lang="en-US" sz="2800" dirty="0">
                <a:solidFill>
                  <a:srgbClr val="FF0000"/>
                </a:solidFill>
              </a:rPr>
              <a:t> 31 </a:t>
            </a:r>
            <a:r>
              <a:rPr lang="en-US" sz="2800" dirty="0" err="1">
                <a:solidFill>
                  <a:srgbClr val="FF0000"/>
                </a:solidFill>
              </a:rPr>
              <a:t>Desember</a:t>
            </a:r>
            <a:r>
              <a:rPr lang="en-US" sz="2800" dirty="0">
                <a:solidFill>
                  <a:srgbClr val="FF0000"/>
                </a:solidFill>
              </a:rPr>
              <a:t>.</a:t>
            </a:r>
            <a:endParaRPr lang="en-US" sz="2800" dirty="0"/>
          </a:p>
          <a:p>
            <a:pPr marL="514350" indent="-514350" algn="just">
              <a:buFont typeface="+mj-lt"/>
              <a:buAutoNum type="alphaLcPeriod" startAt="3"/>
            </a:pPr>
            <a:endParaRPr lang="en-US" sz="2800" dirty="0"/>
          </a:p>
        </p:txBody>
      </p:sp>
    </p:spTree>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5490" name="Title 1"/>
          <p:cNvSpPr>
            <a:spLocks noGrp="1"/>
          </p:cNvSpPr>
          <p:nvPr>
            <p:ph type="title" idx="4294967295"/>
          </p:nvPr>
        </p:nvSpPr>
        <p:spPr>
          <a:xfrm>
            <a:off x="838200" y="304800"/>
            <a:ext cx="8001000" cy="1143000"/>
          </a:xfrm>
          <a:ln w="22225" cap="flat" algn="ctr">
            <a:solidFill>
              <a:srgbClr val="FF0000"/>
            </a:solidFill>
          </a:ln>
          <a:effectLst>
            <a:prstShdw prst="shdw17" dist="17961" dir="2700000">
              <a:srgbClr val="FF0000">
                <a:gamma/>
                <a:shade val="60000"/>
                <a:invGamma/>
              </a:srgbClr>
            </a:prstShdw>
          </a:effectLst>
        </p:spPr>
        <p:txBody>
          <a:bodyPr bIns="91440" anchorCtr="1"/>
          <a:lstStyle/>
          <a:p>
            <a:pPr eaLnBrk="1" hangingPunct="1">
              <a:defRPr/>
            </a:pPr>
            <a:r>
              <a:rPr lang="en-US" sz="3200">
                <a:solidFill>
                  <a:srgbClr val="000000"/>
                </a:solidFill>
                <a:latin typeface="Albertus Extra Bold" pitchFamily="34" charset="0"/>
              </a:rPr>
              <a:t>PERTANGGUNGJAWABAN </a:t>
            </a:r>
            <a:br>
              <a:rPr lang="en-US" sz="3200">
                <a:solidFill>
                  <a:srgbClr val="000000"/>
                </a:solidFill>
                <a:latin typeface="Albertus Extra Bold" pitchFamily="34" charset="0"/>
              </a:rPr>
            </a:br>
            <a:r>
              <a:rPr lang="en-US" sz="3200">
                <a:solidFill>
                  <a:srgbClr val="000000"/>
                </a:solidFill>
                <a:latin typeface="Albertus Extra Bold" pitchFamily="34" charset="0"/>
              </a:rPr>
              <a:t>BENDAHARA PENGELUARAN</a:t>
            </a:r>
            <a:endParaRPr lang="en-US" sz="3200">
              <a:solidFill>
                <a:srgbClr val="000000"/>
              </a:solidFill>
              <a:latin typeface="Albertus Extra Bold" pitchFamily="34" charset="0"/>
            </a:endParaRPr>
          </a:p>
        </p:txBody>
      </p:sp>
      <p:graphicFrame>
        <p:nvGraphicFramePr>
          <p:cNvPr id="12" name="Content Placeholder 11"/>
          <p:cNvGraphicFramePr>
            <a:graphicFrameLocks noGrp="1"/>
          </p:cNvGraphicFramePr>
          <p:nvPr>
            <p:ph idx="4294967295"/>
          </p:nvPr>
        </p:nvGraphicFramePr>
        <p:xfrm>
          <a:off x="1068275" y="2508250"/>
          <a:ext cx="7467601" cy="3429000"/>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29700" name="TextBox 3"/>
          <p:cNvSpPr txBox="1">
            <a:spLocks noChangeArrowheads="1"/>
          </p:cNvSpPr>
          <p:nvPr/>
        </p:nvSpPr>
        <p:spPr bwMode="auto">
          <a:xfrm>
            <a:off x="1066805" y="1927226"/>
            <a:ext cx="3571143" cy="400110"/>
          </a:xfrm>
          <a:prstGeom prst="rect">
            <a:avLst/>
          </a:prstGeom>
          <a:noFill/>
          <a:ln w="25400" algn="ctr">
            <a:solidFill>
              <a:srgbClr val="00CC00"/>
            </a:solidFill>
            <a:miter lim="800000"/>
          </a:ln>
          <a:effectLst>
            <a:prstShdw prst="shdw17" dist="17961" dir="2700000">
              <a:srgbClr val="007A00"/>
            </a:prstShdw>
          </a:effectLst>
        </p:spPr>
        <p:txBody>
          <a:bodyPr>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fontAlgn="base">
              <a:spcBef>
                <a:spcPct val="0"/>
              </a:spcBef>
              <a:spcAft>
                <a:spcPct val="0"/>
              </a:spcAft>
            </a:pPr>
            <a:r>
              <a:rPr lang="en-US" sz="2000" b="1" dirty="0" err="1">
                <a:solidFill>
                  <a:srgbClr val="000000"/>
                </a:solidFill>
                <a:latin typeface="Avian" pitchFamily="34" charset="0"/>
              </a:rPr>
              <a:t>Bendahara</a:t>
            </a:r>
            <a:r>
              <a:rPr lang="en-US" sz="2000" b="1" dirty="0">
                <a:solidFill>
                  <a:srgbClr val="000000"/>
                </a:solidFill>
                <a:latin typeface="Avian" pitchFamily="34" charset="0"/>
              </a:rPr>
              <a:t> </a:t>
            </a:r>
            <a:r>
              <a:rPr lang="en-US" sz="2000" b="1" dirty="0" err="1">
                <a:solidFill>
                  <a:srgbClr val="000000"/>
                </a:solidFill>
                <a:latin typeface="Avian" pitchFamily="34" charset="0"/>
              </a:rPr>
              <a:t>Pengeluaran</a:t>
            </a:r>
            <a:endParaRPr lang="en-US" sz="2000" b="1" dirty="0">
              <a:solidFill>
                <a:srgbClr val="000000"/>
              </a:solidFill>
              <a:latin typeface="Avian" pitchFamily="34" charset="0"/>
            </a:endParaRPr>
          </a:p>
        </p:txBody>
      </p:sp>
    </p:spTree>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6514" name="Title 1"/>
          <p:cNvSpPr>
            <a:spLocks noGrp="1"/>
          </p:cNvSpPr>
          <p:nvPr>
            <p:ph type="title" idx="4294967295"/>
          </p:nvPr>
        </p:nvSpPr>
        <p:spPr>
          <a:xfrm>
            <a:off x="838200" y="304800"/>
            <a:ext cx="8001000" cy="1143000"/>
          </a:xfrm>
          <a:ln w="22225" cap="flat" algn="ctr">
            <a:solidFill>
              <a:srgbClr val="FF0000"/>
            </a:solidFill>
          </a:ln>
          <a:effectLst>
            <a:prstShdw prst="shdw17" dist="17961" dir="2700000">
              <a:srgbClr val="FF0000">
                <a:gamma/>
                <a:shade val="60000"/>
                <a:invGamma/>
              </a:srgbClr>
            </a:prstShdw>
          </a:effectLst>
        </p:spPr>
        <p:txBody>
          <a:bodyPr bIns="91440" anchorCtr="1"/>
          <a:lstStyle/>
          <a:p>
            <a:pPr eaLnBrk="1" hangingPunct="1">
              <a:defRPr/>
            </a:pPr>
            <a:r>
              <a:rPr lang="en-US" sz="3200">
                <a:solidFill>
                  <a:srgbClr val="000000"/>
                </a:solidFill>
                <a:latin typeface="Albertus Extra Bold" pitchFamily="34" charset="0"/>
              </a:rPr>
              <a:t>Pertanggungjawaban </a:t>
            </a:r>
            <a:br>
              <a:rPr lang="en-US" sz="3200">
                <a:solidFill>
                  <a:srgbClr val="000000"/>
                </a:solidFill>
                <a:latin typeface="Albertus Extra Bold" pitchFamily="34" charset="0"/>
              </a:rPr>
            </a:br>
            <a:r>
              <a:rPr lang="en-US" sz="3200">
                <a:solidFill>
                  <a:srgbClr val="000000"/>
                </a:solidFill>
                <a:latin typeface="Albertus Extra Bold" pitchFamily="34" charset="0"/>
              </a:rPr>
              <a:t>Bendahara Pengeluaran</a:t>
            </a:r>
            <a:endParaRPr lang="en-US" sz="3200">
              <a:solidFill>
                <a:srgbClr val="000000"/>
              </a:solidFill>
              <a:latin typeface="Albertus Extra Bold" pitchFamily="34" charset="0"/>
            </a:endParaRPr>
          </a:p>
        </p:txBody>
      </p:sp>
      <p:graphicFrame>
        <p:nvGraphicFramePr>
          <p:cNvPr id="12" name="Content Placeholder 11"/>
          <p:cNvGraphicFramePr>
            <a:graphicFrameLocks noGrp="1"/>
          </p:cNvGraphicFramePr>
          <p:nvPr>
            <p:ph idx="4294967295"/>
          </p:nvPr>
        </p:nvGraphicFramePr>
        <p:xfrm>
          <a:off x="1142756" y="2590800"/>
          <a:ext cx="7391644" cy="3581400"/>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30724" name="TextBox 3"/>
          <p:cNvSpPr txBox="1">
            <a:spLocks noChangeArrowheads="1"/>
          </p:cNvSpPr>
          <p:nvPr/>
        </p:nvSpPr>
        <p:spPr bwMode="auto">
          <a:xfrm>
            <a:off x="1219203" y="1998664"/>
            <a:ext cx="3486150" cy="400110"/>
          </a:xfrm>
          <a:prstGeom prst="rect">
            <a:avLst/>
          </a:prstGeom>
          <a:noFill/>
          <a:ln w="25400" algn="ctr">
            <a:solidFill>
              <a:srgbClr val="00CC00"/>
            </a:solidFill>
            <a:miter lim="800000"/>
          </a:ln>
          <a:effectLst>
            <a:prstShdw prst="shdw17" dist="17961" dir="2700000">
              <a:srgbClr val="007A00"/>
            </a:prstShdw>
          </a:effectLst>
        </p:spPr>
        <p:txBody>
          <a:bodyPr>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fontAlgn="base">
              <a:spcBef>
                <a:spcPct val="0"/>
              </a:spcBef>
              <a:spcAft>
                <a:spcPct val="0"/>
              </a:spcAft>
            </a:pPr>
            <a:r>
              <a:rPr lang="en-US" sz="2000" b="1" dirty="0" err="1">
                <a:solidFill>
                  <a:srgbClr val="000000"/>
                </a:solidFill>
                <a:latin typeface="Avian" pitchFamily="34" charset="0"/>
              </a:rPr>
              <a:t>Bendahara</a:t>
            </a:r>
            <a:r>
              <a:rPr lang="en-US" sz="2000" b="1" dirty="0">
                <a:solidFill>
                  <a:srgbClr val="000000"/>
                </a:solidFill>
                <a:latin typeface="Avian" pitchFamily="34" charset="0"/>
              </a:rPr>
              <a:t> </a:t>
            </a:r>
            <a:r>
              <a:rPr lang="en-US" sz="2000" b="1" dirty="0" err="1">
                <a:solidFill>
                  <a:srgbClr val="000000"/>
                </a:solidFill>
                <a:latin typeface="Avian" pitchFamily="34" charset="0"/>
              </a:rPr>
              <a:t>Pengeluaran</a:t>
            </a:r>
            <a:endParaRPr lang="en-US" sz="2000" b="1" dirty="0">
              <a:solidFill>
                <a:srgbClr val="000000"/>
              </a:solidFill>
              <a:latin typeface="Avian" pitchFamily="34" charset="0"/>
            </a:endParaRPr>
          </a:p>
        </p:txBody>
      </p:sp>
    </p:spTree>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451998"/>
            <a:ext cx="8136904" cy="5919028"/>
          </a:xfrm>
          <a:solidFill>
            <a:srgbClr val="BEFFC9"/>
          </a:solidFill>
        </p:spPr>
        <p:txBody>
          <a:bodyPr>
            <a:noAutofit/>
          </a:bodyPr>
          <a:lstStyle/>
          <a:p>
            <a:pPr algn="just"/>
            <a:r>
              <a:rPr lang="en-US" sz="2800" dirty="0" err="1"/>
              <a:t>Terkait</a:t>
            </a:r>
            <a:r>
              <a:rPr lang="en-US" sz="2800" dirty="0"/>
              <a:t> </a:t>
            </a:r>
            <a:r>
              <a:rPr lang="en-US" sz="2800" dirty="0" err="1"/>
              <a:t>hal</a:t>
            </a:r>
            <a:r>
              <a:rPr lang="en-US" sz="2800" dirty="0"/>
              <a:t> </a:t>
            </a:r>
            <a:r>
              <a:rPr lang="en-US" sz="2800" dirty="0" err="1"/>
              <a:t>tersebut</a:t>
            </a:r>
            <a:r>
              <a:rPr lang="en-US" sz="2800" dirty="0"/>
              <a:t> di </a:t>
            </a:r>
            <a:r>
              <a:rPr lang="en-US" sz="2800" dirty="0" err="1"/>
              <a:t>atas</a:t>
            </a:r>
            <a:r>
              <a:rPr lang="en-US" sz="2800" dirty="0"/>
              <a:t>, </a:t>
            </a:r>
            <a:r>
              <a:rPr lang="en-US" sz="2800" dirty="0" err="1"/>
              <a:t>beberapa</a:t>
            </a:r>
            <a:r>
              <a:rPr lang="en-US" sz="2800" dirty="0"/>
              <a:t> </a:t>
            </a:r>
            <a:r>
              <a:rPr lang="en-US" sz="2800" dirty="0" err="1"/>
              <a:t>ketentuan</a:t>
            </a:r>
            <a:r>
              <a:rPr lang="en-US" sz="2800" dirty="0"/>
              <a:t> MENGATUR  </a:t>
            </a:r>
            <a:r>
              <a:rPr lang="en-US" sz="2800" dirty="0" err="1"/>
              <a:t>sebagai</a:t>
            </a:r>
            <a:r>
              <a:rPr lang="en-US" sz="2800" dirty="0"/>
              <a:t> </a:t>
            </a:r>
            <a:r>
              <a:rPr lang="en-US" sz="2800" dirty="0" err="1"/>
              <a:t>berikut</a:t>
            </a:r>
            <a:r>
              <a:rPr lang="en-US" sz="2800" dirty="0"/>
              <a:t>:</a:t>
            </a:r>
            <a:endParaRPr lang="en-US" sz="2800" dirty="0"/>
          </a:p>
          <a:p>
            <a:pPr marL="788670" lvl="1" indent="-514350" algn="just">
              <a:buClrTx/>
              <a:buFont typeface="+mj-lt"/>
              <a:buAutoNum type="alphaLcPeriod"/>
            </a:pPr>
            <a:r>
              <a:rPr lang="en-US" sz="2800" dirty="0" err="1"/>
              <a:t>Bendahara</a:t>
            </a:r>
            <a:r>
              <a:rPr lang="en-US" sz="2800" dirty="0"/>
              <a:t> </a:t>
            </a:r>
            <a:r>
              <a:rPr lang="en-US" sz="2800" dirty="0" err="1"/>
              <a:t>Pengeluaran</a:t>
            </a:r>
            <a:r>
              <a:rPr lang="en-US" sz="2800" dirty="0"/>
              <a:t> </a:t>
            </a:r>
            <a:r>
              <a:rPr lang="en-US" sz="2800" dirty="0" err="1"/>
              <a:t>wajib</a:t>
            </a:r>
            <a:r>
              <a:rPr lang="en-US" sz="2800" dirty="0"/>
              <a:t> </a:t>
            </a:r>
            <a:r>
              <a:rPr lang="en-US" sz="2800" dirty="0" err="1"/>
              <a:t>menyampaikan</a:t>
            </a:r>
            <a:r>
              <a:rPr lang="en-US" sz="2800" dirty="0"/>
              <a:t> </a:t>
            </a:r>
            <a:r>
              <a:rPr lang="en-US" sz="2800" b="1" dirty="0" err="1"/>
              <a:t>pertanggungjawaban</a:t>
            </a:r>
            <a:r>
              <a:rPr lang="en-US" sz="2800" b="1" dirty="0"/>
              <a:t> </a:t>
            </a:r>
            <a:r>
              <a:rPr lang="en-US" sz="2800" b="1" dirty="0" err="1"/>
              <a:t>atas</a:t>
            </a:r>
            <a:r>
              <a:rPr lang="en-US" sz="2800" b="1" dirty="0"/>
              <a:t> </a:t>
            </a:r>
            <a:r>
              <a:rPr lang="en-US" sz="2800" b="1" dirty="0" err="1"/>
              <a:t>pengelolaan</a:t>
            </a:r>
            <a:r>
              <a:rPr lang="en-US" sz="2800" b="1" dirty="0"/>
              <a:t> yang </a:t>
            </a:r>
            <a:r>
              <a:rPr lang="en-US" sz="2800" b="1" dirty="0" err="1"/>
              <a:t>terdapat</a:t>
            </a:r>
            <a:r>
              <a:rPr lang="en-US" sz="2800" b="1" dirty="0"/>
              <a:t> </a:t>
            </a:r>
            <a:r>
              <a:rPr lang="en-US" sz="2800" b="1" dirty="0" err="1">
                <a:solidFill>
                  <a:srgbClr val="FF0000"/>
                </a:solidFill>
              </a:rPr>
              <a:t>dalam</a:t>
            </a:r>
            <a:r>
              <a:rPr lang="en-US" sz="2800" b="1" dirty="0">
                <a:solidFill>
                  <a:srgbClr val="FF0000"/>
                </a:solidFill>
              </a:rPr>
              <a:t> </a:t>
            </a:r>
            <a:r>
              <a:rPr lang="en-US" sz="2800" b="1" dirty="0" err="1">
                <a:solidFill>
                  <a:srgbClr val="FF0000"/>
                </a:solidFill>
              </a:rPr>
              <a:t>kewenangannya</a:t>
            </a:r>
            <a:r>
              <a:rPr lang="en-US" sz="2800" b="1" dirty="0">
                <a:solidFill>
                  <a:srgbClr val="FF0000"/>
                </a:solidFill>
              </a:rPr>
              <a:t>.</a:t>
            </a:r>
            <a:endParaRPr lang="en-US" sz="2800" b="1" dirty="0">
              <a:solidFill>
                <a:srgbClr val="FF0000"/>
              </a:solidFill>
            </a:endParaRPr>
          </a:p>
          <a:p>
            <a:pPr marL="788670" lvl="1" indent="-514350" algn="just">
              <a:buClrTx/>
              <a:buFont typeface="+mj-lt"/>
              <a:buAutoNum type="alphaLcPeriod" startAt="2"/>
            </a:pPr>
            <a:r>
              <a:rPr lang="en-US" sz="2800" dirty="0" err="1"/>
              <a:t>Pertanggungjawaban</a:t>
            </a:r>
            <a:r>
              <a:rPr lang="en-US" sz="2800" dirty="0"/>
              <a:t> </a:t>
            </a:r>
            <a:r>
              <a:rPr lang="en-US" sz="2800" dirty="0" err="1"/>
              <a:t>Bendahara</a:t>
            </a:r>
            <a:r>
              <a:rPr lang="en-US" sz="2800" dirty="0"/>
              <a:t> </a:t>
            </a:r>
            <a:r>
              <a:rPr lang="en-US" sz="2800" dirty="0" err="1"/>
              <a:t>Pengeluaran</a:t>
            </a:r>
            <a:r>
              <a:rPr lang="en-US" sz="2800" dirty="0"/>
              <a:t>, </a:t>
            </a:r>
            <a:r>
              <a:rPr lang="en-US" sz="2800" dirty="0" err="1"/>
              <a:t>meliputi</a:t>
            </a:r>
            <a:r>
              <a:rPr lang="en-US" sz="2800" dirty="0"/>
              <a:t>:</a:t>
            </a:r>
            <a:endParaRPr lang="en-US" sz="2800" dirty="0"/>
          </a:p>
          <a:p>
            <a:pPr lvl="1" algn="just"/>
            <a:r>
              <a:rPr lang="en-US" sz="2800" b="1" dirty="0"/>
              <a:t>1) LPJ </a:t>
            </a:r>
            <a:r>
              <a:rPr lang="en-US" sz="2800" b="1" dirty="0" err="1"/>
              <a:t>Penggunaan</a:t>
            </a:r>
            <a:r>
              <a:rPr lang="en-US" sz="2800" b="1" dirty="0"/>
              <a:t> UP</a:t>
            </a:r>
            <a:endParaRPr lang="en-US" sz="2800" b="1" dirty="0"/>
          </a:p>
          <a:p>
            <a:pPr marL="1428750" lvl="2" indent="-514350" algn="just">
              <a:buClrTx/>
              <a:buFont typeface="+mj-lt"/>
              <a:buAutoNum type="alphaLcParenR"/>
            </a:pPr>
            <a:r>
              <a:rPr lang="en-US" sz="2800" dirty="0"/>
              <a:t>LPJ UP </a:t>
            </a:r>
            <a:r>
              <a:rPr lang="en-US" sz="2800" dirty="0" err="1"/>
              <a:t>dilakukan</a:t>
            </a:r>
            <a:r>
              <a:rPr lang="en-US" sz="2800" dirty="0"/>
              <a:t> </a:t>
            </a:r>
            <a:r>
              <a:rPr lang="en-US" sz="2800" dirty="0" err="1"/>
              <a:t>Bendahara</a:t>
            </a:r>
            <a:r>
              <a:rPr lang="en-US" sz="2800" dirty="0"/>
              <a:t> </a:t>
            </a:r>
            <a:r>
              <a:rPr lang="en-US" sz="2800" dirty="0" err="1"/>
              <a:t>Pengeluaran</a:t>
            </a:r>
            <a:r>
              <a:rPr lang="en-US" sz="2800" dirty="0"/>
              <a:t> </a:t>
            </a:r>
            <a:r>
              <a:rPr lang="en-US" sz="2800" dirty="0" err="1"/>
              <a:t>pada</a:t>
            </a:r>
            <a:r>
              <a:rPr lang="en-US" sz="2800" dirty="0"/>
              <a:t> </a:t>
            </a:r>
            <a:r>
              <a:rPr lang="en-US" sz="2800" b="1" i="1" dirty="0" err="1">
                <a:solidFill>
                  <a:srgbClr val="FF0000"/>
                </a:solidFill>
              </a:rPr>
              <a:t>setiap</a:t>
            </a:r>
            <a:r>
              <a:rPr lang="en-US" sz="2800" b="1" i="1" dirty="0">
                <a:solidFill>
                  <a:srgbClr val="FF0000"/>
                </a:solidFill>
              </a:rPr>
              <a:t> </a:t>
            </a:r>
            <a:r>
              <a:rPr lang="en-US" sz="2800" b="1" i="1" dirty="0" err="1">
                <a:solidFill>
                  <a:srgbClr val="FF0000"/>
                </a:solidFill>
              </a:rPr>
              <a:t>pengajuan</a:t>
            </a:r>
            <a:r>
              <a:rPr lang="en-US" sz="2800" b="1" i="1" dirty="0">
                <a:solidFill>
                  <a:srgbClr val="FF0000"/>
                </a:solidFill>
              </a:rPr>
              <a:t> GU.</a:t>
            </a:r>
            <a:endParaRPr lang="en-US" sz="2800" b="1" i="1" dirty="0">
              <a:solidFill>
                <a:srgbClr val="FF0000"/>
              </a:solidFill>
            </a:endParaRPr>
          </a:p>
          <a:p>
            <a:pPr marL="1428750" lvl="2" indent="-514350" algn="just">
              <a:buClrTx/>
              <a:buFont typeface="+mj-lt"/>
              <a:buAutoNum type="alphaLcParenR"/>
            </a:pPr>
            <a:r>
              <a:rPr lang="en-US" sz="2800" dirty="0"/>
              <a:t>LPJ UP </a:t>
            </a:r>
            <a:r>
              <a:rPr lang="en-US" sz="2800" dirty="0" err="1"/>
              <a:t>disampaikan</a:t>
            </a:r>
            <a:r>
              <a:rPr lang="en-US" sz="2800" dirty="0"/>
              <a:t> </a:t>
            </a:r>
            <a:r>
              <a:rPr lang="en-US" sz="2800" dirty="0" err="1"/>
              <a:t>kepada</a:t>
            </a:r>
            <a:r>
              <a:rPr lang="en-US" sz="2800" dirty="0"/>
              <a:t> PA </a:t>
            </a:r>
            <a:r>
              <a:rPr lang="en-US" sz="2800" dirty="0" err="1"/>
              <a:t>melalui</a:t>
            </a:r>
            <a:r>
              <a:rPr lang="en-US" sz="2800" dirty="0"/>
              <a:t> PPK-SKPD </a:t>
            </a:r>
            <a:r>
              <a:rPr lang="en-US" sz="2800" b="1" i="1" dirty="0" err="1">
                <a:solidFill>
                  <a:srgbClr val="FF0000"/>
                </a:solidFill>
              </a:rPr>
              <a:t>dilampiri</a:t>
            </a:r>
            <a:r>
              <a:rPr lang="en-US" sz="2800" b="1" i="1" dirty="0">
                <a:solidFill>
                  <a:srgbClr val="FF0000"/>
                </a:solidFill>
              </a:rPr>
              <a:t> </a:t>
            </a:r>
            <a:r>
              <a:rPr lang="en-US" sz="2800" b="1" i="1" dirty="0" err="1">
                <a:solidFill>
                  <a:srgbClr val="FF0000"/>
                </a:solidFill>
              </a:rPr>
              <a:t>bukti-bukti</a:t>
            </a:r>
            <a:r>
              <a:rPr lang="en-US" sz="2800" b="1" i="1" dirty="0">
                <a:solidFill>
                  <a:srgbClr val="FF0000"/>
                </a:solidFill>
              </a:rPr>
              <a:t> </a:t>
            </a:r>
            <a:r>
              <a:rPr lang="en-US" sz="2800" b="1" i="1" dirty="0" err="1">
                <a:solidFill>
                  <a:srgbClr val="FF0000"/>
                </a:solidFill>
              </a:rPr>
              <a:t>belanja</a:t>
            </a:r>
            <a:r>
              <a:rPr lang="en-US" sz="2800" b="1" i="1" dirty="0">
                <a:solidFill>
                  <a:srgbClr val="FF0000"/>
                </a:solidFill>
              </a:rPr>
              <a:t> yang </a:t>
            </a:r>
            <a:r>
              <a:rPr lang="en-US" sz="2800" b="1" i="1" dirty="0" err="1">
                <a:solidFill>
                  <a:srgbClr val="FF0000"/>
                </a:solidFill>
              </a:rPr>
              <a:t>lengkap</a:t>
            </a:r>
            <a:r>
              <a:rPr lang="en-US" sz="2800" b="1" i="1" dirty="0">
                <a:solidFill>
                  <a:srgbClr val="FF0000"/>
                </a:solidFill>
              </a:rPr>
              <a:t> </a:t>
            </a:r>
            <a:r>
              <a:rPr lang="en-US" sz="2800" b="1" i="1" dirty="0" err="1">
                <a:solidFill>
                  <a:srgbClr val="FF0000"/>
                </a:solidFill>
              </a:rPr>
              <a:t>dan</a:t>
            </a:r>
            <a:r>
              <a:rPr lang="en-US" sz="2800" b="1" i="1" dirty="0">
                <a:solidFill>
                  <a:srgbClr val="FF0000"/>
                </a:solidFill>
              </a:rPr>
              <a:t> </a:t>
            </a:r>
            <a:r>
              <a:rPr lang="en-US" sz="2800" b="1" i="1" dirty="0" err="1">
                <a:solidFill>
                  <a:srgbClr val="FF0000"/>
                </a:solidFill>
              </a:rPr>
              <a:t>sah</a:t>
            </a:r>
            <a:r>
              <a:rPr lang="en-US" sz="2800" b="1" i="1" dirty="0">
                <a:solidFill>
                  <a:srgbClr val="FF0000"/>
                </a:solidFill>
              </a:rPr>
              <a:t>.</a:t>
            </a:r>
            <a:endParaRPr lang="en-US" sz="2800" b="1" i="1" dirty="0">
              <a:solidFill>
                <a:srgbClr val="FF0000"/>
              </a:solidFill>
            </a:endParaRPr>
          </a:p>
        </p:txBody>
      </p:sp>
    </p:spTree>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1560" y="451998"/>
            <a:ext cx="8085735" cy="5674165"/>
          </a:xfrm>
          <a:solidFill>
            <a:srgbClr val="CCFFCC"/>
          </a:solidFill>
        </p:spPr>
        <p:txBody>
          <a:bodyPr>
            <a:noAutofit/>
          </a:bodyPr>
          <a:lstStyle/>
          <a:p>
            <a:pPr marL="1428750" lvl="2" indent="-514350" algn="just">
              <a:buClrTx/>
              <a:buFont typeface="+mj-lt"/>
              <a:buAutoNum type="alphaLcParenR" startAt="3"/>
            </a:pPr>
            <a:r>
              <a:rPr lang="en-US" sz="3200" dirty="0"/>
              <a:t>LPJ UP </a:t>
            </a:r>
            <a:r>
              <a:rPr lang="en-US" sz="3200" dirty="0" err="1"/>
              <a:t>dijadikan</a:t>
            </a:r>
            <a:r>
              <a:rPr lang="en-US" sz="3200" dirty="0"/>
              <a:t> </a:t>
            </a:r>
            <a:r>
              <a:rPr lang="en-US" sz="3200" dirty="0" err="1"/>
              <a:t>sebagai</a:t>
            </a:r>
            <a:r>
              <a:rPr lang="en-US" sz="3200" dirty="0"/>
              <a:t> </a:t>
            </a:r>
            <a:r>
              <a:rPr lang="en-US" sz="3200" b="1" i="1" dirty="0" err="1">
                <a:solidFill>
                  <a:srgbClr val="FF0000"/>
                </a:solidFill>
              </a:rPr>
              <a:t>lampiran</a:t>
            </a:r>
            <a:r>
              <a:rPr lang="en-US" sz="3200" b="1" i="1" dirty="0">
                <a:solidFill>
                  <a:srgbClr val="FF0000"/>
                </a:solidFill>
              </a:rPr>
              <a:t> </a:t>
            </a:r>
            <a:r>
              <a:rPr lang="en-US" sz="3200" b="1" i="1" dirty="0" err="1">
                <a:solidFill>
                  <a:srgbClr val="FF0000"/>
                </a:solidFill>
              </a:rPr>
              <a:t>pengajuan</a:t>
            </a:r>
            <a:r>
              <a:rPr lang="en-US" sz="3200" b="1" i="1" dirty="0">
                <a:solidFill>
                  <a:srgbClr val="FF0000"/>
                </a:solidFill>
              </a:rPr>
              <a:t> SPP-GU.</a:t>
            </a:r>
            <a:endParaRPr lang="en-US" sz="3200" b="1" i="1" dirty="0">
              <a:solidFill>
                <a:srgbClr val="FF0000"/>
              </a:solidFill>
            </a:endParaRPr>
          </a:p>
          <a:p>
            <a:pPr marL="1428750" lvl="2" indent="-514350" algn="just">
              <a:buClrTx/>
              <a:buFont typeface="+mj-lt"/>
              <a:buAutoNum type="alphaLcParenR" startAt="3"/>
            </a:pPr>
            <a:r>
              <a:rPr lang="en-US" sz="3200" dirty="0" err="1"/>
              <a:t>Pada</a:t>
            </a:r>
            <a:r>
              <a:rPr lang="en-US" sz="3200" dirty="0"/>
              <a:t> </a:t>
            </a:r>
            <a:r>
              <a:rPr lang="en-US" sz="3200" b="1" dirty="0" err="1"/>
              <a:t>akhir</a:t>
            </a:r>
            <a:r>
              <a:rPr lang="en-US" sz="3200" b="1" dirty="0"/>
              <a:t> </a:t>
            </a:r>
            <a:r>
              <a:rPr lang="en-US" sz="3200" b="1" dirty="0" err="1"/>
              <a:t>tahun</a:t>
            </a:r>
            <a:r>
              <a:rPr lang="en-US" sz="3200" b="1" dirty="0"/>
              <a:t> </a:t>
            </a:r>
            <a:r>
              <a:rPr lang="en-US" sz="3200" dirty="0"/>
              <a:t>LPJ UP :</a:t>
            </a:r>
            <a:endParaRPr lang="en-US" sz="3200" dirty="0"/>
          </a:p>
          <a:p>
            <a:pPr marL="1885950" lvl="3" indent="-514350" algn="just">
              <a:buClrTx/>
              <a:buFont typeface="+mj-ea"/>
              <a:buAutoNum type="circleNumDbPlain"/>
            </a:pPr>
            <a:endParaRPr lang="en-US" sz="2800" dirty="0"/>
          </a:p>
          <a:p>
            <a:pPr marL="1885950" lvl="3" indent="-514350" algn="just">
              <a:buClrTx/>
              <a:buFont typeface="+mj-ea"/>
              <a:buAutoNum type="circleNumDbPlain"/>
            </a:pPr>
            <a:r>
              <a:rPr lang="en-US" sz="2800" dirty="0" err="1"/>
              <a:t>disampaikan</a:t>
            </a:r>
            <a:r>
              <a:rPr lang="en-US" sz="2800" dirty="0"/>
              <a:t> </a:t>
            </a:r>
            <a:r>
              <a:rPr lang="en-US" sz="2800" dirty="0" err="1"/>
              <a:t>secara</a:t>
            </a:r>
            <a:r>
              <a:rPr lang="en-US" sz="2800" dirty="0"/>
              <a:t> </a:t>
            </a:r>
            <a:r>
              <a:rPr lang="en-US" sz="2800" dirty="0" err="1"/>
              <a:t>khusus</a:t>
            </a:r>
            <a:r>
              <a:rPr lang="en-US" sz="2800" dirty="0"/>
              <a:t> (</a:t>
            </a:r>
            <a:r>
              <a:rPr lang="en-US" sz="2800" b="1" i="1" dirty="0" err="1"/>
              <a:t>tidak</a:t>
            </a:r>
            <a:r>
              <a:rPr lang="en-US" sz="2800" b="1" i="1" dirty="0"/>
              <a:t> </a:t>
            </a:r>
            <a:r>
              <a:rPr lang="en-US" sz="2800" b="1" i="1" dirty="0" err="1"/>
              <a:t>menjadi</a:t>
            </a:r>
            <a:r>
              <a:rPr lang="en-US" sz="2800" b="1" i="1" dirty="0"/>
              <a:t> </a:t>
            </a:r>
            <a:r>
              <a:rPr lang="en-US" sz="2800" b="1" i="1" dirty="0" err="1"/>
              <a:t>lampiran</a:t>
            </a:r>
            <a:r>
              <a:rPr lang="en-US" sz="2800" b="1" i="1" dirty="0"/>
              <a:t> </a:t>
            </a:r>
            <a:r>
              <a:rPr lang="en-US" sz="2800" b="1" i="1" dirty="0" err="1"/>
              <a:t>pengajuan</a:t>
            </a:r>
            <a:r>
              <a:rPr lang="en-US" sz="2800" b="1" i="1" dirty="0"/>
              <a:t> GU</a:t>
            </a:r>
            <a:r>
              <a:rPr lang="en-US" sz="2800" dirty="0"/>
              <a:t>), </a:t>
            </a:r>
            <a:endParaRPr lang="en-US" sz="2800" dirty="0"/>
          </a:p>
          <a:p>
            <a:pPr marL="1885950" lvl="3" indent="-514350" algn="just">
              <a:buClrTx/>
              <a:buFont typeface="+mj-ea"/>
              <a:buAutoNum type="circleNumDbPlain"/>
            </a:pPr>
            <a:r>
              <a:rPr lang="en-US" sz="2800" dirty="0" err="1"/>
              <a:t>sekaligus</a:t>
            </a:r>
            <a:r>
              <a:rPr lang="en-US" sz="2800" dirty="0"/>
              <a:t> </a:t>
            </a:r>
            <a:r>
              <a:rPr lang="en-US" sz="2800" dirty="0" err="1"/>
              <a:t>sebagai</a:t>
            </a:r>
            <a:r>
              <a:rPr lang="en-US" sz="2800" dirty="0"/>
              <a:t> </a:t>
            </a:r>
            <a:r>
              <a:rPr lang="en-US" sz="2800" b="1" i="1" dirty="0" err="1"/>
              <a:t>laporan</a:t>
            </a:r>
            <a:r>
              <a:rPr lang="en-US" sz="2800" b="1" i="1" dirty="0"/>
              <a:t> </a:t>
            </a:r>
            <a:r>
              <a:rPr lang="en-US" sz="2800" b="1" i="1" dirty="0" err="1"/>
              <a:t>sisa</a:t>
            </a:r>
            <a:r>
              <a:rPr lang="en-US" sz="2800" b="1" i="1" dirty="0"/>
              <a:t> </a:t>
            </a:r>
            <a:r>
              <a:rPr lang="en-US" sz="2800" b="1" i="1" dirty="0" err="1"/>
              <a:t>dana</a:t>
            </a:r>
            <a:r>
              <a:rPr lang="en-US" sz="2800" b="1" i="1" dirty="0"/>
              <a:t> UP yang </a:t>
            </a:r>
            <a:r>
              <a:rPr lang="en-US" sz="2800" b="1" i="1" dirty="0" err="1"/>
              <a:t>tidak</a:t>
            </a:r>
            <a:r>
              <a:rPr lang="en-US" sz="2800" b="1" i="1" dirty="0"/>
              <a:t> </a:t>
            </a:r>
            <a:r>
              <a:rPr lang="en-US" sz="2800" b="1" i="1" dirty="0" err="1"/>
              <a:t>diperlukan</a:t>
            </a:r>
            <a:r>
              <a:rPr lang="en-US" sz="2800" b="1" i="1" dirty="0"/>
              <a:t> </a:t>
            </a:r>
            <a:r>
              <a:rPr lang="en-US" sz="2800" b="1" i="1" dirty="0" err="1"/>
              <a:t>lagi</a:t>
            </a:r>
            <a:r>
              <a:rPr lang="en-US" sz="2800" i="1" dirty="0"/>
              <a:t>. </a:t>
            </a:r>
            <a:endParaRPr lang="en-US" sz="2800" i="1" dirty="0"/>
          </a:p>
          <a:p>
            <a:pPr marL="1885950" lvl="3" indent="-514350" algn="just">
              <a:buClrTx/>
              <a:buFont typeface="+mj-ea"/>
              <a:buAutoNum type="circleNumDbPlain"/>
            </a:pPr>
            <a:r>
              <a:rPr lang="en-US" sz="2800" dirty="0" err="1"/>
              <a:t>Penyampaian</a:t>
            </a:r>
            <a:r>
              <a:rPr lang="en-US" sz="2800" dirty="0"/>
              <a:t> LPJ </a:t>
            </a:r>
            <a:r>
              <a:rPr lang="en-US" sz="2800" dirty="0" err="1"/>
              <a:t>ini</a:t>
            </a:r>
            <a:r>
              <a:rPr lang="en-US" sz="2800" dirty="0"/>
              <a:t> </a:t>
            </a:r>
            <a:r>
              <a:rPr lang="en-US" sz="2800" dirty="0" err="1"/>
              <a:t>diikuti</a:t>
            </a:r>
            <a:r>
              <a:rPr lang="en-US" sz="2800" dirty="0"/>
              <a:t> </a:t>
            </a:r>
            <a:r>
              <a:rPr lang="en-US" sz="2800" dirty="0" err="1"/>
              <a:t>dengan</a:t>
            </a:r>
            <a:r>
              <a:rPr lang="en-US" sz="2800" dirty="0"/>
              <a:t> </a:t>
            </a:r>
            <a:r>
              <a:rPr lang="en-US" sz="2800" b="1" i="1" dirty="0" err="1"/>
              <a:t>penyetoran</a:t>
            </a:r>
            <a:r>
              <a:rPr lang="en-US" sz="2800" b="1" i="1" dirty="0"/>
              <a:t> </a:t>
            </a:r>
            <a:r>
              <a:rPr lang="en-US" sz="2800" b="1" i="1" dirty="0" err="1"/>
              <a:t>sisa</a:t>
            </a:r>
            <a:r>
              <a:rPr lang="en-US" sz="2800" b="1" i="1" dirty="0"/>
              <a:t> </a:t>
            </a:r>
            <a:r>
              <a:rPr lang="en-US" sz="2800" b="1" i="1" dirty="0" err="1"/>
              <a:t>dana</a:t>
            </a:r>
            <a:r>
              <a:rPr lang="en-US" sz="2800" b="1" i="1" dirty="0"/>
              <a:t> UP </a:t>
            </a:r>
            <a:r>
              <a:rPr lang="en-US" sz="2800" b="1" i="1" dirty="0" err="1"/>
              <a:t>ke</a:t>
            </a:r>
            <a:r>
              <a:rPr lang="en-US" sz="2800" b="1" i="1" dirty="0"/>
              <a:t> RKUD.</a:t>
            </a:r>
            <a:endParaRPr lang="en-US" sz="2800" b="1" i="1" dirty="0"/>
          </a:p>
        </p:txBody>
      </p:sp>
    </p:spTree>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rotWithShape="1">
          <a:blip r:embed="rId1">
            <a:extLst>
              <a:ext uri="{28A0092B-C50C-407E-A947-70E740481C1C}">
                <a14:useLocalDpi xmlns:a14="http://schemas.microsoft.com/office/drawing/2010/main" val="0"/>
              </a:ext>
            </a:extLst>
          </a:blip>
          <a:srcRect t="409" b="39902"/>
          <a:stretch>
            <a:fillRect/>
          </a:stretch>
        </p:blipFill>
        <p:spPr bwMode="auto">
          <a:xfrm>
            <a:off x="457200" y="332656"/>
            <a:ext cx="7917176" cy="6327978"/>
          </a:xfrm>
          <a:prstGeom prst="rect">
            <a:avLst/>
          </a:prstGeom>
          <a:noFill/>
          <a:ln>
            <a:noFill/>
          </a:ln>
        </p:spPr>
      </p:pic>
    </p:spTree>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rotWithShape="1">
          <a:blip r:embed="rId1">
            <a:extLst>
              <a:ext uri="{28A0092B-C50C-407E-A947-70E740481C1C}">
                <a14:useLocalDpi xmlns:a14="http://schemas.microsoft.com/office/drawing/2010/main" val="0"/>
              </a:ext>
            </a:extLst>
          </a:blip>
          <a:srcRect t="54621"/>
          <a:stretch>
            <a:fillRect/>
          </a:stretch>
        </p:blipFill>
        <p:spPr bwMode="auto">
          <a:xfrm>
            <a:off x="753479" y="706416"/>
            <a:ext cx="7720673" cy="4696041"/>
          </a:xfrm>
          <a:prstGeom prst="rect">
            <a:avLst/>
          </a:prstGeom>
          <a:noFill/>
          <a:ln>
            <a:noFill/>
          </a:ln>
        </p:spPr>
      </p:pic>
    </p:spTree>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2440" y="563147"/>
            <a:ext cx="7620000" cy="5674165"/>
          </a:xfrm>
        </p:spPr>
        <p:txBody>
          <a:bodyPr>
            <a:normAutofit lnSpcReduction="10000"/>
          </a:bodyPr>
          <a:lstStyle/>
          <a:p>
            <a:pPr marL="0" lvl="1" indent="0" algn="just">
              <a:spcAft>
                <a:spcPts val="600"/>
              </a:spcAft>
              <a:buClrTx/>
              <a:buNone/>
            </a:pPr>
            <a:r>
              <a:rPr lang="en-US" sz="3200" dirty="0"/>
              <a:t>2) LPJ </a:t>
            </a:r>
            <a:r>
              <a:rPr lang="en-US" sz="3200" dirty="0" err="1"/>
              <a:t>penggunaan</a:t>
            </a:r>
            <a:r>
              <a:rPr lang="en-US" sz="3200" dirty="0"/>
              <a:t> TU</a:t>
            </a:r>
            <a:endParaRPr lang="en-US" sz="3200" dirty="0"/>
          </a:p>
          <a:p>
            <a:pPr marL="788670" lvl="1" indent="-514350" algn="just">
              <a:buFont typeface="+mj-lt"/>
              <a:buAutoNum type="alphaLcParenR"/>
            </a:pPr>
            <a:r>
              <a:rPr lang="en-US" sz="3200" dirty="0"/>
              <a:t>LPJ TU </a:t>
            </a:r>
            <a:r>
              <a:rPr lang="en-US" sz="3200" dirty="0" err="1"/>
              <a:t>dilakukan</a:t>
            </a:r>
            <a:r>
              <a:rPr lang="en-US" sz="3200" dirty="0"/>
              <a:t> </a:t>
            </a:r>
            <a:r>
              <a:rPr lang="en-US" sz="3200" dirty="0" err="1">
                <a:solidFill>
                  <a:srgbClr val="FF0000"/>
                </a:solidFill>
              </a:rPr>
              <a:t>setelah</a:t>
            </a:r>
            <a:r>
              <a:rPr lang="en-US" sz="3200" dirty="0">
                <a:solidFill>
                  <a:srgbClr val="FF0000"/>
                </a:solidFill>
              </a:rPr>
              <a:t> TU yang </a:t>
            </a:r>
            <a:r>
              <a:rPr lang="en-US" sz="3200" dirty="0" err="1">
                <a:solidFill>
                  <a:srgbClr val="FF0000"/>
                </a:solidFill>
              </a:rPr>
              <a:t>dikelolanya</a:t>
            </a:r>
            <a:r>
              <a:rPr lang="en-US" sz="3200" dirty="0">
                <a:solidFill>
                  <a:srgbClr val="FF0000"/>
                </a:solidFill>
              </a:rPr>
              <a:t> </a:t>
            </a:r>
            <a:r>
              <a:rPr lang="en-US" sz="3200" dirty="0" err="1">
                <a:solidFill>
                  <a:srgbClr val="FF0000"/>
                </a:solidFill>
              </a:rPr>
              <a:t>telah</a:t>
            </a:r>
            <a:r>
              <a:rPr lang="en-US" sz="3200" dirty="0">
                <a:solidFill>
                  <a:srgbClr val="FF0000"/>
                </a:solidFill>
              </a:rPr>
              <a:t> </a:t>
            </a:r>
            <a:r>
              <a:rPr lang="en-US" sz="3200" dirty="0" err="1">
                <a:solidFill>
                  <a:srgbClr val="FF0000"/>
                </a:solidFill>
              </a:rPr>
              <a:t>habis</a:t>
            </a:r>
            <a:r>
              <a:rPr lang="en-US" sz="3200" dirty="0">
                <a:solidFill>
                  <a:srgbClr val="FF0000"/>
                </a:solidFill>
              </a:rPr>
              <a:t>/</a:t>
            </a:r>
            <a:r>
              <a:rPr lang="en-US" sz="3200" dirty="0" err="1">
                <a:solidFill>
                  <a:srgbClr val="FF0000"/>
                </a:solidFill>
              </a:rPr>
              <a:t>selesai</a:t>
            </a:r>
            <a:r>
              <a:rPr lang="en-US" sz="3200" dirty="0">
                <a:solidFill>
                  <a:srgbClr val="FF0000"/>
                </a:solidFill>
              </a:rPr>
              <a:t> </a:t>
            </a:r>
            <a:r>
              <a:rPr lang="en-US" sz="3200" dirty="0" err="1"/>
              <a:t>mendanai</a:t>
            </a:r>
            <a:r>
              <a:rPr lang="en-US" sz="3200" dirty="0"/>
              <a:t> </a:t>
            </a:r>
            <a:r>
              <a:rPr lang="en-US" sz="3200" dirty="0" err="1"/>
              <a:t>suatu</a:t>
            </a:r>
            <a:r>
              <a:rPr lang="en-US" sz="3200" dirty="0"/>
              <a:t> sub </a:t>
            </a:r>
            <a:r>
              <a:rPr lang="en-US" sz="3200" dirty="0" err="1"/>
              <a:t>kegiatan</a:t>
            </a:r>
            <a:r>
              <a:rPr lang="en-US" sz="3200" dirty="0"/>
              <a:t> </a:t>
            </a:r>
            <a:r>
              <a:rPr lang="en-US" sz="3200" dirty="0" err="1"/>
              <a:t>atau</a:t>
            </a:r>
            <a:r>
              <a:rPr lang="en-US" sz="3200" dirty="0"/>
              <a:t> </a:t>
            </a:r>
            <a:r>
              <a:rPr lang="en-US" sz="3200" dirty="0" err="1"/>
              <a:t>telah</a:t>
            </a:r>
            <a:r>
              <a:rPr lang="en-US" sz="3200" dirty="0"/>
              <a:t> </a:t>
            </a:r>
            <a:r>
              <a:rPr lang="en-US" sz="3200" dirty="0" err="1"/>
              <a:t>sampai</a:t>
            </a:r>
            <a:r>
              <a:rPr lang="en-US" sz="3200" dirty="0"/>
              <a:t> </a:t>
            </a:r>
            <a:r>
              <a:rPr lang="en-US" sz="3200" dirty="0" err="1"/>
              <a:t>pada</a:t>
            </a:r>
            <a:r>
              <a:rPr lang="en-US" sz="3200" dirty="0"/>
              <a:t> </a:t>
            </a:r>
            <a:r>
              <a:rPr lang="en-US" sz="3200" dirty="0" err="1"/>
              <a:t>waktu</a:t>
            </a:r>
            <a:r>
              <a:rPr lang="en-US" sz="3200" dirty="0"/>
              <a:t> yang </a:t>
            </a:r>
            <a:r>
              <a:rPr lang="en-US" sz="3200" dirty="0" err="1"/>
              <a:t>ditentukan</a:t>
            </a:r>
            <a:r>
              <a:rPr lang="en-US" sz="3200" dirty="0"/>
              <a:t> </a:t>
            </a:r>
            <a:r>
              <a:rPr lang="en-US" sz="3200" dirty="0" err="1"/>
              <a:t>sejak</a:t>
            </a:r>
            <a:r>
              <a:rPr lang="en-US" sz="3200" dirty="0"/>
              <a:t> TU </a:t>
            </a:r>
            <a:r>
              <a:rPr lang="en-US" sz="3200" dirty="0" err="1"/>
              <a:t>diterima</a:t>
            </a:r>
            <a:r>
              <a:rPr lang="en-US" sz="3200" dirty="0"/>
              <a:t>.</a:t>
            </a:r>
            <a:endParaRPr lang="en-US" sz="3200" dirty="0"/>
          </a:p>
          <a:p>
            <a:pPr marL="788670" lvl="1" indent="-514350" algn="just">
              <a:buFont typeface="+mj-lt"/>
              <a:buAutoNum type="alphaLcParenR"/>
            </a:pPr>
            <a:r>
              <a:rPr lang="en-US" sz="3200" dirty="0"/>
              <a:t>LPJ TU </a:t>
            </a:r>
            <a:r>
              <a:rPr lang="en-US" sz="3200" dirty="0" err="1"/>
              <a:t>disampaikan</a:t>
            </a:r>
            <a:r>
              <a:rPr lang="en-US" sz="3200" dirty="0"/>
              <a:t> </a:t>
            </a:r>
            <a:r>
              <a:rPr lang="en-US" sz="3200" dirty="0" err="1"/>
              <a:t>ke</a:t>
            </a:r>
            <a:r>
              <a:rPr lang="en-US" sz="3200" dirty="0"/>
              <a:t> PA/KPA </a:t>
            </a:r>
            <a:r>
              <a:rPr lang="en-US" sz="3200" dirty="0" err="1"/>
              <a:t>melalui</a:t>
            </a:r>
            <a:r>
              <a:rPr lang="en-US" sz="3200" dirty="0"/>
              <a:t> PPK-SKPD/PPK-Unit SKPD </a:t>
            </a:r>
            <a:r>
              <a:rPr lang="en-US" sz="3200" dirty="0" err="1">
                <a:solidFill>
                  <a:srgbClr val="FF0000"/>
                </a:solidFill>
              </a:rPr>
              <a:t>dilampiri</a:t>
            </a:r>
            <a:r>
              <a:rPr lang="en-US" sz="3200" dirty="0">
                <a:solidFill>
                  <a:srgbClr val="FF0000"/>
                </a:solidFill>
              </a:rPr>
              <a:t> </a:t>
            </a:r>
            <a:r>
              <a:rPr lang="en-US" sz="3200" dirty="0" err="1">
                <a:solidFill>
                  <a:srgbClr val="FF0000"/>
                </a:solidFill>
              </a:rPr>
              <a:t>bukti-bukti</a:t>
            </a:r>
            <a:r>
              <a:rPr lang="en-US" sz="3200" dirty="0">
                <a:solidFill>
                  <a:srgbClr val="FF0000"/>
                </a:solidFill>
              </a:rPr>
              <a:t> </a:t>
            </a:r>
            <a:r>
              <a:rPr lang="en-US" sz="3200" dirty="0" err="1">
                <a:solidFill>
                  <a:srgbClr val="FF0000"/>
                </a:solidFill>
              </a:rPr>
              <a:t>belanja</a:t>
            </a:r>
            <a:r>
              <a:rPr lang="en-US" sz="3200" dirty="0">
                <a:solidFill>
                  <a:srgbClr val="FF0000"/>
                </a:solidFill>
              </a:rPr>
              <a:t> yang </a:t>
            </a:r>
            <a:r>
              <a:rPr lang="en-US" sz="3200" dirty="0" err="1">
                <a:solidFill>
                  <a:srgbClr val="FF0000"/>
                </a:solidFill>
              </a:rPr>
              <a:t>lengkap</a:t>
            </a:r>
            <a:r>
              <a:rPr lang="en-US" sz="3200" dirty="0">
                <a:solidFill>
                  <a:srgbClr val="FF0000"/>
                </a:solidFill>
              </a:rPr>
              <a:t> </a:t>
            </a:r>
            <a:r>
              <a:rPr lang="en-US" sz="3200" dirty="0" err="1">
                <a:solidFill>
                  <a:srgbClr val="FF0000"/>
                </a:solidFill>
              </a:rPr>
              <a:t>dan</a:t>
            </a:r>
            <a:r>
              <a:rPr lang="en-US" sz="3200" dirty="0">
                <a:solidFill>
                  <a:srgbClr val="FF0000"/>
                </a:solidFill>
              </a:rPr>
              <a:t> </a:t>
            </a:r>
            <a:r>
              <a:rPr lang="en-US" sz="3200" dirty="0" err="1">
                <a:solidFill>
                  <a:srgbClr val="FF0000"/>
                </a:solidFill>
              </a:rPr>
              <a:t>sah</a:t>
            </a:r>
            <a:r>
              <a:rPr lang="en-US" sz="3200" dirty="0">
                <a:solidFill>
                  <a:srgbClr val="FF0000"/>
                </a:solidFill>
              </a:rPr>
              <a:t>.</a:t>
            </a:r>
            <a:endParaRPr lang="en-US" sz="3200" dirty="0">
              <a:solidFill>
                <a:srgbClr val="FF0000"/>
              </a:solidFill>
            </a:endParaRPr>
          </a:p>
          <a:p>
            <a:pPr marL="788670" lvl="1" indent="-514350" algn="just">
              <a:buFont typeface="+mj-lt"/>
              <a:buAutoNum type="alphaLcParenR"/>
            </a:pPr>
            <a:r>
              <a:rPr lang="en-US" sz="3200" dirty="0"/>
              <a:t>PPK-SKPD/PPK-Unit SKPD </a:t>
            </a:r>
            <a:r>
              <a:rPr lang="en-US" sz="3200" dirty="0" err="1"/>
              <a:t>melakukan</a:t>
            </a:r>
            <a:r>
              <a:rPr lang="en-US" sz="3200" dirty="0"/>
              <a:t> </a:t>
            </a:r>
            <a:r>
              <a:rPr lang="en-US" sz="3200" dirty="0" err="1">
                <a:solidFill>
                  <a:srgbClr val="FF0000"/>
                </a:solidFill>
              </a:rPr>
              <a:t>verifikasi</a:t>
            </a:r>
            <a:r>
              <a:rPr lang="en-US" sz="3200" dirty="0">
                <a:solidFill>
                  <a:srgbClr val="FF0000"/>
                </a:solidFill>
              </a:rPr>
              <a:t> </a:t>
            </a:r>
            <a:r>
              <a:rPr lang="en-US" sz="3200" dirty="0" err="1"/>
              <a:t>sebelum</a:t>
            </a:r>
            <a:r>
              <a:rPr lang="en-US" sz="3200" dirty="0"/>
              <a:t> </a:t>
            </a:r>
            <a:r>
              <a:rPr lang="en-US" sz="3200" dirty="0" err="1"/>
              <a:t>ditandatangani</a:t>
            </a:r>
            <a:r>
              <a:rPr lang="en-US" sz="3200" dirty="0"/>
              <a:t> </a:t>
            </a:r>
            <a:r>
              <a:rPr lang="en-US" sz="3200" dirty="0" err="1"/>
              <a:t>oleh</a:t>
            </a:r>
            <a:r>
              <a:rPr lang="en-US" sz="3200" dirty="0"/>
              <a:t> PA/KPA.</a:t>
            </a:r>
            <a:endParaRPr lang="en-US" sz="3200" dirty="0">
              <a:solidFill>
                <a:srgbClr val="FF0000"/>
              </a:solidFill>
            </a:endParaRPr>
          </a:p>
          <a:p>
            <a:pPr marL="788670" lvl="1" indent="-514350" algn="just">
              <a:buFont typeface="+mj-lt"/>
              <a:buAutoNum type="alphaLcParenR"/>
            </a:pPr>
            <a:endParaRPr lang="en-US" sz="3200" dirty="0"/>
          </a:p>
        </p:txBody>
      </p:sp>
    </p:spTree>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rotWithShape="1">
          <a:blip r:embed="rId1">
            <a:extLst>
              <a:ext uri="{28A0092B-C50C-407E-A947-70E740481C1C}">
                <a14:useLocalDpi xmlns:a14="http://schemas.microsoft.com/office/drawing/2010/main" val="0"/>
              </a:ext>
            </a:extLst>
          </a:blip>
          <a:srcRect t="277" b="26589"/>
          <a:stretch>
            <a:fillRect/>
          </a:stretch>
        </p:blipFill>
        <p:spPr bwMode="auto">
          <a:xfrm>
            <a:off x="723900" y="260648"/>
            <a:ext cx="7696200" cy="6408712"/>
          </a:xfrm>
          <a:prstGeom prst="rect">
            <a:avLst/>
          </a:prstGeom>
          <a:noFill/>
          <a:ln>
            <a:noFill/>
          </a:ln>
        </p:spPr>
      </p:pic>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98022" y="692696"/>
            <a:ext cx="8115300" cy="5184576"/>
          </a:xfrm>
        </p:spPr>
        <p:txBody>
          <a:bodyPr>
            <a:normAutofit lnSpcReduction="10000"/>
          </a:bodyPr>
          <a:lstStyle/>
          <a:p>
            <a:pPr marL="316865" indent="-316865" algn="just">
              <a:lnSpc>
                <a:spcPct val="110000"/>
              </a:lnSpc>
              <a:spcBef>
                <a:spcPts val="0"/>
              </a:spcBef>
              <a:buFont typeface="+mj-lt"/>
              <a:buAutoNum type="alphaLcPeriod" startAt="8"/>
            </a:pPr>
            <a:r>
              <a:rPr lang="en-US" sz="1385" dirty="0" err="1">
                <a:latin typeface="Arial" panose="020B0604020202020204" pitchFamily="34" charset="0"/>
                <a:cs typeface="Arial" panose="020B0604020202020204" pitchFamily="34" charset="0"/>
              </a:rPr>
              <a:t>Selain</a:t>
            </a:r>
            <a:r>
              <a:rPr lang="en-US" sz="1385" dirty="0">
                <a:latin typeface="Arial" panose="020B0604020202020204" pitchFamily="34" charset="0"/>
                <a:cs typeface="Arial" panose="020B0604020202020204" pitchFamily="34" charset="0"/>
              </a:rPr>
              <a:t> </a:t>
            </a:r>
            <a:r>
              <a:rPr lang="en-US" sz="1385" dirty="0" err="1">
                <a:latin typeface="Arial" panose="020B0604020202020204" pitchFamily="34" charset="0"/>
                <a:cs typeface="Arial" panose="020B0604020202020204" pitchFamily="34" charset="0"/>
              </a:rPr>
              <a:t>tugas</a:t>
            </a:r>
            <a:r>
              <a:rPr lang="en-US" sz="1385" dirty="0">
                <a:latin typeface="Arial" panose="020B0604020202020204" pitchFamily="34" charset="0"/>
                <a:cs typeface="Arial" panose="020B0604020202020204" pitchFamily="34" charset="0"/>
              </a:rPr>
              <a:t> </a:t>
            </a:r>
            <a:r>
              <a:rPr lang="en-US" sz="1385" dirty="0" err="1">
                <a:latin typeface="Arial" panose="020B0604020202020204" pitchFamily="34" charset="0"/>
                <a:cs typeface="Arial" panose="020B0604020202020204" pitchFamily="34" charset="0"/>
              </a:rPr>
              <a:t>dan</a:t>
            </a:r>
            <a:r>
              <a:rPr lang="en-US" sz="1385" dirty="0">
                <a:latin typeface="Arial" panose="020B0604020202020204" pitchFamily="34" charset="0"/>
                <a:cs typeface="Arial" panose="020B0604020202020204" pitchFamily="34" charset="0"/>
              </a:rPr>
              <a:t> </a:t>
            </a:r>
            <a:r>
              <a:rPr lang="en-US" sz="1385" dirty="0" err="1">
                <a:latin typeface="Arial" panose="020B0604020202020204" pitchFamily="34" charset="0"/>
                <a:cs typeface="Arial" panose="020B0604020202020204" pitchFamily="34" charset="0"/>
              </a:rPr>
              <a:t>wewenang</a:t>
            </a:r>
            <a:r>
              <a:rPr lang="en-US" sz="1385" dirty="0">
                <a:latin typeface="Arial" panose="020B0604020202020204" pitchFamily="34" charset="0"/>
                <a:cs typeface="Arial" panose="020B0604020202020204" pitchFamily="34" charset="0"/>
              </a:rPr>
              <a:t> </a:t>
            </a:r>
            <a:r>
              <a:rPr lang="en-US" sz="1385" dirty="0" err="1">
                <a:latin typeface="Arial" panose="020B0604020202020204" pitchFamily="34" charset="0"/>
                <a:cs typeface="Arial" panose="020B0604020202020204" pitchFamily="34" charset="0"/>
              </a:rPr>
              <a:t>Bendahara</a:t>
            </a:r>
            <a:r>
              <a:rPr lang="en-US" sz="1385" dirty="0">
                <a:latin typeface="Arial" panose="020B0604020202020204" pitchFamily="34" charset="0"/>
                <a:cs typeface="Arial" panose="020B0604020202020204" pitchFamily="34" charset="0"/>
              </a:rPr>
              <a:t> </a:t>
            </a:r>
            <a:r>
              <a:rPr lang="en-US" sz="1385" dirty="0" err="1">
                <a:latin typeface="Arial" panose="020B0604020202020204" pitchFamily="34" charset="0"/>
                <a:cs typeface="Arial" panose="020B0604020202020204" pitchFamily="34" charset="0"/>
              </a:rPr>
              <a:t>Pengeluaran</a:t>
            </a:r>
            <a:r>
              <a:rPr lang="en-US" sz="1385" dirty="0">
                <a:latin typeface="Arial" panose="020B0604020202020204" pitchFamily="34" charset="0"/>
                <a:cs typeface="Arial" panose="020B0604020202020204" pitchFamily="34" charset="0"/>
              </a:rPr>
              <a:t> </a:t>
            </a:r>
            <a:r>
              <a:rPr lang="en-US" sz="1385" dirty="0" err="1">
                <a:latin typeface="Arial" panose="020B0604020202020204" pitchFamily="34" charset="0"/>
                <a:cs typeface="Arial" panose="020B0604020202020204" pitchFamily="34" charset="0"/>
              </a:rPr>
              <a:t>pembantu</a:t>
            </a:r>
            <a:r>
              <a:rPr lang="en-US" sz="1385" dirty="0">
                <a:latin typeface="Arial" panose="020B0604020202020204" pitchFamily="34" charset="0"/>
                <a:cs typeface="Arial" panose="020B0604020202020204" pitchFamily="34" charset="0"/>
              </a:rPr>
              <a:t> </a:t>
            </a:r>
            <a:r>
              <a:rPr lang="en-US" sz="1385" dirty="0" err="1">
                <a:latin typeface="Arial" panose="020B0604020202020204" pitchFamily="34" charset="0"/>
                <a:cs typeface="Arial" panose="020B0604020202020204" pitchFamily="34" charset="0"/>
              </a:rPr>
              <a:t>memiliki</a:t>
            </a:r>
            <a:r>
              <a:rPr lang="en-US" sz="1385" dirty="0">
                <a:latin typeface="Arial" panose="020B0604020202020204" pitchFamily="34" charset="0"/>
                <a:cs typeface="Arial" panose="020B0604020202020204" pitchFamily="34" charset="0"/>
              </a:rPr>
              <a:t> </a:t>
            </a:r>
            <a:r>
              <a:rPr lang="en-US" sz="1385" dirty="0" err="1">
                <a:latin typeface="Arial" panose="020B0604020202020204" pitchFamily="34" charset="0"/>
                <a:cs typeface="Arial" panose="020B0604020202020204" pitchFamily="34" charset="0"/>
              </a:rPr>
              <a:t>tugas</a:t>
            </a:r>
            <a:r>
              <a:rPr lang="en-US" sz="1385" dirty="0">
                <a:latin typeface="Arial" panose="020B0604020202020204" pitchFamily="34" charset="0"/>
                <a:cs typeface="Arial" panose="020B0604020202020204" pitchFamily="34" charset="0"/>
              </a:rPr>
              <a:t> </a:t>
            </a:r>
            <a:r>
              <a:rPr lang="en-US" sz="1385" dirty="0" err="1">
                <a:latin typeface="Arial" panose="020B0604020202020204" pitchFamily="34" charset="0"/>
                <a:cs typeface="Arial" panose="020B0604020202020204" pitchFamily="34" charset="0"/>
              </a:rPr>
              <a:t>dan</a:t>
            </a:r>
            <a:r>
              <a:rPr lang="en-US" sz="1385" dirty="0">
                <a:latin typeface="Arial" panose="020B0604020202020204" pitchFamily="34" charset="0"/>
                <a:cs typeface="Arial" panose="020B0604020202020204" pitchFamily="34" charset="0"/>
              </a:rPr>
              <a:t> </a:t>
            </a:r>
            <a:r>
              <a:rPr lang="en-US" sz="1385" dirty="0" err="1">
                <a:latin typeface="Arial" panose="020B0604020202020204" pitchFamily="34" charset="0"/>
                <a:cs typeface="Arial" panose="020B0604020202020204" pitchFamily="34" charset="0"/>
              </a:rPr>
              <a:t>wewenang</a:t>
            </a:r>
            <a:r>
              <a:rPr lang="en-US" sz="1385" dirty="0">
                <a:latin typeface="Arial" panose="020B0604020202020204" pitchFamily="34" charset="0"/>
                <a:cs typeface="Arial" panose="020B0604020202020204" pitchFamily="34" charset="0"/>
              </a:rPr>
              <a:t> </a:t>
            </a:r>
            <a:r>
              <a:rPr lang="en-US" sz="1385" dirty="0" err="1">
                <a:latin typeface="Arial" panose="020B0604020202020204" pitchFamily="34" charset="0"/>
                <a:cs typeface="Arial" panose="020B0604020202020204" pitchFamily="34" charset="0"/>
              </a:rPr>
              <a:t>lainnya</a:t>
            </a:r>
            <a:r>
              <a:rPr lang="en-US" sz="1385" dirty="0">
                <a:latin typeface="Arial" panose="020B0604020202020204" pitchFamily="34" charset="0"/>
                <a:cs typeface="Arial" panose="020B0604020202020204" pitchFamily="34" charset="0"/>
              </a:rPr>
              <a:t> </a:t>
            </a:r>
            <a:r>
              <a:rPr lang="en-US" sz="1385" dirty="0" err="1">
                <a:latin typeface="Arial" panose="020B0604020202020204" pitchFamily="34" charset="0"/>
                <a:cs typeface="Arial" panose="020B0604020202020204" pitchFamily="34" charset="0"/>
              </a:rPr>
              <a:t>meliputi</a:t>
            </a:r>
            <a:r>
              <a:rPr lang="en-US" sz="1385" dirty="0">
                <a:latin typeface="Arial" panose="020B0604020202020204" pitchFamily="34" charset="0"/>
                <a:cs typeface="Arial" panose="020B0604020202020204" pitchFamily="34" charset="0"/>
              </a:rPr>
              <a:t>:</a:t>
            </a:r>
            <a:endParaRPr lang="id-ID" sz="1385" dirty="0">
              <a:latin typeface="Arial" panose="020B0604020202020204" pitchFamily="34" charset="0"/>
              <a:cs typeface="Arial" panose="020B0604020202020204" pitchFamily="34" charset="0"/>
            </a:endParaRPr>
          </a:p>
          <a:p>
            <a:pPr marL="574040" lvl="1" indent="-316865" algn="just">
              <a:lnSpc>
                <a:spcPct val="110000"/>
              </a:lnSpc>
              <a:spcBef>
                <a:spcPts val="0"/>
              </a:spcBef>
              <a:buFont typeface="+mj-lt"/>
              <a:buAutoNum type="arabicParenR"/>
            </a:pPr>
            <a:r>
              <a:rPr lang="en-US" sz="1385" dirty="0" err="1">
                <a:latin typeface="Arial" panose="020B0604020202020204" pitchFamily="34" charset="0"/>
                <a:cs typeface="Arial" panose="020B0604020202020204" pitchFamily="34" charset="0"/>
              </a:rPr>
              <a:t>melakukan</a:t>
            </a:r>
            <a:r>
              <a:rPr lang="en-US" sz="1385" dirty="0">
                <a:latin typeface="Arial" panose="020B0604020202020204" pitchFamily="34" charset="0"/>
                <a:cs typeface="Arial" panose="020B0604020202020204" pitchFamily="34" charset="0"/>
              </a:rPr>
              <a:t> </a:t>
            </a:r>
            <a:r>
              <a:rPr lang="en-US" sz="1385" dirty="0" err="1">
                <a:latin typeface="Arial" panose="020B0604020202020204" pitchFamily="34" charset="0"/>
                <a:cs typeface="Arial" panose="020B0604020202020204" pitchFamily="34" charset="0"/>
              </a:rPr>
              <a:t>rekonsiliasi</a:t>
            </a:r>
            <a:r>
              <a:rPr lang="en-US" sz="1385" dirty="0">
                <a:latin typeface="Arial" panose="020B0604020202020204" pitchFamily="34" charset="0"/>
                <a:cs typeface="Arial" panose="020B0604020202020204" pitchFamily="34" charset="0"/>
              </a:rPr>
              <a:t> </a:t>
            </a:r>
            <a:r>
              <a:rPr lang="en-US" sz="1385" dirty="0" err="1">
                <a:latin typeface="Arial" panose="020B0604020202020204" pitchFamily="34" charset="0"/>
                <a:cs typeface="Arial" panose="020B0604020202020204" pitchFamily="34" charset="0"/>
              </a:rPr>
              <a:t>dengan</a:t>
            </a:r>
            <a:r>
              <a:rPr lang="en-US" sz="1385" dirty="0">
                <a:latin typeface="Arial" panose="020B0604020202020204" pitchFamily="34" charset="0"/>
                <a:cs typeface="Arial" panose="020B0604020202020204" pitchFamily="34" charset="0"/>
              </a:rPr>
              <a:t> </a:t>
            </a:r>
            <a:r>
              <a:rPr lang="en-US" sz="1385" dirty="0" err="1">
                <a:latin typeface="Arial" panose="020B0604020202020204" pitchFamily="34" charset="0"/>
                <a:cs typeface="Arial" panose="020B0604020202020204" pitchFamily="34" charset="0"/>
              </a:rPr>
              <a:t>pihak</a:t>
            </a:r>
            <a:r>
              <a:rPr lang="en-US" sz="1385" dirty="0">
                <a:latin typeface="Arial" panose="020B0604020202020204" pitchFamily="34" charset="0"/>
                <a:cs typeface="Arial" panose="020B0604020202020204" pitchFamily="34" charset="0"/>
              </a:rPr>
              <a:t> bank yang </a:t>
            </a:r>
            <a:r>
              <a:rPr lang="en-US" sz="1385" dirty="0" err="1">
                <a:latin typeface="Arial" panose="020B0604020202020204" pitchFamily="34" charset="0"/>
                <a:cs typeface="Arial" panose="020B0604020202020204" pitchFamily="34" charset="0"/>
              </a:rPr>
              <a:t>ditetapkan</a:t>
            </a:r>
            <a:r>
              <a:rPr lang="en-US" sz="1385" dirty="0">
                <a:latin typeface="Arial" panose="020B0604020202020204" pitchFamily="34" charset="0"/>
                <a:cs typeface="Arial" panose="020B0604020202020204" pitchFamily="34" charset="0"/>
              </a:rPr>
              <a:t> </a:t>
            </a:r>
            <a:r>
              <a:rPr lang="en-US" sz="1385" dirty="0" err="1">
                <a:latin typeface="Arial" panose="020B0604020202020204" pitchFamily="34" charset="0"/>
                <a:cs typeface="Arial" panose="020B0604020202020204" pitchFamily="34" charset="0"/>
              </a:rPr>
              <a:t>oleh</a:t>
            </a:r>
            <a:r>
              <a:rPr lang="en-US" sz="1385" dirty="0">
                <a:latin typeface="Arial" panose="020B0604020202020204" pitchFamily="34" charset="0"/>
                <a:cs typeface="Arial" panose="020B0604020202020204" pitchFamily="34" charset="0"/>
              </a:rPr>
              <a:t> </a:t>
            </a:r>
            <a:r>
              <a:rPr lang="en-US" sz="1385" dirty="0" err="1">
                <a:latin typeface="Arial" panose="020B0604020202020204" pitchFamily="34" charset="0"/>
                <a:cs typeface="Arial" panose="020B0604020202020204" pitchFamily="34" charset="0"/>
              </a:rPr>
              <a:t>Kepala</a:t>
            </a:r>
            <a:r>
              <a:rPr lang="en-US" sz="1385" dirty="0">
                <a:latin typeface="Arial" panose="020B0604020202020204" pitchFamily="34" charset="0"/>
                <a:cs typeface="Arial" panose="020B0604020202020204" pitchFamily="34" charset="0"/>
              </a:rPr>
              <a:t> Daerah;</a:t>
            </a:r>
            <a:endParaRPr lang="id-ID" sz="1385" dirty="0">
              <a:latin typeface="Arial" panose="020B0604020202020204" pitchFamily="34" charset="0"/>
              <a:cs typeface="Arial" panose="020B0604020202020204" pitchFamily="34" charset="0"/>
            </a:endParaRPr>
          </a:p>
          <a:p>
            <a:pPr marL="574040" lvl="1" indent="-316865" algn="just">
              <a:lnSpc>
                <a:spcPct val="110000"/>
              </a:lnSpc>
              <a:spcBef>
                <a:spcPts val="0"/>
              </a:spcBef>
              <a:buFont typeface="+mj-lt"/>
              <a:buAutoNum type="arabicParenR"/>
            </a:pPr>
            <a:r>
              <a:rPr lang="en-US" sz="1385" dirty="0" err="1">
                <a:latin typeface="Arial" panose="020B0604020202020204" pitchFamily="34" charset="0"/>
                <a:cs typeface="Arial" panose="020B0604020202020204" pitchFamily="34" charset="0"/>
              </a:rPr>
              <a:t>memeriksa</a:t>
            </a:r>
            <a:r>
              <a:rPr lang="en-US" sz="1385" dirty="0">
                <a:latin typeface="Arial" panose="020B0604020202020204" pitchFamily="34" charset="0"/>
                <a:cs typeface="Arial" panose="020B0604020202020204" pitchFamily="34" charset="0"/>
              </a:rPr>
              <a:t> </a:t>
            </a:r>
            <a:r>
              <a:rPr lang="en-US" sz="1385" dirty="0" err="1">
                <a:latin typeface="Arial" panose="020B0604020202020204" pitchFamily="34" charset="0"/>
                <a:cs typeface="Arial" panose="020B0604020202020204" pitchFamily="34" charset="0"/>
              </a:rPr>
              <a:t>kas</a:t>
            </a:r>
            <a:r>
              <a:rPr lang="en-US" sz="1385" dirty="0">
                <a:latin typeface="Arial" panose="020B0604020202020204" pitchFamily="34" charset="0"/>
                <a:cs typeface="Arial" panose="020B0604020202020204" pitchFamily="34" charset="0"/>
              </a:rPr>
              <a:t> </a:t>
            </a:r>
            <a:r>
              <a:rPr lang="en-US" sz="1385" dirty="0" err="1">
                <a:latin typeface="Arial" panose="020B0604020202020204" pitchFamily="34" charset="0"/>
                <a:cs typeface="Arial" panose="020B0604020202020204" pitchFamily="34" charset="0"/>
              </a:rPr>
              <a:t>secara</a:t>
            </a:r>
            <a:r>
              <a:rPr lang="en-US" sz="1385" dirty="0">
                <a:latin typeface="Arial" panose="020B0604020202020204" pitchFamily="34" charset="0"/>
                <a:cs typeface="Arial" panose="020B0604020202020204" pitchFamily="34" charset="0"/>
              </a:rPr>
              <a:t> </a:t>
            </a:r>
            <a:r>
              <a:rPr lang="en-US" sz="1385" dirty="0" err="1">
                <a:latin typeface="Arial" panose="020B0604020202020204" pitchFamily="34" charset="0"/>
                <a:cs typeface="Arial" panose="020B0604020202020204" pitchFamily="34" charset="0"/>
              </a:rPr>
              <a:t>periodik</a:t>
            </a:r>
            <a:r>
              <a:rPr lang="en-US" sz="1385" dirty="0">
                <a:latin typeface="Arial" panose="020B0604020202020204" pitchFamily="34" charset="0"/>
                <a:cs typeface="Arial" panose="020B0604020202020204" pitchFamily="34" charset="0"/>
              </a:rPr>
              <a:t>;</a:t>
            </a:r>
            <a:endParaRPr lang="id-ID" sz="1385" dirty="0">
              <a:latin typeface="Arial" panose="020B0604020202020204" pitchFamily="34" charset="0"/>
              <a:cs typeface="Arial" panose="020B0604020202020204" pitchFamily="34" charset="0"/>
            </a:endParaRPr>
          </a:p>
          <a:p>
            <a:pPr marL="574040" lvl="1" indent="-316865" algn="just">
              <a:lnSpc>
                <a:spcPct val="110000"/>
              </a:lnSpc>
              <a:spcBef>
                <a:spcPts val="0"/>
              </a:spcBef>
              <a:buFont typeface="+mj-lt"/>
              <a:buAutoNum type="arabicParenR"/>
            </a:pPr>
            <a:r>
              <a:rPr lang="en-US" sz="1385" dirty="0" err="1">
                <a:latin typeface="Arial" panose="020B0604020202020204" pitchFamily="34" charset="0"/>
                <a:cs typeface="Arial" panose="020B0604020202020204" pitchFamily="34" charset="0"/>
              </a:rPr>
              <a:t>menerima</a:t>
            </a:r>
            <a:r>
              <a:rPr lang="en-US" sz="1385" dirty="0">
                <a:latin typeface="Arial" panose="020B0604020202020204" pitchFamily="34" charset="0"/>
                <a:cs typeface="Arial" panose="020B0604020202020204" pitchFamily="34" charset="0"/>
              </a:rPr>
              <a:t> </a:t>
            </a:r>
            <a:r>
              <a:rPr lang="en-US" sz="1385" dirty="0" err="1">
                <a:latin typeface="Arial" panose="020B0604020202020204" pitchFamily="34" charset="0"/>
                <a:cs typeface="Arial" panose="020B0604020202020204" pitchFamily="34" charset="0"/>
              </a:rPr>
              <a:t>dokumen</a:t>
            </a:r>
            <a:r>
              <a:rPr lang="en-US" sz="1385" dirty="0">
                <a:latin typeface="Arial" panose="020B0604020202020204" pitchFamily="34" charset="0"/>
                <a:cs typeface="Arial" panose="020B0604020202020204" pitchFamily="34" charset="0"/>
              </a:rPr>
              <a:t> </a:t>
            </a:r>
            <a:r>
              <a:rPr lang="en-US" sz="1385" dirty="0" err="1">
                <a:latin typeface="Arial" panose="020B0604020202020204" pitchFamily="34" charset="0"/>
                <a:cs typeface="Arial" panose="020B0604020202020204" pitchFamily="34" charset="0"/>
              </a:rPr>
              <a:t>bukti</a:t>
            </a:r>
            <a:r>
              <a:rPr lang="en-US" sz="1385" dirty="0">
                <a:latin typeface="Arial" panose="020B0604020202020204" pitchFamily="34" charset="0"/>
                <a:cs typeface="Arial" panose="020B0604020202020204" pitchFamily="34" charset="0"/>
              </a:rPr>
              <a:t> </a:t>
            </a:r>
            <a:r>
              <a:rPr lang="en-US" sz="1385" dirty="0" err="1">
                <a:latin typeface="Arial" panose="020B0604020202020204" pitchFamily="34" charset="0"/>
                <a:cs typeface="Arial" panose="020B0604020202020204" pitchFamily="34" charset="0"/>
              </a:rPr>
              <a:t>transaksi</a:t>
            </a:r>
            <a:r>
              <a:rPr lang="en-US" sz="1385" dirty="0">
                <a:latin typeface="Arial" panose="020B0604020202020204" pitchFamily="34" charset="0"/>
                <a:cs typeface="Arial" panose="020B0604020202020204" pitchFamily="34" charset="0"/>
              </a:rPr>
              <a:t> </a:t>
            </a:r>
            <a:r>
              <a:rPr lang="en-US" sz="1385" dirty="0" err="1">
                <a:latin typeface="Arial" panose="020B0604020202020204" pitchFamily="34" charset="0"/>
                <a:cs typeface="Arial" panose="020B0604020202020204" pitchFamily="34" charset="0"/>
              </a:rPr>
              <a:t>secara</a:t>
            </a:r>
            <a:r>
              <a:rPr lang="en-US" sz="1385" dirty="0">
                <a:latin typeface="Arial" panose="020B0604020202020204" pitchFamily="34" charset="0"/>
                <a:cs typeface="Arial" panose="020B0604020202020204" pitchFamily="34" charset="0"/>
              </a:rPr>
              <a:t> </a:t>
            </a:r>
            <a:r>
              <a:rPr lang="en-US" sz="1385" dirty="0" err="1">
                <a:latin typeface="Arial" panose="020B0604020202020204" pitchFamily="34" charset="0"/>
                <a:cs typeface="Arial" panose="020B0604020202020204" pitchFamily="34" charset="0"/>
              </a:rPr>
              <a:t>elektronik</a:t>
            </a:r>
            <a:r>
              <a:rPr lang="en-US" sz="1385" dirty="0">
                <a:latin typeface="Arial" panose="020B0604020202020204" pitchFamily="34" charset="0"/>
                <a:cs typeface="Arial" panose="020B0604020202020204" pitchFamily="34" charset="0"/>
              </a:rPr>
              <a:t> </a:t>
            </a:r>
            <a:r>
              <a:rPr lang="en-US" sz="1385" dirty="0" err="1">
                <a:latin typeface="Arial" panose="020B0604020202020204" pitchFamily="34" charset="0"/>
                <a:cs typeface="Arial" panose="020B0604020202020204" pitchFamily="34" charset="0"/>
              </a:rPr>
              <a:t>atau</a:t>
            </a:r>
            <a:r>
              <a:rPr lang="en-US" sz="1385" dirty="0">
                <a:latin typeface="Arial" panose="020B0604020202020204" pitchFamily="34" charset="0"/>
                <a:cs typeface="Arial" panose="020B0604020202020204" pitchFamily="34" charset="0"/>
              </a:rPr>
              <a:t> </a:t>
            </a:r>
            <a:r>
              <a:rPr lang="en-US" sz="1385" dirty="0" err="1">
                <a:latin typeface="Arial" panose="020B0604020202020204" pitchFamily="34" charset="0"/>
                <a:cs typeface="Arial" panose="020B0604020202020204" pitchFamily="34" charset="0"/>
              </a:rPr>
              <a:t>dokumen</a:t>
            </a:r>
            <a:r>
              <a:rPr lang="en-US" sz="1385" dirty="0">
                <a:latin typeface="Arial" panose="020B0604020202020204" pitchFamily="34" charset="0"/>
                <a:cs typeface="Arial" panose="020B0604020202020204" pitchFamily="34" charset="0"/>
              </a:rPr>
              <a:t> </a:t>
            </a:r>
            <a:r>
              <a:rPr lang="en-US" sz="1385" dirty="0" err="1">
                <a:latin typeface="Arial" panose="020B0604020202020204" pitchFamily="34" charset="0"/>
                <a:cs typeface="Arial" panose="020B0604020202020204" pitchFamily="34" charset="0"/>
              </a:rPr>
              <a:t>fisik</a:t>
            </a:r>
            <a:r>
              <a:rPr lang="en-US" sz="1385" dirty="0">
                <a:latin typeface="Arial" panose="020B0604020202020204" pitchFamily="34" charset="0"/>
                <a:cs typeface="Arial" panose="020B0604020202020204" pitchFamily="34" charset="0"/>
              </a:rPr>
              <a:t> </a:t>
            </a:r>
            <a:r>
              <a:rPr lang="en-US" sz="1385" dirty="0" err="1">
                <a:latin typeface="Arial" panose="020B0604020202020204" pitchFamily="34" charset="0"/>
                <a:cs typeface="Arial" panose="020B0604020202020204" pitchFamily="34" charset="0"/>
              </a:rPr>
              <a:t>dari</a:t>
            </a:r>
            <a:r>
              <a:rPr lang="en-US" sz="1385" dirty="0">
                <a:latin typeface="Arial" panose="020B0604020202020204" pitchFamily="34" charset="0"/>
                <a:cs typeface="Arial" panose="020B0604020202020204" pitchFamily="34" charset="0"/>
              </a:rPr>
              <a:t> bank;</a:t>
            </a:r>
            <a:endParaRPr lang="id-ID" sz="1385" dirty="0">
              <a:latin typeface="Arial" panose="020B0604020202020204" pitchFamily="34" charset="0"/>
              <a:cs typeface="Arial" panose="020B0604020202020204" pitchFamily="34" charset="0"/>
            </a:endParaRPr>
          </a:p>
          <a:p>
            <a:pPr marL="574040" lvl="1" indent="-316865" algn="just">
              <a:lnSpc>
                <a:spcPct val="110000"/>
              </a:lnSpc>
              <a:spcBef>
                <a:spcPts val="0"/>
              </a:spcBef>
              <a:buFont typeface="+mj-lt"/>
              <a:buAutoNum type="arabicParenR"/>
            </a:pPr>
            <a:r>
              <a:rPr lang="en-US" sz="1385" dirty="0" err="1">
                <a:latin typeface="Arial" panose="020B0604020202020204" pitchFamily="34" charset="0"/>
                <a:cs typeface="Arial" panose="020B0604020202020204" pitchFamily="34" charset="0"/>
              </a:rPr>
              <a:t>menerima</a:t>
            </a:r>
            <a:r>
              <a:rPr lang="en-US" sz="1385" dirty="0">
                <a:latin typeface="Arial" panose="020B0604020202020204" pitchFamily="34" charset="0"/>
                <a:cs typeface="Arial" panose="020B0604020202020204" pitchFamily="34" charset="0"/>
              </a:rPr>
              <a:t> </a:t>
            </a:r>
            <a:r>
              <a:rPr lang="en-US" sz="1385" dirty="0" err="1">
                <a:latin typeface="Arial" panose="020B0604020202020204" pitchFamily="34" charset="0"/>
                <a:cs typeface="Arial" panose="020B0604020202020204" pitchFamily="34" charset="0"/>
              </a:rPr>
              <a:t>dan</a:t>
            </a:r>
            <a:r>
              <a:rPr lang="en-US" sz="1385" dirty="0">
                <a:latin typeface="Arial" panose="020B0604020202020204" pitchFamily="34" charset="0"/>
                <a:cs typeface="Arial" panose="020B0604020202020204" pitchFamily="34" charset="0"/>
              </a:rPr>
              <a:t> </a:t>
            </a:r>
            <a:r>
              <a:rPr lang="en-US" sz="1385" dirty="0" err="1">
                <a:latin typeface="Arial" panose="020B0604020202020204" pitchFamily="34" charset="0"/>
                <a:cs typeface="Arial" panose="020B0604020202020204" pitchFamily="34" charset="0"/>
              </a:rPr>
              <a:t>menyetorkan</a:t>
            </a:r>
            <a:r>
              <a:rPr lang="en-US" sz="1385" dirty="0">
                <a:latin typeface="Arial" panose="020B0604020202020204" pitchFamily="34" charset="0"/>
                <a:cs typeface="Arial" panose="020B0604020202020204" pitchFamily="34" charset="0"/>
              </a:rPr>
              <a:t> </a:t>
            </a:r>
            <a:r>
              <a:rPr lang="en-US" sz="1385" dirty="0" err="1">
                <a:latin typeface="Arial" panose="020B0604020202020204" pitchFamily="34" charset="0"/>
                <a:cs typeface="Arial" panose="020B0604020202020204" pitchFamily="34" charset="0"/>
              </a:rPr>
              <a:t>atas</a:t>
            </a:r>
            <a:r>
              <a:rPr lang="en-US" sz="1385" dirty="0">
                <a:latin typeface="Arial" panose="020B0604020202020204" pitchFamily="34" charset="0"/>
                <a:cs typeface="Arial" panose="020B0604020202020204" pitchFamily="34" charset="0"/>
              </a:rPr>
              <a:t> </a:t>
            </a:r>
            <a:r>
              <a:rPr lang="en-US" sz="1385" dirty="0" err="1">
                <a:latin typeface="Arial" panose="020B0604020202020204" pitchFamily="34" charset="0"/>
                <a:cs typeface="Arial" panose="020B0604020202020204" pitchFamily="34" charset="0"/>
              </a:rPr>
              <a:t>pengembalian</a:t>
            </a:r>
            <a:r>
              <a:rPr lang="en-US" sz="1385" dirty="0">
                <a:latin typeface="Arial" panose="020B0604020202020204" pitchFamily="34" charset="0"/>
                <a:cs typeface="Arial" panose="020B0604020202020204" pitchFamily="34" charset="0"/>
              </a:rPr>
              <a:t> </a:t>
            </a:r>
            <a:r>
              <a:rPr lang="en-US" sz="1385" dirty="0" err="1">
                <a:latin typeface="Arial" panose="020B0604020202020204" pitchFamily="34" charset="0"/>
                <a:cs typeface="Arial" panose="020B0604020202020204" pitchFamily="34" charset="0"/>
              </a:rPr>
              <a:t>belanja</a:t>
            </a:r>
            <a:r>
              <a:rPr lang="en-US" sz="1385" dirty="0">
                <a:latin typeface="Arial" panose="020B0604020202020204" pitchFamily="34" charset="0"/>
                <a:cs typeface="Arial" panose="020B0604020202020204" pitchFamily="34" charset="0"/>
              </a:rPr>
              <a:t> </a:t>
            </a:r>
            <a:r>
              <a:rPr lang="en-US" sz="1385" dirty="0" err="1">
                <a:latin typeface="Arial" panose="020B0604020202020204" pitchFamily="34" charset="0"/>
                <a:cs typeface="Arial" panose="020B0604020202020204" pitchFamily="34" charset="0"/>
              </a:rPr>
              <a:t>atas</a:t>
            </a:r>
            <a:r>
              <a:rPr lang="en-US" sz="1385" dirty="0">
                <a:latin typeface="Arial" panose="020B0604020202020204" pitchFamily="34" charset="0"/>
                <a:cs typeface="Arial" panose="020B0604020202020204" pitchFamily="34" charset="0"/>
              </a:rPr>
              <a:t> </a:t>
            </a:r>
            <a:r>
              <a:rPr lang="en-US" sz="1385" dirty="0" err="1">
                <a:latin typeface="Arial" panose="020B0604020202020204" pitchFamily="34" charset="0"/>
                <a:cs typeface="Arial" panose="020B0604020202020204" pitchFamily="34" charset="0"/>
              </a:rPr>
              <a:t>koreksi</a:t>
            </a:r>
            <a:r>
              <a:rPr lang="en-US" sz="1385" dirty="0">
                <a:latin typeface="Arial" panose="020B0604020202020204" pitchFamily="34" charset="0"/>
                <a:cs typeface="Arial" panose="020B0604020202020204" pitchFamily="34" charset="0"/>
              </a:rPr>
              <a:t> </a:t>
            </a:r>
            <a:r>
              <a:rPr lang="en-US" sz="1385" dirty="0" err="1">
                <a:latin typeface="Arial" panose="020B0604020202020204" pitchFamily="34" charset="0"/>
                <a:cs typeface="Arial" panose="020B0604020202020204" pitchFamily="34" charset="0"/>
              </a:rPr>
              <a:t>atau</a:t>
            </a:r>
            <a:r>
              <a:rPr lang="en-US" sz="1385" dirty="0">
                <a:latin typeface="Arial" panose="020B0604020202020204" pitchFamily="34" charset="0"/>
                <a:cs typeface="Arial" panose="020B0604020202020204" pitchFamily="34" charset="0"/>
              </a:rPr>
              <a:t> </a:t>
            </a:r>
            <a:r>
              <a:rPr lang="en-US" sz="1385" dirty="0" err="1">
                <a:latin typeface="Arial" panose="020B0604020202020204" pitchFamily="34" charset="0"/>
                <a:cs typeface="Arial" panose="020B0604020202020204" pitchFamily="34" charset="0"/>
              </a:rPr>
              <a:t>hasil</a:t>
            </a:r>
            <a:r>
              <a:rPr lang="en-US" sz="1385" dirty="0">
                <a:latin typeface="Arial" panose="020B0604020202020204" pitchFamily="34" charset="0"/>
                <a:cs typeface="Arial" panose="020B0604020202020204" pitchFamily="34" charset="0"/>
              </a:rPr>
              <a:t> </a:t>
            </a:r>
            <a:r>
              <a:rPr lang="en-US" sz="1385" dirty="0" err="1">
                <a:latin typeface="Arial" panose="020B0604020202020204" pitchFamily="34" charset="0"/>
                <a:cs typeface="Arial" panose="020B0604020202020204" pitchFamily="34" charset="0"/>
              </a:rPr>
              <a:t>pemeriksaan</a:t>
            </a:r>
            <a:r>
              <a:rPr lang="en-US" sz="1385" dirty="0">
                <a:latin typeface="Arial" panose="020B0604020202020204" pitchFamily="34" charset="0"/>
                <a:cs typeface="Arial" panose="020B0604020202020204" pitchFamily="34" charset="0"/>
              </a:rPr>
              <a:t> internal </a:t>
            </a:r>
            <a:r>
              <a:rPr lang="en-US" sz="1385" dirty="0" err="1">
                <a:latin typeface="Arial" panose="020B0604020202020204" pitchFamily="34" charset="0"/>
                <a:cs typeface="Arial" panose="020B0604020202020204" pitchFamily="34" charset="0"/>
              </a:rPr>
              <a:t>dan</a:t>
            </a:r>
            <a:r>
              <a:rPr lang="en-US" sz="1385" dirty="0">
                <a:latin typeface="Arial" panose="020B0604020202020204" pitchFamily="34" charset="0"/>
                <a:cs typeface="Arial" panose="020B0604020202020204" pitchFamily="34" charset="0"/>
              </a:rPr>
              <a:t> </a:t>
            </a:r>
            <a:r>
              <a:rPr lang="en-US" sz="1385" dirty="0" err="1">
                <a:latin typeface="Arial" panose="020B0604020202020204" pitchFamily="34" charset="0"/>
                <a:cs typeface="Arial" panose="020B0604020202020204" pitchFamily="34" charset="0"/>
              </a:rPr>
              <a:t>eksternal</a:t>
            </a:r>
            <a:r>
              <a:rPr lang="en-US" sz="1385" dirty="0">
                <a:latin typeface="Arial" panose="020B0604020202020204" pitchFamily="34" charset="0"/>
                <a:cs typeface="Arial" panose="020B0604020202020204" pitchFamily="34" charset="0"/>
              </a:rPr>
              <a:t> </a:t>
            </a:r>
            <a:r>
              <a:rPr lang="en-US" sz="1385" dirty="0" err="1">
                <a:latin typeface="Arial" panose="020B0604020202020204" pitchFamily="34" charset="0"/>
                <a:cs typeface="Arial" panose="020B0604020202020204" pitchFamily="34" charset="0"/>
              </a:rPr>
              <a:t>pada</a:t>
            </a:r>
            <a:r>
              <a:rPr lang="en-US" sz="1385" dirty="0">
                <a:latin typeface="Arial" panose="020B0604020202020204" pitchFamily="34" charset="0"/>
                <a:cs typeface="Arial" panose="020B0604020202020204" pitchFamily="34" charset="0"/>
              </a:rPr>
              <a:t> </a:t>
            </a:r>
            <a:r>
              <a:rPr lang="en-US" sz="1385" dirty="0" err="1">
                <a:latin typeface="Arial" panose="020B0604020202020204" pitchFamily="34" charset="0"/>
                <a:cs typeface="Arial" panose="020B0604020202020204" pitchFamily="34" charset="0"/>
              </a:rPr>
              <a:t>tahun</a:t>
            </a:r>
            <a:r>
              <a:rPr lang="en-US" sz="1385" dirty="0">
                <a:latin typeface="Arial" panose="020B0604020202020204" pitchFamily="34" charset="0"/>
                <a:cs typeface="Arial" panose="020B0604020202020204" pitchFamily="34" charset="0"/>
              </a:rPr>
              <a:t> </a:t>
            </a:r>
            <a:r>
              <a:rPr lang="en-US" sz="1385" dirty="0" err="1">
                <a:latin typeface="Arial" panose="020B0604020202020204" pitchFamily="34" charset="0"/>
                <a:cs typeface="Arial" panose="020B0604020202020204" pitchFamily="34" charset="0"/>
              </a:rPr>
              <a:t>berjalan</a:t>
            </a:r>
            <a:r>
              <a:rPr lang="en-US" sz="1385" dirty="0">
                <a:latin typeface="Arial" panose="020B0604020202020204" pitchFamily="34" charset="0"/>
                <a:cs typeface="Arial" panose="020B0604020202020204" pitchFamily="34" charset="0"/>
              </a:rPr>
              <a:t>; </a:t>
            </a:r>
            <a:r>
              <a:rPr lang="en-US" sz="1385" dirty="0" err="1">
                <a:latin typeface="Arial" panose="020B0604020202020204" pitchFamily="34" charset="0"/>
                <a:cs typeface="Arial" panose="020B0604020202020204" pitchFamily="34" charset="0"/>
              </a:rPr>
              <a:t>dan</a:t>
            </a:r>
            <a:endParaRPr lang="id-ID" sz="1385" dirty="0">
              <a:latin typeface="Arial" panose="020B0604020202020204" pitchFamily="34" charset="0"/>
              <a:cs typeface="Arial" panose="020B0604020202020204" pitchFamily="34" charset="0"/>
            </a:endParaRPr>
          </a:p>
          <a:p>
            <a:pPr marL="574040" lvl="1" indent="-316865" algn="just">
              <a:lnSpc>
                <a:spcPct val="110000"/>
              </a:lnSpc>
              <a:spcBef>
                <a:spcPts val="0"/>
              </a:spcBef>
              <a:buFont typeface="+mj-lt"/>
              <a:buAutoNum type="arabicParenR"/>
            </a:pPr>
            <a:r>
              <a:rPr lang="en-US" sz="1385" dirty="0" err="1">
                <a:latin typeface="Arial" panose="020B0604020202020204" pitchFamily="34" charset="0"/>
                <a:cs typeface="Arial" panose="020B0604020202020204" pitchFamily="34" charset="0"/>
              </a:rPr>
              <a:t>menyiapkan</a:t>
            </a:r>
            <a:r>
              <a:rPr lang="en-US" sz="1385" dirty="0">
                <a:latin typeface="Arial" panose="020B0604020202020204" pitchFamily="34" charset="0"/>
                <a:cs typeface="Arial" panose="020B0604020202020204" pitchFamily="34" charset="0"/>
              </a:rPr>
              <a:t> </a:t>
            </a:r>
            <a:r>
              <a:rPr lang="en-US" sz="1385" dirty="0" err="1">
                <a:latin typeface="Arial" panose="020B0604020202020204" pitchFamily="34" charset="0"/>
                <a:cs typeface="Arial" panose="020B0604020202020204" pitchFamily="34" charset="0"/>
              </a:rPr>
              <a:t>dokumen</a:t>
            </a:r>
            <a:r>
              <a:rPr lang="en-US" sz="1385" dirty="0">
                <a:latin typeface="Arial" panose="020B0604020202020204" pitchFamily="34" charset="0"/>
                <a:cs typeface="Arial" panose="020B0604020202020204" pitchFamily="34" charset="0"/>
              </a:rPr>
              <a:t> </a:t>
            </a:r>
            <a:r>
              <a:rPr lang="en-US" sz="1385" dirty="0" err="1">
                <a:latin typeface="Arial" panose="020B0604020202020204" pitchFamily="34" charset="0"/>
                <a:cs typeface="Arial" panose="020B0604020202020204" pitchFamily="34" charset="0"/>
              </a:rPr>
              <a:t>surat</a:t>
            </a:r>
            <a:r>
              <a:rPr lang="en-US" sz="1385" dirty="0">
                <a:latin typeface="Arial" panose="020B0604020202020204" pitchFamily="34" charset="0"/>
                <a:cs typeface="Arial" panose="020B0604020202020204" pitchFamily="34" charset="0"/>
              </a:rPr>
              <a:t> </a:t>
            </a:r>
            <a:r>
              <a:rPr lang="en-US" sz="1385" dirty="0" err="1">
                <a:latin typeface="Arial" panose="020B0604020202020204" pitchFamily="34" charset="0"/>
                <a:cs typeface="Arial" panose="020B0604020202020204" pitchFamily="34" charset="0"/>
              </a:rPr>
              <a:t>tanda</a:t>
            </a:r>
            <a:r>
              <a:rPr lang="en-US" sz="1385" dirty="0">
                <a:latin typeface="Arial" panose="020B0604020202020204" pitchFamily="34" charset="0"/>
                <a:cs typeface="Arial" panose="020B0604020202020204" pitchFamily="34" charset="0"/>
              </a:rPr>
              <a:t> </a:t>
            </a:r>
            <a:r>
              <a:rPr lang="en-US" sz="1385" dirty="0" err="1">
                <a:latin typeface="Arial" panose="020B0604020202020204" pitchFamily="34" charset="0"/>
                <a:cs typeface="Arial" panose="020B0604020202020204" pitchFamily="34" charset="0"/>
              </a:rPr>
              <a:t>setoran</a:t>
            </a:r>
            <a:r>
              <a:rPr lang="en-US" sz="1385" dirty="0">
                <a:latin typeface="Arial" panose="020B0604020202020204" pitchFamily="34" charset="0"/>
                <a:cs typeface="Arial" panose="020B0604020202020204" pitchFamily="34" charset="0"/>
              </a:rPr>
              <a:t> </a:t>
            </a:r>
            <a:r>
              <a:rPr lang="en-US" sz="1385" dirty="0" err="1">
                <a:latin typeface="Arial" panose="020B0604020202020204" pitchFamily="34" charset="0"/>
                <a:cs typeface="Arial" panose="020B0604020202020204" pitchFamily="34" charset="0"/>
              </a:rPr>
              <a:t>atas</a:t>
            </a:r>
            <a:r>
              <a:rPr lang="en-US" sz="1385" dirty="0">
                <a:latin typeface="Arial" panose="020B0604020202020204" pitchFamily="34" charset="0"/>
                <a:cs typeface="Arial" panose="020B0604020202020204" pitchFamily="34" charset="0"/>
              </a:rPr>
              <a:t> </a:t>
            </a:r>
            <a:r>
              <a:rPr lang="en-US" sz="1385" dirty="0" err="1">
                <a:latin typeface="Arial" panose="020B0604020202020204" pitchFamily="34" charset="0"/>
                <a:cs typeface="Arial" panose="020B0604020202020204" pitchFamily="34" charset="0"/>
              </a:rPr>
              <a:t>pengembalian</a:t>
            </a:r>
            <a:r>
              <a:rPr lang="en-US" sz="1385" dirty="0">
                <a:latin typeface="Arial" panose="020B0604020202020204" pitchFamily="34" charset="0"/>
                <a:cs typeface="Arial" panose="020B0604020202020204" pitchFamily="34" charset="0"/>
              </a:rPr>
              <a:t> </a:t>
            </a:r>
            <a:r>
              <a:rPr lang="en-US" sz="1385" dirty="0" err="1">
                <a:latin typeface="Arial" panose="020B0604020202020204" pitchFamily="34" charset="0"/>
                <a:cs typeface="Arial" panose="020B0604020202020204" pitchFamily="34" charset="0"/>
              </a:rPr>
              <a:t>belanja</a:t>
            </a:r>
            <a:r>
              <a:rPr lang="en-US" sz="1385" dirty="0">
                <a:latin typeface="Arial" panose="020B0604020202020204" pitchFamily="34" charset="0"/>
                <a:cs typeface="Arial" panose="020B0604020202020204" pitchFamily="34" charset="0"/>
              </a:rPr>
              <a:t> </a:t>
            </a:r>
            <a:r>
              <a:rPr lang="en-US" sz="1385" dirty="0" err="1">
                <a:latin typeface="Arial" panose="020B0604020202020204" pitchFamily="34" charset="0"/>
                <a:cs typeface="Arial" panose="020B0604020202020204" pitchFamily="34" charset="0"/>
              </a:rPr>
              <a:t>akibat</a:t>
            </a:r>
            <a:r>
              <a:rPr lang="en-US" sz="1385" dirty="0">
                <a:latin typeface="Arial" panose="020B0604020202020204" pitchFamily="34" charset="0"/>
                <a:cs typeface="Arial" panose="020B0604020202020204" pitchFamily="34" charset="0"/>
              </a:rPr>
              <a:t> </a:t>
            </a:r>
            <a:r>
              <a:rPr lang="en-US" sz="1385" dirty="0" err="1">
                <a:latin typeface="Arial" panose="020B0604020202020204" pitchFamily="34" charset="0"/>
                <a:cs typeface="Arial" panose="020B0604020202020204" pitchFamily="34" charset="0"/>
              </a:rPr>
              <a:t>koreksi</a:t>
            </a:r>
            <a:r>
              <a:rPr lang="en-US" sz="1385" dirty="0">
                <a:latin typeface="Arial" panose="020B0604020202020204" pitchFamily="34" charset="0"/>
                <a:cs typeface="Arial" panose="020B0604020202020204" pitchFamily="34" charset="0"/>
              </a:rPr>
              <a:t> </a:t>
            </a:r>
            <a:r>
              <a:rPr lang="en-US" sz="1385" dirty="0" err="1">
                <a:latin typeface="Arial" panose="020B0604020202020204" pitchFamily="34" charset="0"/>
                <a:cs typeface="Arial" panose="020B0604020202020204" pitchFamily="34" charset="0"/>
              </a:rPr>
              <a:t>atau</a:t>
            </a:r>
            <a:r>
              <a:rPr lang="en-US" sz="1385" dirty="0">
                <a:latin typeface="Arial" panose="020B0604020202020204" pitchFamily="34" charset="0"/>
                <a:cs typeface="Arial" panose="020B0604020202020204" pitchFamily="34" charset="0"/>
              </a:rPr>
              <a:t> </a:t>
            </a:r>
            <a:r>
              <a:rPr lang="en-US" sz="1385" dirty="0" err="1">
                <a:latin typeface="Arial" panose="020B0604020202020204" pitchFamily="34" charset="0"/>
                <a:cs typeface="Arial" panose="020B0604020202020204" pitchFamily="34" charset="0"/>
              </a:rPr>
              <a:t>hasil</a:t>
            </a:r>
            <a:r>
              <a:rPr lang="en-US" sz="1385" dirty="0">
                <a:latin typeface="Arial" panose="020B0604020202020204" pitchFamily="34" charset="0"/>
                <a:cs typeface="Arial" panose="020B0604020202020204" pitchFamily="34" charset="0"/>
              </a:rPr>
              <a:t> </a:t>
            </a:r>
            <a:r>
              <a:rPr lang="en-US" sz="1385" dirty="0" err="1">
                <a:latin typeface="Arial" panose="020B0604020202020204" pitchFamily="34" charset="0"/>
                <a:cs typeface="Arial" panose="020B0604020202020204" pitchFamily="34" charset="0"/>
              </a:rPr>
              <a:t>pemeriksaan</a:t>
            </a:r>
            <a:r>
              <a:rPr lang="en-US" sz="1385" dirty="0">
                <a:latin typeface="Arial" panose="020B0604020202020204" pitchFamily="34" charset="0"/>
                <a:cs typeface="Arial" panose="020B0604020202020204" pitchFamily="34" charset="0"/>
              </a:rPr>
              <a:t> internal </a:t>
            </a:r>
            <a:r>
              <a:rPr lang="en-US" sz="1385" dirty="0" err="1">
                <a:latin typeface="Arial" panose="020B0604020202020204" pitchFamily="34" charset="0"/>
                <a:cs typeface="Arial" panose="020B0604020202020204" pitchFamily="34" charset="0"/>
              </a:rPr>
              <a:t>dan</a:t>
            </a:r>
            <a:r>
              <a:rPr lang="en-US" sz="1385" dirty="0">
                <a:latin typeface="Arial" panose="020B0604020202020204" pitchFamily="34" charset="0"/>
                <a:cs typeface="Arial" panose="020B0604020202020204" pitchFamily="34" charset="0"/>
              </a:rPr>
              <a:t> </a:t>
            </a:r>
            <a:r>
              <a:rPr lang="en-US" sz="1385" dirty="0" err="1">
                <a:latin typeface="Arial" panose="020B0604020202020204" pitchFamily="34" charset="0"/>
                <a:cs typeface="Arial" panose="020B0604020202020204" pitchFamily="34" charset="0"/>
              </a:rPr>
              <a:t>eksternal</a:t>
            </a:r>
            <a:r>
              <a:rPr lang="en-US" sz="1385" dirty="0">
                <a:latin typeface="Arial" panose="020B0604020202020204" pitchFamily="34" charset="0"/>
                <a:cs typeface="Arial" panose="020B0604020202020204" pitchFamily="34" charset="0"/>
              </a:rPr>
              <a:t> </a:t>
            </a:r>
            <a:r>
              <a:rPr lang="en-US" sz="1385" dirty="0" err="1">
                <a:latin typeface="Arial" panose="020B0604020202020204" pitchFamily="34" charset="0"/>
                <a:cs typeface="Arial" panose="020B0604020202020204" pitchFamily="34" charset="0"/>
              </a:rPr>
              <a:t>pada</a:t>
            </a:r>
            <a:r>
              <a:rPr lang="en-US" sz="1385" dirty="0">
                <a:latin typeface="Arial" panose="020B0604020202020204" pitchFamily="34" charset="0"/>
                <a:cs typeface="Arial" panose="020B0604020202020204" pitchFamily="34" charset="0"/>
              </a:rPr>
              <a:t> </a:t>
            </a:r>
            <a:r>
              <a:rPr lang="en-US" sz="1385" dirty="0" err="1">
                <a:latin typeface="Arial" panose="020B0604020202020204" pitchFamily="34" charset="0"/>
                <a:cs typeface="Arial" panose="020B0604020202020204" pitchFamily="34" charset="0"/>
              </a:rPr>
              <a:t>tahun</a:t>
            </a:r>
            <a:r>
              <a:rPr lang="en-US" sz="1385" dirty="0">
                <a:latin typeface="Arial" panose="020B0604020202020204" pitchFamily="34" charset="0"/>
                <a:cs typeface="Arial" panose="020B0604020202020204" pitchFamily="34" charset="0"/>
              </a:rPr>
              <a:t> </a:t>
            </a:r>
            <a:r>
              <a:rPr lang="en-US" sz="1385" dirty="0" err="1">
                <a:latin typeface="Arial" panose="020B0604020202020204" pitchFamily="34" charset="0"/>
                <a:cs typeface="Arial" panose="020B0604020202020204" pitchFamily="34" charset="0"/>
              </a:rPr>
              <a:t>berjalan</a:t>
            </a:r>
            <a:r>
              <a:rPr lang="en-US" sz="1385" dirty="0">
                <a:latin typeface="Arial" panose="020B0604020202020204" pitchFamily="34" charset="0"/>
                <a:cs typeface="Arial" panose="020B0604020202020204" pitchFamily="34" charset="0"/>
              </a:rPr>
              <a:t>.</a:t>
            </a:r>
            <a:endParaRPr lang="id-ID" sz="1385" dirty="0">
              <a:latin typeface="Arial" panose="020B0604020202020204" pitchFamily="34" charset="0"/>
              <a:cs typeface="Arial" panose="020B0604020202020204" pitchFamily="34" charset="0"/>
            </a:endParaRPr>
          </a:p>
          <a:p>
            <a:pPr marL="316865" indent="-316865" algn="just">
              <a:lnSpc>
                <a:spcPct val="110000"/>
              </a:lnSpc>
              <a:spcBef>
                <a:spcPts val="0"/>
              </a:spcBef>
              <a:buFont typeface="+mj-lt"/>
              <a:buAutoNum type="alphaLcPeriod" startAt="9"/>
            </a:pPr>
            <a:r>
              <a:rPr lang="en-US" sz="1385" dirty="0" err="1">
                <a:latin typeface="Arial" panose="020B0604020202020204" pitchFamily="34" charset="0"/>
                <a:cs typeface="Arial" panose="020B0604020202020204" pitchFamily="34" charset="0"/>
              </a:rPr>
              <a:t>Dalam</a:t>
            </a:r>
            <a:r>
              <a:rPr lang="en-US" sz="1385" dirty="0">
                <a:latin typeface="Arial" panose="020B0604020202020204" pitchFamily="34" charset="0"/>
                <a:cs typeface="Arial" panose="020B0604020202020204" pitchFamily="34" charset="0"/>
              </a:rPr>
              <a:t> </a:t>
            </a:r>
            <a:r>
              <a:rPr lang="en-US" sz="1385" dirty="0" err="1">
                <a:latin typeface="Arial" panose="020B0604020202020204" pitchFamily="34" charset="0"/>
                <a:cs typeface="Arial" panose="020B0604020202020204" pitchFamily="34" charset="0"/>
              </a:rPr>
              <a:t>hal</a:t>
            </a:r>
            <a:r>
              <a:rPr lang="en-US" sz="1385" dirty="0">
                <a:latin typeface="Arial" panose="020B0604020202020204" pitchFamily="34" charset="0"/>
                <a:cs typeface="Arial" panose="020B0604020202020204" pitchFamily="34" charset="0"/>
              </a:rPr>
              <a:t> </a:t>
            </a:r>
            <a:r>
              <a:rPr lang="en-US" sz="1385" dirty="0" err="1">
                <a:latin typeface="Arial" panose="020B0604020202020204" pitchFamily="34" charset="0"/>
                <a:cs typeface="Arial" panose="020B0604020202020204" pitchFamily="34" charset="0"/>
              </a:rPr>
              <a:t>terdapat</a:t>
            </a:r>
            <a:r>
              <a:rPr lang="en-US" sz="1385" dirty="0">
                <a:latin typeface="Arial" panose="020B0604020202020204" pitchFamily="34" charset="0"/>
                <a:cs typeface="Arial" panose="020B0604020202020204" pitchFamily="34" charset="0"/>
              </a:rPr>
              <a:t> </a:t>
            </a:r>
            <a:r>
              <a:rPr lang="en-US" sz="1385" dirty="0" err="1">
                <a:latin typeface="Arial" panose="020B0604020202020204" pitchFamily="34" charset="0"/>
                <a:cs typeface="Arial" panose="020B0604020202020204" pitchFamily="34" charset="0"/>
              </a:rPr>
              <a:t>pembentukan</a:t>
            </a:r>
            <a:r>
              <a:rPr lang="en-US" sz="1385" dirty="0">
                <a:latin typeface="Arial" panose="020B0604020202020204" pitchFamily="34" charset="0"/>
                <a:cs typeface="Arial" panose="020B0604020202020204" pitchFamily="34" charset="0"/>
              </a:rPr>
              <a:t> unit </a:t>
            </a:r>
            <a:r>
              <a:rPr lang="en-US" sz="1385" dirty="0" err="1">
                <a:latin typeface="Arial" panose="020B0604020202020204" pitchFamily="34" charset="0"/>
                <a:cs typeface="Arial" panose="020B0604020202020204" pitchFamily="34" charset="0"/>
              </a:rPr>
              <a:t>organisasi</a:t>
            </a:r>
            <a:r>
              <a:rPr lang="en-US" sz="1385" dirty="0">
                <a:latin typeface="Arial" panose="020B0604020202020204" pitchFamily="34" charset="0"/>
                <a:cs typeface="Arial" panose="020B0604020202020204" pitchFamily="34" charset="0"/>
              </a:rPr>
              <a:t> </a:t>
            </a:r>
            <a:r>
              <a:rPr lang="en-US" sz="1385" dirty="0" err="1">
                <a:latin typeface="Arial" panose="020B0604020202020204" pitchFamily="34" charset="0"/>
                <a:cs typeface="Arial" panose="020B0604020202020204" pitchFamily="34" charset="0"/>
              </a:rPr>
              <a:t>bersifat</a:t>
            </a:r>
            <a:r>
              <a:rPr lang="en-US" sz="1385" dirty="0">
                <a:latin typeface="Arial" panose="020B0604020202020204" pitchFamily="34" charset="0"/>
                <a:cs typeface="Arial" panose="020B0604020202020204" pitchFamily="34" charset="0"/>
              </a:rPr>
              <a:t> </a:t>
            </a:r>
            <a:r>
              <a:rPr lang="en-US" sz="1385" dirty="0" err="1">
                <a:latin typeface="Arial" panose="020B0604020202020204" pitchFamily="34" charset="0"/>
                <a:cs typeface="Arial" panose="020B0604020202020204" pitchFamily="34" charset="0"/>
              </a:rPr>
              <a:t>khusus</a:t>
            </a:r>
            <a:r>
              <a:rPr lang="en-US" sz="1385" dirty="0">
                <a:latin typeface="Arial" panose="020B0604020202020204" pitchFamily="34" charset="0"/>
                <a:cs typeface="Arial" panose="020B0604020202020204" pitchFamily="34" charset="0"/>
              </a:rPr>
              <a:t> </a:t>
            </a:r>
            <a:r>
              <a:rPr lang="en-US" sz="1385" dirty="0" err="1">
                <a:latin typeface="Arial" panose="020B0604020202020204" pitchFamily="34" charset="0"/>
                <a:cs typeface="Arial" panose="020B0604020202020204" pitchFamily="34" charset="0"/>
              </a:rPr>
              <a:t>sesuai</a:t>
            </a:r>
            <a:r>
              <a:rPr lang="en-US" sz="1385" dirty="0">
                <a:latin typeface="Arial" panose="020B0604020202020204" pitchFamily="34" charset="0"/>
                <a:cs typeface="Arial" panose="020B0604020202020204" pitchFamily="34" charset="0"/>
              </a:rPr>
              <a:t> </a:t>
            </a:r>
            <a:r>
              <a:rPr lang="en-US" sz="1385" dirty="0" err="1">
                <a:latin typeface="Arial" panose="020B0604020202020204" pitchFamily="34" charset="0"/>
                <a:cs typeface="Arial" panose="020B0604020202020204" pitchFamily="34" charset="0"/>
              </a:rPr>
              <a:t>dengan</a:t>
            </a:r>
            <a:r>
              <a:rPr lang="en-US" sz="1385" dirty="0">
                <a:latin typeface="Arial" panose="020B0604020202020204" pitchFamily="34" charset="0"/>
                <a:cs typeface="Arial" panose="020B0604020202020204" pitchFamily="34" charset="0"/>
              </a:rPr>
              <a:t> </a:t>
            </a:r>
            <a:r>
              <a:rPr lang="en-US" sz="1385" dirty="0" err="1">
                <a:latin typeface="Arial" panose="020B0604020202020204" pitchFamily="34" charset="0"/>
                <a:cs typeface="Arial" panose="020B0604020202020204" pitchFamily="34" charset="0"/>
              </a:rPr>
              <a:t>ketentuan</a:t>
            </a:r>
            <a:r>
              <a:rPr lang="en-US" sz="1385" dirty="0">
                <a:latin typeface="Arial" panose="020B0604020202020204" pitchFamily="34" charset="0"/>
                <a:cs typeface="Arial" panose="020B0604020202020204" pitchFamily="34" charset="0"/>
              </a:rPr>
              <a:t> </a:t>
            </a:r>
            <a:r>
              <a:rPr lang="en-US" sz="1385" dirty="0" err="1">
                <a:latin typeface="Arial" panose="020B0604020202020204" pitchFamily="34" charset="0"/>
                <a:cs typeface="Arial" panose="020B0604020202020204" pitchFamily="34" charset="0"/>
              </a:rPr>
              <a:t>peraturan</a:t>
            </a:r>
            <a:r>
              <a:rPr lang="en-US" sz="1385" dirty="0">
                <a:latin typeface="Arial" panose="020B0604020202020204" pitchFamily="34" charset="0"/>
                <a:cs typeface="Arial" panose="020B0604020202020204" pitchFamily="34" charset="0"/>
              </a:rPr>
              <a:t> </a:t>
            </a:r>
            <a:r>
              <a:rPr lang="en-US" sz="1385" dirty="0" err="1">
                <a:latin typeface="Arial" panose="020B0604020202020204" pitchFamily="34" charset="0"/>
                <a:cs typeface="Arial" panose="020B0604020202020204" pitchFamily="34" charset="0"/>
              </a:rPr>
              <a:t>perundang-undangan</a:t>
            </a:r>
            <a:r>
              <a:rPr lang="en-US" sz="1385" dirty="0">
                <a:latin typeface="Arial" panose="020B0604020202020204" pitchFamily="34" charset="0"/>
                <a:cs typeface="Arial" panose="020B0604020202020204" pitchFamily="34" charset="0"/>
              </a:rPr>
              <a:t>, </a:t>
            </a:r>
            <a:r>
              <a:rPr lang="en-US" sz="1385" dirty="0" err="1">
                <a:latin typeface="Arial" panose="020B0604020202020204" pitchFamily="34" charset="0"/>
                <a:cs typeface="Arial" panose="020B0604020202020204" pitchFamily="34" charset="0"/>
              </a:rPr>
              <a:t>kepala</a:t>
            </a:r>
            <a:r>
              <a:rPr lang="en-US" sz="1385" dirty="0">
                <a:latin typeface="Arial" panose="020B0604020202020204" pitchFamily="34" charset="0"/>
                <a:cs typeface="Arial" panose="020B0604020202020204" pitchFamily="34" charset="0"/>
              </a:rPr>
              <a:t> </a:t>
            </a:r>
            <a:r>
              <a:rPr lang="en-US" sz="1385" dirty="0" err="1">
                <a:latin typeface="Arial" panose="020B0604020202020204" pitchFamily="34" charset="0"/>
                <a:cs typeface="Arial" panose="020B0604020202020204" pitchFamily="34" charset="0"/>
              </a:rPr>
              <a:t>daerah</a:t>
            </a:r>
            <a:r>
              <a:rPr lang="en-US" sz="1385" dirty="0">
                <a:latin typeface="Arial" panose="020B0604020202020204" pitchFamily="34" charset="0"/>
                <a:cs typeface="Arial" panose="020B0604020202020204" pitchFamily="34" charset="0"/>
              </a:rPr>
              <a:t> </a:t>
            </a:r>
            <a:r>
              <a:rPr lang="en-US" sz="1385" dirty="0" err="1">
                <a:latin typeface="Arial" panose="020B0604020202020204" pitchFamily="34" charset="0"/>
                <a:cs typeface="Arial" panose="020B0604020202020204" pitchFamily="34" charset="0"/>
              </a:rPr>
              <a:t>menetapkan</a:t>
            </a:r>
            <a:r>
              <a:rPr lang="en-US" sz="1385" dirty="0">
                <a:latin typeface="Arial" panose="020B0604020202020204" pitchFamily="34" charset="0"/>
                <a:cs typeface="Arial" panose="020B0604020202020204" pitchFamily="34" charset="0"/>
              </a:rPr>
              <a:t> </a:t>
            </a:r>
            <a:r>
              <a:rPr lang="en-US" sz="1385" dirty="0" err="1">
                <a:latin typeface="Arial" panose="020B0604020202020204" pitchFamily="34" charset="0"/>
                <a:cs typeface="Arial" panose="020B0604020202020204" pitchFamily="34" charset="0"/>
              </a:rPr>
              <a:t>bendahara</a:t>
            </a:r>
            <a:r>
              <a:rPr lang="en-US" sz="1385" dirty="0">
                <a:latin typeface="Arial" panose="020B0604020202020204" pitchFamily="34" charset="0"/>
                <a:cs typeface="Arial" panose="020B0604020202020204" pitchFamily="34" charset="0"/>
              </a:rPr>
              <a:t> unit </a:t>
            </a:r>
            <a:r>
              <a:rPr lang="en-US" sz="1385" dirty="0" err="1">
                <a:latin typeface="Arial" panose="020B0604020202020204" pitchFamily="34" charset="0"/>
                <a:cs typeface="Arial" panose="020B0604020202020204" pitchFamily="34" charset="0"/>
              </a:rPr>
              <a:t>organisasi</a:t>
            </a:r>
            <a:r>
              <a:rPr lang="en-US" sz="1385" dirty="0">
                <a:latin typeface="Arial" panose="020B0604020202020204" pitchFamily="34" charset="0"/>
                <a:cs typeface="Arial" panose="020B0604020202020204" pitchFamily="34" charset="0"/>
              </a:rPr>
              <a:t> </a:t>
            </a:r>
            <a:r>
              <a:rPr lang="en-US" sz="1385" dirty="0" err="1">
                <a:latin typeface="Arial" panose="020B0604020202020204" pitchFamily="34" charset="0"/>
                <a:cs typeface="Arial" panose="020B0604020202020204" pitchFamily="34" charset="0"/>
              </a:rPr>
              <a:t>bersifat</a:t>
            </a:r>
            <a:r>
              <a:rPr lang="en-US" sz="1385" dirty="0">
                <a:latin typeface="Arial" panose="020B0604020202020204" pitchFamily="34" charset="0"/>
                <a:cs typeface="Arial" panose="020B0604020202020204" pitchFamily="34" charset="0"/>
              </a:rPr>
              <a:t> </a:t>
            </a:r>
            <a:r>
              <a:rPr lang="en-US" sz="1385" dirty="0" err="1">
                <a:latin typeface="Arial" panose="020B0604020202020204" pitchFamily="34" charset="0"/>
                <a:cs typeface="Arial" panose="020B0604020202020204" pitchFamily="34" charset="0"/>
              </a:rPr>
              <a:t>khusus</a:t>
            </a:r>
            <a:r>
              <a:rPr lang="en-US" sz="1385" dirty="0">
                <a:latin typeface="Arial" panose="020B0604020202020204" pitchFamily="34" charset="0"/>
                <a:cs typeface="Arial" panose="020B0604020202020204" pitchFamily="34" charset="0"/>
              </a:rPr>
              <a:t>.</a:t>
            </a:r>
            <a:endParaRPr lang="id-ID" sz="1385" dirty="0">
              <a:latin typeface="Arial" panose="020B0604020202020204" pitchFamily="34" charset="0"/>
              <a:cs typeface="Arial" panose="020B0604020202020204" pitchFamily="34" charset="0"/>
            </a:endParaRPr>
          </a:p>
          <a:p>
            <a:pPr marL="316865" indent="-316865" algn="just">
              <a:lnSpc>
                <a:spcPct val="110000"/>
              </a:lnSpc>
              <a:spcBef>
                <a:spcPts val="0"/>
              </a:spcBef>
              <a:buFont typeface="+mj-lt"/>
              <a:buAutoNum type="alphaLcPeriod" startAt="9"/>
            </a:pPr>
            <a:r>
              <a:rPr lang="en-US" sz="1385" dirty="0" err="1">
                <a:latin typeface="Arial" panose="020B0604020202020204" pitchFamily="34" charset="0"/>
                <a:cs typeface="Arial" panose="020B0604020202020204" pitchFamily="34" charset="0"/>
              </a:rPr>
              <a:t>Bendahara</a:t>
            </a:r>
            <a:r>
              <a:rPr lang="en-US" sz="1385" dirty="0">
                <a:latin typeface="Arial" panose="020B0604020202020204" pitchFamily="34" charset="0"/>
                <a:cs typeface="Arial" panose="020B0604020202020204" pitchFamily="34" charset="0"/>
              </a:rPr>
              <a:t> unit </a:t>
            </a:r>
            <a:r>
              <a:rPr lang="en-US" sz="1385" dirty="0" err="1">
                <a:latin typeface="Arial" panose="020B0604020202020204" pitchFamily="34" charset="0"/>
                <a:cs typeface="Arial" panose="020B0604020202020204" pitchFamily="34" charset="0"/>
              </a:rPr>
              <a:t>organisasi</a:t>
            </a:r>
            <a:r>
              <a:rPr lang="en-US" sz="1385" dirty="0">
                <a:latin typeface="Arial" panose="020B0604020202020204" pitchFamily="34" charset="0"/>
                <a:cs typeface="Arial" panose="020B0604020202020204" pitchFamily="34" charset="0"/>
              </a:rPr>
              <a:t> </a:t>
            </a:r>
            <a:r>
              <a:rPr lang="en-US" sz="1385" dirty="0" err="1">
                <a:latin typeface="Arial" panose="020B0604020202020204" pitchFamily="34" charset="0"/>
                <a:cs typeface="Arial" panose="020B0604020202020204" pitchFamily="34" charset="0"/>
              </a:rPr>
              <a:t>bersifat</a:t>
            </a:r>
            <a:r>
              <a:rPr lang="en-US" sz="1385" dirty="0">
                <a:latin typeface="Arial" panose="020B0604020202020204" pitchFamily="34" charset="0"/>
                <a:cs typeface="Arial" panose="020B0604020202020204" pitchFamily="34" charset="0"/>
              </a:rPr>
              <a:t> </a:t>
            </a:r>
            <a:r>
              <a:rPr lang="en-US" sz="1385" dirty="0" err="1">
                <a:latin typeface="Arial" panose="020B0604020202020204" pitchFamily="34" charset="0"/>
                <a:cs typeface="Arial" panose="020B0604020202020204" pitchFamily="34" charset="0"/>
              </a:rPr>
              <a:t>khusus</a:t>
            </a:r>
            <a:r>
              <a:rPr lang="en-US" sz="1385" dirty="0">
                <a:latin typeface="Arial" panose="020B0604020202020204" pitchFamily="34" charset="0"/>
                <a:cs typeface="Arial" panose="020B0604020202020204" pitchFamily="34" charset="0"/>
              </a:rPr>
              <a:t> </a:t>
            </a:r>
            <a:r>
              <a:rPr lang="en-US" sz="1385" dirty="0" err="1">
                <a:latin typeface="Arial" panose="020B0604020202020204" pitchFamily="34" charset="0"/>
                <a:cs typeface="Arial" panose="020B0604020202020204" pitchFamily="34" charset="0"/>
              </a:rPr>
              <a:t>memiliki</a:t>
            </a:r>
            <a:r>
              <a:rPr lang="en-US" sz="1385" dirty="0">
                <a:latin typeface="Arial" panose="020B0604020202020204" pitchFamily="34" charset="0"/>
                <a:cs typeface="Arial" panose="020B0604020202020204" pitchFamily="34" charset="0"/>
              </a:rPr>
              <a:t> </a:t>
            </a:r>
            <a:r>
              <a:rPr lang="en-US" sz="1385" dirty="0" err="1">
                <a:latin typeface="Arial" panose="020B0604020202020204" pitchFamily="34" charset="0"/>
                <a:cs typeface="Arial" panose="020B0604020202020204" pitchFamily="34" charset="0"/>
              </a:rPr>
              <a:t>tugas</a:t>
            </a:r>
            <a:r>
              <a:rPr lang="en-US" sz="1385" dirty="0">
                <a:latin typeface="Arial" panose="020B0604020202020204" pitchFamily="34" charset="0"/>
                <a:cs typeface="Arial" panose="020B0604020202020204" pitchFamily="34" charset="0"/>
              </a:rPr>
              <a:t> </a:t>
            </a:r>
            <a:r>
              <a:rPr lang="en-US" sz="1385" dirty="0" err="1">
                <a:latin typeface="Arial" panose="020B0604020202020204" pitchFamily="34" charset="0"/>
                <a:cs typeface="Arial" panose="020B0604020202020204" pitchFamily="34" charset="0"/>
              </a:rPr>
              <a:t>dan</a:t>
            </a:r>
            <a:r>
              <a:rPr lang="en-US" sz="1385" dirty="0">
                <a:latin typeface="Arial" panose="020B0604020202020204" pitchFamily="34" charset="0"/>
                <a:cs typeface="Arial" panose="020B0604020202020204" pitchFamily="34" charset="0"/>
              </a:rPr>
              <a:t> </a:t>
            </a:r>
            <a:r>
              <a:rPr lang="en-US" sz="1385" dirty="0" err="1">
                <a:latin typeface="Arial" panose="020B0604020202020204" pitchFamily="34" charset="0"/>
                <a:cs typeface="Arial" panose="020B0604020202020204" pitchFamily="34" charset="0"/>
              </a:rPr>
              <a:t>wewenang</a:t>
            </a:r>
            <a:r>
              <a:rPr lang="en-US" sz="1385" dirty="0">
                <a:latin typeface="Arial" panose="020B0604020202020204" pitchFamily="34" charset="0"/>
                <a:cs typeface="Arial" panose="020B0604020202020204" pitchFamily="34" charset="0"/>
              </a:rPr>
              <a:t> </a:t>
            </a:r>
            <a:r>
              <a:rPr lang="en-US" sz="1385" dirty="0" err="1">
                <a:latin typeface="Arial" panose="020B0604020202020204" pitchFamily="34" charset="0"/>
                <a:cs typeface="Arial" panose="020B0604020202020204" pitchFamily="34" charset="0"/>
              </a:rPr>
              <a:t>setara</a:t>
            </a:r>
            <a:r>
              <a:rPr lang="en-US" sz="1385" dirty="0">
                <a:latin typeface="Arial" panose="020B0604020202020204" pitchFamily="34" charset="0"/>
                <a:cs typeface="Arial" panose="020B0604020202020204" pitchFamily="34" charset="0"/>
              </a:rPr>
              <a:t> </a:t>
            </a:r>
            <a:r>
              <a:rPr lang="en-US" sz="1385" dirty="0" err="1">
                <a:latin typeface="Arial" panose="020B0604020202020204" pitchFamily="34" charset="0"/>
                <a:cs typeface="Arial" panose="020B0604020202020204" pitchFamily="34" charset="0"/>
              </a:rPr>
              <a:t>dengan</a:t>
            </a:r>
            <a:r>
              <a:rPr lang="en-US" sz="1385" dirty="0">
                <a:latin typeface="Arial" panose="020B0604020202020204" pitchFamily="34" charset="0"/>
                <a:cs typeface="Arial" panose="020B0604020202020204" pitchFamily="34" charset="0"/>
              </a:rPr>
              <a:t> </a:t>
            </a:r>
            <a:r>
              <a:rPr lang="en-US" sz="1385" dirty="0" err="1">
                <a:latin typeface="Arial" panose="020B0604020202020204" pitchFamily="34" charset="0"/>
                <a:cs typeface="Arial" panose="020B0604020202020204" pitchFamily="34" charset="0"/>
              </a:rPr>
              <a:t>Bendahara</a:t>
            </a:r>
            <a:r>
              <a:rPr lang="en-US" sz="1385" dirty="0">
                <a:latin typeface="Arial" panose="020B0604020202020204" pitchFamily="34" charset="0"/>
                <a:cs typeface="Arial" panose="020B0604020202020204" pitchFamily="34" charset="0"/>
              </a:rPr>
              <a:t> </a:t>
            </a:r>
            <a:r>
              <a:rPr lang="en-US" sz="1385" dirty="0" err="1">
                <a:latin typeface="Arial" panose="020B0604020202020204" pitchFamily="34" charset="0"/>
                <a:cs typeface="Arial" panose="020B0604020202020204" pitchFamily="34" charset="0"/>
              </a:rPr>
              <a:t>Pengeluaran</a:t>
            </a:r>
            <a:r>
              <a:rPr lang="en-US" sz="1385" dirty="0">
                <a:latin typeface="Arial" panose="020B0604020202020204" pitchFamily="34" charset="0"/>
                <a:cs typeface="Arial" panose="020B0604020202020204" pitchFamily="34" charset="0"/>
              </a:rPr>
              <a:t>.</a:t>
            </a:r>
            <a:endParaRPr lang="id-ID" sz="1385" dirty="0">
              <a:latin typeface="Arial" panose="020B0604020202020204" pitchFamily="34" charset="0"/>
              <a:cs typeface="Arial" panose="020B0604020202020204" pitchFamily="34" charset="0"/>
            </a:endParaRPr>
          </a:p>
          <a:p>
            <a:pPr marL="316865" indent="-316865" algn="just">
              <a:lnSpc>
                <a:spcPct val="110000"/>
              </a:lnSpc>
              <a:spcBef>
                <a:spcPts val="0"/>
              </a:spcBef>
              <a:buFont typeface="+mj-lt"/>
              <a:buAutoNum type="alphaLcPeriod" startAt="9"/>
            </a:pPr>
            <a:r>
              <a:rPr lang="en-US" sz="1385" dirty="0" err="1">
                <a:latin typeface="Arial" panose="020B0604020202020204" pitchFamily="34" charset="0"/>
                <a:cs typeface="Arial" panose="020B0604020202020204" pitchFamily="34" charset="0"/>
              </a:rPr>
              <a:t>Bendahara</a:t>
            </a:r>
            <a:r>
              <a:rPr lang="en-US" sz="1385" dirty="0">
                <a:latin typeface="Arial" panose="020B0604020202020204" pitchFamily="34" charset="0"/>
                <a:cs typeface="Arial" panose="020B0604020202020204" pitchFamily="34" charset="0"/>
              </a:rPr>
              <a:t>     </a:t>
            </a:r>
            <a:r>
              <a:rPr lang="en-US" sz="1385" dirty="0" err="1">
                <a:latin typeface="Arial" panose="020B0604020202020204" pitchFamily="34" charset="0"/>
                <a:cs typeface="Arial" panose="020B0604020202020204" pitchFamily="34" charset="0"/>
              </a:rPr>
              <a:t>Pengeluaran</a:t>
            </a:r>
            <a:r>
              <a:rPr lang="en-US" sz="1385" dirty="0">
                <a:latin typeface="Arial" panose="020B0604020202020204" pitchFamily="34" charset="0"/>
                <a:cs typeface="Arial" panose="020B0604020202020204" pitchFamily="34" charset="0"/>
              </a:rPr>
              <a:t>     </a:t>
            </a:r>
            <a:r>
              <a:rPr lang="en-US" sz="1385" dirty="0" err="1">
                <a:latin typeface="Arial" panose="020B0604020202020204" pitchFamily="34" charset="0"/>
                <a:cs typeface="Arial" panose="020B0604020202020204" pitchFamily="34" charset="0"/>
              </a:rPr>
              <a:t>Pembantu</a:t>
            </a:r>
            <a:r>
              <a:rPr lang="en-US" sz="1385" dirty="0">
                <a:latin typeface="Arial" panose="020B0604020202020204" pitchFamily="34" charset="0"/>
                <a:cs typeface="Arial" panose="020B0604020202020204" pitchFamily="34" charset="0"/>
              </a:rPr>
              <a:t>     </a:t>
            </a:r>
            <a:r>
              <a:rPr lang="en-US" sz="1385" dirty="0" err="1">
                <a:latin typeface="Arial" panose="020B0604020202020204" pitchFamily="34" charset="0"/>
                <a:cs typeface="Arial" panose="020B0604020202020204" pitchFamily="34" charset="0"/>
              </a:rPr>
              <a:t>secara</a:t>
            </a:r>
            <a:r>
              <a:rPr lang="en-US" sz="1385" dirty="0">
                <a:latin typeface="Arial" panose="020B0604020202020204" pitchFamily="34" charset="0"/>
                <a:cs typeface="Arial" panose="020B0604020202020204" pitchFamily="34" charset="0"/>
              </a:rPr>
              <a:t>     </a:t>
            </a:r>
            <a:r>
              <a:rPr lang="en-US" sz="1385" dirty="0" err="1">
                <a:latin typeface="Arial" panose="020B0604020202020204" pitchFamily="34" charset="0"/>
                <a:cs typeface="Arial" panose="020B0604020202020204" pitchFamily="34" charset="0"/>
              </a:rPr>
              <a:t>administratif</a:t>
            </a:r>
            <a:r>
              <a:rPr lang="en-US" sz="1385" dirty="0">
                <a:latin typeface="Arial" panose="020B0604020202020204" pitchFamily="34" charset="0"/>
                <a:cs typeface="Arial" panose="020B0604020202020204" pitchFamily="34" charset="0"/>
              </a:rPr>
              <a:t> </a:t>
            </a:r>
            <a:r>
              <a:rPr lang="en-US" sz="1385" dirty="0" err="1">
                <a:latin typeface="Arial" panose="020B0604020202020204" pitchFamily="34" charset="0"/>
                <a:cs typeface="Arial" panose="020B0604020202020204" pitchFamily="34" charset="0"/>
              </a:rPr>
              <a:t>bertanggung</a:t>
            </a:r>
            <a:r>
              <a:rPr lang="en-US" sz="1385" dirty="0">
                <a:latin typeface="Arial" panose="020B0604020202020204" pitchFamily="34" charset="0"/>
                <a:cs typeface="Arial" panose="020B0604020202020204" pitchFamily="34" charset="0"/>
              </a:rPr>
              <a:t> </a:t>
            </a:r>
            <a:r>
              <a:rPr lang="en-US" sz="1385" dirty="0" err="1">
                <a:latin typeface="Arial" panose="020B0604020202020204" pitchFamily="34" charset="0"/>
                <a:cs typeface="Arial" panose="020B0604020202020204" pitchFamily="34" charset="0"/>
              </a:rPr>
              <a:t>jawab</a:t>
            </a:r>
            <a:r>
              <a:rPr lang="en-US" sz="1385" dirty="0">
                <a:latin typeface="Arial" panose="020B0604020202020204" pitchFamily="34" charset="0"/>
                <a:cs typeface="Arial" panose="020B0604020202020204" pitchFamily="34" charset="0"/>
              </a:rPr>
              <a:t> </a:t>
            </a:r>
            <a:r>
              <a:rPr lang="en-US" sz="1385" dirty="0" err="1">
                <a:latin typeface="Arial" panose="020B0604020202020204" pitchFamily="34" charset="0"/>
                <a:cs typeface="Arial" panose="020B0604020202020204" pitchFamily="34" charset="0"/>
              </a:rPr>
              <a:t>atas</a:t>
            </a:r>
            <a:r>
              <a:rPr lang="en-US" sz="1385" dirty="0">
                <a:latin typeface="Arial" panose="020B0604020202020204" pitchFamily="34" charset="0"/>
                <a:cs typeface="Arial" panose="020B0604020202020204" pitchFamily="34" charset="0"/>
              </a:rPr>
              <a:t> </a:t>
            </a:r>
            <a:r>
              <a:rPr lang="en-US" sz="1385" dirty="0" err="1">
                <a:latin typeface="Arial" panose="020B0604020202020204" pitchFamily="34" charset="0"/>
                <a:cs typeface="Arial" panose="020B0604020202020204" pitchFamily="34" charset="0"/>
              </a:rPr>
              <a:t>pelaksanaan</a:t>
            </a:r>
            <a:r>
              <a:rPr lang="en-US" sz="1385" dirty="0">
                <a:latin typeface="Arial" panose="020B0604020202020204" pitchFamily="34" charset="0"/>
                <a:cs typeface="Arial" panose="020B0604020202020204" pitchFamily="34" charset="0"/>
              </a:rPr>
              <a:t> </a:t>
            </a:r>
            <a:r>
              <a:rPr lang="en-US" sz="1385" dirty="0" err="1">
                <a:latin typeface="Arial" panose="020B0604020202020204" pitchFamily="34" charset="0"/>
                <a:cs typeface="Arial" panose="020B0604020202020204" pitchFamily="34" charset="0"/>
              </a:rPr>
              <a:t>tugasnya</a:t>
            </a:r>
            <a:r>
              <a:rPr lang="en-US" sz="1385" dirty="0">
                <a:latin typeface="Arial" panose="020B0604020202020204" pitchFamily="34" charset="0"/>
                <a:cs typeface="Arial" panose="020B0604020202020204" pitchFamily="34" charset="0"/>
              </a:rPr>
              <a:t> </a:t>
            </a:r>
            <a:r>
              <a:rPr lang="en-US" sz="1385" dirty="0" err="1">
                <a:latin typeface="Arial" panose="020B0604020202020204" pitchFamily="34" charset="0"/>
                <a:cs typeface="Arial" panose="020B0604020202020204" pitchFamily="34" charset="0"/>
              </a:rPr>
              <a:t>kepada</a:t>
            </a:r>
            <a:r>
              <a:rPr lang="en-US" sz="1385" dirty="0">
                <a:latin typeface="Arial" panose="020B0604020202020204" pitchFamily="34" charset="0"/>
                <a:cs typeface="Arial" panose="020B0604020202020204" pitchFamily="34" charset="0"/>
              </a:rPr>
              <a:t> KPA.</a:t>
            </a:r>
            <a:endParaRPr lang="en-US" sz="1385" dirty="0">
              <a:latin typeface="Arial" panose="020B0604020202020204" pitchFamily="34" charset="0"/>
              <a:cs typeface="Arial" panose="020B0604020202020204" pitchFamily="34" charset="0"/>
            </a:endParaRPr>
          </a:p>
          <a:p>
            <a:pPr marL="316865" indent="-316865" algn="just">
              <a:lnSpc>
                <a:spcPct val="110000"/>
              </a:lnSpc>
              <a:spcBef>
                <a:spcPts val="0"/>
              </a:spcBef>
              <a:buFont typeface="+mj-lt"/>
              <a:buAutoNum type="alphaLcPeriod" startAt="12"/>
            </a:pPr>
            <a:r>
              <a:rPr lang="en-US" sz="1385" dirty="0" err="1">
                <a:latin typeface="Arial" panose="020B0604020202020204" pitchFamily="34" charset="0"/>
                <a:cs typeface="Arial" panose="020B0604020202020204" pitchFamily="34" charset="0"/>
              </a:rPr>
              <a:t>Bendahara</a:t>
            </a:r>
            <a:r>
              <a:rPr lang="en-US" sz="1385" dirty="0">
                <a:latin typeface="Arial" panose="020B0604020202020204" pitchFamily="34" charset="0"/>
                <a:cs typeface="Arial" panose="020B0604020202020204" pitchFamily="34" charset="0"/>
              </a:rPr>
              <a:t> </a:t>
            </a:r>
            <a:r>
              <a:rPr lang="en-US" sz="1385" dirty="0" err="1">
                <a:latin typeface="Arial" panose="020B0604020202020204" pitchFamily="34" charset="0"/>
                <a:cs typeface="Arial" panose="020B0604020202020204" pitchFamily="34" charset="0"/>
              </a:rPr>
              <a:t>Pengeluaran</a:t>
            </a:r>
            <a:r>
              <a:rPr lang="en-US" sz="1385" dirty="0">
                <a:latin typeface="Arial" panose="020B0604020202020204" pitchFamily="34" charset="0"/>
                <a:cs typeface="Arial" panose="020B0604020202020204" pitchFamily="34" charset="0"/>
              </a:rPr>
              <a:t> dan </a:t>
            </a:r>
            <a:r>
              <a:rPr lang="en-US" sz="1385" dirty="0" err="1">
                <a:latin typeface="Arial" panose="020B0604020202020204" pitchFamily="34" charset="0"/>
                <a:cs typeface="Arial" panose="020B0604020202020204" pitchFamily="34" charset="0"/>
              </a:rPr>
              <a:t>Bendahara</a:t>
            </a:r>
            <a:r>
              <a:rPr lang="en-US" sz="1385" dirty="0">
                <a:latin typeface="Arial" panose="020B0604020202020204" pitchFamily="34" charset="0"/>
                <a:cs typeface="Arial" panose="020B0604020202020204" pitchFamily="34" charset="0"/>
              </a:rPr>
              <a:t> </a:t>
            </a:r>
            <a:r>
              <a:rPr lang="en-US" sz="1385" dirty="0" err="1">
                <a:latin typeface="Arial" panose="020B0604020202020204" pitchFamily="34" charset="0"/>
                <a:cs typeface="Arial" panose="020B0604020202020204" pitchFamily="34" charset="0"/>
              </a:rPr>
              <a:t>Pengeluaran</a:t>
            </a:r>
            <a:r>
              <a:rPr lang="en-US" sz="1385" dirty="0">
                <a:latin typeface="Arial" panose="020B0604020202020204" pitchFamily="34" charset="0"/>
                <a:cs typeface="Arial" panose="020B0604020202020204" pitchFamily="34" charset="0"/>
              </a:rPr>
              <a:t> </a:t>
            </a:r>
            <a:r>
              <a:rPr lang="en-US" sz="1385" dirty="0" err="1">
                <a:latin typeface="Arial" panose="020B0604020202020204" pitchFamily="34" charset="0"/>
                <a:cs typeface="Arial" panose="020B0604020202020204" pitchFamily="34" charset="0"/>
              </a:rPr>
              <a:t>Pembantu</a:t>
            </a:r>
            <a:r>
              <a:rPr lang="en-US" sz="1385" dirty="0">
                <a:latin typeface="Arial" panose="020B0604020202020204" pitchFamily="34" charset="0"/>
                <a:cs typeface="Arial" panose="020B0604020202020204" pitchFamily="34" charset="0"/>
              </a:rPr>
              <a:t> dan </a:t>
            </a:r>
            <a:r>
              <a:rPr lang="en-US" sz="1385" dirty="0" err="1">
                <a:latin typeface="Arial" panose="020B0604020202020204" pitchFamily="34" charset="0"/>
                <a:cs typeface="Arial" panose="020B0604020202020204" pitchFamily="34" charset="0"/>
              </a:rPr>
              <a:t>bertanggung</a:t>
            </a:r>
            <a:r>
              <a:rPr lang="en-US" sz="1385" dirty="0">
                <a:latin typeface="Arial" panose="020B0604020202020204" pitchFamily="34" charset="0"/>
                <a:cs typeface="Arial" panose="020B0604020202020204" pitchFamily="34" charset="0"/>
              </a:rPr>
              <a:t> </a:t>
            </a:r>
            <a:r>
              <a:rPr lang="en-US" sz="1385" dirty="0" err="1">
                <a:latin typeface="Arial" panose="020B0604020202020204" pitchFamily="34" charset="0"/>
                <a:cs typeface="Arial" panose="020B0604020202020204" pitchFamily="34" charset="0"/>
              </a:rPr>
              <a:t>jawab</a:t>
            </a:r>
            <a:r>
              <a:rPr lang="en-US" sz="1385" dirty="0">
                <a:latin typeface="Arial" panose="020B0604020202020204" pitchFamily="34" charset="0"/>
                <a:cs typeface="Arial" panose="020B0604020202020204" pitchFamily="34" charset="0"/>
              </a:rPr>
              <a:t> </a:t>
            </a:r>
            <a:r>
              <a:rPr lang="en-US" sz="1385" dirty="0" err="1">
                <a:latin typeface="Arial" panose="020B0604020202020204" pitchFamily="34" charset="0"/>
                <a:cs typeface="Arial" panose="020B0604020202020204" pitchFamily="34" charset="0"/>
              </a:rPr>
              <a:t>secara</a:t>
            </a:r>
            <a:r>
              <a:rPr lang="en-US" sz="1385" dirty="0">
                <a:latin typeface="Arial" panose="020B0604020202020204" pitchFamily="34" charset="0"/>
                <a:cs typeface="Arial" panose="020B0604020202020204" pitchFamily="34" charset="0"/>
              </a:rPr>
              <a:t> </a:t>
            </a:r>
            <a:r>
              <a:rPr lang="en-US" sz="1385" dirty="0" err="1">
                <a:latin typeface="Arial" panose="020B0604020202020204" pitchFamily="34" charset="0"/>
                <a:cs typeface="Arial" panose="020B0604020202020204" pitchFamily="34" charset="0"/>
              </a:rPr>
              <a:t>administratif</a:t>
            </a:r>
            <a:r>
              <a:rPr lang="en-US" sz="1385" dirty="0">
                <a:latin typeface="Arial" panose="020B0604020202020204" pitchFamily="34" charset="0"/>
                <a:cs typeface="Arial" panose="020B0604020202020204" pitchFamily="34" charset="0"/>
              </a:rPr>
              <a:t> dan </a:t>
            </a:r>
            <a:r>
              <a:rPr lang="en-US" sz="1385" dirty="0" err="1">
                <a:latin typeface="Arial" panose="020B0604020202020204" pitchFamily="34" charset="0"/>
                <a:cs typeface="Arial" panose="020B0604020202020204" pitchFamily="34" charset="0"/>
              </a:rPr>
              <a:t>fungsional</a:t>
            </a:r>
            <a:r>
              <a:rPr lang="en-US" sz="1385" dirty="0">
                <a:latin typeface="Arial" panose="020B0604020202020204" pitchFamily="34" charset="0"/>
                <a:cs typeface="Arial" panose="020B0604020202020204" pitchFamily="34" charset="0"/>
              </a:rPr>
              <a:t>.</a:t>
            </a:r>
            <a:endParaRPr lang="id-ID" sz="1385" dirty="0">
              <a:latin typeface="Arial" panose="020B0604020202020204" pitchFamily="34" charset="0"/>
              <a:cs typeface="Arial" panose="020B0604020202020204" pitchFamily="34" charset="0"/>
            </a:endParaRPr>
          </a:p>
          <a:p>
            <a:pPr marL="316865" indent="-316865" algn="just">
              <a:lnSpc>
                <a:spcPct val="110000"/>
              </a:lnSpc>
              <a:spcBef>
                <a:spcPts val="0"/>
              </a:spcBef>
              <a:buFont typeface="+mj-lt"/>
              <a:buAutoNum type="alphaLcPeriod" startAt="12"/>
            </a:pPr>
            <a:r>
              <a:rPr lang="en-US" sz="1385" dirty="0" err="1">
                <a:latin typeface="Arial" panose="020B0604020202020204" pitchFamily="34" charset="0"/>
                <a:cs typeface="Arial" panose="020B0604020202020204" pitchFamily="34" charset="0"/>
              </a:rPr>
              <a:t>Bendahara</a:t>
            </a:r>
            <a:r>
              <a:rPr lang="en-US" sz="1385" dirty="0">
                <a:latin typeface="Arial" panose="020B0604020202020204" pitchFamily="34" charset="0"/>
                <a:cs typeface="Arial" panose="020B0604020202020204" pitchFamily="34" charset="0"/>
              </a:rPr>
              <a:t> </a:t>
            </a:r>
            <a:r>
              <a:rPr lang="en-US" sz="1385" dirty="0" err="1">
                <a:latin typeface="Arial" panose="020B0604020202020204" pitchFamily="34" charset="0"/>
                <a:cs typeface="Arial" panose="020B0604020202020204" pitchFamily="34" charset="0"/>
              </a:rPr>
              <a:t>Pengeluaran</a:t>
            </a:r>
            <a:r>
              <a:rPr lang="en-US" sz="1385" dirty="0">
                <a:latin typeface="Arial" panose="020B0604020202020204" pitchFamily="34" charset="0"/>
                <a:cs typeface="Arial" panose="020B0604020202020204" pitchFamily="34" charset="0"/>
              </a:rPr>
              <a:t> </a:t>
            </a:r>
            <a:r>
              <a:rPr lang="en-US" sz="1385" dirty="0" err="1">
                <a:latin typeface="Arial" panose="020B0604020202020204" pitchFamily="34" charset="0"/>
                <a:cs typeface="Arial" panose="020B0604020202020204" pitchFamily="34" charset="0"/>
              </a:rPr>
              <a:t>bertanggung</a:t>
            </a:r>
            <a:r>
              <a:rPr lang="en-US" sz="1385" dirty="0">
                <a:latin typeface="Arial" panose="020B0604020202020204" pitchFamily="34" charset="0"/>
                <a:cs typeface="Arial" panose="020B0604020202020204" pitchFamily="34" charset="0"/>
              </a:rPr>
              <a:t> </a:t>
            </a:r>
            <a:r>
              <a:rPr lang="en-US" sz="1385" dirty="0" err="1">
                <a:latin typeface="Arial" panose="020B0604020202020204" pitchFamily="34" charset="0"/>
                <a:cs typeface="Arial" panose="020B0604020202020204" pitchFamily="34" charset="0"/>
              </a:rPr>
              <a:t>jawab</a:t>
            </a:r>
            <a:r>
              <a:rPr lang="en-US" sz="1385" dirty="0">
                <a:latin typeface="Arial" panose="020B0604020202020204" pitchFamily="34" charset="0"/>
                <a:cs typeface="Arial" panose="020B0604020202020204" pitchFamily="34" charset="0"/>
              </a:rPr>
              <a:t> </a:t>
            </a:r>
            <a:r>
              <a:rPr lang="en-US" sz="1385" dirty="0" err="1">
                <a:latin typeface="Arial" panose="020B0604020202020204" pitchFamily="34" charset="0"/>
                <a:cs typeface="Arial" panose="020B0604020202020204" pitchFamily="34" charset="0"/>
              </a:rPr>
              <a:t>secara</a:t>
            </a:r>
            <a:r>
              <a:rPr lang="en-US" sz="1385" dirty="0">
                <a:latin typeface="Arial" panose="020B0604020202020204" pitchFamily="34" charset="0"/>
                <a:cs typeface="Arial" panose="020B0604020202020204" pitchFamily="34" charset="0"/>
              </a:rPr>
              <a:t> </a:t>
            </a:r>
            <a:r>
              <a:rPr lang="en-US" sz="1385" dirty="0" err="1">
                <a:latin typeface="Arial" panose="020B0604020202020204" pitchFamily="34" charset="0"/>
                <a:cs typeface="Arial" panose="020B0604020202020204" pitchFamily="34" charset="0"/>
              </a:rPr>
              <a:t>administratif</a:t>
            </a:r>
            <a:r>
              <a:rPr lang="en-US" sz="1385" dirty="0">
                <a:latin typeface="Arial" panose="020B0604020202020204" pitchFamily="34" charset="0"/>
                <a:cs typeface="Arial" panose="020B0604020202020204" pitchFamily="34" charset="0"/>
              </a:rPr>
              <a:t> </a:t>
            </a:r>
            <a:r>
              <a:rPr lang="en-US" sz="1385" dirty="0" err="1">
                <a:latin typeface="Arial" panose="020B0604020202020204" pitchFamily="34" charset="0"/>
                <a:cs typeface="Arial" panose="020B0604020202020204" pitchFamily="34" charset="0"/>
              </a:rPr>
              <a:t>dengan</a:t>
            </a:r>
            <a:r>
              <a:rPr lang="en-US" sz="1385" dirty="0">
                <a:latin typeface="Arial" panose="020B0604020202020204" pitchFamily="34" charset="0"/>
                <a:cs typeface="Arial" panose="020B0604020202020204" pitchFamily="34" charset="0"/>
              </a:rPr>
              <a:t>	</a:t>
            </a:r>
            <a:r>
              <a:rPr lang="en-US" sz="1385" dirty="0" err="1">
                <a:latin typeface="Arial" panose="020B0604020202020204" pitchFamily="34" charset="0"/>
                <a:cs typeface="Arial" panose="020B0604020202020204" pitchFamily="34" charset="0"/>
              </a:rPr>
              <a:t>membuat</a:t>
            </a:r>
            <a:r>
              <a:rPr lang="en-US" sz="1385" dirty="0">
                <a:latin typeface="Arial" panose="020B0604020202020204" pitchFamily="34" charset="0"/>
                <a:cs typeface="Arial" panose="020B0604020202020204" pitchFamily="34" charset="0"/>
              </a:rPr>
              <a:t>     </a:t>
            </a:r>
            <a:r>
              <a:rPr lang="en-US" sz="1385" dirty="0" err="1">
                <a:latin typeface="Arial" panose="020B0604020202020204" pitchFamily="34" charset="0"/>
                <a:cs typeface="Arial" panose="020B0604020202020204" pitchFamily="34" charset="0"/>
              </a:rPr>
              <a:t>laporan</a:t>
            </a:r>
            <a:r>
              <a:rPr lang="en-US" sz="1385" dirty="0">
                <a:latin typeface="Arial" panose="020B0604020202020204" pitchFamily="34" charset="0"/>
                <a:cs typeface="Arial" panose="020B0604020202020204" pitchFamily="34" charset="0"/>
              </a:rPr>
              <a:t>     </a:t>
            </a:r>
            <a:r>
              <a:rPr lang="en-US" sz="1385" dirty="0" err="1">
                <a:latin typeface="Arial" panose="020B0604020202020204" pitchFamily="34" charset="0"/>
                <a:cs typeface="Arial" panose="020B0604020202020204" pitchFamily="34" charset="0"/>
              </a:rPr>
              <a:t>pertanggungjawaban</a:t>
            </a:r>
            <a:r>
              <a:rPr lang="en-US" sz="1385" dirty="0">
                <a:latin typeface="Arial" panose="020B0604020202020204" pitchFamily="34" charset="0"/>
                <a:cs typeface="Arial" panose="020B0604020202020204" pitchFamily="34" charset="0"/>
              </a:rPr>
              <a:t>     </a:t>
            </a:r>
            <a:r>
              <a:rPr lang="en-US" sz="1385" dirty="0" err="1">
                <a:latin typeface="Arial" panose="020B0604020202020204" pitchFamily="34" charset="0"/>
                <a:cs typeface="Arial" panose="020B0604020202020204" pitchFamily="34" charset="0"/>
              </a:rPr>
              <a:t>secara</a:t>
            </a:r>
            <a:r>
              <a:rPr lang="en-US" sz="1385" dirty="0">
                <a:latin typeface="Arial" panose="020B0604020202020204" pitchFamily="34" charset="0"/>
                <a:cs typeface="Arial" panose="020B0604020202020204" pitchFamily="34" charset="0"/>
              </a:rPr>
              <a:t> </a:t>
            </a:r>
            <a:r>
              <a:rPr lang="en-US" sz="1385" dirty="0" err="1">
                <a:latin typeface="Arial" panose="020B0604020202020204" pitchFamily="34" charset="0"/>
                <a:cs typeface="Arial" panose="020B0604020202020204" pitchFamily="34" charset="0"/>
              </a:rPr>
              <a:t>administratif</a:t>
            </a:r>
            <a:r>
              <a:rPr lang="en-US" sz="1385" dirty="0">
                <a:latin typeface="Arial" panose="020B0604020202020204" pitchFamily="34" charset="0"/>
                <a:cs typeface="Arial" panose="020B0604020202020204" pitchFamily="34" charset="0"/>
              </a:rPr>
              <a:t> </a:t>
            </a:r>
            <a:r>
              <a:rPr lang="en-US" sz="1385" dirty="0" err="1">
                <a:latin typeface="Arial" panose="020B0604020202020204" pitchFamily="34" charset="0"/>
                <a:cs typeface="Arial" panose="020B0604020202020204" pitchFamily="34" charset="0"/>
              </a:rPr>
              <a:t>atas</a:t>
            </a:r>
            <a:r>
              <a:rPr lang="en-US" sz="1385" dirty="0">
                <a:latin typeface="Arial" panose="020B0604020202020204" pitchFamily="34" charset="0"/>
                <a:cs typeface="Arial" panose="020B0604020202020204" pitchFamily="34" charset="0"/>
              </a:rPr>
              <a:t> </a:t>
            </a:r>
            <a:r>
              <a:rPr lang="en-US" sz="1385" dirty="0" err="1">
                <a:latin typeface="Arial" panose="020B0604020202020204" pitchFamily="34" charset="0"/>
                <a:cs typeface="Arial" panose="020B0604020202020204" pitchFamily="34" charset="0"/>
              </a:rPr>
              <a:t>pengeluaran</a:t>
            </a:r>
            <a:r>
              <a:rPr lang="en-US" sz="1385" dirty="0">
                <a:latin typeface="Arial" panose="020B0604020202020204" pitchFamily="34" charset="0"/>
                <a:cs typeface="Arial" panose="020B0604020202020204" pitchFamily="34" charset="0"/>
              </a:rPr>
              <a:t> pada SKPD dan </a:t>
            </a:r>
            <a:r>
              <a:rPr lang="en-US" sz="1385" dirty="0" err="1">
                <a:latin typeface="Arial" panose="020B0604020202020204" pitchFamily="34" charset="0"/>
                <a:cs typeface="Arial" panose="020B0604020202020204" pitchFamily="34" charset="0"/>
              </a:rPr>
              <a:t>disampaikan</a:t>
            </a:r>
            <a:r>
              <a:rPr lang="en-US" sz="1385" dirty="0">
                <a:latin typeface="Arial" panose="020B0604020202020204" pitchFamily="34" charset="0"/>
                <a:cs typeface="Arial" panose="020B0604020202020204" pitchFamily="34" charset="0"/>
              </a:rPr>
              <a:t> </a:t>
            </a:r>
            <a:r>
              <a:rPr lang="en-US" sz="1385" dirty="0" err="1">
                <a:latin typeface="Arial" panose="020B0604020202020204" pitchFamily="34" charset="0"/>
                <a:cs typeface="Arial" panose="020B0604020202020204" pitchFamily="34" charset="0"/>
              </a:rPr>
              <a:t>kepada</a:t>
            </a:r>
            <a:r>
              <a:rPr lang="en-US" sz="1385" dirty="0">
                <a:latin typeface="Arial" panose="020B0604020202020204" pitchFamily="34" charset="0"/>
                <a:cs typeface="Arial" panose="020B0604020202020204" pitchFamily="34" charset="0"/>
              </a:rPr>
              <a:t> PA.</a:t>
            </a:r>
            <a:endParaRPr lang="en-US" sz="1385" dirty="0">
              <a:latin typeface="Arial" panose="020B0604020202020204" pitchFamily="34" charset="0"/>
              <a:cs typeface="Arial" panose="020B0604020202020204" pitchFamily="34" charset="0"/>
            </a:endParaRPr>
          </a:p>
          <a:p>
            <a:pPr marL="316865" indent="-316865" algn="just">
              <a:lnSpc>
                <a:spcPct val="110000"/>
              </a:lnSpc>
              <a:spcBef>
                <a:spcPts val="0"/>
              </a:spcBef>
              <a:buFont typeface="+mj-lt"/>
              <a:buAutoNum type="alphaLcPeriod" startAt="12"/>
            </a:pPr>
            <a:r>
              <a:rPr lang="en-US" sz="1385" dirty="0" err="1">
                <a:latin typeface="Arial" panose="020B0604020202020204" pitchFamily="34" charset="0"/>
                <a:cs typeface="Arial" panose="020B0604020202020204" pitchFamily="34" charset="0"/>
              </a:rPr>
              <a:t>Bendahara</a:t>
            </a:r>
            <a:r>
              <a:rPr lang="en-US" sz="1385" dirty="0">
                <a:latin typeface="Arial" panose="020B0604020202020204" pitchFamily="34" charset="0"/>
                <a:cs typeface="Arial" panose="020B0604020202020204" pitchFamily="34" charset="0"/>
              </a:rPr>
              <a:t>  </a:t>
            </a:r>
            <a:r>
              <a:rPr lang="en-US" sz="1385" dirty="0" err="1">
                <a:latin typeface="Arial" panose="020B0604020202020204" pitchFamily="34" charset="0"/>
                <a:cs typeface="Arial" panose="020B0604020202020204" pitchFamily="34" charset="0"/>
              </a:rPr>
              <a:t>Pengeluaran</a:t>
            </a:r>
            <a:r>
              <a:rPr lang="en-US" sz="1385" dirty="0">
                <a:latin typeface="Arial" panose="020B0604020202020204" pitchFamily="34" charset="0"/>
                <a:cs typeface="Arial" panose="020B0604020202020204" pitchFamily="34" charset="0"/>
              </a:rPr>
              <a:t>  </a:t>
            </a:r>
            <a:r>
              <a:rPr lang="en-US" sz="1385" dirty="0" err="1">
                <a:latin typeface="Arial" panose="020B0604020202020204" pitchFamily="34" charset="0"/>
                <a:cs typeface="Arial" panose="020B0604020202020204" pitchFamily="34" charset="0"/>
              </a:rPr>
              <a:t>pembantu</a:t>
            </a:r>
            <a:r>
              <a:rPr lang="en-US" sz="1385" dirty="0">
                <a:latin typeface="Arial" panose="020B0604020202020204" pitchFamily="34" charset="0"/>
                <a:cs typeface="Arial" panose="020B0604020202020204" pitchFamily="34" charset="0"/>
              </a:rPr>
              <a:t> </a:t>
            </a:r>
            <a:r>
              <a:rPr lang="en-US" sz="1385" dirty="0" err="1">
                <a:latin typeface="Arial" panose="020B0604020202020204" pitchFamily="34" charset="0"/>
                <a:cs typeface="Arial" panose="020B0604020202020204" pitchFamily="34" charset="0"/>
              </a:rPr>
              <a:t>bertanggung</a:t>
            </a:r>
            <a:r>
              <a:rPr lang="en-US" sz="1385" dirty="0">
                <a:latin typeface="Arial" panose="020B0604020202020204" pitchFamily="34" charset="0"/>
                <a:cs typeface="Arial" panose="020B0604020202020204" pitchFamily="34" charset="0"/>
              </a:rPr>
              <a:t>  </a:t>
            </a:r>
            <a:r>
              <a:rPr lang="en-US" sz="1385" dirty="0" err="1">
                <a:latin typeface="Arial" panose="020B0604020202020204" pitchFamily="34" charset="0"/>
                <a:cs typeface="Arial" panose="020B0604020202020204" pitchFamily="34" charset="0"/>
              </a:rPr>
              <a:t>jawab</a:t>
            </a:r>
            <a:r>
              <a:rPr lang="en-US" sz="1385" dirty="0">
                <a:latin typeface="Arial" panose="020B0604020202020204" pitchFamily="34" charset="0"/>
                <a:cs typeface="Arial" panose="020B0604020202020204" pitchFamily="34" charset="0"/>
              </a:rPr>
              <a:t>  </a:t>
            </a:r>
            <a:r>
              <a:rPr lang="en-US" sz="1385" dirty="0" err="1">
                <a:latin typeface="Arial" panose="020B0604020202020204" pitchFamily="34" charset="0"/>
                <a:cs typeface="Arial" panose="020B0604020202020204" pitchFamily="34" charset="0"/>
              </a:rPr>
              <a:t>secara</a:t>
            </a:r>
            <a:r>
              <a:rPr lang="en-US" sz="1385" dirty="0">
                <a:latin typeface="Arial" panose="020B0604020202020204" pitchFamily="34" charset="0"/>
                <a:cs typeface="Arial" panose="020B0604020202020204" pitchFamily="34" charset="0"/>
              </a:rPr>
              <a:t> </a:t>
            </a:r>
            <a:r>
              <a:rPr lang="en-US" sz="1385" dirty="0" err="1">
                <a:latin typeface="Arial" panose="020B0604020202020204" pitchFamily="34" charset="0"/>
                <a:cs typeface="Arial" panose="020B0604020202020204" pitchFamily="34" charset="0"/>
              </a:rPr>
              <a:t>administratif</a:t>
            </a:r>
            <a:r>
              <a:rPr lang="en-US" sz="1385" dirty="0">
                <a:latin typeface="Arial" panose="020B0604020202020204" pitchFamily="34" charset="0"/>
                <a:cs typeface="Arial" panose="020B0604020202020204" pitchFamily="34" charset="0"/>
              </a:rPr>
              <a:t>	</a:t>
            </a:r>
            <a:r>
              <a:rPr lang="en-US" sz="1385" dirty="0" err="1">
                <a:latin typeface="Arial" panose="020B0604020202020204" pitchFamily="34" charset="0"/>
                <a:cs typeface="Arial" panose="020B0604020202020204" pitchFamily="34" charset="0"/>
              </a:rPr>
              <a:t>dengan</a:t>
            </a:r>
            <a:r>
              <a:rPr lang="en-US" sz="1385" dirty="0">
                <a:latin typeface="Arial" panose="020B0604020202020204" pitchFamily="34" charset="0"/>
                <a:cs typeface="Arial" panose="020B0604020202020204" pitchFamily="34" charset="0"/>
              </a:rPr>
              <a:t>   </a:t>
            </a:r>
            <a:r>
              <a:rPr lang="en-US" sz="1385" dirty="0" err="1">
                <a:latin typeface="Arial" panose="020B0604020202020204" pitchFamily="34" charset="0"/>
                <a:cs typeface="Arial" panose="020B0604020202020204" pitchFamily="34" charset="0"/>
              </a:rPr>
              <a:t>membuat</a:t>
            </a:r>
            <a:r>
              <a:rPr lang="en-US" sz="1385" dirty="0">
                <a:latin typeface="Arial" panose="020B0604020202020204" pitchFamily="34" charset="0"/>
                <a:cs typeface="Arial" panose="020B0604020202020204" pitchFamily="34" charset="0"/>
              </a:rPr>
              <a:t>   </a:t>
            </a:r>
            <a:r>
              <a:rPr lang="en-US" sz="1385" dirty="0" err="1">
                <a:latin typeface="Arial" panose="020B0604020202020204" pitchFamily="34" charset="0"/>
                <a:cs typeface="Arial" panose="020B0604020202020204" pitchFamily="34" charset="0"/>
              </a:rPr>
              <a:t>laporan</a:t>
            </a:r>
            <a:r>
              <a:rPr lang="en-US" sz="1385" dirty="0">
                <a:latin typeface="Arial" panose="020B0604020202020204" pitchFamily="34" charset="0"/>
                <a:cs typeface="Arial" panose="020B0604020202020204" pitchFamily="34" charset="0"/>
              </a:rPr>
              <a:t>   </a:t>
            </a:r>
            <a:r>
              <a:rPr lang="en-US" sz="1385" dirty="0" err="1">
                <a:latin typeface="Arial" panose="020B0604020202020204" pitchFamily="34" charset="0"/>
                <a:cs typeface="Arial" panose="020B0604020202020204" pitchFamily="34" charset="0"/>
              </a:rPr>
              <a:t>pertanggungjawaban</a:t>
            </a:r>
            <a:r>
              <a:rPr lang="en-US" sz="1385" dirty="0">
                <a:latin typeface="Arial" panose="020B0604020202020204" pitchFamily="34" charset="0"/>
                <a:cs typeface="Arial" panose="020B0604020202020204" pitchFamily="34" charset="0"/>
              </a:rPr>
              <a:t> </a:t>
            </a:r>
            <a:r>
              <a:rPr lang="en-US" sz="1385" dirty="0" err="1">
                <a:latin typeface="Arial" panose="020B0604020202020204" pitchFamily="34" charset="0"/>
                <a:cs typeface="Arial" panose="020B0604020202020204" pitchFamily="34" charset="0"/>
              </a:rPr>
              <a:t>secara</a:t>
            </a:r>
            <a:r>
              <a:rPr lang="en-US" sz="1385" dirty="0">
                <a:latin typeface="Arial" panose="020B0604020202020204" pitchFamily="34" charset="0"/>
                <a:cs typeface="Arial" panose="020B0604020202020204" pitchFamily="34" charset="0"/>
              </a:rPr>
              <a:t>	</a:t>
            </a:r>
            <a:r>
              <a:rPr lang="en-US" sz="1385" dirty="0" err="1">
                <a:latin typeface="Arial" panose="020B0604020202020204" pitchFamily="34" charset="0"/>
                <a:cs typeface="Arial" panose="020B0604020202020204" pitchFamily="34" charset="0"/>
              </a:rPr>
              <a:t>administratif</a:t>
            </a:r>
            <a:r>
              <a:rPr lang="en-US" sz="1385" dirty="0">
                <a:latin typeface="Arial" panose="020B0604020202020204" pitchFamily="34" charset="0"/>
                <a:cs typeface="Arial" panose="020B0604020202020204" pitchFamily="34" charset="0"/>
              </a:rPr>
              <a:t>  </a:t>
            </a:r>
            <a:r>
              <a:rPr lang="en-US" sz="1385" dirty="0" err="1">
                <a:latin typeface="Arial" panose="020B0604020202020204" pitchFamily="34" charset="0"/>
                <a:cs typeface="Arial" panose="020B0604020202020204" pitchFamily="34" charset="0"/>
              </a:rPr>
              <a:t>atas</a:t>
            </a:r>
            <a:r>
              <a:rPr lang="en-US" sz="1385" dirty="0">
                <a:latin typeface="Arial" panose="020B0604020202020204" pitchFamily="34" charset="0"/>
                <a:cs typeface="Arial" panose="020B0604020202020204" pitchFamily="34" charset="0"/>
              </a:rPr>
              <a:t>  </a:t>
            </a:r>
            <a:r>
              <a:rPr lang="en-US" sz="1385" dirty="0" err="1">
                <a:latin typeface="Arial" panose="020B0604020202020204" pitchFamily="34" charset="0"/>
                <a:cs typeface="Arial" panose="020B0604020202020204" pitchFamily="34" charset="0"/>
              </a:rPr>
              <a:t>pengeluaran</a:t>
            </a:r>
            <a:r>
              <a:rPr lang="en-US" sz="1385" dirty="0">
                <a:latin typeface="Arial" panose="020B0604020202020204" pitchFamily="34" charset="0"/>
                <a:cs typeface="Arial" panose="020B0604020202020204" pitchFamily="34" charset="0"/>
              </a:rPr>
              <a:t>  pada  unit  SKPD  dan </a:t>
            </a:r>
            <a:r>
              <a:rPr lang="en-US" sz="1385" dirty="0" err="1">
                <a:latin typeface="Arial" panose="020B0604020202020204" pitchFamily="34" charset="0"/>
                <a:cs typeface="Arial" panose="020B0604020202020204" pitchFamily="34" charset="0"/>
              </a:rPr>
              <a:t>disampaikan</a:t>
            </a:r>
            <a:r>
              <a:rPr lang="en-US" sz="1385" dirty="0">
                <a:latin typeface="Arial" panose="020B0604020202020204" pitchFamily="34" charset="0"/>
                <a:cs typeface="Arial" panose="020B0604020202020204" pitchFamily="34" charset="0"/>
              </a:rPr>
              <a:t> </a:t>
            </a:r>
            <a:r>
              <a:rPr lang="en-US" sz="1385" dirty="0" err="1">
                <a:latin typeface="Arial" panose="020B0604020202020204" pitchFamily="34" charset="0"/>
                <a:cs typeface="Arial" panose="020B0604020202020204" pitchFamily="34" charset="0"/>
              </a:rPr>
              <a:t>kepada</a:t>
            </a:r>
            <a:r>
              <a:rPr lang="en-US" sz="1385" dirty="0">
                <a:latin typeface="Arial" panose="020B0604020202020204" pitchFamily="34" charset="0"/>
                <a:cs typeface="Arial" panose="020B0604020202020204" pitchFamily="34" charset="0"/>
              </a:rPr>
              <a:t> KPA.</a:t>
            </a:r>
            <a:endParaRPr lang="id-ID" sz="1385" dirty="0">
              <a:latin typeface="Arial" panose="020B0604020202020204" pitchFamily="34" charset="0"/>
              <a:cs typeface="Arial" panose="020B0604020202020204" pitchFamily="34" charset="0"/>
            </a:endParaRPr>
          </a:p>
          <a:p>
            <a:pPr marL="0" indent="0" algn="just">
              <a:lnSpc>
                <a:spcPct val="110000"/>
              </a:lnSpc>
              <a:spcBef>
                <a:spcPts val="0"/>
              </a:spcBef>
              <a:buNone/>
            </a:pPr>
            <a:endParaRPr lang="id-ID" sz="1385" dirty="0">
              <a:latin typeface="Arial" panose="020B0604020202020204" pitchFamily="34" charset="0"/>
              <a:cs typeface="Arial" panose="020B0604020202020204" pitchFamily="34" charset="0"/>
            </a:endParaRPr>
          </a:p>
          <a:p>
            <a:pPr marL="316865" indent="-316865" algn="just">
              <a:lnSpc>
                <a:spcPct val="110000"/>
              </a:lnSpc>
              <a:spcBef>
                <a:spcPts val="0"/>
              </a:spcBef>
              <a:buFont typeface="+mj-lt"/>
              <a:buAutoNum type="alphaLcPeriod" startAt="9"/>
            </a:pPr>
            <a:endParaRPr lang="id-ID" sz="1385" dirty="0">
              <a:latin typeface="Arial" panose="020B0604020202020204" pitchFamily="34" charset="0"/>
              <a:cs typeface="Arial" panose="020B0604020202020204" pitchFamily="34" charset="0"/>
            </a:endParaRPr>
          </a:p>
          <a:p>
            <a:pPr marL="316865" indent="-316865" algn="just">
              <a:lnSpc>
                <a:spcPct val="110000"/>
              </a:lnSpc>
              <a:spcBef>
                <a:spcPts val="0"/>
              </a:spcBef>
              <a:buFont typeface="+mj-lt"/>
              <a:buAutoNum type="alphaLcPeriod" startAt="9"/>
            </a:pPr>
            <a:endParaRPr lang="id-ID" sz="1385" dirty="0">
              <a:latin typeface="Arial" panose="020B0604020202020204" pitchFamily="34" charset="0"/>
              <a:cs typeface="Arial" panose="020B0604020202020204" pitchFamily="34" charset="0"/>
            </a:endParaRPr>
          </a:p>
        </p:txBody>
      </p:sp>
      <p:sp>
        <p:nvSpPr>
          <p:cNvPr id="2" name="Title 1"/>
          <p:cNvSpPr>
            <a:spLocks noGrp="1"/>
          </p:cNvSpPr>
          <p:nvPr>
            <p:ph type="title"/>
          </p:nvPr>
        </p:nvSpPr>
        <p:spPr>
          <a:xfrm>
            <a:off x="755576" y="116633"/>
            <a:ext cx="7704856" cy="576064"/>
          </a:xfrm>
        </p:spPr>
        <p:txBody>
          <a:bodyPr/>
          <a:lstStyle/>
          <a:p>
            <a:pPr algn="ctr"/>
            <a:r>
              <a:rPr lang="en-US" b="1" dirty="0"/>
              <a:t>BENDAHARA PENGELUARAN (3)</a:t>
            </a:r>
            <a:endParaRPr lang="id-ID" b="1" dirty="0"/>
          </a:p>
        </p:txBody>
      </p:sp>
    </p:spTree>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40432" y="451998"/>
            <a:ext cx="7620000" cy="5674165"/>
          </a:xfrm>
        </p:spPr>
        <p:txBody>
          <a:bodyPr>
            <a:normAutofit fontScale="92500" lnSpcReduction="20000"/>
          </a:bodyPr>
          <a:lstStyle/>
          <a:p>
            <a:pPr algn="just"/>
            <a:r>
              <a:rPr lang="en-US" sz="3200" dirty="0"/>
              <a:t>3) LPJ </a:t>
            </a:r>
            <a:r>
              <a:rPr lang="en-US" sz="3200" dirty="0" err="1"/>
              <a:t>Administratif</a:t>
            </a:r>
            <a:endParaRPr lang="en-US" sz="3200" dirty="0"/>
          </a:p>
          <a:p>
            <a:pPr marL="788670" lvl="1" indent="-514350" algn="just">
              <a:buClrTx/>
              <a:buFont typeface="+mj-lt"/>
              <a:buAutoNum type="alphaLcParenR"/>
            </a:pPr>
            <a:r>
              <a:rPr lang="en-US" sz="3200" dirty="0"/>
              <a:t>LPJ </a:t>
            </a:r>
            <a:r>
              <a:rPr lang="en-US" sz="3200" dirty="0" err="1"/>
              <a:t>administratif</a:t>
            </a:r>
            <a:r>
              <a:rPr lang="en-US" sz="3200" dirty="0"/>
              <a:t> </a:t>
            </a:r>
            <a:r>
              <a:rPr lang="en-US" sz="3200" dirty="0" err="1"/>
              <a:t>disampaikan</a:t>
            </a:r>
            <a:r>
              <a:rPr lang="en-US" sz="3200" dirty="0"/>
              <a:t> </a:t>
            </a:r>
            <a:r>
              <a:rPr lang="en-US" sz="3200" dirty="0" err="1"/>
              <a:t>oleh</a:t>
            </a:r>
            <a:r>
              <a:rPr lang="en-US" sz="3200" dirty="0"/>
              <a:t> BP </a:t>
            </a:r>
            <a:r>
              <a:rPr lang="en-US" sz="3200" dirty="0" err="1"/>
              <a:t>kepada</a:t>
            </a:r>
            <a:r>
              <a:rPr lang="en-US" sz="3200" dirty="0"/>
              <a:t> PA </a:t>
            </a:r>
            <a:r>
              <a:rPr lang="en-US" sz="3200" dirty="0" err="1"/>
              <a:t>melalui</a:t>
            </a:r>
            <a:r>
              <a:rPr lang="en-US" sz="3200" dirty="0"/>
              <a:t> PPK-SKPD </a:t>
            </a:r>
            <a:r>
              <a:rPr lang="en-US" sz="3200" b="1" i="1" dirty="0"/>
              <a:t>paling </a:t>
            </a:r>
            <a:r>
              <a:rPr lang="en-US" sz="3200" b="1" i="1" dirty="0" err="1"/>
              <a:t>lambat</a:t>
            </a:r>
            <a:r>
              <a:rPr lang="en-US" sz="3200" b="1" i="1" dirty="0"/>
              <a:t> </a:t>
            </a:r>
            <a:r>
              <a:rPr lang="en-US" sz="3200" b="1" i="1" dirty="0" err="1"/>
              <a:t>tanggal</a:t>
            </a:r>
            <a:r>
              <a:rPr lang="en-US" sz="3200" b="1" i="1" dirty="0"/>
              <a:t> 10 </a:t>
            </a:r>
            <a:r>
              <a:rPr lang="en-US" sz="3200" b="1" i="1" dirty="0" err="1"/>
              <a:t>bulan</a:t>
            </a:r>
            <a:r>
              <a:rPr lang="en-US" sz="3200" b="1" i="1" dirty="0"/>
              <a:t> </a:t>
            </a:r>
            <a:r>
              <a:rPr lang="en-US" sz="3200" b="1" i="1" dirty="0" err="1"/>
              <a:t>berikutnya</a:t>
            </a:r>
            <a:r>
              <a:rPr lang="en-US" dirty="0"/>
              <a:t>;</a:t>
            </a:r>
            <a:endParaRPr lang="en-US" dirty="0"/>
          </a:p>
          <a:p>
            <a:pPr marL="788670" lvl="1" indent="-514350" algn="just">
              <a:buClrTx/>
              <a:buFont typeface="+mj-lt"/>
              <a:buAutoNum type="alphaLcParenR" startAt="2"/>
            </a:pPr>
            <a:r>
              <a:rPr lang="en-US" sz="3200" dirty="0"/>
              <a:t>LPJ </a:t>
            </a:r>
            <a:r>
              <a:rPr lang="en-US" sz="3200" dirty="0" err="1"/>
              <a:t>ini</a:t>
            </a:r>
            <a:r>
              <a:rPr lang="en-US" sz="3200" dirty="0"/>
              <a:t> </a:t>
            </a:r>
            <a:r>
              <a:rPr lang="en-US" sz="3200" dirty="0" err="1"/>
              <a:t>menggambarkan</a:t>
            </a:r>
            <a:r>
              <a:rPr lang="en-US" sz="3200" dirty="0"/>
              <a:t> </a:t>
            </a:r>
            <a:r>
              <a:rPr lang="en-US" sz="3200" b="1" i="1" dirty="0" err="1"/>
              <a:t>jumlah</a:t>
            </a:r>
            <a:r>
              <a:rPr lang="en-US" sz="3200" b="1" i="1" dirty="0"/>
              <a:t> </a:t>
            </a:r>
            <a:r>
              <a:rPr lang="en-US" sz="3200" b="1" i="1" dirty="0" err="1"/>
              <a:t>anggaran</a:t>
            </a:r>
            <a:r>
              <a:rPr lang="en-US" sz="3200" b="1" i="1" dirty="0"/>
              <a:t>, </a:t>
            </a:r>
            <a:r>
              <a:rPr lang="en-US" sz="3200" b="1" i="1" dirty="0" err="1"/>
              <a:t>realisasi</a:t>
            </a:r>
            <a:r>
              <a:rPr lang="en-US" sz="3200" b="1" i="1" dirty="0"/>
              <a:t> </a:t>
            </a:r>
            <a:r>
              <a:rPr lang="en-US" sz="3200" b="1" i="1" dirty="0" err="1"/>
              <a:t>dan</a:t>
            </a:r>
            <a:r>
              <a:rPr lang="en-US" sz="3200" b="1" i="1" dirty="0"/>
              <a:t> </a:t>
            </a:r>
            <a:r>
              <a:rPr lang="en-US" sz="3200" b="1" i="1" dirty="0" err="1"/>
              <a:t>sisa</a:t>
            </a:r>
            <a:r>
              <a:rPr lang="en-US" sz="3200" b="1" i="1" dirty="0"/>
              <a:t> </a:t>
            </a:r>
            <a:r>
              <a:rPr lang="en-US" sz="3200" b="1" i="1" dirty="0" err="1"/>
              <a:t>pagu</a:t>
            </a:r>
            <a:r>
              <a:rPr lang="en-US" sz="3200" b="1" i="1" dirty="0"/>
              <a:t> </a:t>
            </a:r>
            <a:r>
              <a:rPr lang="en-US" sz="3200" dirty="0" err="1"/>
              <a:t>anggaran</a:t>
            </a:r>
            <a:r>
              <a:rPr lang="en-US" sz="3200" dirty="0"/>
              <a:t> </a:t>
            </a:r>
            <a:r>
              <a:rPr lang="en-US" sz="3200" dirty="0" err="1"/>
              <a:t>secara</a:t>
            </a:r>
            <a:r>
              <a:rPr lang="en-US" sz="3200" dirty="0"/>
              <a:t> </a:t>
            </a:r>
            <a:r>
              <a:rPr lang="en-US" sz="3200" dirty="0" err="1"/>
              <a:t>kumulatif</a:t>
            </a:r>
            <a:r>
              <a:rPr lang="en-US" sz="3200" dirty="0"/>
              <a:t> </a:t>
            </a:r>
            <a:r>
              <a:rPr lang="en-US" sz="3200" dirty="0" err="1"/>
              <a:t>dan</a:t>
            </a:r>
            <a:r>
              <a:rPr lang="en-US" sz="3200" dirty="0"/>
              <a:t>/</a:t>
            </a:r>
            <a:r>
              <a:rPr lang="en-US" sz="3200" dirty="0" err="1"/>
              <a:t>atau</a:t>
            </a:r>
            <a:r>
              <a:rPr lang="en-US" sz="3200" dirty="0"/>
              <a:t> </a:t>
            </a:r>
            <a:r>
              <a:rPr lang="en-US" sz="3200" b="1" dirty="0"/>
              <a:t>per </a:t>
            </a:r>
            <a:r>
              <a:rPr lang="en-US" sz="3200" b="1" dirty="0" err="1"/>
              <a:t>kegiatan</a:t>
            </a:r>
            <a:r>
              <a:rPr lang="en-US" sz="3200" b="1" dirty="0"/>
              <a:t> </a:t>
            </a:r>
            <a:r>
              <a:rPr lang="en-US" sz="3200" dirty="0"/>
              <a:t>yang </a:t>
            </a:r>
            <a:r>
              <a:rPr lang="en-US" sz="3200" dirty="0" err="1"/>
              <a:t>dilampiri</a:t>
            </a:r>
            <a:r>
              <a:rPr lang="en-US" sz="3200" dirty="0"/>
              <a:t>:</a:t>
            </a:r>
            <a:endParaRPr lang="en-US" sz="3200" dirty="0"/>
          </a:p>
          <a:p>
            <a:pPr marL="1428750" lvl="2" indent="-514350" algn="just">
              <a:buClrTx/>
              <a:buFont typeface="+mj-ea"/>
              <a:buAutoNum type="circleNumDbPlain"/>
            </a:pPr>
            <a:r>
              <a:rPr lang="en-US" sz="2800" dirty="0"/>
              <a:t>BKU;</a:t>
            </a:r>
            <a:endParaRPr lang="en-US" sz="2800" dirty="0"/>
          </a:p>
          <a:p>
            <a:pPr marL="1428750" lvl="2" indent="-514350" algn="just">
              <a:buClrTx/>
              <a:buFont typeface="+mj-ea"/>
              <a:buAutoNum type="circleNumDbPlain"/>
            </a:pPr>
            <a:r>
              <a:rPr lang="en-US" sz="2800" b="1" dirty="0" err="1"/>
              <a:t>Laporan</a:t>
            </a:r>
            <a:r>
              <a:rPr lang="en-US" sz="2800" b="1" dirty="0"/>
              <a:t> </a:t>
            </a:r>
            <a:r>
              <a:rPr lang="en-US" sz="2800" b="1" dirty="0" err="1"/>
              <a:t>penutupan</a:t>
            </a:r>
            <a:r>
              <a:rPr lang="en-US" sz="2800" b="1" dirty="0"/>
              <a:t> </a:t>
            </a:r>
            <a:r>
              <a:rPr lang="en-US" sz="2800" b="1" dirty="0" err="1"/>
              <a:t>kas</a:t>
            </a:r>
            <a:r>
              <a:rPr lang="en-US" sz="2800" b="1" dirty="0"/>
              <a:t> </a:t>
            </a:r>
            <a:r>
              <a:rPr lang="en-US" sz="2800" dirty="0"/>
              <a:t>(BKU); </a:t>
            </a:r>
            <a:r>
              <a:rPr lang="en-US" sz="2800" dirty="0" err="1"/>
              <a:t>dan</a:t>
            </a:r>
            <a:endParaRPr lang="en-US" sz="2800" dirty="0"/>
          </a:p>
          <a:p>
            <a:pPr marL="1428750" lvl="2" indent="-514350" algn="just">
              <a:buClrTx/>
              <a:buFont typeface="+mj-ea"/>
              <a:buAutoNum type="circleNumDbPlain"/>
            </a:pPr>
            <a:r>
              <a:rPr lang="en-US" sz="2800" dirty="0"/>
              <a:t>LPJ BPP</a:t>
            </a:r>
            <a:endParaRPr lang="en-US" sz="2800" dirty="0"/>
          </a:p>
          <a:p>
            <a:pPr marL="862330" lvl="1" indent="-574675" algn="just">
              <a:buFont typeface="+mj-ea"/>
              <a:buAutoNum type="alphaLcParenR" startAt="2"/>
            </a:pPr>
            <a:r>
              <a:rPr lang="en-US" sz="3100" b="1" dirty="0"/>
              <a:t>Pada </a:t>
            </a:r>
            <a:r>
              <a:rPr lang="en-US" sz="3100" b="1" dirty="0" err="1"/>
              <a:t>bulan</a:t>
            </a:r>
            <a:r>
              <a:rPr lang="en-US" sz="3100" b="1" dirty="0"/>
              <a:t> </a:t>
            </a:r>
            <a:r>
              <a:rPr lang="en-US" sz="3100" b="1" dirty="0" err="1"/>
              <a:t>terakhir</a:t>
            </a:r>
            <a:r>
              <a:rPr lang="en-US" sz="3100" b="1" dirty="0"/>
              <a:t> </a:t>
            </a:r>
            <a:r>
              <a:rPr lang="en-US" sz="3100" b="1" dirty="0" err="1"/>
              <a:t>tahun</a:t>
            </a:r>
            <a:r>
              <a:rPr lang="en-US" sz="3100" b="1" dirty="0"/>
              <a:t> </a:t>
            </a:r>
            <a:r>
              <a:rPr lang="en-US" sz="3100" b="1" dirty="0" err="1"/>
              <a:t>anggaran</a:t>
            </a:r>
            <a:r>
              <a:rPr lang="en-US" sz="3100" dirty="0"/>
              <a:t>, LPJ </a:t>
            </a:r>
            <a:r>
              <a:rPr lang="en-US" sz="3100" dirty="0" err="1"/>
              <a:t>administratif</a:t>
            </a:r>
            <a:r>
              <a:rPr lang="en-US" sz="3100" dirty="0"/>
              <a:t> </a:t>
            </a:r>
            <a:r>
              <a:rPr lang="en-US" sz="3100" dirty="0" err="1"/>
              <a:t>disampaikan</a:t>
            </a:r>
            <a:r>
              <a:rPr lang="en-US" sz="3100" dirty="0"/>
              <a:t> paling </a:t>
            </a:r>
            <a:r>
              <a:rPr lang="en-US" sz="3100" dirty="0" err="1"/>
              <a:t>lambat</a:t>
            </a:r>
            <a:r>
              <a:rPr lang="en-US" sz="3100" dirty="0"/>
              <a:t> </a:t>
            </a:r>
            <a:r>
              <a:rPr lang="en-US" sz="3100" dirty="0" err="1"/>
              <a:t>tanggal</a:t>
            </a:r>
            <a:r>
              <a:rPr lang="en-US" sz="3100" dirty="0"/>
              <a:t> </a:t>
            </a:r>
            <a:r>
              <a:rPr lang="en-US" sz="3100" b="1" dirty="0"/>
              <a:t>10 </a:t>
            </a:r>
            <a:r>
              <a:rPr lang="en-US" sz="3100" b="1" dirty="0" err="1"/>
              <a:t>bulan</a:t>
            </a:r>
            <a:r>
              <a:rPr lang="en-US" sz="3100" b="1" dirty="0"/>
              <a:t> </a:t>
            </a:r>
            <a:r>
              <a:rPr lang="en-US" sz="3100" b="1" dirty="0" err="1"/>
              <a:t>Januari</a:t>
            </a:r>
            <a:r>
              <a:rPr lang="en-US" sz="3100" b="1" dirty="0"/>
              <a:t> </a:t>
            </a:r>
            <a:r>
              <a:rPr lang="en-US" sz="3100" dirty="0"/>
              <a:t>dan </a:t>
            </a:r>
            <a:r>
              <a:rPr lang="en-US" sz="3100" dirty="0" err="1"/>
              <a:t>wajib</a:t>
            </a:r>
            <a:r>
              <a:rPr lang="en-US" sz="3100" dirty="0"/>
              <a:t> </a:t>
            </a:r>
            <a:r>
              <a:rPr lang="en-US" sz="3100" dirty="0" err="1"/>
              <a:t>melampirkan</a:t>
            </a:r>
            <a:r>
              <a:rPr lang="en-US" sz="3100" dirty="0"/>
              <a:t> </a:t>
            </a:r>
            <a:r>
              <a:rPr lang="en-US" sz="3100" b="1" dirty="0" err="1">
                <a:solidFill>
                  <a:srgbClr val="FF0000"/>
                </a:solidFill>
              </a:rPr>
              <a:t>bukti</a:t>
            </a:r>
            <a:r>
              <a:rPr lang="en-US" sz="3100" b="1" dirty="0">
                <a:solidFill>
                  <a:srgbClr val="FF0000"/>
                </a:solidFill>
              </a:rPr>
              <a:t> </a:t>
            </a:r>
            <a:r>
              <a:rPr lang="en-US" sz="3100" b="1" dirty="0" err="1">
                <a:solidFill>
                  <a:srgbClr val="FF0000"/>
                </a:solidFill>
              </a:rPr>
              <a:t>setoran</a:t>
            </a:r>
            <a:r>
              <a:rPr lang="en-US" sz="3100" b="1" dirty="0">
                <a:solidFill>
                  <a:srgbClr val="FF0000"/>
                </a:solidFill>
              </a:rPr>
              <a:t> </a:t>
            </a:r>
            <a:r>
              <a:rPr lang="en-US" sz="3100" b="1" dirty="0" err="1">
                <a:solidFill>
                  <a:srgbClr val="FF0000"/>
                </a:solidFill>
              </a:rPr>
              <a:t>sisa</a:t>
            </a:r>
            <a:r>
              <a:rPr lang="en-US" sz="3100" b="1" dirty="0">
                <a:solidFill>
                  <a:srgbClr val="FF0000"/>
                </a:solidFill>
              </a:rPr>
              <a:t> UP </a:t>
            </a:r>
            <a:endParaRPr lang="en-US" sz="2300" b="1" dirty="0">
              <a:solidFill>
                <a:srgbClr val="FF0000"/>
              </a:solidFill>
            </a:endParaRPr>
          </a:p>
          <a:p>
            <a:pPr marL="1428750" lvl="2" indent="-514350" algn="just">
              <a:buClrTx/>
              <a:buFont typeface="+mj-ea"/>
              <a:buAutoNum type="circleNumDbPlain"/>
            </a:pPr>
            <a:endParaRPr lang="en-US" sz="2800" dirty="0"/>
          </a:p>
        </p:txBody>
      </p:sp>
    </p:spTree>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1">
            <a:extLst>
              <a:ext uri="{28A0092B-C50C-407E-A947-70E740481C1C}">
                <a14:useLocalDpi xmlns:a14="http://schemas.microsoft.com/office/drawing/2010/main" val="0"/>
              </a:ext>
            </a:extLst>
          </a:blip>
          <a:srcRect/>
          <a:stretch>
            <a:fillRect/>
          </a:stretch>
        </p:blipFill>
        <p:spPr bwMode="auto">
          <a:xfrm>
            <a:off x="91504" y="189360"/>
            <a:ext cx="9017000" cy="6480000"/>
          </a:xfrm>
          <a:prstGeom prst="rect">
            <a:avLst/>
          </a:prstGeom>
          <a:noFill/>
          <a:ln>
            <a:noFill/>
          </a:ln>
        </p:spPr>
      </p:pic>
    </p:spTree>
  </p:cSld>
  <p:clrMapOvr>
    <a:masterClrMapping/>
  </p:clrMapOv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40432" y="451998"/>
            <a:ext cx="7620000" cy="5674165"/>
          </a:xfrm>
        </p:spPr>
        <p:txBody>
          <a:bodyPr>
            <a:normAutofit fontScale="92500" lnSpcReduction="10000"/>
          </a:bodyPr>
          <a:lstStyle/>
          <a:p>
            <a:pPr algn="just"/>
            <a:r>
              <a:rPr lang="en-US" sz="3200" dirty="0"/>
              <a:t>4) </a:t>
            </a:r>
            <a:r>
              <a:rPr lang="en-US" sz="3200" dirty="0" err="1"/>
              <a:t>Pertanggungjawaban</a:t>
            </a:r>
            <a:r>
              <a:rPr lang="en-US" sz="3200" dirty="0"/>
              <a:t> </a:t>
            </a:r>
            <a:r>
              <a:rPr lang="en-US" sz="3200" dirty="0" err="1"/>
              <a:t>Fungsional</a:t>
            </a:r>
            <a:endParaRPr lang="en-US" sz="3200" dirty="0"/>
          </a:p>
          <a:p>
            <a:pPr algn="just"/>
            <a:endParaRPr lang="en-US" sz="3100" dirty="0"/>
          </a:p>
          <a:p>
            <a:pPr marL="457200" indent="-457200" algn="just">
              <a:buFont typeface="+mj-lt"/>
              <a:buAutoNum type="alphaLcParenR"/>
            </a:pPr>
            <a:r>
              <a:rPr lang="en-US" sz="3100" dirty="0"/>
              <a:t>LPJ </a:t>
            </a:r>
            <a:r>
              <a:rPr lang="en-US" sz="3100" dirty="0" err="1">
                <a:solidFill>
                  <a:srgbClr val="FF0000"/>
                </a:solidFill>
              </a:rPr>
              <a:t>fungsional</a:t>
            </a:r>
            <a:r>
              <a:rPr lang="en-US" sz="3100" dirty="0">
                <a:solidFill>
                  <a:srgbClr val="FF0000"/>
                </a:solidFill>
              </a:rPr>
              <a:t> </a:t>
            </a:r>
            <a:r>
              <a:rPr lang="en-US" sz="3100" dirty="0" err="1"/>
              <a:t>disampaikan</a:t>
            </a:r>
            <a:r>
              <a:rPr lang="en-US" sz="3100" dirty="0"/>
              <a:t> </a:t>
            </a:r>
            <a:r>
              <a:rPr lang="en-US" sz="3100" dirty="0" err="1"/>
              <a:t>oleh</a:t>
            </a:r>
            <a:r>
              <a:rPr lang="en-US" sz="3100" dirty="0"/>
              <a:t> BP </a:t>
            </a:r>
            <a:r>
              <a:rPr lang="en-US" sz="3100" dirty="0" err="1"/>
              <a:t>kepada</a:t>
            </a:r>
            <a:r>
              <a:rPr lang="en-US" sz="3100" dirty="0"/>
              <a:t> PPKD </a:t>
            </a:r>
            <a:r>
              <a:rPr lang="en-US" sz="3100" dirty="0" err="1"/>
              <a:t>selaku</a:t>
            </a:r>
            <a:r>
              <a:rPr lang="en-US" sz="3100" dirty="0"/>
              <a:t> BUD </a:t>
            </a:r>
            <a:r>
              <a:rPr lang="en-US" sz="3100" dirty="0">
                <a:solidFill>
                  <a:srgbClr val="FF0000"/>
                </a:solidFill>
              </a:rPr>
              <a:t>paling </a:t>
            </a:r>
            <a:r>
              <a:rPr lang="en-US" sz="3100" dirty="0" err="1">
                <a:solidFill>
                  <a:srgbClr val="FF0000"/>
                </a:solidFill>
              </a:rPr>
              <a:t>lambat</a:t>
            </a:r>
            <a:r>
              <a:rPr lang="en-US" sz="3100" dirty="0">
                <a:solidFill>
                  <a:srgbClr val="FF0000"/>
                </a:solidFill>
              </a:rPr>
              <a:t> </a:t>
            </a:r>
            <a:r>
              <a:rPr lang="en-US" sz="3100" dirty="0" err="1">
                <a:solidFill>
                  <a:srgbClr val="FF0000"/>
                </a:solidFill>
              </a:rPr>
              <a:t>tanggal</a:t>
            </a:r>
            <a:r>
              <a:rPr lang="en-US" sz="3100" dirty="0">
                <a:solidFill>
                  <a:srgbClr val="FF0000"/>
                </a:solidFill>
              </a:rPr>
              <a:t> 10 </a:t>
            </a:r>
            <a:r>
              <a:rPr lang="en-US" sz="3100" dirty="0" err="1">
                <a:solidFill>
                  <a:srgbClr val="FF0000"/>
                </a:solidFill>
              </a:rPr>
              <a:t>bulan</a:t>
            </a:r>
            <a:r>
              <a:rPr lang="en-US" sz="3100" dirty="0">
                <a:solidFill>
                  <a:srgbClr val="FF0000"/>
                </a:solidFill>
              </a:rPr>
              <a:t> </a:t>
            </a:r>
            <a:r>
              <a:rPr lang="en-US" sz="3100" dirty="0" err="1">
                <a:solidFill>
                  <a:srgbClr val="FF0000"/>
                </a:solidFill>
              </a:rPr>
              <a:t>berikutnya</a:t>
            </a:r>
            <a:r>
              <a:rPr lang="en-US" sz="3100" dirty="0"/>
              <a:t>, </a:t>
            </a:r>
            <a:r>
              <a:rPr lang="en-US" sz="3100" dirty="0" err="1"/>
              <a:t>setelah</a:t>
            </a:r>
            <a:r>
              <a:rPr lang="en-US" sz="3100" dirty="0"/>
              <a:t> </a:t>
            </a:r>
            <a:r>
              <a:rPr lang="en-US" sz="3100" dirty="0" err="1"/>
              <a:t>mendapat</a:t>
            </a:r>
            <a:r>
              <a:rPr lang="en-US" sz="3100" dirty="0"/>
              <a:t> </a:t>
            </a:r>
            <a:r>
              <a:rPr lang="en-US" sz="3100" dirty="0" err="1"/>
              <a:t>persetujuan</a:t>
            </a:r>
            <a:r>
              <a:rPr lang="en-US" sz="3100" dirty="0"/>
              <a:t> PA.</a:t>
            </a:r>
            <a:endParaRPr lang="en-US" sz="3100" dirty="0"/>
          </a:p>
          <a:p>
            <a:pPr marL="457200" indent="-457200" algn="just">
              <a:buFont typeface="+mj-lt"/>
              <a:buAutoNum type="alphaLcParenR"/>
            </a:pPr>
            <a:endParaRPr lang="en-US" sz="3100" dirty="0"/>
          </a:p>
          <a:p>
            <a:pPr marL="514350" indent="-514350" algn="just">
              <a:buFont typeface="+mj-lt"/>
              <a:buAutoNum type="alphaLcParenR" startAt="2"/>
            </a:pPr>
            <a:r>
              <a:rPr lang="en-US" sz="3100" dirty="0">
                <a:solidFill>
                  <a:srgbClr val="FF0000"/>
                </a:solidFill>
              </a:rPr>
              <a:t>LPJ </a:t>
            </a:r>
            <a:r>
              <a:rPr lang="en-US" sz="3100" dirty="0" err="1">
                <a:solidFill>
                  <a:srgbClr val="FF0000"/>
                </a:solidFill>
              </a:rPr>
              <a:t>ini</a:t>
            </a:r>
            <a:r>
              <a:rPr lang="en-US" sz="3100" dirty="0">
                <a:solidFill>
                  <a:srgbClr val="FF0000"/>
                </a:solidFill>
              </a:rPr>
              <a:t> </a:t>
            </a:r>
            <a:r>
              <a:rPr lang="en-US" sz="3100" dirty="0" err="1">
                <a:solidFill>
                  <a:srgbClr val="FF0000"/>
                </a:solidFill>
              </a:rPr>
              <a:t>merupakan</a:t>
            </a:r>
            <a:r>
              <a:rPr lang="en-US" sz="3100" dirty="0">
                <a:solidFill>
                  <a:srgbClr val="FF0000"/>
                </a:solidFill>
              </a:rPr>
              <a:t> </a:t>
            </a:r>
            <a:r>
              <a:rPr lang="en-US" sz="3100" dirty="0" err="1">
                <a:solidFill>
                  <a:srgbClr val="FF0000"/>
                </a:solidFill>
              </a:rPr>
              <a:t>konsolidasi</a:t>
            </a:r>
            <a:r>
              <a:rPr lang="en-US" sz="3100" dirty="0">
                <a:solidFill>
                  <a:srgbClr val="FF0000"/>
                </a:solidFill>
              </a:rPr>
              <a:t> </a:t>
            </a:r>
            <a:r>
              <a:rPr lang="en-US" sz="3100" dirty="0" err="1"/>
              <a:t>dengan</a:t>
            </a:r>
            <a:r>
              <a:rPr lang="en-US" sz="3100" dirty="0"/>
              <a:t> LPJ BPP, </a:t>
            </a:r>
            <a:r>
              <a:rPr lang="en-US" sz="3100" dirty="0" err="1"/>
              <a:t>dilampiri</a:t>
            </a:r>
            <a:r>
              <a:rPr lang="en-US" sz="3100" dirty="0"/>
              <a:t>:</a:t>
            </a:r>
            <a:endParaRPr lang="en-US" sz="3100" dirty="0"/>
          </a:p>
          <a:p>
            <a:pPr marL="1428750" lvl="2" indent="-514350" algn="just">
              <a:buClrTx/>
              <a:buFont typeface="+mj-ea"/>
              <a:buAutoNum type="circleNumDbPlain"/>
            </a:pPr>
            <a:r>
              <a:rPr lang="en-US" sz="3100" b="1" dirty="0" err="1"/>
              <a:t>Laporan</a:t>
            </a:r>
            <a:r>
              <a:rPr lang="en-US" sz="3100" b="1" dirty="0"/>
              <a:t> </a:t>
            </a:r>
            <a:r>
              <a:rPr lang="en-US" sz="3100" b="1" dirty="0" err="1"/>
              <a:t>penutupan</a:t>
            </a:r>
            <a:r>
              <a:rPr lang="en-US" sz="3100" b="1" dirty="0"/>
              <a:t> </a:t>
            </a:r>
            <a:r>
              <a:rPr lang="en-US" sz="3100" b="1" dirty="0" err="1"/>
              <a:t>kas</a:t>
            </a:r>
            <a:r>
              <a:rPr lang="en-US" sz="3100" b="1" dirty="0"/>
              <a:t>; </a:t>
            </a:r>
            <a:r>
              <a:rPr lang="en-US" sz="3100" b="1" dirty="0" err="1"/>
              <a:t>dan</a:t>
            </a:r>
            <a:endParaRPr lang="en-US" sz="3100" b="1" dirty="0"/>
          </a:p>
          <a:p>
            <a:pPr marL="1428750" lvl="2" indent="-514350" algn="just">
              <a:buClrTx/>
              <a:buFont typeface="+mj-ea"/>
              <a:buAutoNum type="circleNumDbPlain"/>
            </a:pPr>
            <a:r>
              <a:rPr lang="en-US" sz="3100" b="1" dirty="0"/>
              <a:t>LPJ BPP.</a:t>
            </a:r>
            <a:endParaRPr lang="en-US" sz="3100" b="1" dirty="0"/>
          </a:p>
          <a:p>
            <a:pPr marL="457200" indent="-457200" algn="just">
              <a:buFont typeface="+mj-lt"/>
              <a:buAutoNum type="alphaLcParenR" startAt="3"/>
            </a:pPr>
            <a:r>
              <a:rPr lang="en-US" sz="2400" dirty="0"/>
              <a:t>Pada </a:t>
            </a:r>
            <a:r>
              <a:rPr lang="en-US" sz="2400" dirty="0" err="1">
                <a:solidFill>
                  <a:srgbClr val="FF0000"/>
                </a:solidFill>
              </a:rPr>
              <a:t>bulan</a:t>
            </a:r>
            <a:r>
              <a:rPr lang="en-US" sz="2400" dirty="0">
                <a:solidFill>
                  <a:srgbClr val="FF0000"/>
                </a:solidFill>
              </a:rPr>
              <a:t> </a:t>
            </a:r>
            <a:r>
              <a:rPr lang="en-US" sz="2400" dirty="0" err="1">
                <a:solidFill>
                  <a:srgbClr val="FF0000"/>
                </a:solidFill>
              </a:rPr>
              <a:t>terakhir</a:t>
            </a:r>
            <a:r>
              <a:rPr lang="en-US" sz="2400" dirty="0">
                <a:solidFill>
                  <a:srgbClr val="FF0000"/>
                </a:solidFill>
              </a:rPr>
              <a:t> </a:t>
            </a:r>
            <a:r>
              <a:rPr lang="en-US" sz="2400" dirty="0" err="1">
                <a:solidFill>
                  <a:srgbClr val="FF0000"/>
                </a:solidFill>
              </a:rPr>
              <a:t>tahun</a:t>
            </a:r>
            <a:r>
              <a:rPr lang="en-US" sz="2400" dirty="0">
                <a:solidFill>
                  <a:srgbClr val="FF0000"/>
                </a:solidFill>
              </a:rPr>
              <a:t> </a:t>
            </a:r>
            <a:r>
              <a:rPr lang="en-US" sz="2400" dirty="0" err="1">
                <a:solidFill>
                  <a:srgbClr val="FF0000"/>
                </a:solidFill>
              </a:rPr>
              <a:t>anggaran</a:t>
            </a:r>
            <a:r>
              <a:rPr lang="en-US" sz="2400" dirty="0"/>
              <a:t>, </a:t>
            </a:r>
            <a:r>
              <a:rPr lang="en-US" sz="2400" dirty="0" err="1"/>
              <a:t>pertanggungjawaban</a:t>
            </a:r>
            <a:r>
              <a:rPr lang="en-US" sz="2400" dirty="0"/>
              <a:t> </a:t>
            </a:r>
            <a:r>
              <a:rPr lang="en-US" sz="2400" dirty="0" err="1"/>
              <a:t>fungsional</a:t>
            </a:r>
            <a:r>
              <a:rPr lang="en-US" sz="2400" dirty="0"/>
              <a:t> </a:t>
            </a:r>
            <a:r>
              <a:rPr lang="en-US" sz="2400" dirty="0" err="1"/>
              <a:t>disampaikan</a:t>
            </a:r>
            <a:r>
              <a:rPr lang="en-US" sz="2400" dirty="0"/>
              <a:t> </a:t>
            </a:r>
            <a:r>
              <a:rPr lang="en-US" sz="2400" i="1" dirty="0"/>
              <a:t>paling </a:t>
            </a:r>
            <a:r>
              <a:rPr lang="en-US" sz="2400" i="1" dirty="0" err="1"/>
              <a:t>lambat</a:t>
            </a:r>
            <a:r>
              <a:rPr lang="en-US" sz="2400" i="1" dirty="0"/>
              <a:t> </a:t>
            </a:r>
            <a:r>
              <a:rPr lang="en-US" sz="2400" i="1" dirty="0" err="1"/>
              <a:t>tanggal</a:t>
            </a:r>
            <a:r>
              <a:rPr lang="en-US" sz="2400" i="1" dirty="0"/>
              <a:t> </a:t>
            </a:r>
            <a:r>
              <a:rPr lang="en-US" sz="2400" i="1" dirty="0">
                <a:solidFill>
                  <a:srgbClr val="FF0000"/>
                </a:solidFill>
              </a:rPr>
              <a:t>10 </a:t>
            </a:r>
            <a:r>
              <a:rPr lang="en-US" sz="2400" i="1" dirty="0" err="1">
                <a:solidFill>
                  <a:srgbClr val="FF0000"/>
                </a:solidFill>
              </a:rPr>
              <a:t>bulan</a:t>
            </a:r>
            <a:r>
              <a:rPr lang="en-US" sz="2400" i="1" dirty="0">
                <a:solidFill>
                  <a:srgbClr val="FF0000"/>
                </a:solidFill>
              </a:rPr>
              <a:t> </a:t>
            </a:r>
            <a:r>
              <a:rPr lang="en-US" sz="2400" i="1" dirty="0" err="1">
                <a:solidFill>
                  <a:srgbClr val="FF0000"/>
                </a:solidFill>
              </a:rPr>
              <a:t>Januari</a:t>
            </a:r>
            <a:r>
              <a:rPr lang="en-US" sz="2400" i="1" dirty="0">
                <a:solidFill>
                  <a:srgbClr val="FF0000"/>
                </a:solidFill>
              </a:rPr>
              <a:t> </a:t>
            </a:r>
            <a:r>
              <a:rPr lang="en-US" sz="2400" i="1" dirty="0"/>
              <a:t>dan </a:t>
            </a:r>
            <a:r>
              <a:rPr lang="en-US" sz="2400" i="1" dirty="0" err="1"/>
              <a:t>wajib</a:t>
            </a:r>
            <a:r>
              <a:rPr lang="en-US" sz="2400" i="1" dirty="0"/>
              <a:t> </a:t>
            </a:r>
            <a:r>
              <a:rPr lang="en-US" sz="2400" i="1" dirty="0" err="1"/>
              <a:t>melampirkan</a:t>
            </a:r>
            <a:r>
              <a:rPr lang="en-US" sz="2400" i="1" dirty="0"/>
              <a:t> </a:t>
            </a:r>
            <a:r>
              <a:rPr lang="en-US" sz="2400" i="1" dirty="0" err="1"/>
              <a:t>bukti</a:t>
            </a:r>
            <a:r>
              <a:rPr lang="en-US" sz="2400" i="1" dirty="0"/>
              <a:t> </a:t>
            </a:r>
            <a:r>
              <a:rPr lang="en-US" sz="2400" i="1" dirty="0" err="1"/>
              <a:t>setoran</a:t>
            </a:r>
            <a:r>
              <a:rPr lang="en-US" sz="2400" i="1" dirty="0"/>
              <a:t> </a:t>
            </a:r>
            <a:r>
              <a:rPr lang="en-US" sz="2400" i="1" dirty="0" err="1"/>
              <a:t>sisa</a:t>
            </a:r>
            <a:r>
              <a:rPr lang="en-US" sz="2400" i="1" dirty="0"/>
              <a:t> UP</a:t>
            </a:r>
            <a:endParaRPr lang="en-US" sz="2400" i="1" dirty="0"/>
          </a:p>
          <a:p>
            <a:pPr marL="0" indent="0" algn="just">
              <a:buNone/>
            </a:pPr>
            <a:endParaRPr lang="en-US" dirty="0"/>
          </a:p>
        </p:txBody>
      </p:sp>
    </p:spTree>
  </p:cSld>
  <p:clrMapOvr>
    <a:masterClrMapping/>
  </p:clrMapOv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1998"/>
            <a:ext cx="7620000" cy="5674165"/>
          </a:xfrm>
        </p:spPr>
        <p:txBody>
          <a:bodyPr/>
          <a:lstStyle/>
          <a:p>
            <a:endParaRPr lang="en-US" dirty="0"/>
          </a:p>
        </p:txBody>
      </p:sp>
      <p:pic>
        <p:nvPicPr>
          <p:cNvPr id="4" name="Picture 3"/>
          <p:cNvPicPr/>
          <p:nvPr/>
        </p:nvPicPr>
        <p:blipFill>
          <a:blip r:embed="rId1">
            <a:extLst>
              <a:ext uri="{28A0092B-C50C-407E-A947-70E740481C1C}">
                <a14:useLocalDpi xmlns:a14="http://schemas.microsoft.com/office/drawing/2010/main" val="0"/>
              </a:ext>
            </a:extLst>
          </a:blip>
          <a:srcRect/>
          <a:stretch>
            <a:fillRect/>
          </a:stretch>
        </p:blipFill>
        <p:spPr bwMode="auto">
          <a:xfrm>
            <a:off x="6350" y="189360"/>
            <a:ext cx="9131300" cy="6480000"/>
          </a:xfrm>
          <a:prstGeom prst="rect">
            <a:avLst/>
          </a:prstGeom>
          <a:noFill/>
          <a:ln>
            <a:noFill/>
          </a:ln>
        </p:spPr>
      </p:pic>
    </p:spTree>
  </p:cSld>
  <p:clrMapOvr>
    <a:masterClrMapping/>
  </p:clrMapOvr>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152718"/>
            <a:ext cx="7620001" cy="794326"/>
          </a:xfrm>
        </p:spPr>
        <p:txBody>
          <a:bodyPr>
            <a:normAutofit/>
          </a:bodyPr>
          <a:lstStyle/>
          <a:p>
            <a:r>
              <a:rPr lang="en-US" sz="3200" dirty="0"/>
              <a:t>2. </a:t>
            </a:r>
            <a:r>
              <a:rPr lang="en-US" sz="3200" dirty="0" err="1"/>
              <a:t>Ketentuan</a:t>
            </a:r>
            <a:r>
              <a:rPr lang="en-US" sz="3200" dirty="0"/>
              <a:t> </a:t>
            </a:r>
            <a:r>
              <a:rPr lang="en-US" sz="3200" dirty="0" err="1"/>
              <a:t>Pelaksanaan</a:t>
            </a:r>
            <a:r>
              <a:rPr lang="en-US" sz="3200" dirty="0"/>
              <a:t> </a:t>
            </a:r>
            <a:endParaRPr lang="en-US" sz="3200" dirty="0"/>
          </a:p>
        </p:txBody>
      </p:sp>
      <p:sp>
        <p:nvSpPr>
          <p:cNvPr id="3" name="Content Placeholder 2"/>
          <p:cNvSpPr>
            <a:spLocks noGrp="1"/>
          </p:cNvSpPr>
          <p:nvPr>
            <p:ph idx="1"/>
          </p:nvPr>
        </p:nvSpPr>
        <p:spPr/>
        <p:txBody>
          <a:bodyPr>
            <a:normAutofit/>
          </a:bodyPr>
          <a:lstStyle/>
          <a:p>
            <a:pPr marL="457200" indent="-457200">
              <a:buFont typeface="+mj-lt"/>
              <a:buAutoNum type="alphaLcPeriod"/>
            </a:pPr>
            <a:r>
              <a:rPr lang="en-US" sz="3200" dirty="0" err="1">
                <a:solidFill>
                  <a:srgbClr val="0000FF"/>
                </a:solidFill>
              </a:rPr>
              <a:t>Pertanggungjawaban</a:t>
            </a:r>
            <a:r>
              <a:rPr lang="en-US" sz="3200" dirty="0">
                <a:solidFill>
                  <a:srgbClr val="0000FF"/>
                </a:solidFill>
              </a:rPr>
              <a:t> </a:t>
            </a:r>
            <a:r>
              <a:rPr lang="en-US" sz="3200" dirty="0" err="1">
                <a:solidFill>
                  <a:srgbClr val="0000FF"/>
                </a:solidFill>
              </a:rPr>
              <a:t>Penggunaan</a:t>
            </a:r>
            <a:r>
              <a:rPr lang="en-US" sz="3200" dirty="0">
                <a:solidFill>
                  <a:srgbClr val="0000FF"/>
                </a:solidFill>
              </a:rPr>
              <a:t> UP</a:t>
            </a:r>
            <a:endParaRPr lang="en-US" sz="3200" dirty="0">
              <a:solidFill>
                <a:srgbClr val="0000FF"/>
              </a:solidFill>
            </a:endParaRPr>
          </a:p>
          <a:p>
            <a:pPr marL="457200" indent="-457200">
              <a:buFont typeface="+mj-lt"/>
              <a:buAutoNum type="arabicParenR"/>
            </a:pPr>
            <a:r>
              <a:rPr lang="en-US" sz="2800" dirty="0" err="1"/>
              <a:t>Pada</a:t>
            </a:r>
            <a:r>
              <a:rPr lang="en-US" sz="2800" dirty="0"/>
              <a:t> </a:t>
            </a:r>
            <a:r>
              <a:rPr lang="en-US" sz="2800" dirty="0" err="1"/>
              <a:t>setiap</a:t>
            </a:r>
            <a:r>
              <a:rPr lang="en-US" sz="2800" dirty="0"/>
              <a:t> </a:t>
            </a:r>
            <a:r>
              <a:rPr lang="en-US" sz="2800" dirty="0" err="1"/>
              <a:t>pengajuan</a:t>
            </a:r>
            <a:r>
              <a:rPr lang="en-US" sz="2800" dirty="0"/>
              <a:t> GU, BP </a:t>
            </a:r>
            <a:r>
              <a:rPr lang="en-US" sz="2800" dirty="0" err="1"/>
              <a:t>menyiapkan</a:t>
            </a:r>
            <a:r>
              <a:rPr lang="en-US" sz="2800" dirty="0"/>
              <a:t> </a:t>
            </a:r>
            <a:r>
              <a:rPr lang="en-US" sz="2800" dirty="0">
                <a:solidFill>
                  <a:srgbClr val="FF0000"/>
                </a:solidFill>
              </a:rPr>
              <a:t>LPJ UP.</a:t>
            </a:r>
            <a:endParaRPr lang="en-US" sz="2800" dirty="0">
              <a:solidFill>
                <a:srgbClr val="FF0000"/>
              </a:solidFill>
            </a:endParaRPr>
          </a:p>
          <a:p>
            <a:pPr marL="457200" indent="-457200">
              <a:buFont typeface="+mj-lt"/>
              <a:buAutoNum type="arabicParenR"/>
            </a:pPr>
            <a:r>
              <a:rPr lang="en-US" sz="2800" dirty="0"/>
              <a:t>LPJ UP </a:t>
            </a:r>
            <a:r>
              <a:rPr lang="en-US" sz="2800" dirty="0" err="1"/>
              <a:t>disampaikan</a:t>
            </a:r>
            <a:r>
              <a:rPr lang="en-US" sz="2800" dirty="0"/>
              <a:t> </a:t>
            </a:r>
            <a:r>
              <a:rPr lang="en-US" sz="2800" dirty="0" err="1"/>
              <a:t>kepada</a:t>
            </a:r>
            <a:r>
              <a:rPr lang="en-US" sz="2800" dirty="0"/>
              <a:t> PA </a:t>
            </a:r>
            <a:r>
              <a:rPr lang="en-US" sz="2800" dirty="0" err="1"/>
              <a:t>melalui</a:t>
            </a:r>
            <a:r>
              <a:rPr lang="en-US" sz="2800" dirty="0"/>
              <a:t> PPK-SKPD </a:t>
            </a:r>
            <a:r>
              <a:rPr lang="en-US" sz="2800" dirty="0" err="1"/>
              <a:t>sebagai</a:t>
            </a:r>
            <a:r>
              <a:rPr lang="en-US" sz="2800" dirty="0"/>
              <a:t> </a:t>
            </a:r>
            <a:r>
              <a:rPr lang="en-US" sz="2800" i="1" dirty="0" err="1">
                <a:solidFill>
                  <a:schemeClr val="tx2"/>
                </a:solidFill>
              </a:rPr>
              <a:t>lampiran</a:t>
            </a:r>
            <a:r>
              <a:rPr lang="en-US" sz="2800" i="1" dirty="0">
                <a:solidFill>
                  <a:schemeClr val="tx2"/>
                </a:solidFill>
              </a:rPr>
              <a:t> </a:t>
            </a:r>
            <a:r>
              <a:rPr lang="en-US" sz="2800" i="1" dirty="0" err="1">
                <a:solidFill>
                  <a:schemeClr val="tx2"/>
                </a:solidFill>
              </a:rPr>
              <a:t>pengajuan</a:t>
            </a:r>
            <a:r>
              <a:rPr lang="en-US" sz="2800" i="1" dirty="0">
                <a:solidFill>
                  <a:schemeClr val="tx2"/>
                </a:solidFill>
              </a:rPr>
              <a:t> SPP GU </a:t>
            </a:r>
            <a:r>
              <a:rPr lang="en-US" sz="2800" dirty="0" err="1"/>
              <a:t>dengan</a:t>
            </a:r>
            <a:r>
              <a:rPr lang="en-US" sz="2800" dirty="0"/>
              <a:t> </a:t>
            </a:r>
            <a:r>
              <a:rPr lang="en-US" sz="2800" dirty="0" err="1"/>
              <a:t>dilampiri</a:t>
            </a:r>
            <a:r>
              <a:rPr lang="en-US" sz="2800" dirty="0"/>
              <a:t> </a:t>
            </a:r>
            <a:r>
              <a:rPr lang="en-US" sz="2800" dirty="0" err="1"/>
              <a:t>bukti-bukti</a:t>
            </a:r>
            <a:r>
              <a:rPr lang="en-US" sz="2800" dirty="0"/>
              <a:t> yang </a:t>
            </a:r>
            <a:r>
              <a:rPr lang="en-US" sz="2800" dirty="0" err="1"/>
              <a:t>lengkap</a:t>
            </a:r>
            <a:r>
              <a:rPr lang="en-US" sz="2800" dirty="0"/>
              <a:t> </a:t>
            </a:r>
            <a:r>
              <a:rPr lang="en-US" sz="2800" dirty="0" err="1"/>
              <a:t>dan</a:t>
            </a:r>
            <a:r>
              <a:rPr lang="en-US" sz="2800" dirty="0"/>
              <a:t> </a:t>
            </a:r>
            <a:r>
              <a:rPr lang="en-US" sz="2800" dirty="0" err="1"/>
              <a:t>sah</a:t>
            </a:r>
            <a:r>
              <a:rPr lang="en-US" sz="2800" dirty="0"/>
              <a:t>.</a:t>
            </a:r>
            <a:endParaRPr lang="en-US" sz="2800" dirty="0"/>
          </a:p>
          <a:p>
            <a:endParaRPr lang="en-US" dirty="0"/>
          </a:p>
        </p:txBody>
      </p:sp>
    </p:spTree>
  </p:cSld>
  <p:clrMapOvr>
    <a:masterClrMapping/>
  </p:clrMapOvr>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4"/>
          <p:cNvSpPr>
            <a:spLocks noChangeArrowheads="1"/>
          </p:cNvSpPr>
          <p:nvPr/>
        </p:nvSpPr>
        <p:spPr bwMode="auto">
          <a:xfrm>
            <a:off x="5105400" y="3962400"/>
            <a:ext cx="1524000" cy="914400"/>
          </a:xfrm>
          <a:prstGeom prst="rect">
            <a:avLst/>
          </a:prstGeom>
          <a:solidFill>
            <a:srgbClr val="CCFFCC"/>
          </a:solidFill>
          <a:ln w="25400" algn="ctr">
            <a:solidFill>
              <a:srgbClr val="5B9BD5"/>
            </a:solidFill>
            <a:round/>
          </a:ln>
        </p:spPr>
        <p:txBody>
          <a:bodyPr anchor="ctr" anchorCtr="1"/>
          <a:lstStyle/>
          <a:p>
            <a:pPr algn="ctr" eaLnBrk="0" fontAlgn="base" hangingPunct="0">
              <a:spcBef>
                <a:spcPct val="45000"/>
              </a:spcBef>
              <a:spcAft>
                <a:spcPct val="0"/>
              </a:spcAft>
            </a:pPr>
            <a:r>
              <a:rPr lang="en-US" sz="1600">
                <a:solidFill>
                  <a:srgbClr val="000066"/>
                </a:solidFill>
                <a:latin typeface="Albertus" pitchFamily="34" charset="0"/>
              </a:rPr>
              <a:t>Menyusun </a:t>
            </a:r>
            <a:endParaRPr lang="en-US" sz="1600">
              <a:solidFill>
                <a:srgbClr val="000066"/>
              </a:solidFill>
              <a:latin typeface="Albertus" pitchFamily="34" charset="0"/>
            </a:endParaRPr>
          </a:p>
          <a:p>
            <a:pPr algn="ctr" eaLnBrk="0" fontAlgn="base" hangingPunct="0">
              <a:spcBef>
                <a:spcPct val="45000"/>
              </a:spcBef>
              <a:spcAft>
                <a:spcPct val="0"/>
              </a:spcAft>
            </a:pPr>
            <a:r>
              <a:rPr lang="en-US" sz="1600">
                <a:solidFill>
                  <a:srgbClr val="000066"/>
                </a:solidFill>
                <a:latin typeface="Albertus" pitchFamily="34" charset="0"/>
              </a:rPr>
              <a:t>LPJ- UP</a:t>
            </a:r>
            <a:endParaRPr lang="en-US" sz="1600">
              <a:solidFill>
                <a:srgbClr val="000066"/>
              </a:solidFill>
              <a:latin typeface="Albertus" pitchFamily="34" charset="0"/>
            </a:endParaRPr>
          </a:p>
        </p:txBody>
      </p:sp>
      <p:sp>
        <p:nvSpPr>
          <p:cNvPr id="31747" name="Snip Single Corner Rectangle 6"/>
          <p:cNvSpPr>
            <a:spLocks noChangeArrowheads="1"/>
          </p:cNvSpPr>
          <p:nvPr/>
        </p:nvSpPr>
        <p:spPr bwMode="auto">
          <a:xfrm>
            <a:off x="2819403" y="3962400"/>
            <a:ext cx="1885950" cy="914400"/>
          </a:xfrm>
          <a:custGeom>
            <a:avLst/>
            <a:gdLst>
              <a:gd name="T0" fmla="*/ 2490044 w 1676400"/>
              <a:gd name="T1" fmla="*/ 457200 h 914400"/>
              <a:gd name="T2" fmla="*/ 1245023 w 1676400"/>
              <a:gd name="T3" fmla="*/ 914400 h 914400"/>
              <a:gd name="T4" fmla="*/ 0 w 1676400"/>
              <a:gd name="T5" fmla="*/ 457200 h 914400"/>
              <a:gd name="T6" fmla="*/ 1245023 w 1676400"/>
              <a:gd name="T7" fmla="*/ 0 h 914400"/>
              <a:gd name="T8" fmla="*/ 0 60000 65536"/>
              <a:gd name="T9" fmla="*/ 5898240 60000 65536"/>
              <a:gd name="T10" fmla="*/ 11796480 60000 65536"/>
              <a:gd name="T11" fmla="*/ 17694720 60000 65536"/>
              <a:gd name="T12" fmla="*/ 0 w 1676400"/>
              <a:gd name="T13" fmla="*/ 166256 h 914400"/>
              <a:gd name="T14" fmla="*/ 1510143 w 1676400"/>
              <a:gd name="T15" fmla="*/ 914400 h 914400"/>
            </a:gdLst>
            <a:ahLst/>
            <a:cxnLst>
              <a:cxn ang="T8">
                <a:pos x="T0" y="T1"/>
              </a:cxn>
              <a:cxn ang="T9">
                <a:pos x="T2" y="T3"/>
              </a:cxn>
              <a:cxn ang="T10">
                <a:pos x="T4" y="T5"/>
              </a:cxn>
              <a:cxn ang="T11">
                <a:pos x="T6" y="T7"/>
              </a:cxn>
            </a:cxnLst>
            <a:rect l="T12" t="T13" r="T14" b="T15"/>
            <a:pathLst>
              <a:path w="1676400" h="914400">
                <a:moveTo>
                  <a:pt x="0" y="0"/>
                </a:moveTo>
                <a:lnTo>
                  <a:pt x="1343888" y="0"/>
                </a:lnTo>
                <a:lnTo>
                  <a:pt x="1676400" y="332512"/>
                </a:lnTo>
                <a:lnTo>
                  <a:pt x="1676400" y="914400"/>
                </a:lnTo>
                <a:lnTo>
                  <a:pt x="0" y="914400"/>
                </a:lnTo>
                <a:close/>
              </a:path>
            </a:pathLst>
          </a:custGeom>
          <a:solidFill>
            <a:srgbClr val="CCFFCC"/>
          </a:solidFill>
          <a:ln w="25400" algn="ctr">
            <a:solidFill>
              <a:srgbClr val="5B9BD5"/>
            </a:solidFill>
            <a:round/>
          </a:ln>
        </p:spPr>
        <p:txBody>
          <a:bodyPr anchor="ctr" anchorCtr="1"/>
          <a:lstStyle/>
          <a:p>
            <a:pPr algn="ctr" eaLnBrk="0" fontAlgn="base" hangingPunct="0">
              <a:spcBef>
                <a:spcPct val="45000"/>
              </a:spcBef>
              <a:spcAft>
                <a:spcPct val="0"/>
              </a:spcAft>
            </a:pPr>
            <a:r>
              <a:rPr lang="en-US" sz="1600">
                <a:solidFill>
                  <a:srgbClr val="000066"/>
                </a:solidFill>
                <a:latin typeface="Albertus" pitchFamily="34" charset="0"/>
              </a:rPr>
              <a:t>Bukti-bukti yang sah Belanja Up</a:t>
            </a:r>
            <a:endParaRPr lang="en-US" sz="1600">
              <a:solidFill>
                <a:srgbClr val="000066"/>
              </a:solidFill>
              <a:latin typeface="Albertus" pitchFamily="34" charset="0"/>
            </a:endParaRPr>
          </a:p>
          <a:p>
            <a:pPr algn="ctr" eaLnBrk="0" fontAlgn="base" hangingPunct="0">
              <a:spcBef>
                <a:spcPct val="45000"/>
              </a:spcBef>
              <a:spcAft>
                <a:spcPct val="0"/>
              </a:spcAft>
            </a:pPr>
            <a:endParaRPr lang="en-US" sz="1600">
              <a:solidFill>
                <a:srgbClr val="000066"/>
              </a:solidFill>
              <a:latin typeface="Albertus" pitchFamily="34" charset="0"/>
            </a:endParaRPr>
          </a:p>
        </p:txBody>
      </p:sp>
      <p:sp>
        <p:nvSpPr>
          <p:cNvPr id="31748" name="Rectangle 4"/>
          <p:cNvSpPr>
            <a:spLocks noChangeArrowheads="1"/>
          </p:cNvSpPr>
          <p:nvPr/>
        </p:nvSpPr>
        <p:spPr bwMode="auto">
          <a:xfrm>
            <a:off x="838200" y="3962400"/>
            <a:ext cx="1739412" cy="914400"/>
          </a:xfrm>
          <a:prstGeom prst="rect">
            <a:avLst/>
          </a:prstGeom>
          <a:solidFill>
            <a:srgbClr val="CCFFCC"/>
          </a:solidFill>
          <a:ln w="25400" algn="ctr">
            <a:solidFill>
              <a:srgbClr val="5B9BD5"/>
            </a:solidFill>
            <a:round/>
          </a:ln>
        </p:spPr>
        <p:txBody>
          <a:bodyPr anchor="ctr" anchorCtr="1"/>
          <a:lstStyle/>
          <a:p>
            <a:pPr algn="ctr" eaLnBrk="0" fontAlgn="base" hangingPunct="0">
              <a:spcBef>
                <a:spcPct val="45000"/>
              </a:spcBef>
              <a:spcAft>
                <a:spcPct val="0"/>
              </a:spcAft>
            </a:pPr>
            <a:r>
              <a:rPr lang="en-US" sz="1600" dirty="0" err="1">
                <a:solidFill>
                  <a:srgbClr val="000066"/>
                </a:solidFill>
                <a:latin typeface="Albertus" pitchFamily="34" charset="0"/>
              </a:rPr>
              <a:t>Mengumpulkan</a:t>
            </a:r>
            <a:r>
              <a:rPr lang="en-US" sz="1600" dirty="0">
                <a:solidFill>
                  <a:srgbClr val="000066"/>
                </a:solidFill>
                <a:latin typeface="Albertus" pitchFamily="34" charset="0"/>
              </a:rPr>
              <a:t> </a:t>
            </a:r>
            <a:r>
              <a:rPr lang="en-US" sz="1600" dirty="0" err="1">
                <a:solidFill>
                  <a:srgbClr val="000066"/>
                </a:solidFill>
                <a:latin typeface="Albertus" pitchFamily="34" charset="0"/>
              </a:rPr>
              <a:t>Bukti-bukti</a:t>
            </a:r>
            <a:r>
              <a:rPr lang="en-US" sz="1600" dirty="0">
                <a:solidFill>
                  <a:srgbClr val="000066"/>
                </a:solidFill>
                <a:latin typeface="Albertus" pitchFamily="34" charset="0"/>
              </a:rPr>
              <a:t> yang </a:t>
            </a:r>
            <a:r>
              <a:rPr lang="en-US" sz="1600" dirty="0" err="1">
                <a:solidFill>
                  <a:srgbClr val="000066"/>
                </a:solidFill>
                <a:latin typeface="Albertus" pitchFamily="34" charset="0"/>
              </a:rPr>
              <a:t>sah</a:t>
            </a:r>
            <a:r>
              <a:rPr lang="en-US" sz="1600" dirty="0">
                <a:solidFill>
                  <a:srgbClr val="000066"/>
                </a:solidFill>
                <a:latin typeface="Albertus" pitchFamily="34" charset="0"/>
              </a:rPr>
              <a:t> </a:t>
            </a:r>
            <a:r>
              <a:rPr lang="en-US" sz="1600" dirty="0" err="1">
                <a:solidFill>
                  <a:srgbClr val="000066"/>
                </a:solidFill>
                <a:latin typeface="Albertus" pitchFamily="34" charset="0"/>
              </a:rPr>
              <a:t>belanja</a:t>
            </a:r>
            <a:r>
              <a:rPr lang="en-US" sz="1600" dirty="0">
                <a:solidFill>
                  <a:srgbClr val="000066"/>
                </a:solidFill>
                <a:latin typeface="Albertus" pitchFamily="34" charset="0"/>
              </a:rPr>
              <a:t> UP</a:t>
            </a:r>
            <a:endParaRPr lang="en-US" sz="1600" dirty="0">
              <a:solidFill>
                <a:srgbClr val="000066"/>
              </a:solidFill>
              <a:latin typeface="Albertus" pitchFamily="34" charset="0"/>
            </a:endParaRPr>
          </a:p>
        </p:txBody>
      </p:sp>
      <p:sp>
        <p:nvSpPr>
          <p:cNvPr id="31749" name="Snip Single Corner Rectangle 10"/>
          <p:cNvSpPr>
            <a:spLocks noChangeArrowheads="1"/>
          </p:cNvSpPr>
          <p:nvPr/>
        </p:nvSpPr>
        <p:spPr bwMode="auto">
          <a:xfrm>
            <a:off x="7162800" y="3962400"/>
            <a:ext cx="1676400" cy="914400"/>
          </a:xfrm>
          <a:custGeom>
            <a:avLst/>
            <a:gdLst>
              <a:gd name="T0" fmla="*/ 1967442 w 1676400"/>
              <a:gd name="T1" fmla="*/ 457200 h 914400"/>
              <a:gd name="T2" fmla="*/ 983721 w 1676400"/>
              <a:gd name="T3" fmla="*/ 914400 h 914400"/>
              <a:gd name="T4" fmla="*/ 0 w 1676400"/>
              <a:gd name="T5" fmla="*/ 457200 h 914400"/>
              <a:gd name="T6" fmla="*/ 983721 w 1676400"/>
              <a:gd name="T7" fmla="*/ 0 h 914400"/>
              <a:gd name="T8" fmla="*/ 0 60000 65536"/>
              <a:gd name="T9" fmla="*/ 5898240 60000 65536"/>
              <a:gd name="T10" fmla="*/ 11796480 60000 65536"/>
              <a:gd name="T11" fmla="*/ 17694720 60000 65536"/>
              <a:gd name="T12" fmla="*/ 0 w 1676400"/>
              <a:gd name="T13" fmla="*/ 166256 h 914400"/>
              <a:gd name="T14" fmla="*/ 1510143 w 1676400"/>
              <a:gd name="T15" fmla="*/ 914400 h 914400"/>
            </a:gdLst>
            <a:ahLst/>
            <a:cxnLst>
              <a:cxn ang="T8">
                <a:pos x="T0" y="T1"/>
              </a:cxn>
              <a:cxn ang="T9">
                <a:pos x="T2" y="T3"/>
              </a:cxn>
              <a:cxn ang="T10">
                <a:pos x="T4" y="T5"/>
              </a:cxn>
              <a:cxn ang="T11">
                <a:pos x="T6" y="T7"/>
              </a:cxn>
            </a:cxnLst>
            <a:rect l="T12" t="T13" r="T14" b="T15"/>
            <a:pathLst>
              <a:path w="1676400" h="914400">
                <a:moveTo>
                  <a:pt x="0" y="0"/>
                </a:moveTo>
                <a:lnTo>
                  <a:pt x="1343888" y="0"/>
                </a:lnTo>
                <a:lnTo>
                  <a:pt x="1676400" y="332512"/>
                </a:lnTo>
                <a:lnTo>
                  <a:pt x="1676400" y="914400"/>
                </a:lnTo>
                <a:lnTo>
                  <a:pt x="0" y="914400"/>
                </a:lnTo>
                <a:close/>
              </a:path>
            </a:pathLst>
          </a:custGeom>
          <a:solidFill>
            <a:srgbClr val="FFFF99"/>
          </a:solidFill>
          <a:ln w="25400" algn="ctr">
            <a:solidFill>
              <a:srgbClr val="FF0000"/>
            </a:solidFill>
            <a:miter lim="800000"/>
          </a:ln>
        </p:spPr>
        <p:txBody>
          <a:bodyPr anchor="ctr" anchorCtr="1"/>
          <a:lstStyle/>
          <a:p>
            <a:pPr algn="ctr" eaLnBrk="0" fontAlgn="base" hangingPunct="0">
              <a:spcBef>
                <a:spcPct val="45000"/>
              </a:spcBef>
              <a:spcAft>
                <a:spcPct val="0"/>
              </a:spcAft>
            </a:pPr>
            <a:r>
              <a:rPr lang="en-US" sz="1600">
                <a:solidFill>
                  <a:srgbClr val="000066"/>
                </a:solidFill>
                <a:latin typeface="Albertus" pitchFamily="34" charset="0"/>
              </a:rPr>
              <a:t>LPJ-UP</a:t>
            </a:r>
            <a:endParaRPr lang="en-US" sz="1600">
              <a:solidFill>
                <a:srgbClr val="000066"/>
              </a:solidFill>
              <a:latin typeface="Albertus" pitchFamily="34" charset="0"/>
            </a:endParaRPr>
          </a:p>
        </p:txBody>
      </p:sp>
      <p:sp>
        <p:nvSpPr>
          <p:cNvPr id="31750" name="Curved Down Arrow 11"/>
          <p:cNvSpPr>
            <a:spLocks noChangeArrowheads="1"/>
          </p:cNvSpPr>
          <p:nvPr/>
        </p:nvSpPr>
        <p:spPr bwMode="auto">
          <a:xfrm>
            <a:off x="1676400" y="3276600"/>
            <a:ext cx="1905000" cy="533400"/>
          </a:xfrm>
          <a:prstGeom prst="curvedDownArrow">
            <a:avLst>
              <a:gd name="adj1" fmla="val 27083"/>
              <a:gd name="adj2" fmla="val 54167"/>
              <a:gd name="adj3" fmla="val 25000"/>
            </a:avLst>
          </a:prstGeom>
          <a:solidFill>
            <a:srgbClr val="000090"/>
          </a:solidFill>
          <a:ln w="22225" algn="ctr">
            <a:solidFill>
              <a:srgbClr val="FFFF00"/>
            </a:solidFill>
            <a:round/>
          </a:ln>
          <a:effectLst>
            <a:prstShdw prst="shdw17" dist="17961" dir="2700000">
              <a:srgbClr val="999900"/>
            </a:prstShdw>
          </a:effectLst>
        </p:spPr>
        <p:txBody>
          <a:bodyPr anchor="ctr"/>
          <a:lstStyle/>
          <a:p>
            <a:pPr algn="ctr" fontAlgn="base">
              <a:spcBef>
                <a:spcPct val="0"/>
              </a:spcBef>
              <a:spcAft>
                <a:spcPct val="0"/>
              </a:spcAft>
            </a:pPr>
            <a:endParaRPr lang="id-ID" dirty="0">
              <a:solidFill>
                <a:srgbClr val="FFFFFF"/>
              </a:solidFill>
              <a:latin typeface="Albertus" pitchFamily="34" charset="0"/>
            </a:endParaRPr>
          </a:p>
        </p:txBody>
      </p:sp>
      <p:sp>
        <p:nvSpPr>
          <p:cNvPr id="31751" name="Curved Down Arrow 12"/>
          <p:cNvSpPr>
            <a:spLocks noChangeArrowheads="1"/>
          </p:cNvSpPr>
          <p:nvPr/>
        </p:nvSpPr>
        <p:spPr bwMode="auto">
          <a:xfrm flipV="1">
            <a:off x="3886200" y="4953000"/>
            <a:ext cx="1905000" cy="533400"/>
          </a:xfrm>
          <a:prstGeom prst="curvedDownArrow">
            <a:avLst>
              <a:gd name="adj1" fmla="val 27083"/>
              <a:gd name="adj2" fmla="val 54167"/>
              <a:gd name="adj3" fmla="val 25000"/>
            </a:avLst>
          </a:prstGeom>
          <a:solidFill>
            <a:srgbClr val="000090"/>
          </a:solidFill>
          <a:ln w="22225" algn="ctr">
            <a:solidFill>
              <a:srgbClr val="FFFF00"/>
            </a:solidFill>
            <a:round/>
          </a:ln>
          <a:effectLst>
            <a:prstShdw prst="shdw17" dist="17961" dir="2700000">
              <a:srgbClr val="999900"/>
            </a:prstShdw>
          </a:effectLst>
        </p:spPr>
        <p:txBody>
          <a:bodyPr rot="10800000" anchor="ctr"/>
          <a:lstStyle/>
          <a:p>
            <a:pPr algn="ctr" fontAlgn="base">
              <a:spcBef>
                <a:spcPct val="0"/>
              </a:spcBef>
              <a:spcAft>
                <a:spcPct val="0"/>
              </a:spcAft>
            </a:pPr>
            <a:endParaRPr lang="id-ID">
              <a:solidFill>
                <a:srgbClr val="FFFFFF"/>
              </a:solidFill>
              <a:latin typeface="Albertus" pitchFamily="34" charset="0"/>
            </a:endParaRPr>
          </a:p>
        </p:txBody>
      </p:sp>
      <p:sp>
        <p:nvSpPr>
          <p:cNvPr id="31752" name="Curved Down Arrow 13"/>
          <p:cNvSpPr>
            <a:spLocks noChangeArrowheads="1"/>
          </p:cNvSpPr>
          <p:nvPr/>
        </p:nvSpPr>
        <p:spPr bwMode="auto">
          <a:xfrm>
            <a:off x="6019800" y="3352800"/>
            <a:ext cx="1905000" cy="533400"/>
          </a:xfrm>
          <a:prstGeom prst="curvedDownArrow">
            <a:avLst>
              <a:gd name="adj1" fmla="val 27083"/>
              <a:gd name="adj2" fmla="val 54167"/>
              <a:gd name="adj3" fmla="val 25000"/>
            </a:avLst>
          </a:prstGeom>
          <a:solidFill>
            <a:srgbClr val="000090"/>
          </a:solidFill>
          <a:ln w="22225" algn="ctr">
            <a:solidFill>
              <a:srgbClr val="FFFF00"/>
            </a:solidFill>
            <a:round/>
          </a:ln>
          <a:effectLst>
            <a:prstShdw prst="shdw17" dist="17961" dir="2700000">
              <a:srgbClr val="999900"/>
            </a:prstShdw>
          </a:effectLst>
        </p:spPr>
        <p:txBody>
          <a:bodyPr anchor="ctr"/>
          <a:lstStyle/>
          <a:p>
            <a:pPr algn="ctr" fontAlgn="base">
              <a:spcBef>
                <a:spcPct val="0"/>
              </a:spcBef>
              <a:spcAft>
                <a:spcPct val="0"/>
              </a:spcAft>
            </a:pPr>
            <a:endParaRPr lang="id-ID">
              <a:solidFill>
                <a:srgbClr val="FFFFFF"/>
              </a:solidFill>
              <a:latin typeface="Albertus" pitchFamily="34" charset="0"/>
            </a:endParaRPr>
          </a:p>
        </p:txBody>
      </p:sp>
      <p:sp>
        <p:nvSpPr>
          <p:cNvPr id="31753" name="TextBox 11"/>
          <p:cNvSpPr txBox="1">
            <a:spLocks noChangeArrowheads="1"/>
          </p:cNvSpPr>
          <p:nvPr/>
        </p:nvSpPr>
        <p:spPr bwMode="auto">
          <a:xfrm>
            <a:off x="914400" y="1752621"/>
            <a:ext cx="5029200" cy="727075"/>
          </a:xfrm>
          <a:prstGeom prst="rect">
            <a:avLst/>
          </a:prstGeom>
          <a:noFill/>
          <a:ln w="25400" algn="ctr">
            <a:solidFill>
              <a:srgbClr val="00CC00"/>
            </a:solidFill>
            <a:miter lim="800000"/>
          </a:ln>
          <a:effectLst>
            <a:prstShdw prst="shdw17" dist="17961" dir="2700000">
              <a:srgbClr val="007A00"/>
            </a:prstShdw>
          </a:effectLst>
        </p:spPr>
        <p:txBody>
          <a:bodyPr>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fontAlgn="base">
              <a:spcBef>
                <a:spcPct val="0"/>
              </a:spcBef>
              <a:spcAft>
                <a:spcPct val="0"/>
              </a:spcAft>
            </a:pPr>
            <a:r>
              <a:rPr lang="en-US" sz="2000" b="1" dirty="0" err="1">
                <a:solidFill>
                  <a:srgbClr val="000000"/>
                </a:solidFill>
                <a:latin typeface="Avian" pitchFamily="34" charset="0"/>
              </a:rPr>
              <a:t>Langkah-langkah</a:t>
            </a:r>
            <a:r>
              <a:rPr lang="en-US" sz="2000" b="1" dirty="0">
                <a:solidFill>
                  <a:srgbClr val="000000"/>
                </a:solidFill>
                <a:latin typeface="Avian" pitchFamily="34" charset="0"/>
              </a:rPr>
              <a:t> </a:t>
            </a:r>
            <a:r>
              <a:rPr lang="en-US" sz="2000" b="1" dirty="0" err="1">
                <a:solidFill>
                  <a:srgbClr val="000000"/>
                </a:solidFill>
                <a:latin typeface="Avian" pitchFamily="34" charset="0"/>
              </a:rPr>
              <a:t>pertanggungjawaban</a:t>
            </a:r>
            <a:r>
              <a:rPr lang="en-US" sz="2000" b="1" dirty="0">
                <a:solidFill>
                  <a:srgbClr val="000000"/>
                </a:solidFill>
                <a:latin typeface="Avian" pitchFamily="34" charset="0"/>
              </a:rPr>
              <a:t> UP </a:t>
            </a:r>
            <a:r>
              <a:rPr lang="en-US" sz="2000" b="1" dirty="0" err="1">
                <a:solidFill>
                  <a:srgbClr val="000000"/>
                </a:solidFill>
                <a:latin typeface="Avian" pitchFamily="34" charset="0"/>
              </a:rPr>
              <a:t>dan</a:t>
            </a:r>
            <a:r>
              <a:rPr lang="en-US" sz="2000" b="1" dirty="0">
                <a:solidFill>
                  <a:srgbClr val="000000"/>
                </a:solidFill>
                <a:latin typeface="Avian" pitchFamily="34" charset="0"/>
              </a:rPr>
              <a:t> </a:t>
            </a:r>
            <a:r>
              <a:rPr lang="en-US" sz="2000" b="1" dirty="0" err="1">
                <a:solidFill>
                  <a:srgbClr val="000000"/>
                </a:solidFill>
                <a:latin typeface="Avian" pitchFamily="34" charset="0"/>
              </a:rPr>
              <a:t>penyampaiannya</a:t>
            </a:r>
            <a:endParaRPr lang="en-US" sz="2000" b="1" dirty="0">
              <a:solidFill>
                <a:srgbClr val="000000"/>
              </a:solidFill>
              <a:latin typeface="Avian" pitchFamily="34" charset="0"/>
            </a:endParaRPr>
          </a:p>
        </p:txBody>
      </p:sp>
      <p:sp>
        <p:nvSpPr>
          <p:cNvPr id="585738" name="Title 1"/>
          <p:cNvSpPr>
            <a:spLocks noGrp="1"/>
          </p:cNvSpPr>
          <p:nvPr>
            <p:ph type="title" idx="4294967295"/>
          </p:nvPr>
        </p:nvSpPr>
        <p:spPr>
          <a:xfrm>
            <a:off x="838200" y="304800"/>
            <a:ext cx="8001000" cy="1036638"/>
          </a:xfrm>
          <a:ln w="22225" cap="flat" algn="ctr">
            <a:solidFill>
              <a:srgbClr val="FF0000"/>
            </a:solidFill>
            <a:headEnd type="none" w="med" len="med"/>
            <a:tailEnd type="none" w="med" len="med"/>
          </a:ln>
          <a:effectLst>
            <a:prstShdw prst="shdw17" dist="17961" dir="2700000">
              <a:srgbClr val="FF0000">
                <a:gamma/>
                <a:shade val="60000"/>
                <a:invGamma/>
              </a:srgbClr>
            </a:prstShdw>
          </a:effectLst>
        </p:spPr>
        <p:txBody>
          <a:bodyPr bIns="91440" anchorCtr="1"/>
          <a:lstStyle/>
          <a:p>
            <a:pPr eaLnBrk="1" hangingPunct="1">
              <a:defRPr/>
            </a:pPr>
            <a:r>
              <a:rPr lang="en-US" sz="2800">
                <a:solidFill>
                  <a:srgbClr val="000000"/>
                </a:solidFill>
                <a:latin typeface="Albertus Extra Bold" pitchFamily="34" charset="0"/>
              </a:rPr>
              <a:t>PERTANGGUNGJAWABAN </a:t>
            </a:r>
            <a:br>
              <a:rPr lang="en-US" sz="2800">
                <a:solidFill>
                  <a:srgbClr val="000000"/>
                </a:solidFill>
                <a:latin typeface="Albertus Extra Bold" pitchFamily="34" charset="0"/>
              </a:rPr>
            </a:br>
            <a:r>
              <a:rPr lang="en-US" sz="2800">
                <a:solidFill>
                  <a:srgbClr val="000000"/>
                </a:solidFill>
                <a:latin typeface="Albertus Extra Bold" pitchFamily="34" charset="0"/>
              </a:rPr>
              <a:t>BENDAHARA PENGELUARAN</a:t>
            </a:r>
            <a:endParaRPr lang="en-US" sz="2800">
              <a:solidFill>
                <a:srgbClr val="000000"/>
              </a:solidFill>
              <a:latin typeface="Albertus Extra Bold" pitchFamily="34" charset="0"/>
            </a:endParaRPr>
          </a:p>
        </p:txBody>
      </p:sp>
    </p:spTree>
  </p:cSld>
  <p:clrMapOvr>
    <a:masterClrMapping/>
  </p:clrMapOvr>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1998"/>
            <a:ext cx="7620000" cy="5674165"/>
          </a:xfrm>
        </p:spPr>
        <p:txBody>
          <a:bodyPr>
            <a:normAutofit/>
          </a:bodyPr>
          <a:lstStyle/>
          <a:p>
            <a:pPr marL="742950" indent="-742950">
              <a:buFont typeface="+mj-lt"/>
              <a:buAutoNum type="alphaLcPeriod" startAt="2"/>
            </a:pPr>
            <a:r>
              <a:rPr lang="en-US" sz="3600" dirty="0" err="1">
                <a:solidFill>
                  <a:srgbClr val="0000FF"/>
                </a:solidFill>
              </a:rPr>
              <a:t>Pertanggungjawaban</a:t>
            </a:r>
            <a:r>
              <a:rPr lang="en-US" sz="3600" dirty="0">
                <a:solidFill>
                  <a:srgbClr val="0000FF"/>
                </a:solidFill>
              </a:rPr>
              <a:t> </a:t>
            </a:r>
            <a:r>
              <a:rPr lang="en-US" sz="3600" dirty="0" err="1">
                <a:solidFill>
                  <a:srgbClr val="0000FF"/>
                </a:solidFill>
              </a:rPr>
              <a:t>Penggunaan</a:t>
            </a:r>
            <a:r>
              <a:rPr lang="en-US" sz="3600" dirty="0">
                <a:solidFill>
                  <a:srgbClr val="0000FF"/>
                </a:solidFill>
              </a:rPr>
              <a:t> TU</a:t>
            </a:r>
            <a:endParaRPr lang="en-US" sz="3600" dirty="0">
              <a:solidFill>
                <a:srgbClr val="0000FF"/>
              </a:solidFill>
            </a:endParaRPr>
          </a:p>
          <a:p>
            <a:endParaRPr lang="en-US" sz="3600" dirty="0">
              <a:solidFill>
                <a:srgbClr val="0000FF"/>
              </a:solidFill>
            </a:endParaRPr>
          </a:p>
          <a:p>
            <a:pPr marL="457200" indent="-457200">
              <a:buFont typeface="+mj-lt"/>
              <a:buAutoNum type="arabicParenR"/>
            </a:pPr>
            <a:r>
              <a:rPr lang="en-US" sz="2800" dirty="0"/>
              <a:t>BP </a:t>
            </a:r>
            <a:r>
              <a:rPr lang="en-US" sz="2800" dirty="0" err="1"/>
              <a:t>menyusun</a:t>
            </a:r>
            <a:r>
              <a:rPr lang="en-US" sz="2800" dirty="0"/>
              <a:t> LPJ TU </a:t>
            </a:r>
            <a:r>
              <a:rPr lang="en-US" sz="2800" dirty="0" err="1"/>
              <a:t>setelah</a:t>
            </a:r>
            <a:r>
              <a:rPr lang="en-US" sz="2800" dirty="0"/>
              <a:t> TU yang </a:t>
            </a:r>
            <a:r>
              <a:rPr lang="en-US" sz="2800" dirty="0" err="1"/>
              <a:t>dikelolanya</a:t>
            </a:r>
            <a:r>
              <a:rPr lang="en-US" sz="2800" dirty="0"/>
              <a:t> </a:t>
            </a:r>
            <a:r>
              <a:rPr lang="en-US" sz="2800" i="1" dirty="0" err="1">
                <a:solidFill>
                  <a:srgbClr val="FF0000"/>
                </a:solidFill>
              </a:rPr>
              <a:t>telah</a:t>
            </a:r>
            <a:r>
              <a:rPr lang="en-US" sz="2800" i="1" dirty="0">
                <a:solidFill>
                  <a:srgbClr val="FF0000"/>
                </a:solidFill>
              </a:rPr>
              <a:t> </a:t>
            </a:r>
            <a:r>
              <a:rPr lang="en-US" sz="2800" i="1" dirty="0" err="1">
                <a:solidFill>
                  <a:srgbClr val="FF0000"/>
                </a:solidFill>
              </a:rPr>
              <a:t>habis</a:t>
            </a:r>
            <a:r>
              <a:rPr lang="en-US" sz="2800" i="1" dirty="0">
                <a:solidFill>
                  <a:srgbClr val="FF0000"/>
                </a:solidFill>
              </a:rPr>
              <a:t> </a:t>
            </a:r>
            <a:r>
              <a:rPr lang="en-US" sz="2800" dirty="0" err="1"/>
              <a:t>digunakan</a:t>
            </a:r>
            <a:r>
              <a:rPr lang="en-US" sz="2800" dirty="0"/>
              <a:t> </a:t>
            </a:r>
            <a:r>
              <a:rPr lang="en-US" sz="2800" dirty="0" err="1"/>
              <a:t>untuk</a:t>
            </a:r>
            <a:r>
              <a:rPr lang="en-US" sz="2800" dirty="0"/>
              <a:t> </a:t>
            </a:r>
            <a:r>
              <a:rPr lang="en-US" sz="2800" dirty="0" err="1"/>
              <a:t>mendanai</a:t>
            </a:r>
            <a:r>
              <a:rPr lang="en-US" sz="2800" dirty="0"/>
              <a:t> </a:t>
            </a:r>
            <a:r>
              <a:rPr lang="en-US" sz="2800" dirty="0" err="1"/>
              <a:t>suatu</a:t>
            </a:r>
            <a:r>
              <a:rPr lang="en-US" sz="2800" dirty="0"/>
              <a:t> sub </a:t>
            </a:r>
            <a:r>
              <a:rPr lang="en-US" sz="2800" dirty="0" err="1"/>
              <a:t>kegiatan</a:t>
            </a:r>
            <a:r>
              <a:rPr lang="en-US" sz="2800" dirty="0"/>
              <a:t> </a:t>
            </a:r>
            <a:r>
              <a:rPr lang="en-US" sz="2800" dirty="0" err="1"/>
              <a:t>dan</a:t>
            </a:r>
            <a:r>
              <a:rPr lang="en-US" sz="2800" dirty="0"/>
              <a:t>/</a:t>
            </a:r>
            <a:r>
              <a:rPr lang="en-US" sz="2800" dirty="0" err="1"/>
              <a:t>atau</a:t>
            </a:r>
            <a:r>
              <a:rPr lang="en-US" sz="2800" dirty="0"/>
              <a:t> </a:t>
            </a:r>
            <a:r>
              <a:rPr lang="en-US" sz="2800" dirty="0" err="1"/>
              <a:t>telah</a:t>
            </a:r>
            <a:r>
              <a:rPr lang="en-US" sz="2800" dirty="0"/>
              <a:t> </a:t>
            </a:r>
            <a:r>
              <a:rPr lang="en-US" sz="2800" dirty="0" err="1"/>
              <a:t>sampai</a:t>
            </a:r>
            <a:r>
              <a:rPr lang="en-US" sz="2800" dirty="0"/>
              <a:t> </a:t>
            </a:r>
            <a:r>
              <a:rPr lang="en-US" sz="2800" dirty="0" err="1"/>
              <a:t>pada</a:t>
            </a:r>
            <a:r>
              <a:rPr lang="en-US" sz="2800" dirty="0"/>
              <a:t> </a:t>
            </a:r>
            <a:r>
              <a:rPr lang="en-US" sz="2800" dirty="0" err="1"/>
              <a:t>waktu</a:t>
            </a:r>
            <a:r>
              <a:rPr lang="en-US" sz="2800" dirty="0"/>
              <a:t> yang </a:t>
            </a:r>
            <a:r>
              <a:rPr lang="en-US" sz="2800" dirty="0" err="1"/>
              <a:t>ditentukan</a:t>
            </a:r>
            <a:r>
              <a:rPr lang="en-US" sz="2800" dirty="0"/>
              <a:t> </a:t>
            </a:r>
            <a:r>
              <a:rPr lang="en-US" sz="2800" dirty="0" err="1"/>
              <a:t>sejak</a:t>
            </a:r>
            <a:r>
              <a:rPr lang="en-US" sz="2800" dirty="0"/>
              <a:t> TU </a:t>
            </a:r>
            <a:r>
              <a:rPr lang="en-US" sz="2800" dirty="0" err="1"/>
              <a:t>diterima</a:t>
            </a:r>
            <a:r>
              <a:rPr lang="en-US" sz="2800" dirty="0"/>
              <a:t>.</a:t>
            </a:r>
            <a:endParaRPr lang="en-US" sz="2800" dirty="0"/>
          </a:p>
          <a:p>
            <a:pPr marL="457200" indent="-457200">
              <a:buFont typeface="+mj-lt"/>
              <a:buAutoNum type="arabicParenR"/>
            </a:pPr>
            <a:r>
              <a:rPr lang="en-US" sz="2800" dirty="0"/>
              <a:t>BP </a:t>
            </a:r>
            <a:r>
              <a:rPr lang="en-US" sz="2800" dirty="0" err="1"/>
              <a:t>menyampaikan</a:t>
            </a:r>
            <a:r>
              <a:rPr lang="en-US" sz="2800" dirty="0"/>
              <a:t> LPJ TU </a:t>
            </a:r>
            <a:r>
              <a:rPr lang="en-US" sz="2800" dirty="0" err="1"/>
              <a:t>kepada</a:t>
            </a:r>
            <a:r>
              <a:rPr lang="en-US" sz="2800" dirty="0"/>
              <a:t> PA </a:t>
            </a:r>
            <a:r>
              <a:rPr lang="en-US" sz="2800" dirty="0" err="1"/>
              <a:t>melalui</a:t>
            </a:r>
            <a:r>
              <a:rPr lang="en-US" sz="2800" dirty="0"/>
              <a:t> PPK-SKPD </a:t>
            </a:r>
            <a:r>
              <a:rPr lang="en-US" sz="2800" dirty="0" err="1"/>
              <a:t>dengan</a:t>
            </a:r>
            <a:r>
              <a:rPr lang="en-US" sz="2800" dirty="0"/>
              <a:t> </a:t>
            </a:r>
            <a:r>
              <a:rPr lang="en-US" sz="2800" dirty="0" err="1">
                <a:solidFill>
                  <a:srgbClr val="FF0000"/>
                </a:solidFill>
              </a:rPr>
              <a:t>dilampiri</a:t>
            </a:r>
            <a:r>
              <a:rPr lang="en-US" sz="2800" dirty="0">
                <a:solidFill>
                  <a:srgbClr val="FF0000"/>
                </a:solidFill>
              </a:rPr>
              <a:t> </a:t>
            </a:r>
            <a:r>
              <a:rPr lang="en-US" sz="2800" dirty="0" err="1">
                <a:solidFill>
                  <a:srgbClr val="FF0000"/>
                </a:solidFill>
              </a:rPr>
              <a:t>bukti-bukti</a:t>
            </a:r>
            <a:r>
              <a:rPr lang="en-US" sz="2800" dirty="0">
                <a:solidFill>
                  <a:srgbClr val="FF0000"/>
                </a:solidFill>
              </a:rPr>
              <a:t> </a:t>
            </a:r>
            <a:r>
              <a:rPr lang="en-US" sz="2800" dirty="0" err="1">
                <a:solidFill>
                  <a:srgbClr val="FF0000"/>
                </a:solidFill>
              </a:rPr>
              <a:t>belanja</a:t>
            </a:r>
            <a:r>
              <a:rPr lang="en-US" sz="2800" dirty="0">
                <a:solidFill>
                  <a:srgbClr val="FF0000"/>
                </a:solidFill>
              </a:rPr>
              <a:t> </a:t>
            </a:r>
            <a:r>
              <a:rPr lang="en-US" sz="2800" dirty="0"/>
              <a:t>yang </a:t>
            </a:r>
            <a:r>
              <a:rPr lang="en-US" sz="2800" dirty="0" err="1"/>
              <a:t>lengkap</a:t>
            </a:r>
            <a:r>
              <a:rPr lang="en-US" sz="2800" dirty="0"/>
              <a:t> </a:t>
            </a:r>
            <a:r>
              <a:rPr lang="en-US" sz="2800" dirty="0" err="1"/>
              <a:t>dan</a:t>
            </a:r>
            <a:r>
              <a:rPr lang="en-US" sz="2800" dirty="0"/>
              <a:t> </a:t>
            </a:r>
            <a:r>
              <a:rPr lang="en-US" sz="2800" dirty="0" err="1"/>
              <a:t>sah</a:t>
            </a:r>
            <a:r>
              <a:rPr lang="en-US" sz="2800" dirty="0"/>
              <a:t>.</a:t>
            </a:r>
            <a:endParaRPr lang="en-US" sz="2800" dirty="0"/>
          </a:p>
          <a:p>
            <a:pPr marL="457200" indent="-457200">
              <a:buFont typeface="+mj-lt"/>
              <a:buAutoNum type="arabicParenR"/>
            </a:pPr>
            <a:endParaRPr lang="en-US" dirty="0"/>
          </a:p>
        </p:txBody>
      </p:sp>
    </p:spTree>
  </p:cSld>
  <p:clrMapOvr>
    <a:masterClrMapping/>
  </p:clrMapOvr>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1998"/>
            <a:ext cx="7620000" cy="5674165"/>
          </a:xfrm>
        </p:spPr>
        <p:txBody>
          <a:bodyPr>
            <a:normAutofit/>
          </a:bodyPr>
          <a:lstStyle/>
          <a:p>
            <a:pPr marL="457200" indent="-457200">
              <a:buFont typeface="+mj-lt"/>
              <a:buAutoNum type="arabicParenR" startAt="3"/>
            </a:pPr>
            <a:r>
              <a:rPr lang="en-US" sz="2800" dirty="0"/>
              <a:t>PPK-SKPD </a:t>
            </a:r>
            <a:r>
              <a:rPr lang="en-US" sz="2800" dirty="0" err="1"/>
              <a:t>melakukan</a:t>
            </a:r>
            <a:r>
              <a:rPr lang="en-US" sz="2800" dirty="0"/>
              <a:t> </a:t>
            </a:r>
            <a:r>
              <a:rPr lang="en-US" sz="2800" dirty="0" err="1">
                <a:solidFill>
                  <a:srgbClr val="FF0000"/>
                </a:solidFill>
              </a:rPr>
              <a:t>verifikas</a:t>
            </a:r>
            <a:r>
              <a:rPr lang="en-US" sz="2800" dirty="0" err="1"/>
              <a:t>i</a:t>
            </a:r>
            <a:r>
              <a:rPr lang="en-US" sz="2800" dirty="0"/>
              <a:t> </a:t>
            </a:r>
            <a:r>
              <a:rPr lang="en-US" sz="2800" dirty="0" err="1"/>
              <a:t>terhadap</a:t>
            </a:r>
            <a:r>
              <a:rPr lang="en-US" sz="2800" dirty="0"/>
              <a:t> LPJ TU </a:t>
            </a:r>
            <a:r>
              <a:rPr lang="en-US" sz="2800" i="1" dirty="0" err="1"/>
              <a:t>sebelum</a:t>
            </a:r>
            <a:r>
              <a:rPr lang="en-US" sz="2800" i="1" dirty="0"/>
              <a:t> </a:t>
            </a:r>
            <a:r>
              <a:rPr lang="en-US" sz="2800" i="1" dirty="0" err="1"/>
              <a:t>ditandatangani</a:t>
            </a:r>
            <a:r>
              <a:rPr lang="en-US" sz="2800" i="1" dirty="0"/>
              <a:t> </a:t>
            </a:r>
            <a:r>
              <a:rPr lang="en-US" sz="2800" i="1" dirty="0" err="1"/>
              <a:t>oleh</a:t>
            </a:r>
            <a:r>
              <a:rPr lang="en-US" sz="2800" i="1" dirty="0"/>
              <a:t> PA </a:t>
            </a:r>
            <a:r>
              <a:rPr lang="en-US" sz="2800" dirty="0" err="1"/>
              <a:t>dengan</a:t>
            </a:r>
            <a:r>
              <a:rPr lang="en-US" sz="2800" dirty="0"/>
              <a:t> </a:t>
            </a:r>
            <a:r>
              <a:rPr lang="en-US" sz="2800" dirty="0" err="1"/>
              <a:t>langkah-langkah</a:t>
            </a:r>
            <a:r>
              <a:rPr lang="en-US" sz="2800" dirty="0"/>
              <a:t> </a:t>
            </a:r>
            <a:r>
              <a:rPr lang="en-US" sz="2800" dirty="0" err="1"/>
              <a:t>sebagai</a:t>
            </a:r>
            <a:r>
              <a:rPr lang="en-US" sz="2800" dirty="0"/>
              <a:t> </a:t>
            </a:r>
            <a:r>
              <a:rPr lang="en-US" sz="2800" dirty="0" err="1"/>
              <a:t>berikut</a:t>
            </a:r>
            <a:r>
              <a:rPr lang="en-US" sz="2800" dirty="0"/>
              <a:t>:</a:t>
            </a:r>
            <a:endParaRPr lang="en-US" sz="2800" dirty="0"/>
          </a:p>
          <a:p>
            <a:pPr marL="1257300" lvl="2" indent="-342900">
              <a:buClrTx/>
              <a:buFont typeface="+mj-lt"/>
              <a:buAutoNum type="alphaLcPeriod"/>
            </a:pPr>
            <a:r>
              <a:rPr lang="en-US" sz="2800" dirty="0" err="1"/>
              <a:t>Meneliti</a:t>
            </a:r>
            <a:r>
              <a:rPr lang="en-US" sz="2800" dirty="0"/>
              <a:t> </a:t>
            </a:r>
            <a:r>
              <a:rPr lang="en-US" sz="2800" dirty="0" err="1"/>
              <a:t>dokumen</a:t>
            </a:r>
            <a:r>
              <a:rPr lang="en-US" sz="2800" dirty="0"/>
              <a:t> SPD </a:t>
            </a:r>
            <a:r>
              <a:rPr lang="en-US" sz="2800" dirty="0" err="1"/>
              <a:t>untuk</a:t>
            </a:r>
            <a:r>
              <a:rPr lang="en-US" sz="2800" dirty="0"/>
              <a:t> </a:t>
            </a:r>
            <a:r>
              <a:rPr lang="en-US" sz="2800" dirty="0" err="1"/>
              <a:t>memastikan</a:t>
            </a:r>
            <a:r>
              <a:rPr lang="en-US" sz="2800" dirty="0"/>
              <a:t> </a:t>
            </a:r>
            <a:r>
              <a:rPr lang="en-US" sz="2800" dirty="0" err="1"/>
              <a:t>dana</a:t>
            </a:r>
            <a:r>
              <a:rPr lang="en-US" sz="2800" dirty="0"/>
              <a:t> </a:t>
            </a:r>
            <a:r>
              <a:rPr lang="en-US" sz="2800" dirty="0" err="1"/>
              <a:t>untuk</a:t>
            </a:r>
            <a:r>
              <a:rPr lang="en-US" sz="2800" dirty="0"/>
              <a:t> </a:t>
            </a:r>
            <a:r>
              <a:rPr lang="en-US" sz="2800" dirty="0" err="1"/>
              <a:t>belanja</a:t>
            </a:r>
            <a:r>
              <a:rPr lang="en-US" sz="2800" dirty="0"/>
              <a:t> </a:t>
            </a:r>
            <a:r>
              <a:rPr lang="en-US" sz="2800" dirty="0" err="1"/>
              <a:t>terkait</a:t>
            </a:r>
            <a:r>
              <a:rPr lang="en-US" sz="2800" dirty="0"/>
              <a:t> </a:t>
            </a:r>
            <a:r>
              <a:rPr lang="en-US" sz="2800" dirty="0" err="1">
                <a:solidFill>
                  <a:srgbClr val="FF0000"/>
                </a:solidFill>
              </a:rPr>
              <a:t>telah</a:t>
            </a:r>
            <a:r>
              <a:rPr lang="en-US" sz="2800" dirty="0">
                <a:solidFill>
                  <a:srgbClr val="FF0000"/>
                </a:solidFill>
              </a:rPr>
              <a:t> </a:t>
            </a:r>
            <a:r>
              <a:rPr lang="en-US" sz="2800" dirty="0" err="1">
                <a:solidFill>
                  <a:srgbClr val="FF0000"/>
                </a:solidFill>
              </a:rPr>
              <a:t>disediakan</a:t>
            </a:r>
            <a:r>
              <a:rPr lang="en-US" sz="2800" dirty="0"/>
              <a:t>.</a:t>
            </a:r>
            <a:endParaRPr lang="en-US" sz="2800" dirty="0"/>
          </a:p>
          <a:p>
            <a:pPr marL="1257300" lvl="2" indent="-342900">
              <a:buClrTx/>
              <a:buFont typeface="+mj-lt"/>
              <a:buAutoNum type="alphaLcPeriod"/>
            </a:pPr>
            <a:r>
              <a:rPr lang="en-US" sz="2800" dirty="0" err="1"/>
              <a:t>Meneliti</a:t>
            </a:r>
            <a:r>
              <a:rPr lang="en-US" sz="2800" dirty="0"/>
              <a:t> </a:t>
            </a:r>
            <a:r>
              <a:rPr lang="en-US" sz="2800" dirty="0" err="1"/>
              <a:t>dokumen</a:t>
            </a:r>
            <a:r>
              <a:rPr lang="en-US" sz="2800" dirty="0"/>
              <a:t> DPA </a:t>
            </a:r>
            <a:r>
              <a:rPr lang="en-US" sz="2800" dirty="0" err="1"/>
              <a:t>untuk</a:t>
            </a:r>
            <a:r>
              <a:rPr lang="en-US" sz="2800" dirty="0"/>
              <a:t> </a:t>
            </a:r>
            <a:r>
              <a:rPr lang="en-US" sz="2800" dirty="0" err="1"/>
              <a:t>memastikan</a:t>
            </a:r>
            <a:r>
              <a:rPr lang="en-US" sz="2800" dirty="0"/>
              <a:t> </a:t>
            </a:r>
            <a:r>
              <a:rPr lang="en-US" sz="2800" dirty="0" err="1"/>
              <a:t>bahwa</a:t>
            </a:r>
            <a:r>
              <a:rPr lang="en-US" sz="2800" dirty="0"/>
              <a:t> </a:t>
            </a:r>
            <a:r>
              <a:rPr lang="en-US" sz="2800" dirty="0" err="1"/>
              <a:t>belanja</a:t>
            </a:r>
            <a:r>
              <a:rPr lang="en-US" sz="2800" dirty="0"/>
              <a:t> </a:t>
            </a:r>
            <a:r>
              <a:rPr lang="en-US" sz="2800" dirty="0" err="1"/>
              <a:t>terkait</a:t>
            </a:r>
            <a:r>
              <a:rPr lang="en-US" sz="2800" dirty="0"/>
              <a:t> </a:t>
            </a:r>
            <a:r>
              <a:rPr lang="en-US" sz="2800" dirty="0" err="1">
                <a:solidFill>
                  <a:srgbClr val="FF0000"/>
                </a:solidFill>
              </a:rPr>
              <a:t>tidak</a:t>
            </a:r>
            <a:r>
              <a:rPr lang="en-US" sz="2800" dirty="0">
                <a:solidFill>
                  <a:srgbClr val="FF0000"/>
                </a:solidFill>
              </a:rPr>
              <a:t> </a:t>
            </a:r>
            <a:r>
              <a:rPr lang="en-US" sz="2800" dirty="0" err="1">
                <a:solidFill>
                  <a:srgbClr val="FF0000"/>
                </a:solidFill>
              </a:rPr>
              <a:t>melebihi</a:t>
            </a:r>
            <a:r>
              <a:rPr lang="en-US" sz="2800" dirty="0">
                <a:solidFill>
                  <a:srgbClr val="FF0000"/>
                </a:solidFill>
              </a:rPr>
              <a:t> </a:t>
            </a:r>
            <a:r>
              <a:rPr lang="en-US" sz="2800" dirty="0" err="1">
                <a:solidFill>
                  <a:srgbClr val="FF0000"/>
                </a:solidFill>
              </a:rPr>
              <a:t>sisa</a:t>
            </a:r>
            <a:r>
              <a:rPr lang="en-US" sz="2800" dirty="0">
                <a:solidFill>
                  <a:srgbClr val="FF0000"/>
                </a:solidFill>
              </a:rPr>
              <a:t> </a:t>
            </a:r>
            <a:r>
              <a:rPr lang="en-US" sz="2800" dirty="0" err="1">
                <a:solidFill>
                  <a:srgbClr val="FF0000"/>
                </a:solidFill>
              </a:rPr>
              <a:t>anggaran</a:t>
            </a:r>
            <a:r>
              <a:rPr lang="en-US" sz="2800" dirty="0"/>
              <a:t>.</a:t>
            </a:r>
            <a:endParaRPr lang="en-US" sz="2800" dirty="0"/>
          </a:p>
          <a:p>
            <a:pPr marL="1257300" lvl="2" indent="-342900">
              <a:buClrTx/>
              <a:buFont typeface="+mj-lt"/>
              <a:buAutoNum type="alphaLcPeriod"/>
            </a:pPr>
            <a:r>
              <a:rPr lang="en-US" sz="2800" dirty="0" err="1"/>
              <a:t>Meneliti</a:t>
            </a:r>
            <a:r>
              <a:rPr lang="en-US" sz="2800" dirty="0"/>
              <a:t> </a:t>
            </a:r>
            <a:r>
              <a:rPr lang="en-US" sz="2800" dirty="0" err="1">
                <a:solidFill>
                  <a:srgbClr val="FF0000"/>
                </a:solidFill>
              </a:rPr>
              <a:t>keabsahan</a:t>
            </a:r>
            <a:r>
              <a:rPr lang="en-US" sz="2800" dirty="0">
                <a:solidFill>
                  <a:srgbClr val="FF0000"/>
                </a:solidFill>
              </a:rPr>
              <a:t> </a:t>
            </a:r>
            <a:r>
              <a:rPr lang="en-US" sz="2800" dirty="0" err="1">
                <a:solidFill>
                  <a:srgbClr val="FF0000"/>
                </a:solidFill>
              </a:rPr>
              <a:t>bukti</a:t>
            </a:r>
            <a:r>
              <a:rPr lang="en-US" sz="2800" dirty="0">
                <a:solidFill>
                  <a:srgbClr val="FF0000"/>
                </a:solidFill>
              </a:rPr>
              <a:t> </a:t>
            </a:r>
            <a:r>
              <a:rPr lang="en-US" sz="2800" dirty="0" err="1"/>
              <a:t>belanja</a:t>
            </a:r>
            <a:r>
              <a:rPr lang="en-US" sz="2800" dirty="0"/>
              <a:t>.</a:t>
            </a:r>
            <a:endParaRPr lang="en-US" sz="2800" dirty="0"/>
          </a:p>
          <a:p>
            <a:pPr marL="1257300" lvl="2" indent="-342900">
              <a:buClrTx/>
              <a:buFont typeface="+mj-lt"/>
              <a:buAutoNum type="alphaLcPeriod"/>
            </a:pPr>
            <a:endParaRPr lang="en-US" dirty="0"/>
          </a:p>
        </p:txBody>
      </p:sp>
    </p:spTree>
  </p:cSld>
  <p:clrMapOvr>
    <a:masterClrMapping/>
  </p:clrMapOvr>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4"/>
          <p:cNvSpPr>
            <a:spLocks noChangeArrowheads="1"/>
          </p:cNvSpPr>
          <p:nvPr/>
        </p:nvSpPr>
        <p:spPr bwMode="auto">
          <a:xfrm>
            <a:off x="2590800" y="3733800"/>
            <a:ext cx="1524000" cy="914400"/>
          </a:xfrm>
          <a:prstGeom prst="rect">
            <a:avLst/>
          </a:prstGeom>
          <a:solidFill>
            <a:srgbClr val="CCFFCC"/>
          </a:solidFill>
          <a:ln w="25400" algn="ctr">
            <a:solidFill>
              <a:srgbClr val="FF0000"/>
            </a:solidFill>
            <a:round/>
          </a:ln>
        </p:spPr>
        <p:txBody>
          <a:bodyPr anchor="ctr" anchorCtr="1"/>
          <a:lstStyle/>
          <a:p>
            <a:pPr algn="ctr" eaLnBrk="0" fontAlgn="base" hangingPunct="0">
              <a:spcBef>
                <a:spcPct val="45000"/>
              </a:spcBef>
              <a:spcAft>
                <a:spcPct val="0"/>
              </a:spcAft>
            </a:pPr>
            <a:r>
              <a:rPr lang="en-US" sz="1600">
                <a:solidFill>
                  <a:srgbClr val="000066"/>
                </a:solidFill>
                <a:latin typeface="Albertus" pitchFamily="34" charset="0"/>
              </a:rPr>
              <a:t>Menyusun </a:t>
            </a:r>
            <a:endParaRPr lang="en-US" sz="1600">
              <a:solidFill>
                <a:srgbClr val="000066"/>
              </a:solidFill>
              <a:latin typeface="Albertus" pitchFamily="34" charset="0"/>
            </a:endParaRPr>
          </a:p>
          <a:p>
            <a:pPr algn="ctr" eaLnBrk="0" fontAlgn="base" hangingPunct="0">
              <a:spcBef>
                <a:spcPct val="45000"/>
              </a:spcBef>
              <a:spcAft>
                <a:spcPct val="0"/>
              </a:spcAft>
            </a:pPr>
            <a:r>
              <a:rPr lang="en-US" sz="1600">
                <a:solidFill>
                  <a:srgbClr val="000066"/>
                </a:solidFill>
                <a:latin typeface="Albertus" pitchFamily="34" charset="0"/>
              </a:rPr>
              <a:t>LPJ- TU</a:t>
            </a:r>
            <a:endParaRPr lang="en-US" sz="1600">
              <a:solidFill>
                <a:srgbClr val="000066"/>
              </a:solidFill>
              <a:latin typeface="Albertus" pitchFamily="34" charset="0"/>
            </a:endParaRPr>
          </a:p>
        </p:txBody>
      </p:sp>
      <p:sp>
        <p:nvSpPr>
          <p:cNvPr id="32771" name="Snip Single Corner Rectangle 5"/>
          <p:cNvSpPr>
            <a:spLocks noChangeArrowheads="1"/>
          </p:cNvSpPr>
          <p:nvPr/>
        </p:nvSpPr>
        <p:spPr bwMode="auto">
          <a:xfrm>
            <a:off x="838200" y="2362200"/>
            <a:ext cx="1676400" cy="914400"/>
          </a:xfrm>
          <a:custGeom>
            <a:avLst/>
            <a:gdLst>
              <a:gd name="T0" fmla="*/ 1967442 w 1676400"/>
              <a:gd name="T1" fmla="*/ 457200 h 914400"/>
              <a:gd name="T2" fmla="*/ 983721 w 1676400"/>
              <a:gd name="T3" fmla="*/ 914400 h 914400"/>
              <a:gd name="T4" fmla="*/ 0 w 1676400"/>
              <a:gd name="T5" fmla="*/ 457200 h 914400"/>
              <a:gd name="T6" fmla="*/ 983721 w 1676400"/>
              <a:gd name="T7" fmla="*/ 0 h 914400"/>
              <a:gd name="T8" fmla="*/ 0 60000 65536"/>
              <a:gd name="T9" fmla="*/ 5898240 60000 65536"/>
              <a:gd name="T10" fmla="*/ 11796480 60000 65536"/>
              <a:gd name="T11" fmla="*/ 17694720 60000 65536"/>
              <a:gd name="T12" fmla="*/ 0 w 1676400"/>
              <a:gd name="T13" fmla="*/ 166256 h 914400"/>
              <a:gd name="T14" fmla="*/ 1510143 w 1676400"/>
              <a:gd name="T15" fmla="*/ 914400 h 914400"/>
            </a:gdLst>
            <a:ahLst/>
            <a:cxnLst>
              <a:cxn ang="T8">
                <a:pos x="T0" y="T1"/>
              </a:cxn>
              <a:cxn ang="T9">
                <a:pos x="T2" y="T3"/>
              </a:cxn>
              <a:cxn ang="T10">
                <a:pos x="T4" y="T5"/>
              </a:cxn>
              <a:cxn ang="T11">
                <a:pos x="T6" y="T7"/>
              </a:cxn>
            </a:cxnLst>
            <a:rect l="T12" t="T13" r="T14" b="T15"/>
            <a:pathLst>
              <a:path w="1676400" h="914400">
                <a:moveTo>
                  <a:pt x="0" y="0"/>
                </a:moveTo>
                <a:lnTo>
                  <a:pt x="1343888" y="0"/>
                </a:lnTo>
                <a:lnTo>
                  <a:pt x="1676400" y="332512"/>
                </a:lnTo>
                <a:lnTo>
                  <a:pt x="1676400" y="914400"/>
                </a:lnTo>
                <a:lnTo>
                  <a:pt x="0" y="914400"/>
                </a:lnTo>
                <a:close/>
              </a:path>
            </a:pathLst>
          </a:custGeom>
          <a:solidFill>
            <a:srgbClr val="CCFFCC"/>
          </a:solidFill>
          <a:ln w="25400" algn="ctr">
            <a:solidFill>
              <a:srgbClr val="FF0000"/>
            </a:solidFill>
            <a:round/>
          </a:ln>
        </p:spPr>
        <p:txBody>
          <a:bodyPr anchor="ctr" anchorCtr="1"/>
          <a:lstStyle/>
          <a:p>
            <a:pPr algn="ctr" eaLnBrk="0" fontAlgn="base" hangingPunct="0">
              <a:spcBef>
                <a:spcPct val="45000"/>
              </a:spcBef>
              <a:spcAft>
                <a:spcPct val="0"/>
              </a:spcAft>
            </a:pPr>
            <a:r>
              <a:rPr lang="en-US" sz="1600" dirty="0" err="1">
                <a:solidFill>
                  <a:srgbClr val="000066"/>
                </a:solidFill>
                <a:latin typeface="Albertus" pitchFamily="34" charset="0"/>
              </a:rPr>
              <a:t>Bukti-bukti</a:t>
            </a:r>
            <a:r>
              <a:rPr lang="en-US" sz="1600" dirty="0">
                <a:solidFill>
                  <a:srgbClr val="000066"/>
                </a:solidFill>
                <a:latin typeface="Albertus" pitchFamily="34" charset="0"/>
              </a:rPr>
              <a:t> yang </a:t>
            </a:r>
            <a:r>
              <a:rPr lang="en-US" sz="1600" dirty="0" err="1">
                <a:solidFill>
                  <a:srgbClr val="000066"/>
                </a:solidFill>
                <a:latin typeface="Albertus" pitchFamily="34" charset="0"/>
              </a:rPr>
              <a:t>sah</a:t>
            </a:r>
            <a:r>
              <a:rPr lang="en-US" sz="1600" dirty="0">
                <a:solidFill>
                  <a:srgbClr val="000066"/>
                </a:solidFill>
                <a:latin typeface="Albertus" pitchFamily="34" charset="0"/>
              </a:rPr>
              <a:t> </a:t>
            </a:r>
            <a:r>
              <a:rPr lang="en-US" sz="1600" dirty="0" err="1">
                <a:solidFill>
                  <a:srgbClr val="000066"/>
                </a:solidFill>
                <a:latin typeface="Albertus" pitchFamily="34" charset="0"/>
              </a:rPr>
              <a:t>Belanja</a:t>
            </a:r>
            <a:r>
              <a:rPr lang="en-US" sz="1600" dirty="0">
                <a:solidFill>
                  <a:srgbClr val="000066"/>
                </a:solidFill>
                <a:latin typeface="Albertus" pitchFamily="34" charset="0"/>
              </a:rPr>
              <a:t> TU</a:t>
            </a:r>
            <a:endParaRPr lang="en-US" dirty="0">
              <a:solidFill>
                <a:srgbClr val="000066"/>
              </a:solidFill>
              <a:latin typeface="Albertus" pitchFamily="34" charset="0"/>
            </a:endParaRPr>
          </a:p>
        </p:txBody>
      </p:sp>
      <p:sp>
        <p:nvSpPr>
          <p:cNvPr id="32772" name="Snip Single Corner Rectangle 11"/>
          <p:cNvSpPr>
            <a:spLocks noChangeArrowheads="1"/>
          </p:cNvSpPr>
          <p:nvPr/>
        </p:nvSpPr>
        <p:spPr bwMode="auto">
          <a:xfrm>
            <a:off x="838200" y="5105400"/>
            <a:ext cx="1676400" cy="914400"/>
          </a:xfrm>
          <a:custGeom>
            <a:avLst/>
            <a:gdLst>
              <a:gd name="T0" fmla="*/ 1967442 w 1676400"/>
              <a:gd name="T1" fmla="*/ 457200 h 914400"/>
              <a:gd name="T2" fmla="*/ 983721 w 1676400"/>
              <a:gd name="T3" fmla="*/ 914400 h 914400"/>
              <a:gd name="T4" fmla="*/ 0 w 1676400"/>
              <a:gd name="T5" fmla="*/ 457200 h 914400"/>
              <a:gd name="T6" fmla="*/ 983721 w 1676400"/>
              <a:gd name="T7" fmla="*/ 0 h 914400"/>
              <a:gd name="T8" fmla="*/ 0 60000 65536"/>
              <a:gd name="T9" fmla="*/ 5898240 60000 65536"/>
              <a:gd name="T10" fmla="*/ 11796480 60000 65536"/>
              <a:gd name="T11" fmla="*/ 17694720 60000 65536"/>
              <a:gd name="T12" fmla="*/ 0 w 1676400"/>
              <a:gd name="T13" fmla="*/ 166256 h 914400"/>
              <a:gd name="T14" fmla="*/ 1510143 w 1676400"/>
              <a:gd name="T15" fmla="*/ 914400 h 914400"/>
            </a:gdLst>
            <a:ahLst/>
            <a:cxnLst>
              <a:cxn ang="T8">
                <a:pos x="T0" y="T1"/>
              </a:cxn>
              <a:cxn ang="T9">
                <a:pos x="T2" y="T3"/>
              </a:cxn>
              <a:cxn ang="T10">
                <a:pos x="T4" y="T5"/>
              </a:cxn>
              <a:cxn ang="T11">
                <a:pos x="T6" y="T7"/>
              </a:cxn>
            </a:cxnLst>
            <a:rect l="T12" t="T13" r="T14" b="T15"/>
            <a:pathLst>
              <a:path w="1676400" h="914400">
                <a:moveTo>
                  <a:pt x="0" y="0"/>
                </a:moveTo>
                <a:lnTo>
                  <a:pt x="1343888" y="0"/>
                </a:lnTo>
                <a:lnTo>
                  <a:pt x="1676400" y="332512"/>
                </a:lnTo>
                <a:lnTo>
                  <a:pt x="1676400" y="914400"/>
                </a:lnTo>
                <a:lnTo>
                  <a:pt x="0" y="914400"/>
                </a:lnTo>
                <a:close/>
              </a:path>
            </a:pathLst>
          </a:custGeom>
          <a:solidFill>
            <a:srgbClr val="CCFFCC"/>
          </a:solidFill>
          <a:ln w="25400" algn="ctr">
            <a:solidFill>
              <a:srgbClr val="FF0000"/>
            </a:solidFill>
            <a:round/>
          </a:ln>
        </p:spPr>
        <p:txBody>
          <a:bodyPr anchor="ctr" anchorCtr="1"/>
          <a:lstStyle/>
          <a:p>
            <a:pPr algn="ctr" eaLnBrk="0" fontAlgn="base" hangingPunct="0">
              <a:spcBef>
                <a:spcPct val="45000"/>
              </a:spcBef>
              <a:spcAft>
                <a:spcPct val="0"/>
              </a:spcAft>
            </a:pPr>
            <a:r>
              <a:rPr lang="en-US" sz="1600">
                <a:solidFill>
                  <a:srgbClr val="000066"/>
                </a:solidFill>
                <a:latin typeface="Albertus" pitchFamily="34" charset="0"/>
              </a:rPr>
              <a:t>STS (Apabila ada kelebihan TU)</a:t>
            </a:r>
            <a:endParaRPr lang="en-US" sz="1600">
              <a:solidFill>
                <a:srgbClr val="000066"/>
              </a:solidFill>
              <a:latin typeface="Albertus" pitchFamily="34" charset="0"/>
            </a:endParaRPr>
          </a:p>
        </p:txBody>
      </p:sp>
      <p:sp>
        <p:nvSpPr>
          <p:cNvPr id="32773" name="Bent-Up Arrow 15"/>
          <p:cNvSpPr>
            <a:spLocks noChangeArrowheads="1"/>
          </p:cNvSpPr>
          <p:nvPr/>
        </p:nvSpPr>
        <p:spPr bwMode="auto">
          <a:xfrm rot="5400000">
            <a:off x="1428750" y="3295657"/>
            <a:ext cx="838200" cy="952500"/>
          </a:xfrm>
          <a:custGeom>
            <a:avLst/>
            <a:gdLst>
              <a:gd name="T0" fmla="*/ 628650 w 838200"/>
              <a:gd name="T1" fmla="*/ 0 h 952500"/>
              <a:gd name="T2" fmla="*/ 419100 w 838200"/>
              <a:gd name="T3" fmla="*/ 245931 h 952500"/>
              <a:gd name="T4" fmla="*/ 0 w 838200"/>
              <a:gd name="T5" fmla="*/ 994900 h 952500"/>
              <a:gd name="T6" fmla="*/ 366713 w 838200"/>
              <a:gd name="T7" fmla="*/ 1117865 h 952500"/>
              <a:gd name="T8" fmla="*/ 733425 w 838200"/>
              <a:gd name="T9" fmla="*/ 681898 h 952500"/>
              <a:gd name="T10" fmla="*/ 838200 w 838200"/>
              <a:gd name="T11" fmla="*/ 245931 h 952500"/>
              <a:gd name="T12" fmla="*/ 17694720 60000 65536"/>
              <a:gd name="T13" fmla="*/ 11796480 60000 65536"/>
              <a:gd name="T14" fmla="*/ 11796480 60000 65536"/>
              <a:gd name="T15" fmla="*/ 5898240 60000 65536"/>
              <a:gd name="T16" fmla="*/ 0 60000 65536"/>
              <a:gd name="T17" fmla="*/ 0 60000 65536"/>
              <a:gd name="T18" fmla="*/ 0 w 838200"/>
              <a:gd name="T19" fmla="*/ 742950 h 952500"/>
              <a:gd name="T20" fmla="*/ 733425 w 838200"/>
              <a:gd name="T21" fmla="*/ 952500 h 952500"/>
            </a:gdLst>
            <a:ahLst/>
            <a:cxnLst>
              <a:cxn ang="T12">
                <a:pos x="T0" y="T1"/>
              </a:cxn>
              <a:cxn ang="T13">
                <a:pos x="T2" y="T3"/>
              </a:cxn>
              <a:cxn ang="T14">
                <a:pos x="T4" y="T5"/>
              </a:cxn>
              <a:cxn ang="T15">
                <a:pos x="T6" y="T7"/>
              </a:cxn>
              <a:cxn ang="T16">
                <a:pos x="T8" y="T9"/>
              </a:cxn>
              <a:cxn ang="T17">
                <a:pos x="T10" y="T11"/>
              </a:cxn>
            </a:cxnLst>
            <a:rect l="T18" t="T19" r="T20" b="T21"/>
            <a:pathLst>
              <a:path w="838200" h="952500">
                <a:moveTo>
                  <a:pt x="0" y="742950"/>
                </a:moveTo>
                <a:lnTo>
                  <a:pt x="523875" y="742950"/>
                </a:lnTo>
                <a:lnTo>
                  <a:pt x="523875" y="209550"/>
                </a:lnTo>
                <a:lnTo>
                  <a:pt x="419100" y="209550"/>
                </a:lnTo>
                <a:lnTo>
                  <a:pt x="628650" y="0"/>
                </a:lnTo>
                <a:lnTo>
                  <a:pt x="838200" y="209550"/>
                </a:lnTo>
                <a:lnTo>
                  <a:pt x="733425" y="209550"/>
                </a:lnTo>
                <a:lnTo>
                  <a:pt x="733425" y="952500"/>
                </a:lnTo>
                <a:lnTo>
                  <a:pt x="0" y="952500"/>
                </a:lnTo>
                <a:close/>
              </a:path>
            </a:pathLst>
          </a:custGeom>
          <a:solidFill>
            <a:srgbClr val="FF0000"/>
          </a:solidFill>
          <a:ln w="22225" algn="ctr">
            <a:solidFill>
              <a:srgbClr val="FFFF00"/>
            </a:solidFill>
            <a:round/>
          </a:ln>
          <a:effectLst>
            <a:prstShdw prst="shdw17" dist="17961" dir="2700000">
              <a:srgbClr val="999900"/>
            </a:prstShdw>
          </a:effectLst>
        </p:spPr>
        <p:txBody>
          <a:bodyPr rot="10800000" vert="eaVert" anchor="ctr"/>
          <a:lstStyle/>
          <a:p>
            <a:pPr algn="ctr" fontAlgn="base">
              <a:spcBef>
                <a:spcPct val="0"/>
              </a:spcBef>
              <a:spcAft>
                <a:spcPct val="0"/>
              </a:spcAft>
            </a:pPr>
            <a:endParaRPr lang="id-ID" dirty="0">
              <a:solidFill>
                <a:srgbClr val="FFFFFF"/>
              </a:solidFill>
              <a:latin typeface="Albertus" pitchFamily="34" charset="0"/>
            </a:endParaRPr>
          </a:p>
        </p:txBody>
      </p:sp>
      <p:sp>
        <p:nvSpPr>
          <p:cNvPr id="32774" name="Bent-Up Arrow 16"/>
          <p:cNvSpPr>
            <a:spLocks noChangeArrowheads="1"/>
          </p:cNvSpPr>
          <p:nvPr/>
        </p:nvSpPr>
        <p:spPr bwMode="auto">
          <a:xfrm rot="5400000" flipH="1">
            <a:off x="1428750" y="4133860"/>
            <a:ext cx="838200" cy="952500"/>
          </a:xfrm>
          <a:custGeom>
            <a:avLst/>
            <a:gdLst>
              <a:gd name="T0" fmla="*/ 628650 w 838200"/>
              <a:gd name="T1" fmla="*/ 0 h 952500"/>
              <a:gd name="T2" fmla="*/ 419100 w 838200"/>
              <a:gd name="T3" fmla="*/ 245931 h 952500"/>
              <a:gd name="T4" fmla="*/ 0 w 838200"/>
              <a:gd name="T5" fmla="*/ 994900 h 952500"/>
              <a:gd name="T6" fmla="*/ 366713 w 838200"/>
              <a:gd name="T7" fmla="*/ 1117865 h 952500"/>
              <a:gd name="T8" fmla="*/ 733425 w 838200"/>
              <a:gd name="T9" fmla="*/ 681898 h 952500"/>
              <a:gd name="T10" fmla="*/ 838200 w 838200"/>
              <a:gd name="T11" fmla="*/ 245931 h 952500"/>
              <a:gd name="T12" fmla="*/ 17694720 60000 65536"/>
              <a:gd name="T13" fmla="*/ 11796480 60000 65536"/>
              <a:gd name="T14" fmla="*/ 11796480 60000 65536"/>
              <a:gd name="T15" fmla="*/ 5898240 60000 65536"/>
              <a:gd name="T16" fmla="*/ 0 60000 65536"/>
              <a:gd name="T17" fmla="*/ 0 60000 65536"/>
              <a:gd name="T18" fmla="*/ 0 w 838200"/>
              <a:gd name="T19" fmla="*/ 742950 h 952500"/>
              <a:gd name="T20" fmla="*/ 733425 w 838200"/>
              <a:gd name="T21" fmla="*/ 952500 h 952500"/>
            </a:gdLst>
            <a:ahLst/>
            <a:cxnLst>
              <a:cxn ang="T12">
                <a:pos x="T0" y="T1"/>
              </a:cxn>
              <a:cxn ang="T13">
                <a:pos x="T2" y="T3"/>
              </a:cxn>
              <a:cxn ang="T14">
                <a:pos x="T4" y="T5"/>
              </a:cxn>
              <a:cxn ang="T15">
                <a:pos x="T6" y="T7"/>
              </a:cxn>
              <a:cxn ang="T16">
                <a:pos x="T8" y="T9"/>
              </a:cxn>
              <a:cxn ang="T17">
                <a:pos x="T10" y="T11"/>
              </a:cxn>
            </a:cxnLst>
            <a:rect l="T18" t="T19" r="T20" b="T21"/>
            <a:pathLst>
              <a:path w="838200" h="952500">
                <a:moveTo>
                  <a:pt x="0" y="742950"/>
                </a:moveTo>
                <a:lnTo>
                  <a:pt x="523875" y="742950"/>
                </a:lnTo>
                <a:lnTo>
                  <a:pt x="523875" y="209550"/>
                </a:lnTo>
                <a:lnTo>
                  <a:pt x="419100" y="209550"/>
                </a:lnTo>
                <a:lnTo>
                  <a:pt x="628650" y="0"/>
                </a:lnTo>
                <a:lnTo>
                  <a:pt x="838200" y="209550"/>
                </a:lnTo>
                <a:lnTo>
                  <a:pt x="733425" y="209550"/>
                </a:lnTo>
                <a:lnTo>
                  <a:pt x="733425" y="952500"/>
                </a:lnTo>
                <a:lnTo>
                  <a:pt x="0" y="952500"/>
                </a:lnTo>
                <a:close/>
              </a:path>
            </a:pathLst>
          </a:custGeom>
          <a:solidFill>
            <a:srgbClr val="FF0000"/>
          </a:solidFill>
          <a:ln w="22225" algn="ctr">
            <a:solidFill>
              <a:srgbClr val="FFFF00"/>
            </a:solidFill>
            <a:round/>
          </a:ln>
          <a:effectLst>
            <a:prstShdw prst="shdw17" dist="17961" dir="2700000">
              <a:srgbClr val="999900"/>
            </a:prstShdw>
          </a:effectLst>
        </p:spPr>
        <p:txBody>
          <a:bodyPr rot="10800000" vert="eaVert" anchor="ctr"/>
          <a:lstStyle/>
          <a:p>
            <a:pPr algn="ctr" fontAlgn="base">
              <a:spcBef>
                <a:spcPct val="0"/>
              </a:spcBef>
              <a:spcAft>
                <a:spcPct val="0"/>
              </a:spcAft>
            </a:pPr>
            <a:endParaRPr lang="id-ID">
              <a:solidFill>
                <a:srgbClr val="FFFFFF"/>
              </a:solidFill>
              <a:latin typeface="Albertus" pitchFamily="34" charset="0"/>
            </a:endParaRPr>
          </a:p>
        </p:txBody>
      </p:sp>
      <p:sp>
        <p:nvSpPr>
          <p:cNvPr id="32775" name="Right Arrow 18"/>
          <p:cNvSpPr>
            <a:spLocks noChangeArrowheads="1"/>
          </p:cNvSpPr>
          <p:nvPr/>
        </p:nvSpPr>
        <p:spPr bwMode="auto">
          <a:xfrm>
            <a:off x="4343400" y="3810000"/>
            <a:ext cx="304800" cy="685800"/>
          </a:xfrm>
          <a:prstGeom prst="rightArrow">
            <a:avLst>
              <a:gd name="adj1" fmla="val 50000"/>
              <a:gd name="adj2" fmla="val 50000"/>
            </a:avLst>
          </a:prstGeom>
          <a:solidFill>
            <a:srgbClr val="FF0000"/>
          </a:solidFill>
          <a:ln w="22225" algn="ctr">
            <a:solidFill>
              <a:srgbClr val="FFFF00"/>
            </a:solidFill>
            <a:round/>
          </a:ln>
          <a:effectLst>
            <a:prstShdw prst="shdw17" dist="17961" dir="2700000">
              <a:srgbClr val="999900"/>
            </a:prstShdw>
          </a:effectLst>
        </p:spPr>
        <p:txBody>
          <a:bodyPr anchor="ctr"/>
          <a:lstStyle/>
          <a:p>
            <a:pPr algn="ctr" fontAlgn="base">
              <a:spcBef>
                <a:spcPct val="0"/>
              </a:spcBef>
              <a:spcAft>
                <a:spcPct val="0"/>
              </a:spcAft>
            </a:pPr>
            <a:endParaRPr lang="id-ID">
              <a:solidFill>
                <a:srgbClr val="FFFFFF"/>
              </a:solidFill>
              <a:latin typeface="Albertus" pitchFamily="34" charset="0"/>
            </a:endParaRPr>
          </a:p>
        </p:txBody>
      </p:sp>
      <p:sp>
        <p:nvSpPr>
          <p:cNvPr id="32776" name="Rectangle 20"/>
          <p:cNvSpPr>
            <a:spLocks noChangeArrowheads="1"/>
          </p:cNvSpPr>
          <p:nvPr/>
        </p:nvSpPr>
        <p:spPr bwMode="auto">
          <a:xfrm>
            <a:off x="7086600" y="3733800"/>
            <a:ext cx="1524000" cy="914400"/>
          </a:xfrm>
          <a:prstGeom prst="rect">
            <a:avLst/>
          </a:prstGeom>
          <a:solidFill>
            <a:srgbClr val="CCFFCC"/>
          </a:solidFill>
          <a:ln w="25400" algn="ctr">
            <a:solidFill>
              <a:srgbClr val="FF0000"/>
            </a:solidFill>
            <a:round/>
          </a:ln>
        </p:spPr>
        <p:txBody>
          <a:bodyPr anchor="ctr" anchorCtr="1"/>
          <a:lstStyle/>
          <a:p>
            <a:pPr algn="ctr" eaLnBrk="0" fontAlgn="base" hangingPunct="0">
              <a:spcBef>
                <a:spcPct val="45000"/>
              </a:spcBef>
              <a:spcAft>
                <a:spcPct val="0"/>
              </a:spcAft>
            </a:pPr>
            <a:r>
              <a:rPr lang="en-US" sz="1600">
                <a:solidFill>
                  <a:srgbClr val="000066"/>
                </a:solidFill>
                <a:latin typeface="Albertus" pitchFamily="34" charset="0"/>
              </a:rPr>
              <a:t>Verifikasi oleh PPK dan Pengesahan oleh PA</a:t>
            </a:r>
            <a:endParaRPr lang="en-US" sz="1600">
              <a:solidFill>
                <a:srgbClr val="000066"/>
              </a:solidFill>
              <a:latin typeface="Albertus" pitchFamily="34" charset="0"/>
            </a:endParaRPr>
          </a:p>
        </p:txBody>
      </p:sp>
      <p:sp>
        <p:nvSpPr>
          <p:cNvPr id="32777" name="Right Arrow 21"/>
          <p:cNvSpPr>
            <a:spLocks noChangeArrowheads="1"/>
          </p:cNvSpPr>
          <p:nvPr/>
        </p:nvSpPr>
        <p:spPr bwMode="auto">
          <a:xfrm>
            <a:off x="6629400" y="3810000"/>
            <a:ext cx="304800" cy="685800"/>
          </a:xfrm>
          <a:prstGeom prst="rightArrow">
            <a:avLst>
              <a:gd name="adj1" fmla="val 50000"/>
              <a:gd name="adj2" fmla="val 50000"/>
            </a:avLst>
          </a:prstGeom>
          <a:solidFill>
            <a:srgbClr val="FF0000"/>
          </a:solidFill>
          <a:ln w="22225" algn="ctr">
            <a:solidFill>
              <a:srgbClr val="FFFF00"/>
            </a:solidFill>
            <a:round/>
          </a:ln>
          <a:effectLst>
            <a:prstShdw prst="shdw17" dist="17961" dir="2700000">
              <a:srgbClr val="999900"/>
            </a:prstShdw>
          </a:effectLst>
        </p:spPr>
        <p:txBody>
          <a:bodyPr anchor="ctr"/>
          <a:lstStyle/>
          <a:p>
            <a:pPr algn="ctr" fontAlgn="base">
              <a:spcBef>
                <a:spcPct val="0"/>
              </a:spcBef>
              <a:spcAft>
                <a:spcPct val="0"/>
              </a:spcAft>
            </a:pPr>
            <a:endParaRPr lang="id-ID">
              <a:solidFill>
                <a:srgbClr val="FFFFFF"/>
              </a:solidFill>
              <a:latin typeface="Albertus" pitchFamily="34" charset="0"/>
            </a:endParaRPr>
          </a:p>
        </p:txBody>
      </p:sp>
      <p:sp>
        <p:nvSpPr>
          <p:cNvPr id="32778" name="Snip Single Corner Rectangle 22"/>
          <p:cNvSpPr>
            <a:spLocks noChangeArrowheads="1"/>
          </p:cNvSpPr>
          <p:nvPr/>
        </p:nvSpPr>
        <p:spPr bwMode="auto">
          <a:xfrm>
            <a:off x="7190645" y="5734050"/>
            <a:ext cx="1463919" cy="914400"/>
          </a:xfrm>
          <a:custGeom>
            <a:avLst/>
            <a:gdLst>
              <a:gd name="T0" fmla="*/ 1500308 w 1676400"/>
              <a:gd name="T1" fmla="*/ 457200 h 914400"/>
              <a:gd name="T2" fmla="*/ 750154 w 1676400"/>
              <a:gd name="T3" fmla="*/ 914400 h 914400"/>
              <a:gd name="T4" fmla="*/ 0 w 1676400"/>
              <a:gd name="T5" fmla="*/ 457200 h 914400"/>
              <a:gd name="T6" fmla="*/ 750154 w 1676400"/>
              <a:gd name="T7" fmla="*/ 0 h 914400"/>
              <a:gd name="T8" fmla="*/ 0 60000 65536"/>
              <a:gd name="T9" fmla="*/ 5898240 60000 65536"/>
              <a:gd name="T10" fmla="*/ 11796480 60000 65536"/>
              <a:gd name="T11" fmla="*/ 17694720 60000 65536"/>
              <a:gd name="T12" fmla="*/ 0 w 1676400"/>
              <a:gd name="T13" fmla="*/ 228600 h 914400"/>
              <a:gd name="T14" fmla="*/ 1447799 w 1676400"/>
              <a:gd name="T15" fmla="*/ 914400 h 914400"/>
            </a:gdLst>
            <a:ahLst/>
            <a:cxnLst>
              <a:cxn ang="T8">
                <a:pos x="T0" y="T1"/>
              </a:cxn>
              <a:cxn ang="T9">
                <a:pos x="T2" y="T3"/>
              </a:cxn>
              <a:cxn ang="T10">
                <a:pos x="T4" y="T5"/>
              </a:cxn>
              <a:cxn ang="T11">
                <a:pos x="T6" y="T7"/>
              </a:cxn>
            </a:cxnLst>
            <a:rect l="T12" t="T13" r="T14" b="T15"/>
            <a:pathLst>
              <a:path w="1676400" h="914400">
                <a:moveTo>
                  <a:pt x="0" y="0"/>
                </a:moveTo>
                <a:lnTo>
                  <a:pt x="1219200" y="0"/>
                </a:lnTo>
                <a:lnTo>
                  <a:pt x="1676400" y="457200"/>
                </a:lnTo>
                <a:lnTo>
                  <a:pt x="1676400" y="914400"/>
                </a:lnTo>
                <a:lnTo>
                  <a:pt x="0" y="914400"/>
                </a:lnTo>
                <a:close/>
              </a:path>
            </a:pathLst>
          </a:custGeom>
          <a:solidFill>
            <a:srgbClr val="FFFF99"/>
          </a:solidFill>
          <a:ln w="25400" algn="ctr">
            <a:solidFill>
              <a:srgbClr val="FF0000"/>
            </a:solidFill>
            <a:miter lim="800000"/>
          </a:ln>
        </p:spPr>
        <p:txBody>
          <a:bodyPr anchor="ctr" anchorCtr="1"/>
          <a:lstStyle/>
          <a:p>
            <a:pPr algn="ctr" eaLnBrk="0" fontAlgn="base" hangingPunct="0">
              <a:spcBef>
                <a:spcPct val="45000"/>
              </a:spcBef>
              <a:spcAft>
                <a:spcPct val="0"/>
              </a:spcAft>
            </a:pPr>
            <a:r>
              <a:rPr lang="en-US" sz="1600">
                <a:solidFill>
                  <a:srgbClr val="000066"/>
                </a:solidFill>
                <a:latin typeface="Albertus" pitchFamily="34" charset="0"/>
              </a:rPr>
              <a:t>SPJ-TU</a:t>
            </a:r>
            <a:endParaRPr lang="en-US" sz="1600">
              <a:solidFill>
                <a:srgbClr val="000066"/>
              </a:solidFill>
              <a:latin typeface="Albertus" pitchFamily="34" charset="0"/>
            </a:endParaRPr>
          </a:p>
        </p:txBody>
      </p:sp>
      <p:sp>
        <p:nvSpPr>
          <p:cNvPr id="32779" name="Right Arrow 23"/>
          <p:cNvSpPr>
            <a:spLocks noChangeArrowheads="1"/>
          </p:cNvSpPr>
          <p:nvPr/>
        </p:nvSpPr>
        <p:spPr bwMode="auto">
          <a:xfrm rot="5400000">
            <a:off x="7620000" y="4724400"/>
            <a:ext cx="609600" cy="914400"/>
          </a:xfrm>
          <a:prstGeom prst="rightArrow">
            <a:avLst>
              <a:gd name="adj1" fmla="val 50000"/>
              <a:gd name="adj2" fmla="val 50000"/>
            </a:avLst>
          </a:prstGeom>
          <a:solidFill>
            <a:srgbClr val="FF0000"/>
          </a:solidFill>
          <a:ln w="22225" algn="ctr">
            <a:solidFill>
              <a:srgbClr val="FFFF00"/>
            </a:solidFill>
            <a:round/>
          </a:ln>
          <a:effectLst>
            <a:prstShdw prst="shdw17" dist="17961" dir="2700000">
              <a:srgbClr val="999900"/>
            </a:prstShdw>
          </a:effectLst>
        </p:spPr>
        <p:txBody>
          <a:bodyPr rot="10800000" vert="eaVert" anchor="ctr"/>
          <a:lstStyle/>
          <a:p>
            <a:pPr algn="ctr" fontAlgn="base">
              <a:spcBef>
                <a:spcPct val="0"/>
              </a:spcBef>
              <a:spcAft>
                <a:spcPct val="0"/>
              </a:spcAft>
            </a:pPr>
            <a:endParaRPr lang="id-ID">
              <a:solidFill>
                <a:srgbClr val="FFFFFF"/>
              </a:solidFill>
              <a:latin typeface="Albertus" pitchFamily="34" charset="0"/>
            </a:endParaRPr>
          </a:p>
        </p:txBody>
      </p:sp>
      <p:sp>
        <p:nvSpPr>
          <p:cNvPr id="32780" name="Snip Single Corner Rectangle 24"/>
          <p:cNvSpPr>
            <a:spLocks noChangeArrowheads="1"/>
          </p:cNvSpPr>
          <p:nvPr/>
        </p:nvSpPr>
        <p:spPr bwMode="auto">
          <a:xfrm>
            <a:off x="4800600" y="3733800"/>
            <a:ext cx="1676400" cy="914400"/>
          </a:xfrm>
          <a:custGeom>
            <a:avLst/>
            <a:gdLst>
              <a:gd name="T0" fmla="*/ 1967442 w 1676400"/>
              <a:gd name="T1" fmla="*/ 457200 h 914400"/>
              <a:gd name="T2" fmla="*/ 983721 w 1676400"/>
              <a:gd name="T3" fmla="*/ 914400 h 914400"/>
              <a:gd name="T4" fmla="*/ 0 w 1676400"/>
              <a:gd name="T5" fmla="*/ 457200 h 914400"/>
              <a:gd name="T6" fmla="*/ 983721 w 1676400"/>
              <a:gd name="T7" fmla="*/ 0 h 914400"/>
              <a:gd name="T8" fmla="*/ 0 60000 65536"/>
              <a:gd name="T9" fmla="*/ 5898240 60000 65536"/>
              <a:gd name="T10" fmla="*/ 11796480 60000 65536"/>
              <a:gd name="T11" fmla="*/ 17694720 60000 65536"/>
              <a:gd name="T12" fmla="*/ 0 w 1676400"/>
              <a:gd name="T13" fmla="*/ 166256 h 914400"/>
              <a:gd name="T14" fmla="*/ 1510143 w 1676400"/>
              <a:gd name="T15" fmla="*/ 914400 h 914400"/>
            </a:gdLst>
            <a:ahLst/>
            <a:cxnLst>
              <a:cxn ang="T8">
                <a:pos x="T0" y="T1"/>
              </a:cxn>
              <a:cxn ang="T9">
                <a:pos x="T2" y="T3"/>
              </a:cxn>
              <a:cxn ang="T10">
                <a:pos x="T4" y="T5"/>
              </a:cxn>
              <a:cxn ang="T11">
                <a:pos x="T6" y="T7"/>
              </a:cxn>
            </a:cxnLst>
            <a:rect l="T12" t="T13" r="T14" b="T15"/>
            <a:pathLst>
              <a:path w="1676400" h="914400">
                <a:moveTo>
                  <a:pt x="0" y="0"/>
                </a:moveTo>
                <a:lnTo>
                  <a:pt x="1343888" y="0"/>
                </a:lnTo>
                <a:lnTo>
                  <a:pt x="1676400" y="332512"/>
                </a:lnTo>
                <a:lnTo>
                  <a:pt x="1676400" y="914400"/>
                </a:lnTo>
                <a:lnTo>
                  <a:pt x="0" y="914400"/>
                </a:lnTo>
                <a:close/>
              </a:path>
            </a:pathLst>
          </a:custGeom>
          <a:solidFill>
            <a:srgbClr val="CCFFCC"/>
          </a:solidFill>
          <a:ln w="25400" algn="ctr">
            <a:solidFill>
              <a:srgbClr val="FF0000"/>
            </a:solidFill>
            <a:round/>
          </a:ln>
        </p:spPr>
        <p:txBody>
          <a:bodyPr anchor="ctr" anchorCtr="1"/>
          <a:lstStyle/>
          <a:p>
            <a:pPr algn="ctr" eaLnBrk="0" fontAlgn="base" hangingPunct="0">
              <a:spcBef>
                <a:spcPct val="45000"/>
              </a:spcBef>
              <a:spcAft>
                <a:spcPct val="0"/>
              </a:spcAft>
            </a:pPr>
            <a:r>
              <a:rPr lang="en-US" sz="1600">
                <a:solidFill>
                  <a:srgbClr val="000066"/>
                </a:solidFill>
                <a:latin typeface="Albertus" pitchFamily="34" charset="0"/>
              </a:rPr>
              <a:t>Draft </a:t>
            </a:r>
            <a:endParaRPr lang="en-US" sz="1600">
              <a:solidFill>
                <a:srgbClr val="000066"/>
              </a:solidFill>
              <a:latin typeface="Albertus" pitchFamily="34" charset="0"/>
            </a:endParaRPr>
          </a:p>
          <a:p>
            <a:pPr algn="ctr" eaLnBrk="0" fontAlgn="base" hangingPunct="0">
              <a:spcBef>
                <a:spcPct val="45000"/>
              </a:spcBef>
              <a:spcAft>
                <a:spcPct val="0"/>
              </a:spcAft>
            </a:pPr>
            <a:r>
              <a:rPr lang="en-US" sz="1600">
                <a:solidFill>
                  <a:srgbClr val="000066"/>
                </a:solidFill>
                <a:latin typeface="Albertus" pitchFamily="34" charset="0"/>
              </a:rPr>
              <a:t>LPJ -TU</a:t>
            </a:r>
            <a:endParaRPr lang="en-US" sz="1600">
              <a:solidFill>
                <a:srgbClr val="000066"/>
              </a:solidFill>
              <a:latin typeface="Albertus" pitchFamily="34" charset="0"/>
            </a:endParaRPr>
          </a:p>
        </p:txBody>
      </p:sp>
      <p:sp>
        <p:nvSpPr>
          <p:cNvPr id="32781" name="TextBox 14"/>
          <p:cNvSpPr txBox="1">
            <a:spLocks noChangeArrowheads="1"/>
          </p:cNvSpPr>
          <p:nvPr/>
        </p:nvSpPr>
        <p:spPr bwMode="auto">
          <a:xfrm>
            <a:off x="867273" y="1338283"/>
            <a:ext cx="7848600" cy="707886"/>
          </a:xfrm>
          <a:prstGeom prst="rect">
            <a:avLst/>
          </a:prstGeom>
          <a:noFill/>
          <a:ln w="25400" algn="ctr">
            <a:solidFill>
              <a:srgbClr val="00CC00"/>
            </a:solidFill>
            <a:miter lim="800000"/>
          </a:ln>
          <a:effectLst>
            <a:prstShdw prst="shdw17" dist="17961" dir="2700000">
              <a:srgbClr val="007A00"/>
            </a:prstShdw>
          </a:effectLst>
        </p:spPr>
        <p:txBody>
          <a:bodyPr>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fontAlgn="base">
              <a:spcBef>
                <a:spcPct val="0"/>
              </a:spcBef>
              <a:spcAft>
                <a:spcPct val="0"/>
              </a:spcAft>
            </a:pPr>
            <a:r>
              <a:rPr lang="en-US" sz="2000" b="1" dirty="0" err="1">
                <a:solidFill>
                  <a:srgbClr val="000000"/>
                </a:solidFill>
                <a:latin typeface="Avian" pitchFamily="34" charset="0"/>
              </a:rPr>
              <a:t>Langkah-langkah</a:t>
            </a:r>
            <a:r>
              <a:rPr lang="en-US" sz="2000" b="1" dirty="0">
                <a:solidFill>
                  <a:srgbClr val="000000"/>
                </a:solidFill>
                <a:latin typeface="Avian" pitchFamily="34" charset="0"/>
              </a:rPr>
              <a:t> </a:t>
            </a:r>
            <a:r>
              <a:rPr lang="en-US" sz="2000" b="1" dirty="0" err="1">
                <a:solidFill>
                  <a:srgbClr val="000000"/>
                </a:solidFill>
                <a:latin typeface="Avian" pitchFamily="34" charset="0"/>
              </a:rPr>
              <a:t>pertanggungjawaban</a:t>
            </a:r>
            <a:r>
              <a:rPr lang="en-US" sz="2000" b="1" dirty="0">
                <a:solidFill>
                  <a:srgbClr val="000000"/>
                </a:solidFill>
                <a:latin typeface="Avian" pitchFamily="34" charset="0"/>
              </a:rPr>
              <a:t> TU </a:t>
            </a:r>
            <a:r>
              <a:rPr lang="en-US" sz="2000" b="1" dirty="0" err="1">
                <a:solidFill>
                  <a:srgbClr val="000000"/>
                </a:solidFill>
                <a:latin typeface="Avian" pitchFamily="34" charset="0"/>
              </a:rPr>
              <a:t>dan</a:t>
            </a:r>
            <a:r>
              <a:rPr lang="en-US" sz="2000" b="1" dirty="0">
                <a:solidFill>
                  <a:srgbClr val="000000"/>
                </a:solidFill>
                <a:latin typeface="Avian" pitchFamily="34" charset="0"/>
              </a:rPr>
              <a:t> </a:t>
            </a:r>
            <a:r>
              <a:rPr lang="en-US" sz="2000" b="1" dirty="0" err="1">
                <a:solidFill>
                  <a:srgbClr val="000000"/>
                </a:solidFill>
                <a:latin typeface="Avian" pitchFamily="34" charset="0"/>
              </a:rPr>
              <a:t>penyampaiannya</a:t>
            </a:r>
            <a:endParaRPr lang="en-US" sz="2000" b="1" dirty="0">
              <a:solidFill>
                <a:srgbClr val="000000"/>
              </a:solidFill>
              <a:latin typeface="Avian" pitchFamily="34" charset="0"/>
            </a:endParaRPr>
          </a:p>
        </p:txBody>
      </p:sp>
      <p:sp>
        <p:nvSpPr>
          <p:cNvPr id="588814" name="Title 1"/>
          <p:cNvSpPr>
            <a:spLocks noGrp="1"/>
          </p:cNvSpPr>
          <p:nvPr>
            <p:ph type="title" idx="4294967295"/>
          </p:nvPr>
        </p:nvSpPr>
        <p:spPr>
          <a:xfrm>
            <a:off x="650636" y="214283"/>
            <a:ext cx="8188569" cy="963613"/>
          </a:xfrm>
          <a:ln w="22225" cap="flat" algn="ctr">
            <a:solidFill>
              <a:srgbClr val="FF0000"/>
            </a:solidFill>
            <a:headEnd type="none" w="med" len="med"/>
            <a:tailEnd type="none" w="med" len="med"/>
          </a:ln>
          <a:effectLst>
            <a:prstShdw prst="shdw17" dist="17961" dir="2700000">
              <a:srgbClr val="FF0000">
                <a:gamma/>
                <a:shade val="60000"/>
                <a:invGamma/>
              </a:srgbClr>
            </a:prstShdw>
          </a:effectLst>
        </p:spPr>
        <p:txBody>
          <a:bodyPr bIns="91440" anchorCtr="1">
            <a:normAutofit/>
          </a:bodyPr>
          <a:lstStyle/>
          <a:p>
            <a:pPr eaLnBrk="1" hangingPunct="1">
              <a:defRPr/>
            </a:pPr>
            <a:r>
              <a:rPr lang="en-US" sz="2800">
                <a:solidFill>
                  <a:srgbClr val="000000"/>
                </a:solidFill>
                <a:latin typeface="Albertus Extra Bold" pitchFamily="34" charset="0"/>
              </a:rPr>
              <a:t>PERTANGGUNGJAWABAN </a:t>
            </a:r>
            <a:br>
              <a:rPr lang="en-US" sz="2800">
                <a:solidFill>
                  <a:srgbClr val="000000"/>
                </a:solidFill>
                <a:latin typeface="Albertus Extra Bold" pitchFamily="34" charset="0"/>
              </a:rPr>
            </a:br>
            <a:r>
              <a:rPr lang="en-US" sz="2800">
                <a:solidFill>
                  <a:srgbClr val="000000"/>
                </a:solidFill>
                <a:latin typeface="Albertus Extra Bold" pitchFamily="34" charset="0"/>
              </a:rPr>
              <a:t>BENDAHARA PENGELUARAN</a:t>
            </a:r>
            <a:endParaRPr lang="en-US" sz="2800">
              <a:solidFill>
                <a:srgbClr val="000000"/>
              </a:solidFill>
              <a:latin typeface="Albertus Extra Bold" pitchFamily="34" charset="0"/>
            </a:endParaRPr>
          </a:p>
        </p:txBody>
      </p:sp>
    </p:spTree>
  </p:cSld>
  <p:clrMapOvr>
    <a:masterClrMapping/>
  </p:clrMapOvr>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1998"/>
            <a:ext cx="7620000" cy="5674165"/>
          </a:xfrm>
        </p:spPr>
        <p:txBody>
          <a:bodyPr>
            <a:normAutofit fontScale="92500"/>
          </a:bodyPr>
          <a:lstStyle/>
          <a:p>
            <a:pPr marL="742950" indent="-742950">
              <a:buFont typeface="+mj-lt"/>
              <a:buAutoNum type="alphaLcPeriod" startAt="3"/>
            </a:pPr>
            <a:r>
              <a:rPr lang="en-US" sz="4000" dirty="0" err="1">
                <a:solidFill>
                  <a:srgbClr val="0000FF"/>
                </a:solidFill>
              </a:rPr>
              <a:t>Pertanggungjawaban</a:t>
            </a:r>
            <a:r>
              <a:rPr lang="en-US" sz="4000" dirty="0">
                <a:solidFill>
                  <a:srgbClr val="0000FF"/>
                </a:solidFill>
              </a:rPr>
              <a:t> </a:t>
            </a:r>
            <a:r>
              <a:rPr lang="en-US" sz="4000" dirty="0" err="1">
                <a:solidFill>
                  <a:srgbClr val="0000FF"/>
                </a:solidFill>
              </a:rPr>
              <a:t>Administratif</a:t>
            </a:r>
            <a:endParaRPr lang="en-US" sz="4000" dirty="0">
              <a:solidFill>
                <a:srgbClr val="0000FF"/>
              </a:solidFill>
            </a:endParaRPr>
          </a:p>
          <a:p>
            <a:r>
              <a:rPr lang="en-US" sz="2800" dirty="0">
                <a:solidFill>
                  <a:srgbClr val="0000FF"/>
                </a:solidFill>
              </a:rPr>
              <a:t>1) </a:t>
            </a:r>
            <a:r>
              <a:rPr lang="en-US" sz="2800" dirty="0" err="1">
                <a:solidFill>
                  <a:srgbClr val="0000FF"/>
                </a:solidFill>
              </a:rPr>
              <a:t>Penyusunan</a:t>
            </a:r>
            <a:r>
              <a:rPr lang="en-US" sz="2800" dirty="0">
                <a:solidFill>
                  <a:srgbClr val="0000FF"/>
                </a:solidFill>
              </a:rPr>
              <a:t> LPJ</a:t>
            </a:r>
            <a:endParaRPr lang="en-US" sz="2800" dirty="0">
              <a:solidFill>
                <a:srgbClr val="0000FF"/>
              </a:solidFill>
            </a:endParaRPr>
          </a:p>
          <a:p>
            <a:pPr marL="457200" indent="-457200">
              <a:buAutoNum type="alphaLcPeriod"/>
            </a:pPr>
            <a:r>
              <a:rPr lang="en-US" sz="2800" dirty="0" err="1">
                <a:solidFill>
                  <a:srgbClr val="FF0000"/>
                </a:solidFill>
              </a:rPr>
              <a:t>Setiap</a:t>
            </a:r>
            <a:r>
              <a:rPr lang="en-US" sz="2800" dirty="0">
                <a:solidFill>
                  <a:srgbClr val="FF0000"/>
                </a:solidFill>
              </a:rPr>
              <a:t> </a:t>
            </a:r>
            <a:r>
              <a:rPr lang="en-US" sz="2800" dirty="0" err="1">
                <a:solidFill>
                  <a:srgbClr val="FF0000"/>
                </a:solidFill>
              </a:rPr>
              <a:t>akhir</a:t>
            </a:r>
            <a:r>
              <a:rPr lang="en-US" sz="2800" dirty="0">
                <a:solidFill>
                  <a:srgbClr val="FF0000"/>
                </a:solidFill>
              </a:rPr>
              <a:t> </a:t>
            </a:r>
            <a:r>
              <a:rPr lang="en-US" sz="2800" dirty="0" err="1">
                <a:solidFill>
                  <a:srgbClr val="FF0000"/>
                </a:solidFill>
              </a:rPr>
              <a:t>bulan</a:t>
            </a:r>
            <a:r>
              <a:rPr lang="en-US" sz="2800" dirty="0"/>
              <a:t>, BPP </a:t>
            </a:r>
            <a:r>
              <a:rPr lang="en-US" sz="2800" dirty="0" err="1"/>
              <a:t>menyiapkan</a:t>
            </a:r>
            <a:r>
              <a:rPr lang="en-US" sz="2800" dirty="0"/>
              <a:t> LPJ BPP </a:t>
            </a:r>
            <a:r>
              <a:rPr lang="en-US" sz="2800" dirty="0" err="1"/>
              <a:t>untuk</a:t>
            </a:r>
            <a:r>
              <a:rPr lang="en-US" sz="2800" dirty="0"/>
              <a:t> </a:t>
            </a:r>
            <a:r>
              <a:rPr lang="en-US" sz="2800" dirty="0" err="1"/>
              <a:t>disampaikan</a:t>
            </a:r>
            <a:r>
              <a:rPr lang="en-US" sz="2800" dirty="0"/>
              <a:t> </a:t>
            </a:r>
            <a:r>
              <a:rPr lang="en-US" sz="2800" dirty="0" err="1"/>
              <a:t>kepada</a:t>
            </a:r>
            <a:r>
              <a:rPr lang="en-US" sz="2800" dirty="0"/>
              <a:t> BP.</a:t>
            </a:r>
            <a:endParaRPr lang="en-US" sz="2800" dirty="0"/>
          </a:p>
          <a:p>
            <a:pPr marL="457200" indent="-457200">
              <a:buFont typeface="Arial" panose="020B0604020202020204" pitchFamily="34" charset="0"/>
              <a:buAutoNum type="alphaLcPeriod"/>
            </a:pPr>
            <a:r>
              <a:rPr lang="en-US" sz="2800" dirty="0"/>
              <a:t>BP </a:t>
            </a:r>
            <a:r>
              <a:rPr lang="en-US" sz="2800" dirty="0" err="1"/>
              <a:t>akan</a:t>
            </a:r>
            <a:r>
              <a:rPr lang="en-US" sz="2800" dirty="0"/>
              <a:t> </a:t>
            </a:r>
            <a:r>
              <a:rPr lang="en-US" sz="2800" dirty="0" err="1"/>
              <a:t>menyiapkan</a:t>
            </a:r>
            <a:r>
              <a:rPr lang="en-US" sz="2800" dirty="0"/>
              <a:t> LPJ </a:t>
            </a:r>
            <a:r>
              <a:rPr lang="en-US" sz="2800" dirty="0" err="1"/>
              <a:t>Bendahara</a:t>
            </a:r>
            <a:r>
              <a:rPr lang="en-US" sz="2800" dirty="0"/>
              <a:t> </a:t>
            </a:r>
            <a:r>
              <a:rPr lang="en-US" sz="2800" dirty="0" err="1"/>
              <a:t>serta</a:t>
            </a:r>
            <a:r>
              <a:rPr lang="en-US" sz="2800" dirty="0"/>
              <a:t> </a:t>
            </a:r>
            <a:r>
              <a:rPr lang="en-US" sz="2800" dirty="0" err="1"/>
              <a:t>melakukan</a:t>
            </a:r>
            <a:r>
              <a:rPr lang="en-US" sz="2800" dirty="0"/>
              <a:t> </a:t>
            </a:r>
            <a:r>
              <a:rPr lang="en-US" sz="2800" dirty="0" err="1">
                <a:solidFill>
                  <a:srgbClr val="FF0000"/>
                </a:solidFill>
              </a:rPr>
              <a:t>konsolidasi</a:t>
            </a:r>
            <a:r>
              <a:rPr lang="en-US" sz="2800" dirty="0">
                <a:solidFill>
                  <a:srgbClr val="FF0000"/>
                </a:solidFill>
              </a:rPr>
              <a:t> </a:t>
            </a:r>
            <a:r>
              <a:rPr lang="en-US" sz="2800" dirty="0" err="1">
                <a:solidFill>
                  <a:srgbClr val="FF0000"/>
                </a:solidFill>
              </a:rPr>
              <a:t>dengan</a:t>
            </a:r>
            <a:r>
              <a:rPr lang="en-US" sz="2800" dirty="0">
                <a:solidFill>
                  <a:srgbClr val="FF0000"/>
                </a:solidFill>
              </a:rPr>
              <a:t> LPJ BPP. </a:t>
            </a:r>
            <a:endParaRPr lang="en-US" sz="2800" dirty="0">
              <a:solidFill>
                <a:srgbClr val="FF0000"/>
              </a:solidFill>
            </a:endParaRPr>
          </a:p>
          <a:p>
            <a:pPr marL="445770" indent="-514350">
              <a:buFont typeface="+mj-lt"/>
              <a:buAutoNum type="alphaLcPeriod"/>
            </a:pPr>
            <a:r>
              <a:rPr lang="en-US" sz="3100" dirty="0"/>
              <a:t>LPJ </a:t>
            </a:r>
            <a:r>
              <a:rPr lang="en-US" sz="3100" dirty="0" err="1"/>
              <a:t>Bendahara</a:t>
            </a:r>
            <a:r>
              <a:rPr lang="en-US" sz="3100" dirty="0"/>
              <a:t> </a:t>
            </a:r>
            <a:r>
              <a:rPr lang="en-US" sz="3100" dirty="0" err="1"/>
              <a:t>memberikan</a:t>
            </a:r>
            <a:r>
              <a:rPr lang="en-US" sz="3100" dirty="0"/>
              <a:t> </a:t>
            </a:r>
            <a:r>
              <a:rPr lang="en-US" sz="3100" dirty="0" err="1"/>
              <a:t>gambaran</a:t>
            </a:r>
            <a:r>
              <a:rPr lang="en-US" sz="3100" dirty="0"/>
              <a:t> </a:t>
            </a:r>
            <a:r>
              <a:rPr lang="en-US" sz="3100" dirty="0" err="1">
                <a:solidFill>
                  <a:srgbClr val="FF0000"/>
                </a:solidFill>
              </a:rPr>
              <a:t>jumlah</a:t>
            </a:r>
            <a:r>
              <a:rPr lang="en-US" sz="3100" dirty="0">
                <a:solidFill>
                  <a:srgbClr val="FF0000"/>
                </a:solidFill>
              </a:rPr>
              <a:t> </a:t>
            </a:r>
            <a:r>
              <a:rPr lang="en-US" sz="3100" dirty="0" err="1">
                <a:solidFill>
                  <a:srgbClr val="FF0000"/>
                </a:solidFill>
              </a:rPr>
              <a:t>anggaran</a:t>
            </a:r>
            <a:r>
              <a:rPr lang="en-US" sz="3100" dirty="0">
                <a:solidFill>
                  <a:srgbClr val="FF0000"/>
                </a:solidFill>
              </a:rPr>
              <a:t>, </a:t>
            </a:r>
            <a:r>
              <a:rPr lang="en-US" sz="3100" dirty="0" err="1">
                <a:solidFill>
                  <a:srgbClr val="FF0000"/>
                </a:solidFill>
              </a:rPr>
              <a:t>realisasi</a:t>
            </a:r>
            <a:r>
              <a:rPr lang="en-US" sz="3100" dirty="0">
                <a:solidFill>
                  <a:srgbClr val="FF0000"/>
                </a:solidFill>
              </a:rPr>
              <a:t>, dan </a:t>
            </a:r>
            <a:r>
              <a:rPr lang="en-US" sz="3100" dirty="0" err="1">
                <a:solidFill>
                  <a:srgbClr val="FF0000"/>
                </a:solidFill>
              </a:rPr>
              <a:t>sisa</a:t>
            </a:r>
            <a:r>
              <a:rPr lang="en-US" sz="3100" dirty="0">
                <a:solidFill>
                  <a:srgbClr val="FF0000"/>
                </a:solidFill>
              </a:rPr>
              <a:t> </a:t>
            </a:r>
            <a:r>
              <a:rPr lang="en-US" sz="3100" dirty="0" err="1">
                <a:solidFill>
                  <a:srgbClr val="FF0000"/>
                </a:solidFill>
              </a:rPr>
              <a:t>pagu</a:t>
            </a:r>
            <a:r>
              <a:rPr lang="en-US" sz="3100" dirty="0">
                <a:solidFill>
                  <a:srgbClr val="FF0000"/>
                </a:solidFill>
              </a:rPr>
              <a:t> </a:t>
            </a:r>
            <a:r>
              <a:rPr lang="en-US" sz="3100" dirty="0" err="1"/>
              <a:t>anggaran</a:t>
            </a:r>
            <a:r>
              <a:rPr lang="en-US" sz="3100" dirty="0"/>
              <a:t> </a:t>
            </a:r>
            <a:r>
              <a:rPr lang="en-US" sz="3100" dirty="0" err="1"/>
              <a:t>secara</a:t>
            </a:r>
            <a:r>
              <a:rPr lang="en-US" sz="3100" dirty="0"/>
              <a:t> </a:t>
            </a:r>
            <a:r>
              <a:rPr lang="en-US" sz="3100" dirty="0" err="1"/>
              <a:t>kumulatif</a:t>
            </a:r>
            <a:r>
              <a:rPr lang="en-US" sz="3100" dirty="0"/>
              <a:t> dan/</a:t>
            </a:r>
            <a:r>
              <a:rPr lang="en-US" sz="3100" dirty="0" err="1"/>
              <a:t>atau</a:t>
            </a:r>
            <a:r>
              <a:rPr lang="en-US" sz="3100" dirty="0"/>
              <a:t> per </a:t>
            </a:r>
            <a:r>
              <a:rPr lang="en-US" sz="3100" dirty="0" err="1"/>
              <a:t>kegiatan</a:t>
            </a:r>
            <a:r>
              <a:rPr lang="en-US" sz="3100" dirty="0"/>
              <a:t> yang </a:t>
            </a:r>
            <a:r>
              <a:rPr lang="en-US" sz="3100" dirty="0" err="1"/>
              <a:t>dilampiri</a:t>
            </a:r>
            <a:r>
              <a:rPr lang="en-US" sz="3100" dirty="0"/>
              <a:t>:</a:t>
            </a:r>
            <a:endParaRPr lang="en-US" sz="3100" dirty="0"/>
          </a:p>
          <a:p>
            <a:pPr lvl="2"/>
            <a:r>
              <a:rPr lang="en-US" sz="2600" dirty="0"/>
              <a:t>(1) BKU;</a:t>
            </a:r>
            <a:endParaRPr lang="en-US" sz="2600" dirty="0"/>
          </a:p>
          <a:p>
            <a:pPr lvl="2"/>
            <a:r>
              <a:rPr lang="en-US" sz="2600" dirty="0"/>
              <a:t>(2) </a:t>
            </a:r>
            <a:r>
              <a:rPr lang="en-US" sz="2600" dirty="0" err="1"/>
              <a:t>Laporan</a:t>
            </a:r>
            <a:r>
              <a:rPr lang="en-US" sz="2600" dirty="0"/>
              <a:t> </a:t>
            </a:r>
            <a:r>
              <a:rPr lang="en-US" sz="2600" dirty="0" err="1"/>
              <a:t>Penutupan</a:t>
            </a:r>
            <a:r>
              <a:rPr lang="en-US" sz="2600" dirty="0"/>
              <a:t> Kas;</a:t>
            </a:r>
            <a:endParaRPr lang="en-US" sz="2600" dirty="0"/>
          </a:p>
          <a:p>
            <a:pPr lvl="2"/>
            <a:r>
              <a:rPr lang="en-US" sz="2600" dirty="0"/>
              <a:t>(3) LPJ BPP.</a:t>
            </a:r>
            <a:endParaRPr lang="en-US" sz="2600" dirty="0"/>
          </a:p>
          <a:p>
            <a:pPr marL="457200" indent="-457200">
              <a:buAutoNum type="alphaLcPeriod"/>
            </a:pPr>
            <a:endParaRPr lang="en-US" sz="2800" dirty="0"/>
          </a:p>
          <a:p>
            <a:pPr marL="457200" indent="-457200">
              <a:buAutoNum type="alphaLcPeriod"/>
            </a:pPr>
            <a:endParaRPr lang="en-US" dirty="0"/>
          </a:p>
          <a:p>
            <a:endParaRPr lang="en-US" dirty="0"/>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2322" y="692696"/>
            <a:ext cx="7992126" cy="5544616"/>
          </a:xfrm>
        </p:spPr>
        <p:txBody>
          <a:bodyPr>
            <a:noAutofit/>
          </a:bodyPr>
          <a:lstStyle/>
          <a:p>
            <a:pPr marL="342900" indent="-342900" algn="just">
              <a:buFont typeface="+mj-lt"/>
              <a:buAutoNum type="alphaLcPeriod" startAt="15"/>
            </a:pPr>
            <a:r>
              <a:rPr lang="en-US" sz="1385" dirty="0" err="1">
                <a:latin typeface="Arial Rounded MT Bold" panose="020F0704030504030204" pitchFamily="34" charset="0"/>
              </a:rPr>
              <a:t>Bendahara</a:t>
            </a:r>
            <a:r>
              <a:rPr lang="en-US" sz="1385" dirty="0">
                <a:latin typeface="Arial Rounded MT Bold" panose="020F0704030504030204" pitchFamily="34" charset="0"/>
              </a:rPr>
              <a:t>  </a:t>
            </a:r>
            <a:r>
              <a:rPr lang="en-US" sz="1385" dirty="0" err="1">
                <a:latin typeface="Arial Rounded MT Bold" panose="020F0704030504030204" pitchFamily="34" charset="0"/>
              </a:rPr>
              <a:t>Pengeluaran</a:t>
            </a:r>
            <a:r>
              <a:rPr lang="en-US" sz="1385" dirty="0">
                <a:latin typeface="Arial Rounded MT Bold" panose="020F0704030504030204" pitchFamily="34" charset="0"/>
              </a:rPr>
              <a:t>  </a:t>
            </a:r>
            <a:r>
              <a:rPr lang="en-US" sz="1385" dirty="0" err="1">
                <a:latin typeface="Arial Rounded MT Bold" panose="020F0704030504030204" pitchFamily="34" charset="0"/>
              </a:rPr>
              <a:t>bertanggung</a:t>
            </a:r>
            <a:r>
              <a:rPr lang="en-US" sz="1385" dirty="0">
                <a:latin typeface="Arial Rounded MT Bold" panose="020F0704030504030204" pitchFamily="34" charset="0"/>
              </a:rPr>
              <a:t>  </a:t>
            </a:r>
            <a:r>
              <a:rPr lang="en-US" sz="1385" dirty="0" err="1">
                <a:latin typeface="Arial Rounded MT Bold" panose="020F0704030504030204" pitchFamily="34" charset="0"/>
              </a:rPr>
              <a:t>jawab</a:t>
            </a:r>
            <a:r>
              <a:rPr lang="en-US" sz="1385" dirty="0">
                <a:latin typeface="Arial Rounded MT Bold" panose="020F0704030504030204" pitchFamily="34" charset="0"/>
              </a:rPr>
              <a:t>  </a:t>
            </a:r>
            <a:r>
              <a:rPr lang="en-US" sz="1385" dirty="0" err="1">
                <a:latin typeface="Arial Rounded MT Bold" panose="020F0704030504030204" pitchFamily="34" charset="0"/>
              </a:rPr>
              <a:t>secara</a:t>
            </a:r>
            <a:r>
              <a:rPr lang="en-US" sz="1385" dirty="0">
                <a:latin typeface="Arial Rounded MT Bold" panose="020F0704030504030204" pitchFamily="34" charset="0"/>
              </a:rPr>
              <a:t>  </a:t>
            </a:r>
            <a:r>
              <a:rPr lang="en-US" sz="1385" dirty="0" err="1">
                <a:latin typeface="Arial Rounded MT Bold" panose="020F0704030504030204" pitchFamily="34" charset="0"/>
              </a:rPr>
              <a:t>fungsional</a:t>
            </a:r>
            <a:r>
              <a:rPr lang="en-US" sz="1385" dirty="0">
                <a:latin typeface="Arial Rounded MT Bold" panose="020F0704030504030204" pitchFamily="34" charset="0"/>
              </a:rPr>
              <a:t> </a:t>
            </a:r>
            <a:r>
              <a:rPr lang="en-US" sz="1385" dirty="0" err="1">
                <a:latin typeface="Arial Rounded MT Bold" panose="020F0704030504030204" pitchFamily="34" charset="0"/>
              </a:rPr>
              <a:t>dengan</a:t>
            </a:r>
            <a:r>
              <a:rPr lang="en-US" sz="1385" dirty="0">
                <a:latin typeface="Arial Rounded MT Bold" panose="020F0704030504030204" pitchFamily="34" charset="0"/>
              </a:rPr>
              <a:t> </a:t>
            </a:r>
            <a:r>
              <a:rPr lang="en-US" sz="1385" dirty="0" err="1">
                <a:latin typeface="Arial Rounded MT Bold" panose="020F0704030504030204" pitchFamily="34" charset="0"/>
              </a:rPr>
              <a:t>membuat</a:t>
            </a:r>
            <a:r>
              <a:rPr lang="en-US" sz="1385" dirty="0">
                <a:latin typeface="Arial Rounded MT Bold" panose="020F0704030504030204" pitchFamily="34" charset="0"/>
              </a:rPr>
              <a:t> </a:t>
            </a:r>
            <a:r>
              <a:rPr lang="en-US" sz="1385" dirty="0" err="1">
                <a:latin typeface="Arial Rounded MT Bold" panose="020F0704030504030204" pitchFamily="34" charset="0"/>
              </a:rPr>
              <a:t>laporan</a:t>
            </a:r>
            <a:r>
              <a:rPr lang="en-US" sz="1385" dirty="0">
                <a:latin typeface="Arial Rounded MT Bold" panose="020F0704030504030204" pitchFamily="34" charset="0"/>
              </a:rPr>
              <a:t> </a:t>
            </a:r>
            <a:r>
              <a:rPr lang="en-US" sz="1385" dirty="0" err="1">
                <a:latin typeface="Arial Rounded MT Bold" panose="020F0704030504030204" pitchFamily="34" charset="0"/>
              </a:rPr>
              <a:t>pertanggungjawaban</a:t>
            </a:r>
            <a:r>
              <a:rPr lang="en-US" sz="1385" dirty="0">
                <a:latin typeface="Arial Rounded MT Bold" panose="020F0704030504030204" pitchFamily="34" charset="0"/>
              </a:rPr>
              <a:t> </a:t>
            </a:r>
            <a:r>
              <a:rPr lang="en-US" sz="1385" dirty="0" err="1">
                <a:latin typeface="Arial Rounded MT Bold" panose="020F0704030504030204" pitchFamily="34" charset="0"/>
              </a:rPr>
              <a:t>secara</a:t>
            </a:r>
            <a:r>
              <a:rPr lang="en-US" sz="1385" dirty="0">
                <a:latin typeface="Arial Rounded MT Bold" panose="020F0704030504030204" pitchFamily="34" charset="0"/>
              </a:rPr>
              <a:t> </a:t>
            </a:r>
            <a:r>
              <a:rPr lang="en-US" sz="1385" dirty="0" err="1">
                <a:latin typeface="Arial Rounded MT Bold" panose="020F0704030504030204" pitchFamily="34" charset="0"/>
              </a:rPr>
              <a:t>fungsional</a:t>
            </a:r>
            <a:r>
              <a:rPr lang="id-ID" sz="1385" dirty="0">
                <a:latin typeface="Arial Rounded MT Bold" panose="020F0704030504030204" pitchFamily="34" charset="0"/>
              </a:rPr>
              <a:t> </a:t>
            </a:r>
            <a:r>
              <a:rPr lang="en-US" sz="1385" dirty="0" err="1">
                <a:latin typeface="Arial Rounded MT Bold" panose="020F0704030504030204" pitchFamily="34" charset="0"/>
              </a:rPr>
              <a:t>atas</a:t>
            </a:r>
            <a:r>
              <a:rPr lang="en-US" sz="1385" dirty="0">
                <a:latin typeface="Arial Rounded MT Bold" panose="020F0704030504030204" pitchFamily="34" charset="0"/>
              </a:rPr>
              <a:t>  </a:t>
            </a:r>
            <a:r>
              <a:rPr lang="en-US" sz="1385" dirty="0" err="1">
                <a:latin typeface="Arial Rounded MT Bold" panose="020F0704030504030204" pitchFamily="34" charset="0"/>
              </a:rPr>
              <a:t>pengeluaran</a:t>
            </a:r>
            <a:r>
              <a:rPr lang="en-US" sz="1385" dirty="0">
                <a:latin typeface="Arial Rounded MT Bold" panose="020F0704030504030204" pitchFamily="34" charset="0"/>
              </a:rPr>
              <a:t>  </a:t>
            </a:r>
            <a:r>
              <a:rPr lang="en-US" sz="1385" dirty="0" err="1">
                <a:latin typeface="Arial Rounded MT Bold" panose="020F0704030504030204" pitchFamily="34" charset="0"/>
              </a:rPr>
              <a:t>pada</a:t>
            </a:r>
            <a:r>
              <a:rPr lang="en-US" sz="1385" dirty="0">
                <a:latin typeface="Arial Rounded MT Bold" panose="020F0704030504030204" pitchFamily="34" charset="0"/>
              </a:rPr>
              <a:t>  SKPD  </a:t>
            </a:r>
            <a:r>
              <a:rPr lang="en-US" sz="1385" dirty="0" err="1">
                <a:latin typeface="Arial Rounded MT Bold" panose="020F0704030504030204" pitchFamily="34" charset="0"/>
              </a:rPr>
              <a:t>dan</a:t>
            </a:r>
            <a:r>
              <a:rPr lang="en-US" sz="1385" dirty="0">
                <a:latin typeface="Arial Rounded MT Bold" panose="020F0704030504030204" pitchFamily="34" charset="0"/>
              </a:rPr>
              <a:t>  </a:t>
            </a:r>
            <a:r>
              <a:rPr lang="en-US" sz="1385" dirty="0" err="1">
                <a:latin typeface="Arial Rounded MT Bold" panose="020F0704030504030204" pitchFamily="34" charset="0"/>
              </a:rPr>
              <a:t>disampaikan</a:t>
            </a:r>
            <a:r>
              <a:rPr lang="en-US" sz="1385" dirty="0">
                <a:latin typeface="Arial Rounded MT Bold" panose="020F0704030504030204" pitchFamily="34" charset="0"/>
              </a:rPr>
              <a:t>  </a:t>
            </a:r>
            <a:r>
              <a:rPr lang="en-US" sz="1385" dirty="0" err="1">
                <a:latin typeface="Arial Rounded MT Bold" panose="020F0704030504030204" pitchFamily="34" charset="0"/>
              </a:rPr>
              <a:t>kepada</a:t>
            </a:r>
            <a:r>
              <a:rPr lang="en-US" sz="1385" dirty="0">
                <a:latin typeface="Arial Rounded MT Bold" panose="020F0704030504030204" pitchFamily="34" charset="0"/>
              </a:rPr>
              <a:t>  PPKD</a:t>
            </a:r>
            <a:r>
              <a:rPr lang="id-ID" sz="1385" dirty="0">
                <a:latin typeface="Arial Rounded MT Bold" panose="020F0704030504030204" pitchFamily="34" charset="0"/>
              </a:rPr>
              <a:t> </a:t>
            </a:r>
            <a:r>
              <a:rPr lang="en-US" sz="1385" dirty="0" err="1">
                <a:latin typeface="Arial Rounded MT Bold" panose="020F0704030504030204" pitchFamily="34" charset="0"/>
              </a:rPr>
              <a:t>selaku</a:t>
            </a:r>
            <a:r>
              <a:rPr lang="en-US" sz="1385" dirty="0">
                <a:latin typeface="Arial Rounded MT Bold" panose="020F0704030504030204" pitchFamily="34" charset="0"/>
              </a:rPr>
              <a:t> BUD.</a:t>
            </a:r>
            <a:endParaRPr lang="id-ID" sz="1385" dirty="0">
              <a:latin typeface="Arial Rounded MT Bold" panose="020F0704030504030204" pitchFamily="34" charset="0"/>
            </a:endParaRPr>
          </a:p>
          <a:p>
            <a:pPr marL="316865" indent="-316865" algn="just">
              <a:buFont typeface="+mj-lt"/>
              <a:buAutoNum type="alphaLcPeriod" startAt="15"/>
            </a:pPr>
            <a:r>
              <a:rPr lang="en-US" sz="1385" dirty="0" err="1">
                <a:latin typeface="Arial Rounded MT Bold" panose="020F0704030504030204" pitchFamily="34" charset="0"/>
              </a:rPr>
              <a:t>Bendahara</a:t>
            </a:r>
            <a:r>
              <a:rPr lang="en-US" sz="1385" dirty="0">
                <a:latin typeface="Arial Rounded MT Bold" panose="020F0704030504030204" pitchFamily="34" charset="0"/>
              </a:rPr>
              <a:t>  </a:t>
            </a:r>
            <a:r>
              <a:rPr lang="en-US" sz="1385" dirty="0" err="1">
                <a:latin typeface="Arial Rounded MT Bold" panose="020F0704030504030204" pitchFamily="34" charset="0"/>
              </a:rPr>
              <a:t>Pengeluaran</a:t>
            </a:r>
            <a:r>
              <a:rPr lang="en-US" sz="1385" dirty="0">
                <a:latin typeface="Arial Rounded MT Bold" panose="020F0704030504030204" pitchFamily="34" charset="0"/>
              </a:rPr>
              <a:t>  </a:t>
            </a:r>
            <a:r>
              <a:rPr lang="en-US" sz="1385" dirty="0" err="1">
                <a:latin typeface="Arial Rounded MT Bold" panose="020F0704030504030204" pitchFamily="34" charset="0"/>
              </a:rPr>
              <a:t>pembantu</a:t>
            </a:r>
            <a:r>
              <a:rPr lang="en-US" sz="1385" dirty="0">
                <a:latin typeface="Arial Rounded MT Bold" panose="020F0704030504030204" pitchFamily="34" charset="0"/>
              </a:rPr>
              <a:t>  </a:t>
            </a:r>
            <a:r>
              <a:rPr lang="en-US" sz="1385" dirty="0" err="1">
                <a:latin typeface="Arial Rounded MT Bold" panose="020F0704030504030204" pitchFamily="34" charset="0"/>
              </a:rPr>
              <a:t>bertanggung</a:t>
            </a:r>
            <a:r>
              <a:rPr lang="en-US" sz="1385" dirty="0">
                <a:latin typeface="Arial Rounded MT Bold" panose="020F0704030504030204" pitchFamily="34" charset="0"/>
              </a:rPr>
              <a:t>  </a:t>
            </a:r>
            <a:r>
              <a:rPr lang="en-US" sz="1385" dirty="0" err="1">
                <a:latin typeface="Arial Rounded MT Bold" panose="020F0704030504030204" pitchFamily="34" charset="0"/>
              </a:rPr>
              <a:t>jawab</a:t>
            </a:r>
            <a:r>
              <a:rPr lang="en-US" sz="1385" dirty="0">
                <a:latin typeface="Arial Rounded MT Bold" panose="020F0704030504030204" pitchFamily="34" charset="0"/>
              </a:rPr>
              <a:t>  </a:t>
            </a:r>
            <a:r>
              <a:rPr lang="en-US" sz="1385" dirty="0" err="1">
                <a:latin typeface="Arial Rounded MT Bold" panose="020F0704030504030204" pitchFamily="34" charset="0"/>
              </a:rPr>
              <a:t>secara</a:t>
            </a:r>
            <a:r>
              <a:rPr lang="en-US" sz="1385" dirty="0">
                <a:latin typeface="Arial Rounded MT Bold" panose="020F0704030504030204" pitchFamily="34" charset="0"/>
              </a:rPr>
              <a:t> </a:t>
            </a:r>
            <a:r>
              <a:rPr lang="en-US" sz="1385" dirty="0" err="1">
                <a:latin typeface="Arial Rounded MT Bold" panose="020F0704030504030204" pitchFamily="34" charset="0"/>
              </a:rPr>
              <a:t>fungsional</a:t>
            </a:r>
            <a:r>
              <a:rPr lang="en-US" sz="1385" dirty="0">
                <a:latin typeface="Arial Rounded MT Bold" panose="020F0704030504030204" pitchFamily="34" charset="0"/>
              </a:rPr>
              <a:t> </a:t>
            </a:r>
            <a:r>
              <a:rPr lang="en-US" sz="1385" dirty="0" err="1">
                <a:latin typeface="Arial Rounded MT Bold" panose="020F0704030504030204" pitchFamily="34" charset="0"/>
              </a:rPr>
              <a:t>dengan</a:t>
            </a:r>
            <a:r>
              <a:rPr lang="en-US" sz="1385" dirty="0">
                <a:latin typeface="Arial Rounded MT Bold" panose="020F0704030504030204" pitchFamily="34" charset="0"/>
              </a:rPr>
              <a:t> </a:t>
            </a:r>
            <a:r>
              <a:rPr lang="en-US" sz="1385" dirty="0" err="1">
                <a:latin typeface="Arial Rounded MT Bold" panose="020F0704030504030204" pitchFamily="34" charset="0"/>
              </a:rPr>
              <a:t>membuat</a:t>
            </a:r>
            <a:r>
              <a:rPr lang="en-US" sz="1385" dirty="0">
                <a:latin typeface="Arial Rounded MT Bold" panose="020F0704030504030204" pitchFamily="34" charset="0"/>
              </a:rPr>
              <a:t> </a:t>
            </a:r>
            <a:r>
              <a:rPr lang="en-US" sz="1385" dirty="0" err="1">
                <a:latin typeface="Arial Rounded MT Bold" panose="020F0704030504030204" pitchFamily="34" charset="0"/>
              </a:rPr>
              <a:t>laporan</a:t>
            </a:r>
            <a:r>
              <a:rPr lang="en-US" sz="1385" dirty="0">
                <a:latin typeface="Arial Rounded MT Bold" panose="020F0704030504030204" pitchFamily="34" charset="0"/>
              </a:rPr>
              <a:t> </a:t>
            </a:r>
            <a:r>
              <a:rPr lang="en-US" sz="1385" dirty="0" err="1">
                <a:latin typeface="Arial Rounded MT Bold" panose="020F0704030504030204" pitchFamily="34" charset="0"/>
              </a:rPr>
              <a:t>pertanggungjawaban</a:t>
            </a:r>
            <a:r>
              <a:rPr lang="en-US" sz="1385" dirty="0">
                <a:latin typeface="Arial Rounded MT Bold" panose="020F0704030504030204" pitchFamily="34" charset="0"/>
              </a:rPr>
              <a:t> </a:t>
            </a:r>
            <a:r>
              <a:rPr lang="en-US" sz="1385" dirty="0" err="1">
                <a:latin typeface="Arial Rounded MT Bold" panose="020F0704030504030204" pitchFamily="34" charset="0"/>
              </a:rPr>
              <a:t>secara</a:t>
            </a:r>
            <a:r>
              <a:rPr lang="en-US" sz="1385" dirty="0">
                <a:latin typeface="Arial Rounded MT Bold" panose="020F0704030504030204" pitchFamily="34" charset="0"/>
              </a:rPr>
              <a:t> </a:t>
            </a:r>
            <a:r>
              <a:rPr lang="en-US" sz="1385" dirty="0" err="1">
                <a:latin typeface="Arial Rounded MT Bold" panose="020F0704030504030204" pitchFamily="34" charset="0"/>
              </a:rPr>
              <a:t>fungsional</a:t>
            </a:r>
            <a:r>
              <a:rPr lang="en-US" sz="1385" dirty="0">
                <a:latin typeface="Arial Rounded MT Bold" panose="020F0704030504030204" pitchFamily="34" charset="0"/>
              </a:rPr>
              <a:t> </a:t>
            </a:r>
            <a:r>
              <a:rPr lang="en-US" sz="1385" dirty="0" err="1">
                <a:latin typeface="Arial Rounded MT Bold" panose="020F0704030504030204" pitchFamily="34" charset="0"/>
              </a:rPr>
              <a:t>atas</a:t>
            </a:r>
            <a:r>
              <a:rPr lang="en-US" sz="1385" dirty="0">
                <a:latin typeface="Arial Rounded MT Bold" panose="020F0704030504030204" pitchFamily="34" charset="0"/>
              </a:rPr>
              <a:t> </a:t>
            </a:r>
            <a:r>
              <a:rPr lang="en-US" sz="1385" dirty="0" err="1">
                <a:latin typeface="Arial Rounded MT Bold" panose="020F0704030504030204" pitchFamily="34" charset="0"/>
              </a:rPr>
              <a:t>pengeluaran</a:t>
            </a:r>
            <a:r>
              <a:rPr lang="en-US" sz="1385" dirty="0">
                <a:latin typeface="Arial Rounded MT Bold" panose="020F0704030504030204" pitchFamily="34" charset="0"/>
              </a:rPr>
              <a:t> </a:t>
            </a:r>
            <a:r>
              <a:rPr lang="en-US" sz="1385" dirty="0" err="1">
                <a:latin typeface="Arial Rounded MT Bold" panose="020F0704030504030204" pitchFamily="34" charset="0"/>
              </a:rPr>
              <a:t>pada</a:t>
            </a:r>
            <a:r>
              <a:rPr lang="en-US" sz="1385" dirty="0">
                <a:latin typeface="Arial Rounded MT Bold" panose="020F0704030504030204" pitchFamily="34" charset="0"/>
              </a:rPr>
              <a:t> unit SKPD </a:t>
            </a:r>
            <a:r>
              <a:rPr lang="en-US" sz="1385" dirty="0" err="1">
                <a:latin typeface="Arial Rounded MT Bold" panose="020F0704030504030204" pitchFamily="34" charset="0"/>
              </a:rPr>
              <a:t>dan</a:t>
            </a:r>
            <a:r>
              <a:rPr lang="en-US" sz="1385" dirty="0">
                <a:latin typeface="Arial Rounded MT Bold" panose="020F0704030504030204" pitchFamily="34" charset="0"/>
              </a:rPr>
              <a:t> </a:t>
            </a:r>
            <a:r>
              <a:rPr lang="en-US" sz="1385" dirty="0" err="1">
                <a:latin typeface="Arial Rounded MT Bold" panose="020F0704030504030204" pitchFamily="34" charset="0"/>
              </a:rPr>
              <a:t>disampaikan</a:t>
            </a:r>
            <a:r>
              <a:rPr lang="en-US" sz="1385" dirty="0">
                <a:latin typeface="Arial Rounded MT Bold" panose="020F0704030504030204" pitchFamily="34" charset="0"/>
              </a:rPr>
              <a:t> </a:t>
            </a:r>
            <a:r>
              <a:rPr lang="en-US" sz="1385" dirty="0" err="1">
                <a:latin typeface="Arial Rounded MT Bold" panose="020F0704030504030204" pitchFamily="34" charset="0"/>
              </a:rPr>
              <a:t>kepada</a:t>
            </a:r>
            <a:r>
              <a:rPr lang="en-US" sz="1385" dirty="0">
                <a:latin typeface="Arial Rounded MT Bold" panose="020F0704030504030204" pitchFamily="34" charset="0"/>
              </a:rPr>
              <a:t> </a:t>
            </a:r>
            <a:r>
              <a:rPr lang="en-US" sz="1385" dirty="0" err="1">
                <a:latin typeface="Arial Rounded MT Bold" panose="020F0704030504030204" pitchFamily="34" charset="0"/>
              </a:rPr>
              <a:t>Bendahara</a:t>
            </a:r>
            <a:r>
              <a:rPr lang="en-US" sz="1385" dirty="0">
                <a:latin typeface="Arial Rounded MT Bold" panose="020F0704030504030204" pitchFamily="34" charset="0"/>
              </a:rPr>
              <a:t> </a:t>
            </a:r>
            <a:r>
              <a:rPr lang="en-US" sz="1385" dirty="0" err="1">
                <a:latin typeface="Arial Rounded MT Bold" panose="020F0704030504030204" pitchFamily="34" charset="0"/>
              </a:rPr>
              <a:t>Pengeluaran</a:t>
            </a:r>
            <a:r>
              <a:rPr lang="en-US" sz="1385" dirty="0">
                <a:latin typeface="Arial Rounded MT Bold" panose="020F0704030504030204" pitchFamily="34" charset="0"/>
              </a:rPr>
              <a:t>.</a:t>
            </a:r>
            <a:endParaRPr lang="id-ID" sz="1385" dirty="0">
              <a:latin typeface="Arial Rounded MT Bold" panose="020F0704030504030204" pitchFamily="34" charset="0"/>
            </a:endParaRPr>
          </a:p>
          <a:p>
            <a:pPr marL="316865" indent="-316865" algn="just">
              <a:buFont typeface="+mj-lt"/>
              <a:buAutoNum type="alphaLcPeriod" startAt="15"/>
            </a:pPr>
            <a:r>
              <a:rPr lang="en-US" sz="1385" dirty="0" err="1">
                <a:latin typeface="Arial Rounded MT Bold" panose="020F0704030504030204" pitchFamily="34" charset="0"/>
              </a:rPr>
              <a:t>Kepala</a:t>
            </a:r>
            <a:r>
              <a:rPr lang="en-US" sz="1385" dirty="0">
                <a:latin typeface="Arial Rounded MT Bold" panose="020F0704030504030204" pitchFamily="34" charset="0"/>
              </a:rPr>
              <a:t> SKPD </a:t>
            </a:r>
            <a:r>
              <a:rPr lang="en-US" sz="1385" dirty="0" err="1">
                <a:latin typeface="Arial Rounded MT Bold" panose="020F0704030504030204" pitchFamily="34" charset="0"/>
              </a:rPr>
              <a:t>atas</a:t>
            </a:r>
            <a:r>
              <a:rPr lang="en-US" sz="1385" dirty="0">
                <a:latin typeface="Arial Rounded MT Bold" panose="020F0704030504030204" pitchFamily="34" charset="0"/>
              </a:rPr>
              <a:t> </a:t>
            </a:r>
            <a:r>
              <a:rPr lang="en-US" sz="1385" dirty="0" err="1">
                <a:latin typeface="Arial Rounded MT Bold" panose="020F0704030504030204" pitchFamily="34" charset="0"/>
              </a:rPr>
              <a:t>usul</a:t>
            </a:r>
            <a:r>
              <a:rPr lang="en-US" sz="1385" dirty="0">
                <a:latin typeface="Arial Rounded MT Bold" panose="020F0704030504030204" pitchFamily="34" charset="0"/>
              </a:rPr>
              <a:t> </a:t>
            </a:r>
            <a:r>
              <a:rPr lang="en-US" sz="1385" dirty="0" err="1">
                <a:latin typeface="Arial Rounded MT Bold" panose="020F0704030504030204" pitchFamily="34" charset="0"/>
              </a:rPr>
              <a:t>Bendahara</a:t>
            </a:r>
            <a:r>
              <a:rPr lang="en-US" sz="1385" dirty="0">
                <a:latin typeface="Arial Rounded MT Bold" panose="020F0704030504030204" pitchFamily="34" charset="0"/>
              </a:rPr>
              <a:t> </a:t>
            </a:r>
            <a:r>
              <a:rPr lang="en-US" sz="1385" dirty="0" err="1">
                <a:latin typeface="Arial Rounded MT Bold" panose="020F0704030504030204" pitchFamily="34" charset="0"/>
              </a:rPr>
              <a:t>Pengeluaran</a:t>
            </a:r>
            <a:r>
              <a:rPr lang="en-US" sz="1385" dirty="0">
                <a:latin typeface="Arial Rounded MT Bold" panose="020F0704030504030204" pitchFamily="34" charset="0"/>
              </a:rPr>
              <a:t> </a:t>
            </a:r>
            <a:r>
              <a:rPr lang="en-US" sz="1385" dirty="0" err="1">
                <a:latin typeface="Arial Rounded MT Bold" panose="020F0704030504030204" pitchFamily="34" charset="0"/>
              </a:rPr>
              <a:t>dapat</a:t>
            </a:r>
            <a:r>
              <a:rPr lang="en-US" sz="1385" dirty="0">
                <a:latin typeface="Arial Rounded MT Bold" panose="020F0704030504030204" pitchFamily="34" charset="0"/>
              </a:rPr>
              <a:t> </a:t>
            </a:r>
            <a:r>
              <a:rPr lang="en-US" sz="1385" dirty="0" err="1">
                <a:latin typeface="Arial Rounded MT Bold" panose="020F0704030504030204" pitchFamily="34" charset="0"/>
              </a:rPr>
              <a:t>menetapkan</a:t>
            </a:r>
            <a:r>
              <a:rPr lang="en-US" sz="1385" dirty="0">
                <a:latin typeface="Arial Rounded MT Bold" panose="020F0704030504030204" pitchFamily="34" charset="0"/>
              </a:rPr>
              <a:t> </a:t>
            </a:r>
            <a:r>
              <a:rPr lang="en-US" sz="1385" dirty="0" err="1">
                <a:latin typeface="Arial Rounded MT Bold" panose="020F0704030504030204" pitchFamily="34" charset="0"/>
              </a:rPr>
              <a:t>pegawai</a:t>
            </a:r>
            <a:r>
              <a:rPr lang="en-US" sz="1385" dirty="0">
                <a:latin typeface="Arial Rounded MT Bold" panose="020F0704030504030204" pitchFamily="34" charset="0"/>
              </a:rPr>
              <a:t> yang </a:t>
            </a:r>
            <a:r>
              <a:rPr lang="en-US" sz="1385" dirty="0" err="1">
                <a:latin typeface="Arial Rounded MT Bold" panose="020F0704030504030204" pitchFamily="34" charset="0"/>
              </a:rPr>
              <a:t>bertugas</a:t>
            </a:r>
            <a:r>
              <a:rPr lang="en-US" sz="1385" dirty="0">
                <a:latin typeface="Arial Rounded MT Bold" panose="020F0704030504030204" pitchFamily="34" charset="0"/>
              </a:rPr>
              <a:t> </a:t>
            </a:r>
            <a:r>
              <a:rPr lang="en-US" sz="1385" dirty="0" err="1">
                <a:latin typeface="Arial Rounded MT Bold" panose="020F0704030504030204" pitchFamily="34" charset="0"/>
              </a:rPr>
              <a:t>membantu</a:t>
            </a:r>
            <a:r>
              <a:rPr lang="en-US" sz="1385" dirty="0">
                <a:latin typeface="Arial Rounded MT Bold" panose="020F0704030504030204" pitchFamily="34" charset="0"/>
              </a:rPr>
              <a:t> </a:t>
            </a:r>
            <a:r>
              <a:rPr lang="en-US" sz="1385" dirty="0" err="1">
                <a:latin typeface="Arial Rounded MT Bold" panose="020F0704030504030204" pitchFamily="34" charset="0"/>
              </a:rPr>
              <a:t>Bendahara</a:t>
            </a:r>
            <a:r>
              <a:rPr lang="en-US" sz="1385" dirty="0">
                <a:latin typeface="Arial Rounded MT Bold" panose="020F0704030504030204" pitchFamily="34" charset="0"/>
              </a:rPr>
              <a:t> </a:t>
            </a:r>
            <a:r>
              <a:rPr lang="en-US" sz="1385" dirty="0" err="1">
                <a:latin typeface="Arial Rounded MT Bold" panose="020F0704030504030204" pitchFamily="34" charset="0"/>
              </a:rPr>
              <a:t>Pengeluaran</a:t>
            </a:r>
            <a:r>
              <a:rPr lang="en-US" sz="1385" dirty="0">
                <a:latin typeface="Arial Rounded MT Bold" panose="020F0704030504030204" pitchFamily="34" charset="0"/>
              </a:rPr>
              <a:t> </a:t>
            </a:r>
            <a:r>
              <a:rPr lang="en-US" sz="1385" dirty="0" err="1">
                <a:latin typeface="Arial Rounded MT Bold" panose="020F0704030504030204" pitchFamily="34" charset="0"/>
              </a:rPr>
              <a:t>untuk</a:t>
            </a:r>
            <a:r>
              <a:rPr lang="en-US" sz="1385" dirty="0">
                <a:latin typeface="Arial Rounded MT Bold" panose="020F0704030504030204" pitchFamily="34" charset="0"/>
              </a:rPr>
              <a:t> </a:t>
            </a:r>
            <a:r>
              <a:rPr lang="en-US" sz="1385" dirty="0" err="1">
                <a:latin typeface="Arial Rounded MT Bold" panose="020F0704030504030204" pitchFamily="34" charset="0"/>
              </a:rPr>
              <a:t>meningkatkan</a:t>
            </a:r>
            <a:r>
              <a:rPr lang="en-US" sz="1385" dirty="0">
                <a:latin typeface="Arial Rounded MT Bold" panose="020F0704030504030204" pitchFamily="34" charset="0"/>
              </a:rPr>
              <a:t> </a:t>
            </a:r>
            <a:r>
              <a:rPr lang="en-US" sz="1385" dirty="0" err="1">
                <a:latin typeface="Arial Rounded MT Bold" panose="020F0704030504030204" pitchFamily="34" charset="0"/>
              </a:rPr>
              <a:t>efektivitas</a:t>
            </a:r>
            <a:r>
              <a:rPr lang="en-US" sz="1385" dirty="0">
                <a:latin typeface="Arial Rounded MT Bold" panose="020F0704030504030204" pitchFamily="34" charset="0"/>
              </a:rPr>
              <a:t> </a:t>
            </a:r>
            <a:r>
              <a:rPr lang="en-US" sz="1385" dirty="0" err="1">
                <a:latin typeface="Arial Rounded MT Bold" panose="020F0704030504030204" pitchFamily="34" charset="0"/>
              </a:rPr>
              <a:t>pengelolaan</a:t>
            </a:r>
            <a:r>
              <a:rPr lang="en-US" sz="1385" dirty="0">
                <a:latin typeface="Arial Rounded MT Bold" panose="020F0704030504030204" pitchFamily="34" charset="0"/>
              </a:rPr>
              <a:t> </a:t>
            </a:r>
            <a:r>
              <a:rPr lang="en-US" sz="1385" dirty="0" err="1">
                <a:latin typeface="Arial Rounded MT Bold" panose="020F0704030504030204" pitchFamily="34" charset="0"/>
              </a:rPr>
              <a:t>belanja</a:t>
            </a:r>
            <a:r>
              <a:rPr lang="en-US" sz="1385" dirty="0">
                <a:latin typeface="Arial Rounded MT Bold" panose="020F0704030504030204" pitchFamily="34" charset="0"/>
              </a:rPr>
              <a:t> dan/</a:t>
            </a:r>
            <a:r>
              <a:rPr lang="en-US" sz="1385" dirty="0" err="1">
                <a:latin typeface="Arial Rounded MT Bold" panose="020F0704030504030204" pitchFamily="34" charset="0"/>
              </a:rPr>
              <a:t>atau</a:t>
            </a:r>
            <a:r>
              <a:rPr lang="en-US" sz="1385" dirty="0">
                <a:latin typeface="Arial Rounded MT Bold" panose="020F0704030504030204" pitchFamily="34" charset="0"/>
              </a:rPr>
              <a:t> </a:t>
            </a:r>
            <a:r>
              <a:rPr lang="en-US" sz="1385" dirty="0" err="1">
                <a:latin typeface="Arial Rounded MT Bold" panose="020F0704030504030204" pitchFamily="34" charset="0"/>
              </a:rPr>
              <a:t>pengeluaran</a:t>
            </a:r>
            <a:r>
              <a:rPr lang="en-US" sz="1385" dirty="0">
                <a:latin typeface="Arial Rounded MT Bold" panose="020F0704030504030204" pitchFamily="34" charset="0"/>
              </a:rPr>
              <a:t> </a:t>
            </a:r>
            <a:r>
              <a:rPr lang="en-US" sz="1385" dirty="0" err="1">
                <a:latin typeface="Arial Rounded MT Bold" panose="020F0704030504030204" pitchFamily="34" charset="0"/>
              </a:rPr>
              <a:t>pembiayaan</a:t>
            </a:r>
            <a:r>
              <a:rPr lang="en-US" sz="1385" dirty="0">
                <a:latin typeface="Arial Rounded MT Bold" panose="020F0704030504030204" pitchFamily="34" charset="0"/>
              </a:rPr>
              <a:t>.</a:t>
            </a:r>
            <a:endParaRPr lang="en-US" sz="1385" dirty="0">
              <a:latin typeface="Arial Rounded MT Bold" panose="020F0704030504030204" pitchFamily="34" charset="0"/>
            </a:endParaRPr>
          </a:p>
          <a:p>
            <a:pPr marL="316865" indent="-316865" algn="just">
              <a:buFont typeface="+mj-lt"/>
              <a:buAutoNum type="alphaLcPeriod" startAt="18"/>
            </a:pPr>
            <a:r>
              <a:rPr lang="en-US" sz="1385" dirty="0" err="1">
                <a:latin typeface="Arial Rounded MT Bold" panose="020F0704030504030204" pitchFamily="34" charset="0"/>
              </a:rPr>
              <a:t>Pegawai</a:t>
            </a:r>
            <a:r>
              <a:rPr lang="en-US" sz="1385" dirty="0">
                <a:latin typeface="Arial Rounded MT Bold" panose="020F0704030504030204" pitchFamily="34" charset="0"/>
              </a:rPr>
              <a:t>   yang   </a:t>
            </a:r>
            <a:r>
              <a:rPr lang="en-US" sz="1385" dirty="0" err="1">
                <a:latin typeface="Arial Rounded MT Bold" panose="020F0704030504030204" pitchFamily="34" charset="0"/>
              </a:rPr>
              <a:t>bertugas</a:t>
            </a:r>
            <a:r>
              <a:rPr lang="en-US" sz="1385" dirty="0">
                <a:latin typeface="Arial Rounded MT Bold" panose="020F0704030504030204" pitchFamily="34" charset="0"/>
              </a:rPr>
              <a:t>   </a:t>
            </a:r>
            <a:r>
              <a:rPr lang="en-US" sz="1385" dirty="0" err="1">
                <a:latin typeface="Arial Rounded MT Bold" panose="020F0704030504030204" pitchFamily="34" charset="0"/>
              </a:rPr>
              <a:t>membantu</a:t>
            </a:r>
            <a:r>
              <a:rPr lang="en-US" sz="1385" dirty="0">
                <a:latin typeface="Arial Rounded MT Bold" panose="020F0704030504030204" pitchFamily="34" charset="0"/>
              </a:rPr>
              <a:t>   </a:t>
            </a:r>
            <a:r>
              <a:rPr lang="en-US" sz="1385" dirty="0" err="1">
                <a:latin typeface="Arial Rounded MT Bold" panose="020F0704030504030204" pitchFamily="34" charset="0"/>
              </a:rPr>
              <a:t>Bendahara</a:t>
            </a:r>
            <a:r>
              <a:rPr lang="en-US" sz="1385" dirty="0">
                <a:latin typeface="Arial Rounded MT Bold" panose="020F0704030504030204" pitchFamily="34" charset="0"/>
              </a:rPr>
              <a:t>   </a:t>
            </a:r>
            <a:r>
              <a:rPr lang="en-US" sz="1385" dirty="0" err="1">
                <a:latin typeface="Arial Rounded MT Bold" panose="020F0704030504030204" pitchFamily="34" charset="0"/>
              </a:rPr>
              <a:t>Pengeluaran</a:t>
            </a:r>
            <a:r>
              <a:rPr lang="en-US" sz="1385" dirty="0">
                <a:latin typeface="Arial Rounded MT Bold" panose="020F0704030504030204" pitchFamily="34" charset="0"/>
              </a:rPr>
              <a:t> </a:t>
            </a:r>
            <a:r>
              <a:rPr lang="en-US" sz="1385" dirty="0" err="1">
                <a:latin typeface="Arial Rounded MT Bold" panose="020F0704030504030204" pitchFamily="34" charset="0"/>
              </a:rPr>
              <a:t>melaksanakantugas</a:t>
            </a:r>
            <a:r>
              <a:rPr lang="en-US" sz="1385" dirty="0">
                <a:latin typeface="Arial Rounded MT Bold" panose="020F0704030504030204" pitchFamily="34" charset="0"/>
              </a:rPr>
              <a:t>  dan  </a:t>
            </a:r>
            <a:r>
              <a:rPr lang="en-US" sz="1385" dirty="0" err="1">
                <a:latin typeface="Arial Rounded MT Bold" panose="020F0704030504030204" pitchFamily="34" charset="0"/>
              </a:rPr>
              <a:t>wewenang</a:t>
            </a:r>
            <a:r>
              <a:rPr lang="en-US" sz="1385" dirty="0">
                <a:latin typeface="Arial Rounded MT Bold" panose="020F0704030504030204" pitchFamily="34" charset="0"/>
              </a:rPr>
              <a:t>  </a:t>
            </a:r>
            <a:r>
              <a:rPr lang="en-US" sz="1385" dirty="0" err="1">
                <a:latin typeface="Arial Rounded MT Bold" panose="020F0704030504030204" pitchFamily="34" charset="0"/>
              </a:rPr>
              <a:t>sesuai</a:t>
            </a:r>
            <a:r>
              <a:rPr lang="en-US" sz="1385" dirty="0">
                <a:latin typeface="Arial Rounded MT Bold" panose="020F0704030504030204" pitchFamily="34" charset="0"/>
              </a:rPr>
              <a:t>  </a:t>
            </a:r>
            <a:r>
              <a:rPr lang="en-US" sz="1385" dirty="0" err="1">
                <a:latin typeface="Arial Rounded MT Bold" panose="020F0704030504030204" pitchFamily="34" charset="0"/>
              </a:rPr>
              <a:t>dengan</a:t>
            </a:r>
            <a:r>
              <a:rPr lang="en-US" sz="1385" dirty="0">
                <a:latin typeface="Arial Rounded MT Bold" panose="020F0704030504030204" pitchFamily="34" charset="0"/>
              </a:rPr>
              <a:t>  </a:t>
            </a:r>
            <a:r>
              <a:rPr lang="en-US" sz="1385" dirty="0" err="1">
                <a:latin typeface="Arial Rounded MT Bold" panose="020F0704030504030204" pitchFamily="34" charset="0"/>
              </a:rPr>
              <a:t>lingkup</a:t>
            </a:r>
            <a:r>
              <a:rPr lang="en-US" sz="1385" dirty="0">
                <a:latin typeface="Arial Rounded MT Bold" panose="020F0704030504030204" pitchFamily="34" charset="0"/>
              </a:rPr>
              <a:t> </a:t>
            </a:r>
            <a:r>
              <a:rPr lang="en-US" sz="1385" dirty="0" err="1">
                <a:latin typeface="Arial Rounded MT Bold" panose="020F0704030504030204" pitchFamily="34" charset="0"/>
              </a:rPr>
              <a:t>penugasan</a:t>
            </a:r>
            <a:r>
              <a:rPr lang="en-US" sz="1385" dirty="0">
                <a:latin typeface="Arial Rounded MT Bold" panose="020F0704030504030204" pitchFamily="34" charset="0"/>
              </a:rPr>
              <a:t> yang </a:t>
            </a:r>
            <a:r>
              <a:rPr lang="en-US" sz="1385" dirty="0" err="1">
                <a:latin typeface="Arial Rounded MT Bold" panose="020F0704030504030204" pitchFamily="34" charset="0"/>
              </a:rPr>
              <a:t>ditetapkan</a:t>
            </a:r>
            <a:r>
              <a:rPr lang="en-US" sz="1385" dirty="0">
                <a:latin typeface="Arial Rounded MT Bold" panose="020F0704030504030204" pitchFamily="34" charset="0"/>
              </a:rPr>
              <a:t> </a:t>
            </a:r>
            <a:r>
              <a:rPr lang="en-US" sz="1385" dirty="0" err="1">
                <a:latin typeface="Arial Rounded MT Bold" panose="020F0704030504030204" pitchFamily="34" charset="0"/>
              </a:rPr>
              <a:t>kepala</a:t>
            </a:r>
            <a:r>
              <a:rPr lang="en-US" sz="1385" dirty="0">
                <a:latin typeface="Arial Rounded MT Bold" panose="020F0704030504030204" pitchFamily="34" charset="0"/>
              </a:rPr>
              <a:t> SKPD.</a:t>
            </a:r>
            <a:endParaRPr lang="id-ID" sz="1385" dirty="0">
              <a:latin typeface="Arial Rounded MT Bold" panose="020F0704030504030204" pitchFamily="34" charset="0"/>
            </a:endParaRPr>
          </a:p>
          <a:p>
            <a:pPr marL="316865" indent="-316865" algn="just">
              <a:buFont typeface="+mj-lt"/>
              <a:buAutoNum type="alphaLcPeriod" startAt="18"/>
            </a:pPr>
            <a:r>
              <a:rPr lang="en-US" sz="1385" dirty="0" err="1">
                <a:latin typeface="Arial Rounded MT Bold" panose="020F0704030504030204" pitchFamily="34" charset="0"/>
              </a:rPr>
              <a:t>Pegawai</a:t>
            </a:r>
            <a:r>
              <a:rPr lang="en-US" sz="1385" dirty="0">
                <a:latin typeface="Arial Rounded MT Bold" panose="020F0704030504030204" pitchFamily="34" charset="0"/>
              </a:rPr>
              <a:t>  yang  </a:t>
            </a:r>
            <a:r>
              <a:rPr lang="en-US" sz="1385" dirty="0" err="1">
                <a:latin typeface="Arial Rounded MT Bold" panose="020F0704030504030204" pitchFamily="34" charset="0"/>
              </a:rPr>
              <a:t>membantu</a:t>
            </a:r>
            <a:r>
              <a:rPr lang="en-US" sz="1385" dirty="0">
                <a:latin typeface="Arial Rounded MT Bold" panose="020F0704030504030204" pitchFamily="34" charset="0"/>
              </a:rPr>
              <a:t>  </a:t>
            </a:r>
            <a:r>
              <a:rPr lang="en-US" sz="1385" dirty="0" err="1">
                <a:latin typeface="Arial Rounded MT Bold" panose="020F0704030504030204" pitchFamily="34" charset="0"/>
              </a:rPr>
              <a:t>Bendahara</a:t>
            </a:r>
            <a:r>
              <a:rPr lang="en-US" sz="1385" dirty="0">
                <a:latin typeface="Arial Rounded MT Bold" panose="020F0704030504030204" pitchFamily="34" charset="0"/>
              </a:rPr>
              <a:t>  </a:t>
            </a:r>
            <a:r>
              <a:rPr lang="en-US" sz="1385" dirty="0" err="1">
                <a:latin typeface="Arial Rounded MT Bold" panose="020F0704030504030204" pitchFamily="34" charset="0"/>
              </a:rPr>
              <a:t>Pengeluaran</a:t>
            </a:r>
            <a:r>
              <a:rPr lang="en-US" sz="1385" dirty="0">
                <a:latin typeface="Arial Rounded MT Bold" panose="020F0704030504030204" pitchFamily="34" charset="0"/>
              </a:rPr>
              <a:t>  </a:t>
            </a:r>
            <a:r>
              <a:rPr lang="en-US" sz="1385" dirty="0" err="1">
                <a:latin typeface="Arial Rounded MT Bold" panose="020F0704030504030204" pitchFamily="34" charset="0"/>
              </a:rPr>
              <a:t>bertanggung</a:t>
            </a:r>
            <a:r>
              <a:rPr lang="en-US" sz="1385" dirty="0">
                <a:latin typeface="Arial Rounded MT Bold" panose="020F0704030504030204" pitchFamily="34" charset="0"/>
              </a:rPr>
              <a:t> </a:t>
            </a:r>
            <a:r>
              <a:rPr lang="en-US" sz="1385" dirty="0" err="1">
                <a:latin typeface="Arial Rounded MT Bold" panose="020F0704030504030204" pitchFamily="34" charset="0"/>
              </a:rPr>
              <a:t>jawab</a:t>
            </a:r>
            <a:r>
              <a:rPr lang="en-US" sz="1385" dirty="0">
                <a:latin typeface="Arial Rounded MT Bold" panose="020F0704030504030204" pitchFamily="34" charset="0"/>
              </a:rPr>
              <a:t> </a:t>
            </a:r>
            <a:r>
              <a:rPr lang="en-US" sz="1385" dirty="0" err="1">
                <a:latin typeface="Arial Rounded MT Bold" panose="020F0704030504030204" pitchFamily="34" charset="0"/>
              </a:rPr>
              <a:t>kepada</a:t>
            </a:r>
            <a:r>
              <a:rPr lang="en-US" sz="1385" dirty="0">
                <a:latin typeface="Arial Rounded MT Bold" panose="020F0704030504030204" pitchFamily="34" charset="0"/>
              </a:rPr>
              <a:t> </a:t>
            </a:r>
            <a:r>
              <a:rPr lang="en-US" sz="1385" dirty="0" err="1">
                <a:latin typeface="Arial Rounded MT Bold" panose="020F0704030504030204" pitchFamily="34" charset="0"/>
              </a:rPr>
              <a:t>Bendahara</a:t>
            </a:r>
            <a:r>
              <a:rPr lang="en-US" sz="1385" dirty="0">
                <a:latin typeface="Arial Rounded MT Bold" panose="020F0704030504030204" pitchFamily="34" charset="0"/>
              </a:rPr>
              <a:t> </a:t>
            </a:r>
            <a:r>
              <a:rPr lang="en-US" sz="1385" dirty="0" err="1">
                <a:latin typeface="Arial Rounded MT Bold" panose="020F0704030504030204" pitchFamily="34" charset="0"/>
              </a:rPr>
              <a:t>Pengeluaran</a:t>
            </a:r>
            <a:r>
              <a:rPr lang="en-US" sz="1385" dirty="0">
                <a:latin typeface="Arial Rounded MT Bold" panose="020F0704030504030204" pitchFamily="34" charset="0"/>
              </a:rPr>
              <a:t>.</a:t>
            </a:r>
            <a:endParaRPr lang="id-ID" sz="1385" dirty="0">
              <a:latin typeface="Arial Rounded MT Bold" panose="020F0704030504030204" pitchFamily="34" charset="0"/>
            </a:endParaRPr>
          </a:p>
          <a:p>
            <a:pPr marL="237490" indent="-237490" algn="just">
              <a:buFont typeface="+mj-lt"/>
              <a:buAutoNum type="alphaLcPeriod" startAt="20"/>
            </a:pPr>
            <a:r>
              <a:rPr lang="en-US" sz="1385" dirty="0" err="1">
                <a:latin typeface="Arial Rounded MT Bold" panose="020F0704030504030204" pitchFamily="34" charset="0"/>
              </a:rPr>
              <a:t>Bendahara</a:t>
            </a:r>
            <a:r>
              <a:rPr lang="en-US" sz="1385" dirty="0">
                <a:latin typeface="Arial Rounded MT Bold" panose="020F0704030504030204" pitchFamily="34" charset="0"/>
              </a:rPr>
              <a:t> </a:t>
            </a:r>
            <a:r>
              <a:rPr lang="en-US" sz="1385" dirty="0" err="1">
                <a:latin typeface="Arial Rounded MT Bold" panose="020F0704030504030204" pitchFamily="34" charset="0"/>
              </a:rPr>
              <a:t>Penerimaan</a:t>
            </a:r>
            <a:r>
              <a:rPr lang="en-US" sz="1385" dirty="0">
                <a:latin typeface="Arial Rounded MT Bold" panose="020F0704030504030204" pitchFamily="34" charset="0"/>
              </a:rPr>
              <a:t> dan </a:t>
            </a:r>
            <a:r>
              <a:rPr lang="en-US" sz="1385" dirty="0" err="1">
                <a:latin typeface="Arial Rounded MT Bold" panose="020F0704030504030204" pitchFamily="34" charset="0"/>
              </a:rPr>
              <a:t>Bendahara</a:t>
            </a:r>
            <a:r>
              <a:rPr lang="en-US" sz="1385" dirty="0">
                <a:latin typeface="Arial Rounded MT Bold" panose="020F0704030504030204" pitchFamily="34" charset="0"/>
              </a:rPr>
              <a:t> </a:t>
            </a:r>
            <a:r>
              <a:rPr lang="en-US" sz="1385" dirty="0" err="1">
                <a:latin typeface="Arial Rounded MT Bold" panose="020F0704030504030204" pitchFamily="34" charset="0"/>
              </a:rPr>
              <a:t>Pengeluaran</a:t>
            </a:r>
            <a:r>
              <a:rPr lang="en-US" sz="1385" dirty="0">
                <a:latin typeface="Arial Rounded MT Bold" panose="020F0704030504030204" pitchFamily="34" charset="0"/>
              </a:rPr>
              <a:t> </a:t>
            </a:r>
            <a:r>
              <a:rPr lang="en-US" sz="1385" dirty="0" err="1">
                <a:latin typeface="Arial Rounded MT Bold" panose="020F0704030504030204" pitchFamily="34" charset="0"/>
              </a:rPr>
              <a:t>dilarang</a:t>
            </a:r>
            <a:r>
              <a:rPr lang="en-US" sz="1385" dirty="0">
                <a:latin typeface="Arial Rounded MT Bold" panose="020F0704030504030204" pitchFamily="34" charset="0"/>
              </a:rPr>
              <a:t>:</a:t>
            </a:r>
            <a:endParaRPr lang="id-ID" sz="1385" dirty="0">
              <a:latin typeface="Arial Rounded MT Bold" panose="020F0704030504030204" pitchFamily="34" charset="0"/>
            </a:endParaRPr>
          </a:p>
          <a:p>
            <a:pPr marL="574040" lvl="1" indent="-316865">
              <a:buFont typeface="+mj-lt"/>
              <a:buAutoNum type="arabicParenR"/>
            </a:pPr>
            <a:r>
              <a:rPr lang="en-US" sz="1385" dirty="0" err="1">
                <a:latin typeface="Arial Rounded MT Bold" panose="020F0704030504030204" pitchFamily="34" charset="0"/>
              </a:rPr>
              <a:t>melakukan</a:t>
            </a:r>
            <a:r>
              <a:rPr lang="en-US" sz="1385" dirty="0">
                <a:latin typeface="Arial Rounded MT Bold" panose="020F0704030504030204" pitchFamily="34" charset="0"/>
              </a:rPr>
              <a:t> </a:t>
            </a:r>
            <a:r>
              <a:rPr lang="en-US" sz="1385" dirty="0" err="1">
                <a:latin typeface="Arial Rounded MT Bold" panose="020F0704030504030204" pitchFamily="34" charset="0"/>
              </a:rPr>
              <a:t>aktivitas</a:t>
            </a:r>
            <a:r>
              <a:rPr lang="en-US" sz="1385" dirty="0">
                <a:latin typeface="Arial Rounded MT Bold" panose="020F0704030504030204" pitchFamily="34" charset="0"/>
              </a:rPr>
              <a:t> </a:t>
            </a:r>
            <a:r>
              <a:rPr lang="en-US" sz="1385" dirty="0" err="1">
                <a:latin typeface="Arial Rounded MT Bold" panose="020F0704030504030204" pitchFamily="34" charset="0"/>
              </a:rPr>
              <a:t>perdagangan</a:t>
            </a:r>
            <a:r>
              <a:rPr lang="en-US" sz="1385" dirty="0">
                <a:latin typeface="Arial Rounded MT Bold" panose="020F0704030504030204" pitchFamily="34" charset="0"/>
              </a:rPr>
              <a:t>, </a:t>
            </a:r>
            <a:r>
              <a:rPr lang="en-US" sz="1385" dirty="0" err="1">
                <a:latin typeface="Arial Rounded MT Bold" panose="020F0704030504030204" pitchFamily="34" charset="0"/>
              </a:rPr>
              <a:t>pekerjaan</a:t>
            </a:r>
            <a:r>
              <a:rPr lang="en-US" sz="1385" dirty="0">
                <a:latin typeface="Arial Rounded MT Bold" panose="020F0704030504030204" pitchFamily="34" charset="0"/>
              </a:rPr>
              <a:t> </a:t>
            </a:r>
            <a:r>
              <a:rPr lang="en-US" sz="1385" dirty="0" err="1">
                <a:latin typeface="Arial Rounded MT Bold" panose="020F0704030504030204" pitchFamily="34" charset="0"/>
              </a:rPr>
              <a:t>pemborongan</a:t>
            </a:r>
            <a:r>
              <a:rPr lang="en-US" sz="1385" dirty="0">
                <a:latin typeface="Arial Rounded MT Bold" panose="020F0704030504030204" pitchFamily="34" charset="0"/>
              </a:rPr>
              <a:t>, dan </a:t>
            </a:r>
            <a:r>
              <a:rPr lang="en-US" sz="1385" dirty="0" err="1">
                <a:latin typeface="Arial Rounded MT Bold" panose="020F0704030504030204" pitchFamily="34" charset="0"/>
              </a:rPr>
              <a:t>penjualan</a:t>
            </a:r>
            <a:r>
              <a:rPr lang="en-US" sz="1385" dirty="0">
                <a:latin typeface="Arial Rounded MT Bold" panose="020F0704030504030204" pitchFamily="34" charset="0"/>
              </a:rPr>
              <a:t> </a:t>
            </a:r>
            <a:r>
              <a:rPr lang="en-US" sz="1385" dirty="0" err="1">
                <a:latin typeface="Arial Rounded MT Bold" panose="020F0704030504030204" pitchFamily="34" charset="0"/>
              </a:rPr>
              <a:t>jasa</a:t>
            </a:r>
            <a:r>
              <a:rPr lang="en-US" sz="1385" dirty="0">
                <a:latin typeface="Arial Rounded MT Bold" panose="020F0704030504030204" pitchFamily="34" charset="0"/>
              </a:rPr>
              <a:t>;</a:t>
            </a:r>
            <a:endParaRPr lang="id-ID" sz="1385" dirty="0">
              <a:latin typeface="Arial Rounded MT Bold" panose="020F0704030504030204" pitchFamily="34" charset="0"/>
            </a:endParaRPr>
          </a:p>
          <a:p>
            <a:pPr marL="574040" lvl="1" indent="-316865">
              <a:buFont typeface="+mj-lt"/>
              <a:buAutoNum type="arabicParenR"/>
            </a:pPr>
            <a:r>
              <a:rPr lang="en-US" sz="1385" dirty="0" err="1">
                <a:latin typeface="Arial Rounded MT Bold" panose="020F0704030504030204" pitchFamily="34" charset="0"/>
              </a:rPr>
              <a:t>bertindak</a:t>
            </a:r>
            <a:r>
              <a:rPr lang="en-US" sz="1385" dirty="0">
                <a:latin typeface="Arial Rounded MT Bold" panose="020F0704030504030204" pitchFamily="34" charset="0"/>
              </a:rPr>
              <a:t> </a:t>
            </a:r>
            <a:r>
              <a:rPr lang="en-US" sz="1385" dirty="0" err="1">
                <a:latin typeface="Arial Rounded MT Bold" panose="020F0704030504030204" pitchFamily="34" charset="0"/>
              </a:rPr>
              <a:t>sebagai</a:t>
            </a:r>
            <a:r>
              <a:rPr lang="en-US" sz="1385" dirty="0">
                <a:latin typeface="Arial Rounded MT Bold" panose="020F0704030504030204" pitchFamily="34" charset="0"/>
              </a:rPr>
              <a:t> </a:t>
            </a:r>
            <a:r>
              <a:rPr lang="en-US" sz="1385" dirty="0" err="1">
                <a:latin typeface="Arial Rounded MT Bold" panose="020F0704030504030204" pitchFamily="34" charset="0"/>
              </a:rPr>
              <a:t>penjamin</a:t>
            </a:r>
            <a:r>
              <a:rPr lang="en-US" sz="1385" dirty="0">
                <a:latin typeface="Arial Rounded MT Bold" panose="020F0704030504030204" pitchFamily="34" charset="0"/>
              </a:rPr>
              <a:t> </a:t>
            </a:r>
            <a:r>
              <a:rPr lang="en-US" sz="1385" dirty="0" err="1">
                <a:latin typeface="Arial Rounded MT Bold" panose="020F0704030504030204" pitchFamily="34" charset="0"/>
              </a:rPr>
              <a:t>atas</a:t>
            </a:r>
            <a:r>
              <a:rPr lang="en-US" sz="1385" dirty="0">
                <a:latin typeface="Arial Rounded MT Bold" panose="020F0704030504030204" pitchFamily="34" charset="0"/>
              </a:rPr>
              <a:t> </a:t>
            </a:r>
            <a:r>
              <a:rPr lang="en-US" sz="1385" dirty="0" err="1">
                <a:latin typeface="Arial Rounded MT Bold" panose="020F0704030504030204" pitchFamily="34" charset="0"/>
              </a:rPr>
              <a:t>kegiatan</a:t>
            </a:r>
            <a:r>
              <a:rPr lang="en-US" sz="1385" dirty="0">
                <a:latin typeface="Arial Rounded MT Bold" panose="020F0704030504030204" pitchFamily="34" charset="0"/>
              </a:rPr>
              <a:t> </a:t>
            </a:r>
            <a:r>
              <a:rPr lang="en-US" sz="1385" dirty="0" err="1">
                <a:latin typeface="Arial Rounded MT Bold" panose="020F0704030504030204" pitchFamily="34" charset="0"/>
              </a:rPr>
              <a:t>pekerjaan</a:t>
            </a:r>
            <a:r>
              <a:rPr lang="en-US" sz="1385" dirty="0">
                <a:latin typeface="Arial Rounded MT Bold" panose="020F0704030504030204" pitchFamily="34" charset="0"/>
              </a:rPr>
              <a:t> dan/</a:t>
            </a:r>
            <a:r>
              <a:rPr lang="en-US" sz="1385" dirty="0" err="1">
                <a:latin typeface="Arial Rounded MT Bold" panose="020F0704030504030204" pitchFamily="34" charset="0"/>
              </a:rPr>
              <a:t>atau</a:t>
            </a:r>
            <a:r>
              <a:rPr lang="en-US" sz="1385" dirty="0">
                <a:latin typeface="Arial Rounded MT Bold" panose="020F0704030504030204" pitchFamily="34" charset="0"/>
              </a:rPr>
              <a:t> </a:t>
            </a:r>
            <a:r>
              <a:rPr lang="en-US" sz="1385" dirty="0" err="1">
                <a:latin typeface="Arial Rounded MT Bold" panose="020F0704030504030204" pitchFamily="34" charset="0"/>
              </a:rPr>
              <a:t>penjualan</a:t>
            </a:r>
            <a:r>
              <a:rPr lang="en-US" sz="1385" dirty="0">
                <a:latin typeface="Arial Rounded MT Bold" panose="020F0704030504030204" pitchFamily="34" charset="0"/>
              </a:rPr>
              <a:t> </a:t>
            </a:r>
            <a:r>
              <a:rPr lang="en-US" sz="1385" dirty="0" err="1">
                <a:latin typeface="Arial Rounded MT Bold" panose="020F0704030504030204" pitchFamily="34" charset="0"/>
              </a:rPr>
              <a:t>jasa</a:t>
            </a:r>
            <a:r>
              <a:rPr lang="en-US" sz="1385" dirty="0">
                <a:latin typeface="Arial Rounded MT Bold" panose="020F0704030504030204" pitchFamily="34" charset="0"/>
              </a:rPr>
              <a:t>;</a:t>
            </a:r>
            <a:endParaRPr lang="id-ID" sz="1385" dirty="0">
              <a:latin typeface="Arial Rounded MT Bold" panose="020F0704030504030204" pitchFamily="34" charset="0"/>
            </a:endParaRPr>
          </a:p>
          <a:p>
            <a:pPr marL="574040" lvl="1" indent="-316865">
              <a:buFont typeface="+mj-lt"/>
              <a:buAutoNum type="arabicParenR"/>
            </a:pPr>
            <a:r>
              <a:rPr lang="en-US" sz="1385" dirty="0" err="1">
                <a:latin typeface="Arial Rounded MT Bold" panose="020F0704030504030204" pitchFamily="34" charset="0"/>
              </a:rPr>
              <a:t>menyimpan</a:t>
            </a:r>
            <a:r>
              <a:rPr lang="en-US" sz="1385" dirty="0">
                <a:latin typeface="Arial Rounded MT Bold" panose="020F0704030504030204" pitchFamily="34" charset="0"/>
              </a:rPr>
              <a:t> uang pada </a:t>
            </a:r>
            <a:r>
              <a:rPr lang="en-US" sz="1385" dirty="0" err="1">
                <a:latin typeface="Arial Rounded MT Bold" panose="020F0704030504030204" pitchFamily="34" charset="0"/>
              </a:rPr>
              <a:t>suatu</a:t>
            </a:r>
            <a:r>
              <a:rPr lang="en-US" sz="1385" dirty="0">
                <a:latin typeface="Arial Rounded MT Bold" panose="020F0704030504030204" pitchFamily="34" charset="0"/>
              </a:rPr>
              <a:t> bank </a:t>
            </a:r>
            <a:r>
              <a:rPr lang="en-US" sz="1385" dirty="0" err="1">
                <a:latin typeface="Arial Rounded MT Bold" panose="020F0704030504030204" pitchFamily="34" charset="0"/>
              </a:rPr>
              <a:t>atau</a:t>
            </a:r>
            <a:r>
              <a:rPr lang="en-US" sz="1385" dirty="0">
                <a:latin typeface="Arial Rounded MT Bold" panose="020F0704030504030204" pitchFamily="34" charset="0"/>
              </a:rPr>
              <a:t> </a:t>
            </a:r>
            <a:r>
              <a:rPr lang="en-US" sz="1385" dirty="0" err="1">
                <a:latin typeface="Arial Rounded MT Bold" panose="020F0704030504030204" pitchFamily="34" charset="0"/>
              </a:rPr>
              <a:t>lembaga</a:t>
            </a:r>
            <a:r>
              <a:rPr lang="en-US" sz="1385" dirty="0">
                <a:latin typeface="Arial Rounded MT Bold" panose="020F0704030504030204" pitchFamily="34" charset="0"/>
              </a:rPr>
              <a:t> </a:t>
            </a:r>
            <a:r>
              <a:rPr lang="en-US" sz="1385" dirty="0" err="1">
                <a:latin typeface="Arial Rounded MT Bold" panose="020F0704030504030204" pitchFamily="34" charset="0"/>
              </a:rPr>
              <a:t>keuangan</a:t>
            </a:r>
            <a:r>
              <a:rPr lang="en-US" sz="1385" dirty="0">
                <a:latin typeface="Arial Rounded MT Bold" panose="020F0704030504030204" pitchFamily="34" charset="0"/>
              </a:rPr>
              <a:t> </a:t>
            </a:r>
            <a:r>
              <a:rPr lang="en-US" sz="1385" dirty="0" err="1">
                <a:latin typeface="Arial Rounded MT Bold" panose="020F0704030504030204" pitchFamily="34" charset="0"/>
              </a:rPr>
              <a:t>lainnya</a:t>
            </a:r>
            <a:r>
              <a:rPr lang="en-US" sz="1385" dirty="0">
                <a:latin typeface="Arial Rounded MT Bold" panose="020F0704030504030204" pitchFamily="34" charset="0"/>
              </a:rPr>
              <a:t> </a:t>
            </a:r>
            <a:r>
              <a:rPr lang="en-US" sz="1385" dirty="0" err="1">
                <a:latin typeface="Arial Rounded MT Bold" panose="020F0704030504030204" pitchFamily="34" charset="0"/>
              </a:rPr>
              <a:t>atas</a:t>
            </a:r>
            <a:r>
              <a:rPr lang="en-US" sz="1385" dirty="0">
                <a:latin typeface="Arial Rounded MT Bold" panose="020F0704030504030204" pitchFamily="34" charset="0"/>
              </a:rPr>
              <a:t> </a:t>
            </a:r>
            <a:r>
              <a:rPr lang="en-US" sz="1385" dirty="0" err="1">
                <a:latin typeface="Arial Rounded MT Bold" panose="020F0704030504030204" pitchFamily="34" charset="0"/>
              </a:rPr>
              <a:t>nama</a:t>
            </a:r>
            <a:r>
              <a:rPr lang="en-US" sz="1385" dirty="0">
                <a:latin typeface="Arial Rounded MT Bold" panose="020F0704030504030204" pitchFamily="34" charset="0"/>
              </a:rPr>
              <a:t> </a:t>
            </a:r>
            <a:r>
              <a:rPr lang="en-US" sz="1385" dirty="0" err="1">
                <a:latin typeface="Arial Rounded MT Bold" panose="020F0704030504030204" pitchFamily="34" charset="0"/>
              </a:rPr>
              <a:t>pribadi</a:t>
            </a:r>
            <a:r>
              <a:rPr lang="en-US" sz="1385" dirty="0">
                <a:latin typeface="Arial Rounded MT Bold" panose="020F0704030504030204" pitchFamily="34" charset="0"/>
              </a:rPr>
              <a:t> </a:t>
            </a:r>
            <a:r>
              <a:rPr lang="en-US" sz="1385" dirty="0" err="1">
                <a:latin typeface="Arial Rounded MT Bold" panose="020F0704030504030204" pitchFamily="34" charset="0"/>
              </a:rPr>
              <a:t>baik</a:t>
            </a:r>
            <a:r>
              <a:rPr lang="en-US" sz="1385" dirty="0">
                <a:latin typeface="Arial Rounded MT Bold" panose="020F0704030504030204" pitchFamily="34" charset="0"/>
              </a:rPr>
              <a:t> </a:t>
            </a:r>
            <a:r>
              <a:rPr lang="en-US" sz="1385" dirty="0" err="1">
                <a:latin typeface="Arial Rounded MT Bold" panose="020F0704030504030204" pitchFamily="34" charset="0"/>
              </a:rPr>
              <a:t>secara</a:t>
            </a:r>
            <a:r>
              <a:rPr lang="en-US" sz="1385" dirty="0">
                <a:latin typeface="Arial Rounded MT Bold" panose="020F0704030504030204" pitchFamily="34" charset="0"/>
              </a:rPr>
              <a:t> </a:t>
            </a:r>
            <a:r>
              <a:rPr lang="en-US" sz="1385" dirty="0" err="1">
                <a:latin typeface="Arial Rounded MT Bold" panose="020F0704030504030204" pitchFamily="34" charset="0"/>
              </a:rPr>
              <a:t>langsung</a:t>
            </a:r>
            <a:r>
              <a:rPr lang="en-US" sz="1385" dirty="0">
                <a:latin typeface="Arial Rounded MT Bold" panose="020F0704030504030204" pitchFamily="34" charset="0"/>
              </a:rPr>
              <a:t> </a:t>
            </a:r>
            <a:r>
              <a:rPr lang="en-US" sz="1385" dirty="0" err="1">
                <a:latin typeface="Arial Rounded MT Bold" panose="020F0704030504030204" pitchFamily="34" charset="0"/>
              </a:rPr>
              <a:t>maupun</a:t>
            </a:r>
            <a:r>
              <a:rPr lang="en-US" sz="1385" dirty="0">
                <a:latin typeface="Arial Rounded MT Bold" panose="020F0704030504030204" pitchFamily="34" charset="0"/>
              </a:rPr>
              <a:t> </a:t>
            </a:r>
            <a:r>
              <a:rPr lang="en-US" sz="1385" dirty="0" err="1">
                <a:latin typeface="Arial Rounded MT Bold" panose="020F0704030504030204" pitchFamily="34" charset="0"/>
              </a:rPr>
              <a:t>tidak</a:t>
            </a:r>
            <a:r>
              <a:rPr lang="en-US" sz="1385" dirty="0">
                <a:latin typeface="Arial Rounded MT Bold" panose="020F0704030504030204" pitchFamily="34" charset="0"/>
              </a:rPr>
              <a:t> </a:t>
            </a:r>
            <a:r>
              <a:rPr lang="en-US" sz="1385" dirty="0" err="1">
                <a:latin typeface="Arial Rounded MT Bold" panose="020F0704030504030204" pitchFamily="34" charset="0"/>
              </a:rPr>
              <a:t>langsung</a:t>
            </a:r>
            <a:r>
              <a:rPr lang="en-US" sz="1385" dirty="0">
                <a:latin typeface="Arial Rounded MT Bold" panose="020F0704030504030204" pitchFamily="34" charset="0"/>
              </a:rPr>
              <a:t>; dan</a:t>
            </a:r>
            <a:endParaRPr lang="id-ID" sz="1385" dirty="0">
              <a:latin typeface="Arial Rounded MT Bold" panose="020F0704030504030204" pitchFamily="34" charset="0"/>
            </a:endParaRPr>
          </a:p>
          <a:p>
            <a:pPr marL="574040" lvl="1" indent="-316865">
              <a:lnSpc>
                <a:spcPct val="100000"/>
              </a:lnSpc>
              <a:spcBef>
                <a:spcPts val="0"/>
              </a:spcBef>
              <a:buFont typeface="+mj-lt"/>
              <a:buAutoNum type="arabicParenR"/>
            </a:pPr>
            <a:r>
              <a:rPr lang="en-US" sz="1385" dirty="0" err="1">
                <a:latin typeface="Arial Rounded MT Bold" panose="020F0704030504030204" pitchFamily="34" charset="0"/>
              </a:rPr>
              <a:t>larangan</a:t>
            </a:r>
            <a:r>
              <a:rPr lang="en-US" sz="1385" dirty="0">
                <a:latin typeface="Arial Rounded MT Bold" panose="020F0704030504030204" pitchFamily="34" charset="0"/>
              </a:rPr>
              <a:t>  </a:t>
            </a:r>
            <a:r>
              <a:rPr lang="en-US" sz="1385" dirty="0" err="1">
                <a:latin typeface="Arial Rounded MT Bold" panose="020F0704030504030204" pitchFamily="34" charset="0"/>
              </a:rPr>
              <a:t>berlaku</a:t>
            </a:r>
            <a:r>
              <a:rPr lang="en-US" sz="1385" dirty="0">
                <a:latin typeface="Arial Rounded MT Bold" panose="020F0704030504030204" pitchFamily="34" charset="0"/>
              </a:rPr>
              <a:t>  juga  </a:t>
            </a:r>
            <a:r>
              <a:rPr lang="en-US" sz="1385" dirty="0" err="1">
                <a:latin typeface="Arial Rounded MT Bold" panose="020F0704030504030204" pitchFamily="34" charset="0"/>
              </a:rPr>
              <a:t>terhadap</a:t>
            </a:r>
            <a:r>
              <a:rPr lang="en-US" sz="1385" dirty="0">
                <a:latin typeface="Arial Rounded MT Bold" panose="020F0704030504030204" pitchFamily="34" charset="0"/>
              </a:rPr>
              <a:t>  </a:t>
            </a:r>
            <a:r>
              <a:rPr lang="en-US" sz="1385" dirty="0" err="1">
                <a:latin typeface="Arial Rounded MT Bold" panose="020F0704030504030204" pitchFamily="34" charset="0"/>
              </a:rPr>
              <a:t>Bendahara</a:t>
            </a:r>
            <a:r>
              <a:rPr lang="en-US" sz="1385" dirty="0">
                <a:latin typeface="Arial Rounded MT Bold" panose="020F0704030504030204" pitchFamily="34" charset="0"/>
              </a:rPr>
              <a:t>  </a:t>
            </a:r>
            <a:r>
              <a:rPr lang="en-US" sz="1385" dirty="0" err="1">
                <a:latin typeface="Arial Rounded MT Bold" panose="020F0704030504030204" pitchFamily="34" charset="0"/>
              </a:rPr>
              <a:t>Penerimaan</a:t>
            </a:r>
            <a:r>
              <a:rPr lang="en-US" sz="1385" dirty="0">
                <a:latin typeface="Arial Rounded MT Bold" panose="020F0704030504030204" pitchFamily="34" charset="0"/>
              </a:rPr>
              <a:t> </a:t>
            </a:r>
            <a:r>
              <a:rPr lang="en-US" sz="1385" dirty="0" err="1">
                <a:latin typeface="Arial Rounded MT Bold" panose="020F0704030504030204" pitchFamily="34" charset="0"/>
              </a:rPr>
              <a:t>Pembantu</a:t>
            </a:r>
            <a:r>
              <a:rPr lang="en-US" sz="1385" dirty="0">
                <a:latin typeface="Arial Rounded MT Bold" panose="020F0704030504030204" pitchFamily="34" charset="0"/>
              </a:rPr>
              <a:t>, </a:t>
            </a:r>
            <a:r>
              <a:rPr lang="en-US" sz="1385" dirty="0" err="1">
                <a:latin typeface="Arial Rounded MT Bold" panose="020F0704030504030204" pitchFamily="34" charset="0"/>
              </a:rPr>
              <a:t>Bendahara</a:t>
            </a:r>
            <a:r>
              <a:rPr lang="en-US" sz="1385" dirty="0">
                <a:latin typeface="Arial Rounded MT Bold" panose="020F0704030504030204" pitchFamily="34" charset="0"/>
              </a:rPr>
              <a:t> </a:t>
            </a:r>
            <a:r>
              <a:rPr lang="en-US" sz="1385" dirty="0" err="1">
                <a:latin typeface="Arial Rounded MT Bold" panose="020F0704030504030204" pitchFamily="34" charset="0"/>
              </a:rPr>
              <a:t>Pengeluaran</a:t>
            </a:r>
            <a:r>
              <a:rPr lang="en-US" sz="1385" dirty="0">
                <a:latin typeface="Arial Rounded MT Bold" panose="020F0704030504030204" pitchFamily="34" charset="0"/>
              </a:rPr>
              <a:t> </a:t>
            </a:r>
            <a:r>
              <a:rPr lang="en-US" sz="1385" dirty="0" err="1">
                <a:latin typeface="Arial Rounded MT Bold" panose="020F0704030504030204" pitchFamily="34" charset="0"/>
              </a:rPr>
              <a:t>Pembantu</a:t>
            </a:r>
            <a:r>
              <a:rPr lang="en-US" sz="1385" dirty="0">
                <a:latin typeface="Arial Rounded MT Bold" panose="020F0704030504030204" pitchFamily="34" charset="0"/>
              </a:rPr>
              <a:t> dan </a:t>
            </a:r>
            <a:r>
              <a:rPr lang="en-US" sz="1385" dirty="0" err="1">
                <a:latin typeface="Arial Rounded MT Bold" panose="020F0704030504030204" pitchFamily="34" charset="0"/>
              </a:rPr>
              <a:t>Bendahara</a:t>
            </a:r>
            <a:r>
              <a:rPr lang="en-US" sz="1385" dirty="0">
                <a:latin typeface="Arial Rounded MT Bold" panose="020F0704030504030204" pitchFamily="34" charset="0"/>
              </a:rPr>
              <a:t> </a:t>
            </a:r>
            <a:r>
              <a:rPr lang="en-US" sz="1385" dirty="0" err="1">
                <a:latin typeface="Arial Rounded MT Bold" panose="020F0704030504030204" pitchFamily="34" charset="0"/>
              </a:rPr>
              <a:t>Khusus</a:t>
            </a:r>
            <a:r>
              <a:rPr lang="en-US" sz="1385" dirty="0">
                <a:latin typeface="Arial Rounded MT Bold" panose="020F0704030504030204" pitchFamily="34" charset="0"/>
              </a:rPr>
              <a:t>.</a:t>
            </a:r>
            <a:endParaRPr lang="id-ID" sz="1385" dirty="0">
              <a:latin typeface="Arial Rounded MT Bold" panose="020F0704030504030204" pitchFamily="34" charset="0"/>
            </a:endParaRPr>
          </a:p>
          <a:p>
            <a:pPr marL="247015" indent="-247015" algn="just">
              <a:buNone/>
            </a:pPr>
            <a:r>
              <a:rPr lang="en-US" sz="1385" dirty="0">
                <a:latin typeface="Arial Rounded MT Bold" panose="020F0704030504030204" pitchFamily="34" charset="0"/>
              </a:rPr>
              <a:t>u.	</a:t>
            </a:r>
            <a:r>
              <a:rPr lang="en-US" sz="1385" dirty="0" err="1">
                <a:latin typeface="Arial Rounded MT Bold" panose="020F0704030504030204" pitchFamily="34" charset="0"/>
              </a:rPr>
              <a:t>Larangan</a:t>
            </a:r>
            <a:r>
              <a:rPr lang="en-US" sz="1385" dirty="0">
                <a:latin typeface="Arial Rounded MT Bold" panose="020F0704030504030204" pitchFamily="34" charset="0"/>
              </a:rPr>
              <a:t>  </a:t>
            </a:r>
            <a:r>
              <a:rPr lang="en-US" sz="1385" dirty="0" err="1">
                <a:latin typeface="Arial Rounded MT Bold" panose="020F0704030504030204" pitchFamily="34" charset="0"/>
              </a:rPr>
              <a:t>bagi</a:t>
            </a:r>
            <a:r>
              <a:rPr lang="en-US" sz="1385" dirty="0">
                <a:latin typeface="Arial Rounded MT Bold" panose="020F0704030504030204" pitchFamily="34" charset="0"/>
              </a:rPr>
              <a:t>  </a:t>
            </a:r>
            <a:r>
              <a:rPr lang="en-US" sz="1385" dirty="0" err="1">
                <a:latin typeface="Arial Rounded MT Bold" panose="020F0704030504030204" pitchFamily="34" charset="0"/>
              </a:rPr>
              <a:t>Bendahara</a:t>
            </a:r>
            <a:r>
              <a:rPr lang="en-US" sz="1385" dirty="0">
                <a:latin typeface="Arial Rounded MT Bold" panose="020F0704030504030204" pitchFamily="34" charset="0"/>
              </a:rPr>
              <a:t> </a:t>
            </a:r>
            <a:r>
              <a:rPr lang="en-US" sz="1385" dirty="0" err="1">
                <a:latin typeface="Arial Rounded MT Bold" panose="020F0704030504030204" pitchFamily="34" charset="0"/>
              </a:rPr>
              <a:t>Penerimaan</a:t>
            </a:r>
            <a:r>
              <a:rPr lang="en-US" sz="1385" dirty="0">
                <a:latin typeface="Arial Rounded MT Bold" panose="020F0704030504030204" pitchFamily="34" charset="0"/>
              </a:rPr>
              <a:t>,  </a:t>
            </a:r>
            <a:r>
              <a:rPr lang="en-US" sz="1385" dirty="0" err="1">
                <a:latin typeface="Arial Rounded MT Bold" panose="020F0704030504030204" pitchFamily="34" charset="0"/>
              </a:rPr>
              <a:t>Bendahara</a:t>
            </a:r>
            <a:r>
              <a:rPr lang="en-US" sz="1385" dirty="0">
                <a:latin typeface="Arial Rounded MT Bold" panose="020F0704030504030204" pitchFamily="34" charset="0"/>
              </a:rPr>
              <a:t>  </a:t>
            </a:r>
            <a:r>
              <a:rPr lang="en-US" sz="1385" dirty="0" err="1">
                <a:latin typeface="Arial Rounded MT Bold" panose="020F0704030504030204" pitchFamily="34" charset="0"/>
              </a:rPr>
              <a:t>Penerimaan</a:t>
            </a:r>
            <a:r>
              <a:rPr lang="en-US" sz="1385" dirty="0">
                <a:latin typeface="Arial Rounded MT Bold" panose="020F0704030504030204" pitchFamily="34" charset="0"/>
              </a:rPr>
              <a:t> </a:t>
            </a:r>
            <a:r>
              <a:rPr lang="en-US" sz="1385" dirty="0" err="1">
                <a:latin typeface="Arial Rounded MT Bold" panose="020F0704030504030204" pitchFamily="34" charset="0"/>
              </a:rPr>
              <a:t>Pembantu</a:t>
            </a:r>
            <a:r>
              <a:rPr lang="en-US" sz="1385" dirty="0">
                <a:latin typeface="Arial Rounded MT Bold" panose="020F0704030504030204" pitchFamily="34" charset="0"/>
              </a:rPr>
              <a:t>, </a:t>
            </a:r>
            <a:r>
              <a:rPr lang="en-US" sz="1385" dirty="0" err="1">
                <a:latin typeface="Arial Rounded MT Bold" panose="020F0704030504030204" pitchFamily="34" charset="0"/>
              </a:rPr>
              <a:t>Bendahara</a:t>
            </a:r>
            <a:r>
              <a:rPr lang="en-US" sz="1385" dirty="0">
                <a:latin typeface="Arial Rounded MT Bold" panose="020F0704030504030204" pitchFamily="34" charset="0"/>
              </a:rPr>
              <a:t> </a:t>
            </a:r>
            <a:r>
              <a:rPr lang="en-US" sz="1385" dirty="0" err="1">
                <a:latin typeface="Arial Rounded MT Bold" panose="020F0704030504030204" pitchFamily="34" charset="0"/>
              </a:rPr>
              <a:t>Pengeluaran</a:t>
            </a:r>
            <a:r>
              <a:rPr lang="en-US" sz="1385" dirty="0">
                <a:latin typeface="Arial Rounded MT Bold" panose="020F0704030504030204" pitchFamily="34" charset="0"/>
              </a:rPr>
              <a:t> dan </a:t>
            </a:r>
            <a:r>
              <a:rPr lang="en-US" sz="1385" dirty="0" err="1">
                <a:latin typeface="Arial Rounded MT Bold" panose="020F0704030504030204" pitchFamily="34" charset="0"/>
              </a:rPr>
              <a:t>Bendahara</a:t>
            </a:r>
            <a:r>
              <a:rPr lang="en-US" sz="1385" dirty="0">
                <a:latin typeface="Arial Rounded MT Bold" panose="020F0704030504030204" pitchFamily="34" charset="0"/>
              </a:rPr>
              <a:t> </a:t>
            </a:r>
            <a:r>
              <a:rPr lang="en-US" sz="1385" dirty="0" err="1">
                <a:latin typeface="Arial Rounded MT Bold" panose="020F0704030504030204" pitchFamily="34" charset="0"/>
              </a:rPr>
              <a:t>Pengeluaran</a:t>
            </a:r>
            <a:r>
              <a:rPr lang="en-US" sz="1385" dirty="0">
                <a:latin typeface="Arial Rounded MT Bold" panose="020F0704030504030204" pitchFamily="34" charset="0"/>
              </a:rPr>
              <a:t> </a:t>
            </a:r>
            <a:r>
              <a:rPr lang="en-US" sz="1385" dirty="0" err="1">
                <a:latin typeface="Arial Rounded MT Bold" panose="020F0704030504030204" pitchFamily="34" charset="0"/>
              </a:rPr>
              <a:t>Pembantu</a:t>
            </a:r>
            <a:r>
              <a:rPr lang="en-US" sz="1385" dirty="0">
                <a:latin typeface="Arial Rounded MT Bold" panose="020F0704030504030204" pitchFamily="34" charset="0"/>
              </a:rPr>
              <a:t> </a:t>
            </a:r>
            <a:r>
              <a:rPr lang="en-US" sz="1385" dirty="0" err="1">
                <a:latin typeface="Arial Rounded MT Bold" panose="020F0704030504030204" pitchFamily="34" charset="0"/>
              </a:rPr>
              <a:t>dilakukan</a:t>
            </a:r>
            <a:r>
              <a:rPr lang="en-US" sz="1385" dirty="0">
                <a:latin typeface="Arial Rounded MT Bold" panose="020F0704030504030204" pitchFamily="34" charset="0"/>
              </a:rPr>
              <a:t> </a:t>
            </a:r>
            <a:r>
              <a:rPr lang="en-US" sz="1385" dirty="0" err="1">
                <a:latin typeface="Arial Rounded MT Bold" panose="020F0704030504030204" pitchFamily="34" charset="0"/>
              </a:rPr>
              <a:t>terhadap</a:t>
            </a:r>
            <a:r>
              <a:rPr lang="en-US" sz="1385" dirty="0">
                <a:latin typeface="Arial Rounded MT Bold" panose="020F0704030504030204" pitchFamily="34" charset="0"/>
              </a:rPr>
              <a:t> </a:t>
            </a:r>
            <a:r>
              <a:rPr lang="en-US" sz="1385" dirty="0" err="1">
                <a:latin typeface="Arial Rounded MT Bold" panose="020F0704030504030204" pitchFamily="34" charset="0"/>
              </a:rPr>
              <a:t>kegiatan</a:t>
            </a:r>
            <a:r>
              <a:rPr lang="en-US" sz="1385" dirty="0">
                <a:latin typeface="Arial Rounded MT Bold" panose="020F0704030504030204" pitchFamily="34" charset="0"/>
              </a:rPr>
              <a:t>, sub </a:t>
            </a:r>
            <a:r>
              <a:rPr lang="en-US" sz="1385" dirty="0" err="1">
                <a:latin typeface="Arial Rounded MT Bold" panose="020F0704030504030204" pitchFamily="34" charset="0"/>
              </a:rPr>
              <a:t>kegiatan</a:t>
            </a:r>
            <a:r>
              <a:rPr lang="en-US" sz="1385" dirty="0">
                <a:latin typeface="Arial Rounded MT Bold" panose="020F0704030504030204" pitchFamily="34" charset="0"/>
              </a:rPr>
              <a:t>, </a:t>
            </a:r>
            <a:r>
              <a:rPr lang="en-US" sz="1385" dirty="0" err="1">
                <a:latin typeface="Arial Rounded MT Bold" panose="020F0704030504030204" pitchFamily="34" charset="0"/>
              </a:rPr>
              <a:t>tindakan</a:t>
            </a:r>
            <a:r>
              <a:rPr lang="en-US" sz="1385" dirty="0">
                <a:latin typeface="Arial Rounded MT Bold" panose="020F0704030504030204" pitchFamily="34" charset="0"/>
              </a:rPr>
              <a:t>, dan/</a:t>
            </a:r>
            <a:r>
              <a:rPr lang="en-US" sz="1385" dirty="0" err="1">
                <a:latin typeface="Arial Rounded MT Bold" panose="020F0704030504030204" pitchFamily="34" charset="0"/>
              </a:rPr>
              <a:t>atau</a:t>
            </a:r>
            <a:r>
              <a:rPr lang="id-ID" sz="1385" dirty="0">
                <a:latin typeface="Arial Rounded MT Bold" panose="020F0704030504030204" pitchFamily="34" charset="0"/>
              </a:rPr>
              <a:t> </a:t>
            </a:r>
            <a:r>
              <a:rPr lang="en-US" sz="1385" dirty="0" err="1">
                <a:latin typeface="Arial Rounded MT Bold" panose="020F0704030504030204" pitchFamily="34" charset="0"/>
              </a:rPr>
              <a:t>aktivitas</a:t>
            </a:r>
            <a:r>
              <a:rPr lang="en-US" sz="1385" dirty="0">
                <a:latin typeface="Arial Rounded MT Bold" panose="020F0704030504030204" pitchFamily="34" charset="0"/>
              </a:rPr>
              <a:t>  </a:t>
            </a:r>
            <a:r>
              <a:rPr lang="en-US" sz="1385" dirty="0" err="1">
                <a:latin typeface="Arial Rounded MT Bold" panose="020F0704030504030204" pitchFamily="34" charset="0"/>
              </a:rPr>
              <a:t>lainnya</a:t>
            </a:r>
            <a:r>
              <a:rPr lang="en-US" sz="1385" dirty="0">
                <a:latin typeface="Arial Rounded MT Bold" panose="020F0704030504030204" pitchFamily="34" charset="0"/>
              </a:rPr>
              <a:t>  yang  </a:t>
            </a:r>
            <a:r>
              <a:rPr lang="en-US" sz="1385" dirty="0" err="1">
                <a:latin typeface="Arial Rounded MT Bold" panose="020F0704030504030204" pitchFamily="34" charset="0"/>
              </a:rPr>
              <a:t>berkaitan</a:t>
            </a:r>
            <a:r>
              <a:rPr lang="en-US" sz="1385" dirty="0">
                <a:latin typeface="Arial Rounded MT Bold" panose="020F0704030504030204" pitchFamily="34" charset="0"/>
              </a:rPr>
              <a:t>  </a:t>
            </a:r>
            <a:r>
              <a:rPr lang="en-US" sz="1385" dirty="0" err="1">
                <a:latin typeface="Arial Rounded MT Bold" panose="020F0704030504030204" pitchFamily="34" charset="0"/>
              </a:rPr>
              <a:t>langsung</a:t>
            </a:r>
            <a:r>
              <a:rPr lang="en-US" sz="1385" dirty="0">
                <a:latin typeface="Arial Rounded MT Bold" panose="020F0704030504030204" pitchFamily="34" charset="0"/>
              </a:rPr>
              <a:t>  </a:t>
            </a:r>
            <a:r>
              <a:rPr lang="en-US" sz="1385" dirty="0" err="1">
                <a:latin typeface="Arial Rounded MT Bold" panose="020F0704030504030204" pitchFamily="34" charset="0"/>
              </a:rPr>
              <a:t>dengan</a:t>
            </a:r>
            <a:r>
              <a:rPr lang="en-US" sz="1385" dirty="0">
                <a:latin typeface="Arial Rounded MT Bold" panose="020F0704030504030204" pitchFamily="34" charset="0"/>
              </a:rPr>
              <a:t> </a:t>
            </a:r>
            <a:r>
              <a:rPr lang="en-US" sz="1385" dirty="0" err="1">
                <a:latin typeface="Arial Rounded MT Bold" panose="020F0704030504030204" pitchFamily="34" charset="0"/>
              </a:rPr>
              <a:t>pelaksanaan</a:t>
            </a:r>
            <a:r>
              <a:rPr lang="en-US" sz="1385" dirty="0">
                <a:latin typeface="Arial Rounded MT Bold" panose="020F0704030504030204" pitchFamily="34" charset="0"/>
              </a:rPr>
              <a:t> APBD.</a:t>
            </a:r>
            <a:endParaRPr lang="id-ID" sz="1385" dirty="0">
              <a:latin typeface="Arial Rounded MT Bold" panose="020F0704030504030204" pitchFamily="34" charset="0"/>
            </a:endParaRPr>
          </a:p>
          <a:p>
            <a:pPr marL="316865" indent="-316865" algn="just">
              <a:buFont typeface="+mj-lt"/>
              <a:buAutoNum type="alphaLcPeriod" startAt="14"/>
            </a:pPr>
            <a:endParaRPr lang="id-ID" sz="1385" dirty="0">
              <a:latin typeface="Arial Rounded MT Bold" panose="020F0704030504030204" pitchFamily="34" charset="0"/>
            </a:endParaRPr>
          </a:p>
          <a:p>
            <a:pPr marL="0" indent="0" algn="just">
              <a:buNone/>
            </a:pPr>
            <a:endParaRPr lang="id-ID" sz="1385" dirty="0">
              <a:latin typeface="Arial Rounded MT Bold" panose="020F0704030504030204" pitchFamily="34" charset="0"/>
            </a:endParaRPr>
          </a:p>
          <a:p>
            <a:pPr marL="316865" indent="-316865" algn="just">
              <a:buFont typeface="+mj-lt"/>
              <a:buAutoNum type="alphaLcPeriod" startAt="12"/>
            </a:pPr>
            <a:endParaRPr lang="id-ID" sz="1385" dirty="0">
              <a:latin typeface="Arial Rounded MT Bold" panose="020F0704030504030204" pitchFamily="34" charset="0"/>
            </a:endParaRPr>
          </a:p>
          <a:p>
            <a:pPr marL="0" indent="0">
              <a:buNone/>
            </a:pPr>
            <a:br>
              <a:rPr lang="en-US" sz="1385" dirty="0">
                <a:latin typeface="Arial Rounded MT Bold" panose="020F0704030504030204" pitchFamily="34" charset="0"/>
              </a:rPr>
            </a:br>
            <a:endParaRPr lang="id-ID" sz="1385" dirty="0">
              <a:latin typeface="Arial Rounded MT Bold" panose="020F0704030504030204" pitchFamily="34" charset="0"/>
            </a:endParaRPr>
          </a:p>
        </p:txBody>
      </p:sp>
      <p:sp>
        <p:nvSpPr>
          <p:cNvPr id="2" name="Title 1"/>
          <p:cNvSpPr>
            <a:spLocks noGrp="1"/>
          </p:cNvSpPr>
          <p:nvPr>
            <p:ph type="title"/>
          </p:nvPr>
        </p:nvSpPr>
        <p:spPr>
          <a:xfrm>
            <a:off x="755576" y="116633"/>
            <a:ext cx="7704856" cy="576064"/>
          </a:xfrm>
        </p:spPr>
        <p:txBody>
          <a:bodyPr/>
          <a:lstStyle/>
          <a:p>
            <a:pPr algn="ctr"/>
            <a:r>
              <a:rPr lang="en-US" b="1" dirty="0"/>
              <a:t>BENDAHARA PENGELUARAN (4)</a:t>
            </a:r>
            <a:endParaRPr lang="id-ID" b="1" dirty="0"/>
          </a:p>
        </p:txBody>
      </p:sp>
    </p:spTree>
  </p:cSld>
  <p:clrMapOvr>
    <a:masterClrMapping/>
  </p:clrMapOvr>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1998"/>
            <a:ext cx="7620000" cy="5674165"/>
          </a:xfrm>
        </p:spPr>
        <p:txBody>
          <a:bodyPr>
            <a:normAutofit fontScale="92500" lnSpcReduction="10000"/>
          </a:bodyPr>
          <a:lstStyle/>
          <a:p>
            <a:r>
              <a:rPr lang="en-US" sz="2800" dirty="0"/>
              <a:t>2) </a:t>
            </a:r>
            <a:r>
              <a:rPr lang="en-US" sz="2800" dirty="0" err="1">
                <a:solidFill>
                  <a:srgbClr val="0000FF"/>
                </a:solidFill>
              </a:rPr>
              <a:t>Penyampaian</a:t>
            </a:r>
            <a:r>
              <a:rPr lang="en-US" sz="2800" dirty="0">
                <a:solidFill>
                  <a:srgbClr val="0000FF"/>
                </a:solidFill>
              </a:rPr>
              <a:t> LPJ </a:t>
            </a:r>
            <a:r>
              <a:rPr lang="en-US" sz="2800" dirty="0" err="1">
                <a:solidFill>
                  <a:srgbClr val="0000FF"/>
                </a:solidFill>
              </a:rPr>
              <a:t>Administratif</a:t>
            </a:r>
            <a:endParaRPr lang="en-US" sz="2800" dirty="0">
              <a:solidFill>
                <a:srgbClr val="0000FF"/>
              </a:solidFill>
            </a:endParaRPr>
          </a:p>
          <a:p>
            <a:pPr marL="514350" indent="-514350">
              <a:buFont typeface="+mj-lt"/>
              <a:buAutoNum type="alphaLcPeriod"/>
            </a:pPr>
            <a:r>
              <a:rPr lang="en-US" sz="2800" dirty="0"/>
              <a:t>BP </a:t>
            </a:r>
            <a:r>
              <a:rPr lang="en-US" sz="2800" dirty="0" err="1"/>
              <a:t>menyampaikan</a:t>
            </a:r>
            <a:r>
              <a:rPr lang="en-US" sz="2800" dirty="0"/>
              <a:t> LPJ </a:t>
            </a:r>
            <a:r>
              <a:rPr lang="en-US" sz="2800" dirty="0" err="1"/>
              <a:t>Bendahara</a:t>
            </a:r>
            <a:r>
              <a:rPr lang="en-US" sz="2800" dirty="0"/>
              <a:t> </a:t>
            </a:r>
            <a:r>
              <a:rPr lang="en-US" sz="2800" dirty="0" err="1"/>
              <a:t>kepada</a:t>
            </a:r>
            <a:r>
              <a:rPr lang="en-US" sz="2800" dirty="0"/>
              <a:t> PA </a:t>
            </a:r>
            <a:r>
              <a:rPr lang="en-US" sz="2800" dirty="0" err="1"/>
              <a:t>melalui</a:t>
            </a:r>
            <a:r>
              <a:rPr lang="en-US" sz="2800" dirty="0"/>
              <a:t> PPK-SKPD paling </a:t>
            </a:r>
            <a:r>
              <a:rPr lang="en-US" sz="2800" dirty="0" err="1"/>
              <a:t>lambat</a:t>
            </a:r>
            <a:r>
              <a:rPr lang="en-US" sz="2800" dirty="0"/>
              <a:t> </a:t>
            </a:r>
            <a:r>
              <a:rPr lang="en-US" sz="2800" dirty="0" err="1"/>
              <a:t>tanggal</a:t>
            </a:r>
            <a:r>
              <a:rPr lang="en-US" sz="2800" dirty="0"/>
              <a:t> </a:t>
            </a:r>
            <a:r>
              <a:rPr lang="en-US" sz="2800" dirty="0">
                <a:solidFill>
                  <a:srgbClr val="FF0000"/>
                </a:solidFill>
              </a:rPr>
              <a:t>10 </a:t>
            </a:r>
            <a:r>
              <a:rPr lang="en-US" sz="2800" dirty="0" err="1">
                <a:solidFill>
                  <a:srgbClr val="FF0000"/>
                </a:solidFill>
              </a:rPr>
              <a:t>bulan</a:t>
            </a:r>
            <a:r>
              <a:rPr lang="en-US" sz="2800" dirty="0">
                <a:solidFill>
                  <a:srgbClr val="FF0000"/>
                </a:solidFill>
              </a:rPr>
              <a:t> </a:t>
            </a:r>
            <a:r>
              <a:rPr lang="en-US" sz="2800" dirty="0" err="1">
                <a:solidFill>
                  <a:srgbClr val="FF0000"/>
                </a:solidFill>
              </a:rPr>
              <a:t>berikutnya</a:t>
            </a:r>
            <a:r>
              <a:rPr lang="en-US" sz="2800" dirty="0"/>
              <a:t>.</a:t>
            </a:r>
            <a:endParaRPr lang="en-US" sz="2800" dirty="0"/>
          </a:p>
          <a:p>
            <a:pPr marL="514350" indent="-514350">
              <a:buFont typeface="+mj-lt"/>
              <a:buAutoNum type="alphaLcPeriod"/>
            </a:pPr>
            <a:r>
              <a:rPr lang="en-US" sz="2800" dirty="0"/>
              <a:t>PPK-SKPD </a:t>
            </a:r>
            <a:r>
              <a:rPr lang="en-US" sz="2800" dirty="0" err="1">
                <a:solidFill>
                  <a:srgbClr val="FF0000"/>
                </a:solidFill>
              </a:rPr>
              <a:t>melakukan</a:t>
            </a:r>
            <a:r>
              <a:rPr lang="en-US" sz="2800" dirty="0">
                <a:solidFill>
                  <a:srgbClr val="FF0000"/>
                </a:solidFill>
              </a:rPr>
              <a:t> </a:t>
            </a:r>
            <a:r>
              <a:rPr lang="en-US" sz="2800" dirty="0" err="1">
                <a:solidFill>
                  <a:srgbClr val="FF0000"/>
                </a:solidFill>
              </a:rPr>
              <a:t>verifikasi</a:t>
            </a:r>
            <a:r>
              <a:rPr lang="en-US" sz="2800" dirty="0">
                <a:solidFill>
                  <a:srgbClr val="FF0000"/>
                </a:solidFill>
              </a:rPr>
              <a:t> </a:t>
            </a:r>
            <a:r>
              <a:rPr lang="en-US" sz="2800" dirty="0" err="1"/>
              <a:t>terhadap</a:t>
            </a:r>
            <a:r>
              <a:rPr lang="en-US" sz="2800" dirty="0"/>
              <a:t> LPJ </a:t>
            </a:r>
            <a:r>
              <a:rPr lang="en-US" sz="2800" dirty="0" err="1"/>
              <a:t>administratif</a:t>
            </a:r>
            <a:r>
              <a:rPr lang="en-US" sz="2800" dirty="0"/>
              <a:t> </a:t>
            </a:r>
            <a:r>
              <a:rPr lang="en-US" sz="2800" dirty="0" err="1"/>
              <a:t>dengan</a:t>
            </a:r>
            <a:r>
              <a:rPr lang="en-US" sz="2800" dirty="0"/>
              <a:t> </a:t>
            </a:r>
            <a:r>
              <a:rPr lang="en-US" sz="2800" dirty="0" err="1"/>
              <a:t>langkah-langkah</a:t>
            </a:r>
            <a:r>
              <a:rPr lang="en-US" sz="2800" dirty="0"/>
              <a:t> </a:t>
            </a:r>
            <a:r>
              <a:rPr lang="en-US" sz="2800" dirty="0" err="1"/>
              <a:t>sebagai</a:t>
            </a:r>
            <a:r>
              <a:rPr lang="en-US" sz="2800" dirty="0"/>
              <a:t> </a:t>
            </a:r>
            <a:r>
              <a:rPr lang="en-US" sz="2800" dirty="0" err="1"/>
              <a:t>berikut</a:t>
            </a:r>
            <a:r>
              <a:rPr lang="en-US" sz="2800" dirty="0"/>
              <a:t>:</a:t>
            </a:r>
            <a:endParaRPr lang="en-US" sz="2800" dirty="0"/>
          </a:p>
          <a:p>
            <a:pPr marL="971550" lvl="1" indent="-514350">
              <a:buFont typeface="+mj-ea"/>
              <a:buAutoNum type="circleNumDbPlain"/>
            </a:pPr>
            <a:r>
              <a:rPr lang="en-US" sz="2800" dirty="0" err="1"/>
              <a:t>Meneliti</a:t>
            </a:r>
            <a:r>
              <a:rPr lang="en-US" sz="2800" dirty="0"/>
              <a:t> </a:t>
            </a:r>
            <a:r>
              <a:rPr lang="en-US" sz="2800" dirty="0" err="1">
                <a:solidFill>
                  <a:srgbClr val="FF0000"/>
                </a:solidFill>
              </a:rPr>
              <a:t>transaksi</a:t>
            </a:r>
            <a:r>
              <a:rPr lang="en-US" sz="2800" dirty="0">
                <a:solidFill>
                  <a:srgbClr val="FF0000"/>
                </a:solidFill>
              </a:rPr>
              <a:t> </a:t>
            </a:r>
            <a:r>
              <a:rPr lang="en-US" sz="2800" dirty="0" err="1"/>
              <a:t>belanja</a:t>
            </a:r>
            <a:r>
              <a:rPr lang="en-US" sz="2800" dirty="0"/>
              <a:t> </a:t>
            </a:r>
            <a:r>
              <a:rPr lang="en-US" sz="2800" dirty="0" err="1"/>
              <a:t>beserta</a:t>
            </a:r>
            <a:r>
              <a:rPr lang="en-US" sz="2800" dirty="0"/>
              <a:t> </a:t>
            </a:r>
            <a:r>
              <a:rPr lang="en-US" sz="2800" dirty="0" err="1"/>
              <a:t>tanda</a:t>
            </a:r>
            <a:r>
              <a:rPr lang="en-US" sz="2800" dirty="0"/>
              <a:t> </a:t>
            </a:r>
            <a:r>
              <a:rPr lang="en-US" sz="2800" dirty="0" err="1"/>
              <a:t>bukti</a:t>
            </a:r>
            <a:r>
              <a:rPr lang="en-US" sz="2800" dirty="0"/>
              <a:t> </a:t>
            </a:r>
            <a:r>
              <a:rPr lang="en-US" sz="2800" dirty="0" err="1"/>
              <a:t>belanja</a:t>
            </a:r>
            <a:r>
              <a:rPr lang="en-US" sz="2800" dirty="0"/>
              <a:t> yang </a:t>
            </a:r>
            <a:r>
              <a:rPr lang="en-US" sz="2800" b="1" i="1" dirty="0" err="1"/>
              <a:t>terdokumentasikan</a:t>
            </a:r>
            <a:r>
              <a:rPr lang="en-US" sz="2800" b="1" i="1" dirty="0"/>
              <a:t> </a:t>
            </a:r>
            <a:r>
              <a:rPr lang="en-US" sz="2800" b="1" i="1" dirty="0" err="1"/>
              <a:t>dalam</a:t>
            </a:r>
            <a:r>
              <a:rPr lang="en-US" sz="2800" b="1" i="1" dirty="0"/>
              <a:t> </a:t>
            </a:r>
            <a:r>
              <a:rPr lang="en-US" sz="2800" b="1" i="1" dirty="0" err="1"/>
              <a:t>buku</a:t>
            </a:r>
            <a:r>
              <a:rPr lang="en-US" sz="2800" b="1" i="1" dirty="0"/>
              <a:t> </a:t>
            </a:r>
            <a:r>
              <a:rPr lang="en-US" sz="2800" b="1" i="1" dirty="0" err="1"/>
              <a:t>atau</a:t>
            </a:r>
            <a:r>
              <a:rPr lang="en-US" sz="2800" b="1" i="1" dirty="0"/>
              <a:t> </a:t>
            </a:r>
            <a:r>
              <a:rPr lang="en-US" sz="2800" b="1" i="1" dirty="0" err="1"/>
              <a:t>laporan</a:t>
            </a:r>
            <a:r>
              <a:rPr lang="en-US" sz="2800" b="1" i="1" dirty="0"/>
              <a:t> </a:t>
            </a:r>
            <a:r>
              <a:rPr lang="en-US" sz="2800" b="1" i="1" dirty="0" err="1"/>
              <a:t>terkait</a:t>
            </a:r>
            <a:endParaRPr lang="en-US" sz="2800" b="1" i="1" dirty="0"/>
          </a:p>
          <a:p>
            <a:pPr marL="914400" lvl="1" indent="-457200">
              <a:buFont typeface="+mj-ea"/>
              <a:buAutoNum type="circleNumDbPlain" startAt="2"/>
            </a:pPr>
            <a:r>
              <a:rPr lang="en-US" sz="2800" dirty="0" err="1">
                <a:solidFill>
                  <a:srgbClr val="FF0000"/>
                </a:solidFill>
              </a:rPr>
              <a:t>Meneliti</a:t>
            </a:r>
            <a:r>
              <a:rPr lang="en-US" sz="2800" dirty="0">
                <a:solidFill>
                  <a:srgbClr val="FF0000"/>
                </a:solidFill>
              </a:rPr>
              <a:t> </a:t>
            </a:r>
            <a:r>
              <a:rPr lang="en-US" sz="2800" dirty="0" err="1">
                <a:solidFill>
                  <a:srgbClr val="FF0000"/>
                </a:solidFill>
              </a:rPr>
              <a:t>penerimaan</a:t>
            </a:r>
            <a:r>
              <a:rPr lang="en-US" sz="2800" dirty="0">
                <a:solidFill>
                  <a:srgbClr val="FF0000"/>
                </a:solidFill>
              </a:rPr>
              <a:t> SP2D </a:t>
            </a:r>
            <a:r>
              <a:rPr lang="en-US" sz="2800" dirty="0"/>
              <a:t>yang </a:t>
            </a:r>
            <a:r>
              <a:rPr lang="en-US" sz="2800" dirty="0" err="1"/>
              <a:t>terdokumentasikan</a:t>
            </a:r>
            <a:r>
              <a:rPr lang="en-US" sz="2800" dirty="0"/>
              <a:t> </a:t>
            </a:r>
            <a:r>
              <a:rPr lang="en-US" sz="2800" dirty="0" err="1"/>
              <a:t>dalam</a:t>
            </a:r>
            <a:r>
              <a:rPr lang="en-US" sz="2800" dirty="0"/>
              <a:t> </a:t>
            </a:r>
            <a:r>
              <a:rPr lang="en-US" sz="2800" dirty="0" err="1"/>
              <a:t>buku</a:t>
            </a:r>
            <a:r>
              <a:rPr lang="en-US" sz="2800" dirty="0"/>
              <a:t> </a:t>
            </a:r>
            <a:r>
              <a:rPr lang="en-US" sz="2800" dirty="0" err="1"/>
              <a:t>atau</a:t>
            </a:r>
            <a:r>
              <a:rPr lang="en-US" sz="2800" dirty="0"/>
              <a:t> </a:t>
            </a:r>
            <a:r>
              <a:rPr lang="en-US" sz="2800" dirty="0" err="1"/>
              <a:t>laporan</a:t>
            </a:r>
            <a:r>
              <a:rPr lang="en-US" sz="2800" dirty="0"/>
              <a:t> </a:t>
            </a:r>
            <a:r>
              <a:rPr lang="en-US" sz="2800" dirty="0" err="1"/>
              <a:t>terkait</a:t>
            </a:r>
            <a:r>
              <a:rPr lang="en-US" sz="2800" dirty="0"/>
              <a:t> </a:t>
            </a:r>
            <a:endParaRPr lang="en-US" sz="2800" dirty="0"/>
          </a:p>
          <a:p>
            <a:pPr marL="914400" lvl="1" indent="-457200">
              <a:buFont typeface="+mj-ea"/>
              <a:buAutoNum type="circleNumDbPlain" startAt="2"/>
            </a:pPr>
            <a:endParaRPr lang="en-US" sz="2800" dirty="0"/>
          </a:p>
          <a:p>
            <a:pPr marL="914400" lvl="1" indent="-457200">
              <a:buFont typeface="+mj-ea"/>
              <a:buAutoNum type="circleNumDbPlain" startAt="2"/>
            </a:pPr>
            <a:r>
              <a:rPr lang="en-US" sz="2800" dirty="0" err="1"/>
              <a:t>Melakukan</a:t>
            </a:r>
            <a:r>
              <a:rPr lang="en-US" sz="2800" dirty="0"/>
              <a:t> </a:t>
            </a:r>
            <a:r>
              <a:rPr lang="en-US" sz="2800" dirty="0" err="1">
                <a:solidFill>
                  <a:srgbClr val="FF0000"/>
                </a:solidFill>
              </a:rPr>
              <a:t>analisis</a:t>
            </a:r>
            <a:r>
              <a:rPr lang="en-US" sz="2800" dirty="0">
                <a:solidFill>
                  <a:srgbClr val="FF0000"/>
                </a:solidFill>
              </a:rPr>
              <a:t> </a:t>
            </a:r>
            <a:r>
              <a:rPr lang="en-US" sz="2800" dirty="0" err="1">
                <a:solidFill>
                  <a:srgbClr val="FF0000"/>
                </a:solidFill>
              </a:rPr>
              <a:t>kesesuaian</a:t>
            </a:r>
            <a:r>
              <a:rPr lang="en-US" sz="2800" dirty="0">
                <a:solidFill>
                  <a:srgbClr val="FF0000"/>
                </a:solidFill>
              </a:rPr>
              <a:t> </a:t>
            </a:r>
            <a:r>
              <a:rPr lang="en-US" sz="2800" dirty="0"/>
              <a:t>dan </a:t>
            </a:r>
            <a:r>
              <a:rPr lang="en-US" sz="2800" dirty="0" err="1"/>
              <a:t>kepatuhan</a:t>
            </a:r>
            <a:r>
              <a:rPr lang="en-US" sz="2800" dirty="0"/>
              <a:t> </a:t>
            </a:r>
            <a:r>
              <a:rPr lang="en-US" sz="2800" dirty="0" err="1"/>
              <a:t>terhadap</a:t>
            </a:r>
            <a:r>
              <a:rPr lang="en-US" sz="2800" dirty="0"/>
              <a:t> proses </a:t>
            </a:r>
            <a:r>
              <a:rPr lang="en-US" sz="2800" dirty="0" err="1"/>
              <a:t>belanja</a:t>
            </a:r>
            <a:r>
              <a:rPr lang="en-US" sz="2800" dirty="0"/>
              <a:t> dan </a:t>
            </a:r>
            <a:r>
              <a:rPr lang="en-US" sz="2800" dirty="0" err="1"/>
              <a:t>pengeluaran</a:t>
            </a:r>
            <a:r>
              <a:rPr lang="en-US" sz="2800" dirty="0"/>
              <a:t> kas</a:t>
            </a:r>
            <a:endParaRPr lang="en-US" sz="2800" dirty="0"/>
          </a:p>
          <a:p>
            <a:pPr marL="514350" indent="-514350">
              <a:buFont typeface="+mj-lt"/>
              <a:buAutoNum type="alphaLcPeriod"/>
            </a:pPr>
            <a:endParaRPr lang="en-US" sz="2800" dirty="0"/>
          </a:p>
        </p:txBody>
      </p:sp>
    </p:spTree>
  </p:cSld>
  <p:clrMapOvr>
    <a:masterClrMapping/>
  </p:clrMapOvr>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40432" y="451999"/>
            <a:ext cx="7620000" cy="4057122"/>
          </a:xfrm>
        </p:spPr>
        <p:txBody>
          <a:bodyPr>
            <a:normAutofit/>
          </a:bodyPr>
          <a:lstStyle/>
          <a:p>
            <a:pPr marL="457200" indent="-457200" algn="just">
              <a:buFont typeface="+mj-lt"/>
              <a:buAutoNum type="arabicParenR" startAt="3"/>
            </a:pPr>
            <a:r>
              <a:rPr lang="en-US" sz="2800" dirty="0" err="1"/>
              <a:t>Apabila</a:t>
            </a:r>
            <a:r>
              <a:rPr lang="en-US" sz="2800" dirty="0"/>
              <a:t> </a:t>
            </a:r>
            <a:r>
              <a:rPr lang="en-US" sz="2800" dirty="0" err="1"/>
              <a:t>dalam</a:t>
            </a:r>
            <a:r>
              <a:rPr lang="en-US" sz="2800" dirty="0"/>
              <a:t> proses </a:t>
            </a:r>
            <a:r>
              <a:rPr lang="en-US" sz="2800" dirty="0" err="1"/>
              <a:t>verifikasi</a:t>
            </a:r>
            <a:r>
              <a:rPr lang="en-US" sz="2800" dirty="0"/>
              <a:t>, PPK SKPD </a:t>
            </a:r>
            <a:r>
              <a:rPr lang="en-US" sz="2800" dirty="0" err="1">
                <a:solidFill>
                  <a:srgbClr val="FF0000"/>
                </a:solidFill>
              </a:rPr>
              <a:t>menemukan</a:t>
            </a:r>
            <a:r>
              <a:rPr lang="en-US" sz="2800" dirty="0">
                <a:solidFill>
                  <a:srgbClr val="FF0000"/>
                </a:solidFill>
              </a:rPr>
              <a:t> </a:t>
            </a:r>
            <a:r>
              <a:rPr lang="en-US" sz="2800" dirty="0" err="1">
                <a:solidFill>
                  <a:srgbClr val="FF0000"/>
                </a:solidFill>
              </a:rPr>
              <a:t>ketidaksesuaian</a:t>
            </a:r>
            <a:r>
              <a:rPr lang="en-US" sz="2800" dirty="0">
                <a:solidFill>
                  <a:srgbClr val="FF0000"/>
                </a:solidFill>
              </a:rPr>
              <a:t>/</a:t>
            </a:r>
            <a:r>
              <a:rPr lang="en-US" sz="2800" dirty="0" err="1"/>
              <a:t>ketidaklengkapan</a:t>
            </a:r>
            <a:r>
              <a:rPr lang="en-US" sz="2800" dirty="0"/>
              <a:t>, PPK SKPD </a:t>
            </a:r>
            <a:r>
              <a:rPr lang="en-US" sz="2800" dirty="0" err="1"/>
              <a:t>meminta</a:t>
            </a:r>
            <a:r>
              <a:rPr lang="en-US" sz="2800" dirty="0"/>
              <a:t> </a:t>
            </a:r>
            <a:r>
              <a:rPr lang="en-US" sz="2800" dirty="0" err="1"/>
              <a:t>penyempurnaan</a:t>
            </a:r>
            <a:r>
              <a:rPr lang="en-US" sz="2800" dirty="0"/>
              <a:t> </a:t>
            </a:r>
            <a:r>
              <a:rPr lang="en-US" sz="2800" dirty="0" err="1"/>
              <a:t>kepada</a:t>
            </a:r>
            <a:r>
              <a:rPr lang="en-US" sz="2800" dirty="0"/>
              <a:t> BP.</a:t>
            </a:r>
            <a:endParaRPr lang="en-US" sz="2800" dirty="0"/>
          </a:p>
          <a:p>
            <a:pPr marL="457200" indent="-457200" algn="just">
              <a:buFont typeface="+mj-lt"/>
              <a:buAutoNum type="arabicParenR" startAt="3"/>
            </a:pPr>
            <a:r>
              <a:rPr lang="en-US" sz="2800" dirty="0" err="1"/>
              <a:t>Dalam</a:t>
            </a:r>
            <a:r>
              <a:rPr lang="en-US" sz="2800" dirty="0"/>
              <a:t> </a:t>
            </a:r>
            <a:r>
              <a:rPr lang="en-US" sz="2800" dirty="0" err="1"/>
              <a:t>hal</a:t>
            </a:r>
            <a:r>
              <a:rPr lang="en-US" sz="2800" dirty="0"/>
              <a:t> proses </a:t>
            </a:r>
            <a:r>
              <a:rPr lang="en-US" sz="2800" dirty="0" err="1"/>
              <a:t>verifikasi</a:t>
            </a:r>
            <a:r>
              <a:rPr lang="en-US" sz="2800" dirty="0"/>
              <a:t> </a:t>
            </a:r>
            <a:r>
              <a:rPr lang="en-US" sz="2800" dirty="0" err="1"/>
              <a:t>dinyatakan</a:t>
            </a:r>
            <a:r>
              <a:rPr lang="en-US" sz="2800" dirty="0"/>
              <a:t> </a:t>
            </a:r>
            <a:r>
              <a:rPr lang="en-US" sz="2800" dirty="0" err="1"/>
              <a:t>sah</a:t>
            </a:r>
            <a:r>
              <a:rPr lang="en-US" sz="2800" dirty="0"/>
              <a:t>/</a:t>
            </a:r>
            <a:r>
              <a:rPr lang="en-US" sz="2800" dirty="0" err="1"/>
              <a:t>lengkap</a:t>
            </a:r>
            <a:r>
              <a:rPr lang="en-US" sz="2800" dirty="0"/>
              <a:t>, PPK SKPD </a:t>
            </a:r>
            <a:r>
              <a:rPr lang="en-US" sz="2800" dirty="0" err="1"/>
              <a:t>mengajukan</a:t>
            </a:r>
            <a:r>
              <a:rPr lang="en-US" sz="2800" dirty="0"/>
              <a:t> </a:t>
            </a:r>
            <a:r>
              <a:rPr lang="en-US" sz="2800" dirty="0" err="1"/>
              <a:t>penandatanganan</a:t>
            </a:r>
            <a:r>
              <a:rPr lang="en-US" sz="2800" dirty="0"/>
              <a:t> </a:t>
            </a:r>
            <a:r>
              <a:rPr lang="en-US" sz="2800" dirty="0" err="1"/>
              <a:t>dan</a:t>
            </a:r>
            <a:r>
              <a:rPr lang="en-US" sz="2800" dirty="0"/>
              <a:t> </a:t>
            </a:r>
            <a:r>
              <a:rPr lang="en-US" sz="2800" dirty="0" err="1"/>
              <a:t>persetujuan</a:t>
            </a:r>
            <a:r>
              <a:rPr lang="en-US" sz="2800" dirty="0"/>
              <a:t> LPJ </a:t>
            </a:r>
            <a:r>
              <a:rPr lang="en-US" sz="2800" dirty="0" err="1"/>
              <a:t>Bendahara</a:t>
            </a:r>
            <a:r>
              <a:rPr lang="en-US" sz="2800" dirty="0">
                <a:solidFill>
                  <a:srgbClr val="FF0000"/>
                </a:solidFill>
              </a:rPr>
              <a:t> </a:t>
            </a:r>
            <a:r>
              <a:rPr lang="en-US" sz="2800" dirty="0" err="1">
                <a:solidFill>
                  <a:srgbClr val="FF0000"/>
                </a:solidFill>
              </a:rPr>
              <a:t>secara</a:t>
            </a:r>
            <a:r>
              <a:rPr lang="en-US" sz="2800" dirty="0">
                <a:solidFill>
                  <a:srgbClr val="FF0000"/>
                </a:solidFill>
              </a:rPr>
              <a:t> </a:t>
            </a:r>
            <a:r>
              <a:rPr lang="en-US" sz="2800" dirty="0" err="1">
                <a:solidFill>
                  <a:srgbClr val="FF0000"/>
                </a:solidFill>
              </a:rPr>
              <a:t>administratif</a:t>
            </a:r>
            <a:r>
              <a:rPr lang="en-US" sz="2800" dirty="0">
                <a:solidFill>
                  <a:srgbClr val="FF0000"/>
                </a:solidFill>
              </a:rPr>
              <a:t> </a:t>
            </a:r>
            <a:r>
              <a:rPr lang="en-US" sz="2800" dirty="0" err="1">
                <a:solidFill>
                  <a:srgbClr val="FF0000"/>
                </a:solidFill>
              </a:rPr>
              <a:t>kepada</a:t>
            </a:r>
            <a:r>
              <a:rPr lang="en-US" sz="2800" dirty="0">
                <a:solidFill>
                  <a:srgbClr val="FF0000"/>
                </a:solidFill>
              </a:rPr>
              <a:t> PA</a:t>
            </a:r>
            <a:r>
              <a:rPr lang="en-US" sz="2800" dirty="0"/>
              <a:t>.</a:t>
            </a:r>
            <a:endParaRPr lang="en-US" sz="2800" dirty="0"/>
          </a:p>
          <a:p>
            <a:pPr marL="457200" indent="-457200" algn="just">
              <a:buFont typeface="+mj-lt"/>
              <a:buAutoNum type="arabicParenR" startAt="3"/>
            </a:pPr>
            <a:r>
              <a:rPr lang="en-US" sz="2800" dirty="0"/>
              <a:t>PA </a:t>
            </a:r>
            <a:r>
              <a:rPr lang="en-US" sz="2800" dirty="0" err="1">
                <a:solidFill>
                  <a:srgbClr val="FF0000"/>
                </a:solidFill>
              </a:rPr>
              <a:t>menandatangani</a:t>
            </a:r>
            <a:r>
              <a:rPr lang="en-US" sz="2800" dirty="0">
                <a:solidFill>
                  <a:srgbClr val="FF0000"/>
                </a:solidFill>
              </a:rPr>
              <a:t> </a:t>
            </a:r>
            <a:r>
              <a:rPr lang="en-US" sz="2800" dirty="0">
                <a:solidFill>
                  <a:srgbClr val="000000"/>
                </a:solidFill>
              </a:rPr>
              <a:t>LPJ </a:t>
            </a:r>
            <a:r>
              <a:rPr lang="en-US" sz="2800" dirty="0" err="1">
                <a:solidFill>
                  <a:srgbClr val="000000"/>
                </a:solidFill>
              </a:rPr>
              <a:t>Bendahara</a:t>
            </a:r>
            <a:r>
              <a:rPr lang="en-US" sz="2800" dirty="0">
                <a:solidFill>
                  <a:srgbClr val="000000"/>
                </a:solidFill>
              </a:rPr>
              <a:t> </a:t>
            </a:r>
            <a:r>
              <a:rPr lang="en-US" sz="2800" dirty="0"/>
              <a:t>yang </a:t>
            </a:r>
            <a:r>
              <a:rPr lang="en-US" sz="2800" dirty="0" err="1"/>
              <a:t>sudah</a:t>
            </a:r>
            <a:r>
              <a:rPr lang="en-US" sz="2800" dirty="0"/>
              <a:t> </a:t>
            </a:r>
            <a:r>
              <a:rPr lang="en-US" sz="2800" dirty="0" err="1">
                <a:solidFill>
                  <a:srgbClr val="000000"/>
                </a:solidFill>
              </a:rPr>
              <a:t>diverifikasi</a:t>
            </a:r>
            <a:r>
              <a:rPr lang="en-US" sz="2800" dirty="0">
                <a:solidFill>
                  <a:srgbClr val="000000"/>
                </a:solidFill>
              </a:rPr>
              <a:t> </a:t>
            </a:r>
            <a:r>
              <a:rPr lang="en-US" sz="2800" dirty="0" err="1"/>
              <a:t>sebagai</a:t>
            </a:r>
            <a:r>
              <a:rPr lang="en-US" sz="2800" dirty="0"/>
              <a:t> </a:t>
            </a:r>
            <a:r>
              <a:rPr lang="en-US" sz="2800" dirty="0" err="1"/>
              <a:t>bentuk</a:t>
            </a:r>
            <a:r>
              <a:rPr lang="en-US" sz="2800" dirty="0"/>
              <a:t> </a:t>
            </a:r>
            <a:r>
              <a:rPr lang="en-US" sz="2800" dirty="0" err="1"/>
              <a:t>persetujuan</a:t>
            </a:r>
            <a:r>
              <a:rPr lang="en-US" sz="2800" dirty="0"/>
              <a:t>.</a:t>
            </a:r>
            <a:endParaRPr lang="en-US" sz="2800" dirty="0"/>
          </a:p>
          <a:p>
            <a:pPr marL="457200" indent="-457200" algn="just">
              <a:buFont typeface="+mj-lt"/>
              <a:buAutoNum type="arabicParenR" startAt="3"/>
            </a:pPr>
            <a:endParaRPr lang="en-US" sz="2400" dirty="0"/>
          </a:p>
        </p:txBody>
      </p:sp>
    </p:spTree>
  </p:cSld>
  <p:clrMapOvr>
    <a:masterClrMapping/>
  </p:clrMapOvr>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794" name="Group 7"/>
          <p:cNvGrpSpPr/>
          <p:nvPr/>
        </p:nvGrpSpPr>
        <p:grpSpPr bwMode="auto">
          <a:xfrm>
            <a:off x="914400" y="2497159"/>
            <a:ext cx="7620000" cy="3940175"/>
            <a:chOff x="838200" y="1981200"/>
            <a:chExt cx="7620000" cy="3940785"/>
          </a:xfrm>
        </p:grpSpPr>
        <p:sp>
          <p:nvSpPr>
            <p:cNvPr id="5" name="TextBox 4"/>
            <p:cNvSpPr txBox="1">
              <a:spLocks noChangeArrowheads="1"/>
            </p:cNvSpPr>
            <p:nvPr/>
          </p:nvSpPr>
          <p:spPr bwMode="auto">
            <a:xfrm>
              <a:off x="838200" y="1981200"/>
              <a:ext cx="5943600" cy="1631469"/>
            </a:xfrm>
            <a:prstGeom prst="rect">
              <a:avLst/>
            </a:prstGeom>
            <a:solidFill>
              <a:schemeClr val="accent1"/>
            </a:solidFill>
            <a:ln w="38100" algn="ctr">
              <a:solidFill>
                <a:srgbClr val="FFFF00"/>
              </a:solidFill>
              <a:miter lim="800000"/>
            </a:ln>
            <a:effectLst>
              <a:outerShdw dist="20000" dir="5400000" rotWithShape="0">
                <a:srgbClr val="000000">
                  <a:alpha val="37999"/>
                </a:srgbClr>
              </a:outerShdw>
            </a:effectLst>
          </p:spPr>
          <p:txBody>
            <a:bodyPr>
              <a:spAutoFit/>
            </a:bodyPr>
            <a:lstStyle/>
            <a:p>
              <a:pPr algn="just" fontAlgn="base">
                <a:spcBef>
                  <a:spcPct val="0"/>
                </a:spcBef>
                <a:spcAft>
                  <a:spcPct val="0"/>
                </a:spcAft>
                <a:defRPr/>
              </a:pPr>
              <a:r>
                <a:rPr lang="en-US" sz="2000">
                  <a:solidFill>
                    <a:srgbClr val="F7F3F3"/>
                  </a:solidFill>
                  <a:latin typeface="Albertus" pitchFamily="34" charset="0"/>
                </a:rPr>
                <a:t>Pertanggungjawaban administratif berupa Surat Pertanggungjawaban (SPJ) yang merupakan </a:t>
              </a:r>
              <a:r>
                <a:rPr lang="en-US" sz="2000" b="1">
                  <a:solidFill>
                    <a:srgbClr val="FFFF00"/>
                  </a:solidFill>
                  <a:latin typeface="Albertus" pitchFamily="34" charset="0"/>
                </a:rPr>
                <a:t>penggabungan</a:t>
              </a:r>
              <a:r>
                <a:rPr lang="en-US" sz="2000">
                  <a:solidFill>
                    <a:srgbClr val="F7F3F3"/>
                  </a:solidFill>
                  <a:latin typeface="Albertus" pitchFamily="34" charset="0"/>
                </a:rPr>
                <a:t> dengan SPJ Bendahara Pembantu</a:t>
              </a:r>
              <a:endParaRPr lang="en-US" sz="2000">
                <a:solidFill>
                  <a:srgbClr val="F7F3F3"/>
                </a:solidFill>
                <a:latin typeface="Albertus" pitchFamily="34" charset="0"/>
              </a:endParaRPr>
            </a:p>
            <a:p>
              <a:pPr algn="just" fontAlgn="base">
                <a:spcBef>
                  <a:spcPct val="0"/>
                </a:spcBef>
                <a:spcAft>
                  <a:spcPct val="0"/>
                </a:spcAft>
                <a:defRPr/>
              </a:pPr>
              <a:endParaRPr lang="en-US" sz="2000">
                <a:solidFill>
                  <a:srgbClr val="F7F3F3"/>
                </a:solidFill>
                <a:latin typeface="Albertus" pitchFamily="34" charset="0"/>
              </a:endParaRPr>
            </a:p>
          </p:txBody>
        </p:sp>
        <p:sp>
          <p:nvSpPr>
            <p:cNvPr id="6" name="TextBox 5"/>
            <p:cNvSpPr txBox="1">
              <a:spLocks noChangeArrowheads="1"/>
            </p:cNvSpPr>
            <p:nvPr/>
          </p:nvSpPr>
          <p:spPr bwMode="auto">
            <a:xfrm>
              <a:off x="2133600" y="3230755"/>
              <a:ext cx="6096000" cy="1349584"/>
            </a:xfrm>
            <a:prstGeom prst="rect">
              <a:avLst/>
            </a:prstGeom>
            <a:solidFill>
              <a:schemeClr val="accent1"/>
            </a:solidFill>
            <a:ln w="38100" algn="ctr">
              <a:solidFill>
                <a:srgbClr val="FFFF00"/>
              </a:solidFill>
              <a:miter lim="800000"/>
            </a:ln>
            <a:effectLst>
              <a:outerShdw dist="20000" dir="5400000" rotWithShape="0">
                <a:srgbClr val="000000">
                  <a:alpha val="37999"/>
                </a:srgbClr>
              </a:outerShdw>
            </a:effectLst>
          </p:spPr>
          <p:txBody>
            <a:bodyPr>
              <a:spAutoFit/>
            </a:bodyPr>
            <a:lstStyle/>
            <a:p>
              <a:pPr algn="just" fontAlgn="base">
                <a:spcBef>
                  <a:spcPct val="0"/>
                </a:spcBef>
                <a:spcAft>
                  <a:spcPct val="0"/>
                </a:spcAft>
                <a:defRPr/>
              </a:pPr>
              <a:r>
                <a:rPr lang="en-US" sz="2000">
                  <a:solidFill>
                    <a:srgbClr val="F7F3F3"/>
                  </a:solidFill>
                  <a:latin typeface="Albertus" pitchFamily="34" charset="0"/>
                </a:rPr>
                <a:t>SPJ menggambarkan jumlah anggaran, realisasi dan sisa pagu anggaran baik secara kumulatif maupun per kegiatan.</a:t>
              </a:r>
              <a:endParaRPr lang="en-US" sz="2000">
                <a:solidFill>
                  <a:srgbClr val="F7F3F3"/>
                </a:solidFill>
                <a:latin typeface="Albertus" pitchFamily="34" charset="0"/>
              </a:endParaRPr>
            </a:p>
            <a:p>
              <a:pPr algn="just" fontAlgn="base">
                <a:spcBef>
                  <a:spcPct val="0"/>
                </a:spcBef>
                <a:spcAft>
                  <a:spcPct val="0"/>
                </a:spcAft>
                <a:defRPr/>
              </a:pPr>
              <a:endParaRPr lang="en-US" sz="2000">
                <a:solidFill>
                  <a:srgbClr val="F7F3F3"/>
                </a:solidFill>
                <a:latin typeface="Albertus" pitchFamily="34" charset="0"/>
              </a:endParaRPr>
            </a:p>
          </p:txBody>
        </p:sp>
        <p:sp>
          <p:nvSpPr>
            <p:cNvPr id="7" name="TextBox 6"/>
            <p:cNvSpPr txBox="1">
              <a:spLocks noChangeArrowheads="1"/>
            </p:cNvSpPr>
            <p:nvPr/>
          </p:nvSpPr>
          <p:spPr bwMode="auto">
            <a:xfrm>
              <a:off x="4114800" y="4267554"/>
              <a:ext cx="4343400" cy="1654431"/>
            </a:xfrm>
            <a:prstGeom prst="rect">
              <a:avLst/>
            </a:prstGeom>
            <a:solidFill>
              <a:schemeClr val="accent1"/>
            </a:solidFill>
            <a:ln w="38100" algn="ctr">
              <a:solidFill>
                <a:srgbClr val="FFFF00"/>
              </a:solidFill>
              <a:miter lim="800000"/>
            </a:ln>
            <a:effectLst>
              <a:outerShdw dist="20000" dir="5400000" rotWithShape="0">
                <a:srgbClr val="000000">
                  <a:alpha val="37999"/>
                </a:srgbClr>
              </a:outerShdw>
            </a:effectLst>
          </p:spPr>
          <p:txBody>
            <a:bodyPr>
              <a:spAutoFit/>
            </a:bodyPr>
            <a:lstStyle/>
            <a:p>
              <a:pPr algn="just" fontAlgn="base">
                <a:spcBef>
                  <a:spcPct val="0"/>
                </a:spcBef>
                <a:spcAft>
                  <a:spcPct val="0"/>
                </a:spcAft>
                <a:defRPr/>
              </a:pPr>
              <a:r>
                <a:rPr lang="en-US" sz="2000">
                  <a:solidFill>
                    <a:srgbClr val="F7F3F3"/>
                  </a:solidFill>
                  <a:latin typeface="Albertus" pitchFamily="34" charset="0"/>
                </a:rPr>
                <a:t>SPJ dilampiri dengan:</a:t>
              </a:r>
              <a:endParaRPr lang="en-US" sz="2000">
                <a:solidFill>
                  <a:srgbClr val="F7F3F3"/>
                </a:solidFill>
                <a:latin typeface="Albertus" pitchFamily="34" charset="0"/>
              </a:endParaRPr>
            </a:p>
            <a:p>
              <a:pPr lvl="1" algn="just" fontAlgn="base">
                <a:spcBef>
                  <a:spcPct val="0"/>
                </a:spcBef>
                <a:spcAft>
                  <a:spcPct val="0"/>
                </a:spcAft>
                <a:buFont typeface="Arial" panose="020B0604020202020204" pitchFamily="34" charset="0"/>
                <a:buChar char="•"/>
                <a:defRPr/>
              </a:pPr>
              <a:r>
                <a:rPr lang="en-US" sz="2000">
                  <a:solidFill>
                    <a:srgbClr val="F7F3F3"/>
                  </a:solidFill>
                  <a:latin typeface="Albertus" pitchFamily="34" charset="0"/>
                </a:rPr>
                <a:t>BKU</a:t>
              </a:r>
              <a:endParaRPr lang="en-US" sz="2000">
                <a:solidFill>
                  <a:srgbClr val="F7F3F3"/>
                </a:solidFill>
                <a:latin typeface="Albertus" pitchFamily="34" charset="0"/>
              </a:endParaRPr>
            </a:p>
            <a:p>
              <a:pPr lvl="1" algn="just" fontAlgn="base">
                <a:spcBef>
                  <a:spcPct val="0"/>
                </a:spcBef>
                <a:spcAft>
                  <a:spcPct val="0"/>
                </a:spcAft>
                <a:buFont typeface="Arial" panose="020B0604020202020204" pitchFamily="34" charset="0"/>
                <a:buChar char="•"/>
                <a:defRPr/>
              </a:pPr>
              <a:r>
                <a:rPr lang="en-US" sz="2000">
                  <a:solidFill>
                    <a:srgbClr val="F7F3F3"/>
                  </a:solidFill>
                  <a:latin typeface="Albertus" pitchFamily="34" charset="0"/>
                </a:rPr>
                <a:t>Laporan Penutupan Kas dan</a:t>
              </a:r>
              <a:endParaRPr lang="en-US" sz="2000">
                <a:solidFill>
                  <a:srgbClr val="F7F3F3"/>
                </a:solidFill>
                <a:latin typeface="Albertus" pitchFamily="34" charset="0"/>
              </a:endParaRPr>
            </a:p>
            <a:p>
              <a:pPr lvl="1" algn="just" fontAlgn="base">
                <a:spcBef>
                  <a:spcPct val="0"/>
                </a:spcBef>
                <a:spcAft>
                  <a:spcPct val="0"/>
                </a:spcAft>
                <a:buFont typeface="Arial" panose="020B0604020202020204" pitchFamily="34" charset="0"/>
                <a:buChar char="•"/>
                <a:defRPr/>
              </a:pPr>
              <a:r>
                <a:rPr lang="en-US" sz="2000">
                  <a:solidFill>
                    <a:srgbClr val="F7F3F3"/>
                  </a:solidFill>
                  <a:latin typeface="Albertus" pitchFamily="34" charset="0"/>
                </a:rPr>
                <a:t>SPJ Bendahara Pembantu</a:t>
              </a:r>
              <a:endParaRPr lang="en-US" sz="2000">
                <a:solidFill>
                  <a:srgbClr val="F7F3F3"/>
                </a:solidFill>
                <a:latin typeface="Albertus" pitchFamily="34" charset="0"/>
              </a:endParaRPr>
            </a:p>
            <a:p>
              <a:pPr algn="just" fontAlgn="base">
                <a:spcBef>
                  <a:spcPct val="0"/>
                </a:spcBef>
                <a:spcAft>
                  <a:spcPct val="0"/>
                </a:spcAft>
                <a:defRPr/>
              </a:pPr>
              <a:endParaRPr lang="en-US" sz="2000">
                <a:solidFill>
                  <a:srgbClr val="F7F3F3"/>
                </a:solidFill>
                <a:latin typeface="Albertus" pitchFamily="34" charset="0"/>
              </a:endParaRPr>
            </a:p>
          </p:txBody>
        </p:sp>
      </p:grpSp>
      <p:pic>
        <p:nvPicPr>
          <p:cNvPr id="33795" name="Picture 4" descr="C:\Documents and Settings\medina\My Documents\My Pictures\Microsoft Clip Organizer\bs00272_.wmf"/>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914411" y="5486400"/>
            <a:ext cx="1673469" cy="1131888"/>
          </a:xfrm>
          <a:prstGeom prst="rect">
            <a:avLst/>
          </a:prstGeom>
          <a:noFill/>
          <a:ln>
            <a:noFill/>
          </a:ln>
        </p:spPr>
      </p:pic>
      <p:sp>
        <p:nvSpPr>
          <p:cNvPr id="33796" name="TextBox 8"/>
          <p:cNvSpPr txBox="1">
            <a:spLocks noChangeArrowheads="1"/>
          </p:cNvSpPr>
          <p:nvPr/>
        </p:nvSpPr>
        <p:spPr bwMode="auto">
          <a:xfrm>
            <a:off x="914400" y="1752601"/>
            <a:ext cx="4267200" cy="707886"/>
          </a:xfrm>
          <a:prstGeom prst="rect">
            <a:avLst/>
          </a:prstGeom>
          <a:noFill/>
          <a:ln w="25400" algn="ctr">
            <a:solidFill>
              <a:srgbClr val="00CC00"/>
            </a:solidFill>
            <a:miter lim="800000"/>
          </a:ln>
          <a:effectLst>
            <a:prstShdw prst="shdw17" dist="17961" dir="2700000">
              <a:srgbClr val="007A00"/>
            </a:prstShdw>
          </a:effectLst>
        </p:spPr>
        <p:txBody>
          <a:bodyPr>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fontAlgn="base">
              <a:spcBef>
                <a:spcPct val="0"/>
              </a:spcBef>
              <a:spcAft>
                <a:spcPct val="0"/>
              </a:spcAft>
            </a:pPr>
            <a:r>
              <a:rPr lang="en-US" sz="2000" b="1" dirty="0" err="1">
                <a:solidFill>
                  <a:srgbClr val="000000"/>
                </a:solidFill>
                <a:latin typeface="Avian" pitchFamily="34" charset="0"/>
              </a:rPr>
              <a:t>Pertanggungjawaban</a:t>
            </a:r>
            <a:r>
              <a:rPr lang="en-US" sz="2000" b="1" dirty="0">
                <a:solidFill>
                  <a:srgbClr val="000000"/>
                </a:solidFill>
                <a:latin typeface="Avian" pitchFamily="34" charset="0"/>
              </a:rPr>
              <a:t> </a:t>
            </a:r>
            <a:r>
              <a:rPr lang="en-US" sz="2000" b="1" dirty="0" err="1">
                <a:solidFill>
                  <a:srgbClr val="000000"/>
                </a:solidFill>
                <a:latin typeface="Avian" pitchFamily="34" charset="0"/>
              </a:rPr>
              <a:t>Administratif</a:t>
            </a:r>
            <a:endParaRPr lang="en-US" sz="2000" b="1" dirty="0">
              <a:solidFill>
                <a:srgbClr val="000000"/>
              </a:solidFill>
              <a:latin typeface="Avian" pitchFamily="34" charset="0"/>
            </a:endParaRPr>
          </a:p>
        </p:txBody>
      </p:sp>
      <p:sp>
        <p:nvSpPr>
          <p:cNvPr id="579592" name="Title 1"/>
          <p:cNvSpPr>
            <a:spLocks noGrp="1"/>
          </p:cNvSpPr>
          <p:nvPr>
            <p:ph type="title" idx="4294967295"/>
          </p:nvPr>
        </p:nvSpPr>
        <p:spPr>
          <a:xfrm>
            <a:off x="838200" y="304800"/>
            <a:ext cx="8001000" cy="1143000"/>
          </a:xfrm>
          <a:ln w="22225" cap="flat" algn="ctr">
            <a:solidFill>
              <a:srgbClr val="FF0000"/>
            </a:solidFill>
          </a:ln>
          <a:effectLst>
            <a:prstShdw prst="shdw17" dist="17961" dir="2700000">
              <a:srgbClr val="FF0000">
                <a:gamma/>
                <a:shade val="60000"/>
                <a:invGamma/>
              </a:srgbClr>
            </a:prstShdw>
          </a:effectLst>
        </p:spPr>
        <p:txBody>
          <a:bodyPr bIns="91440" anchorCtr="1"/>
          <a:lstStyle/>
          <a:p>
            <a:pPr eaLnBrk="1" hangingPunct="1">
              <a:defRPr/>
            </a:pPr>
            <a:r>
              <a:rPr lang="en-US" sz="3200">
                <a:solidFill>
                  <a:srgbClr val="000000"/>
                </a:solidFill>
                <a:latin typeface="Albertus Extra Bold" pitchFamily="34" charset="0"/>
              </a:rPr>
              <a:t>Pertanggungjawaban </a:t>
            </a:r>
            <a:br>
              <a:rPr lang="en-US" sz="3200">
                <a:solidFill>
                  <a:srgbClr val="000000"/>
                </a:solidFill>
                <a:latin typeface="Albertus Extra Bold" pitchFamily="34" charset="0"/>
              </a:rPr>
            </a:br>
            <a:r>
              <a:rPr lang="en-US" sz="3200">
                <a:solidFill>
                  <a:srgbClr val="000000"/>
                </a:solidFill>
                <a:latin typeface="Albertus Extra Bold" pitchFamily="34" charset="0"/>
              </a:rPr>
              <a:t>Bendahara Pengeluaran</a:t>
            </a:r>
            <a:endParaRPr lang="en-US" sz="3200">
              <a:solidFill>
                <a:srgbClr val="000000"/>
              </a:solidFill>
              <a:latin typeface="Albertus Extra Bold" pitchFamily="34" charset="0"/>
            </a:endParaRPr>
          </a:p>
        </p:txBody>
      </p:sp>
    </p:spTree>
  </p:cSld>
  <p:clrMapOvr>
    <a:masterClrMapping/>
  </p:clrMapOvr>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4"/>
          <p:cNvSpPr>
            <a:spLocks noChangeArrowheads="1"/>
          </p:cNvSpPr>
          <p:nvPr/>
        </p:nvSpPr>
        <p:spPr bwMode="auto">
          <a:xfrm>
            <a:off x="2645020" y="3873500"/>
            <a:ext cx="1524000" cy="914400"/>
          </a:xfrm>
          <a:prstGeom prst="rect">
            <a:avLst/>
          </a:prstGeom>
          <a:solidFill>
            <a:srgbClr val="CCFFCC"/>
          </a:solidFill>
          <a:ln w="25400" algn="ctr">
            <a:solidFill>
              <a:srgbClr val="FF0000"/>
            </a:solidFill>
            <a:round/>
          </a:ln>
        </p:spPr>
        <p:txBody>
          <a:bodyPr anchor="ctr" anchorCtr="1"/>
          <a:lstStyle/>
          <a:p>
            <a:pPr algn="ctr" eaLnBrk="0" fontAlgn="base" hangingPunct="0">
              <a:spcBef>
                <a:spcPct val="45000"/>
              </a:spcBef>
              <a:spcAft>
                <a:spcPct val="0"/>
              </a:spcAft>
            </a:pPr>
            <a:r>
              <a:rPr lang="en-US" sz="1600" dirty="0" err="1">
                <a:solidFill>
                  <a:srgbClr val="000066"/>
                </a:solidFill>
                <a:latin typeface="Albertus" pitchFamily="34" charset="0"/>
              </a:rPr>
              <a:t>Menyusun</a:t>
            </a:r>
            <a:r>
              <a:rPr lang="en-US" sz="1600" dirty="0">
                <a:solidFill>
                  <a:srgbClr val="000066"/>
                </a:solidFill>
                <a:latin typeface="Albertus" pitchFamily="34" charset="0"/>
              </a:rPr>
              <a:t> </a:t>
            </a:r>
            <a:endParaRPr lang="en-US" sz="1600" dirty="0">
              <a:solidFill>
                <a:srgbClr val="000066"/>
              </a:solidFill>
              <a:latin typeface="Albertus" pitchFamily="34" charset="0"/>
            </a:endParaRPr>
          </a:p>
          <a:p>
            <a:pPr algn="ctr" eaLnBrk="0" fontAlgn="base" hangingPunct="0">
              <a:spcBef>
                <a:spcPct val="45000"/>
              </a:spcBef>
              <a:spcAft>
                <a:spcPct val="0"/>
              </a:spcAft>
            </a:pPr>
            <a:r>
              <a:rPr lang="en-US" sz="1600" dirty="0">
                <a:solidFill>
                  <a:srgbClr val="000066"/>
                </a:solidFill>
                <a:latin typeface="Albertus" pitchFamily="34" charset="0"/>
              </a:rPr>
              <a:t>SPJ </a:t>
            </a:r>
            <a:r>
              <a:rPr lang="en-US" sz="1600" dirty="0" err="1">
                <a:solidFill>
                  <a:srgbClr val="000066"/>
                </a:solidFill>
                <a:latin typeface="Albertus" pitchFamily="34" charset="0"/>
              </a:rPr>
              <a:t>Administratif</a:t>
            </a:r>
            <a:endParaRPr lang="en-US" sz="1600" dirty="0">
              <a:solidFill>
                <a:srgbClr val="000066"/>
              </a:solidFill>
              <a:latin typeface="Albertus" pitchFamily="34" charset="0"/>
            </a:endParaRPr>
          </a:p>
        </p:txBody>
      </p:sp>
      <p:sp>
        <p:nvSpPr>
          <p:cNvPr id="34819" name="Snip Single Corner Rectangle 5"/>
          <p:cNvSpPr>
            <a:spLocks noChangeArrowheads="1"/>
          </p:cNvSpPr>
          <p:nvPr/>
        </p:nvSpPr>
        <p:spPr bwMode="auto">
          <a:xfrm>
            <a:off x="838200" y="2636838"/>
            <a:ext cx="1676400" cy="779462"/>
          </a:xfrm>
          <a:custGeom>
            <a:avLst/>
            <a:gdLst>
              <a:gd name="T0" fmla="*/ 1967442 w 1676400"/>
              <a:gd name="T1" fmla="*/ 332218 h 914400"/>
              <a:gd name="T2" fmla="*/ 983721 w 1676400"/>
              <a:gd name="T3" fmla="*/ 664437 h 914400"/>
              <a:gd name="T4" fmla="*/ 0 w 1676400"/>
              <a:gd name="T5" fmla="*/ 332218 h 914400"/>
              <a:gd name="T6" fmla="*/ 983721 w 1676400"/>
              <a:gd name="T7" fmla="*/ 0 h 914400"/>
              <a:gd name="T8" fmla="*/ 0 60000 65536"/>
              <a:gd name="T9" fmla="*/ 5898240 60000 65536"/>
              <a:gd name="T10" fmla="*/ 11796480 60000 65536"/>
              <a:gd name="T11" fmla="*/ 17694720 60000 65536"/>
              <a:gd name="T12" fmla="*/ 0 w 1676400"/>
              <a:gd name="T13" fmla="*/ 166256 h 914400"/>
              <a:gd name="T14" fmla="*/ 1510143 w 1676400"/>
              <a:gd name="T15" fmla="*/ 914400 h 914400"/>
            </a:gdLst>
            <a:ahLst/>
            <a:cxnLst>
              <a:cxn ang="T8">
                <a:pos x="T0" y="T1"/>
              </a:cxn>
              <a:cxn ang="T9">
                <a:pos x="T2" y="T3"/>
              </a:cxn>
              <a:cxn ang="T10">
                <a:pos x="T4" y="T5"/>
              </a:cxn>
              <a:cxn ang="T11">
                <a:pos x="T6" y="T7"/>
              </a:cxn>
            </a:cxnLst>
            <a:rect l="T12" t="T13" r="T14" b="T15"/>
            <a:pathLst>
              <a:path w="1676400" h="914400">
                <a:moveTo>
                  <a:pt x="0" y="0"/>
                </a:moveTo>
                <a:lnTo>
                  <a:pt x="1343888" y="0"/>
                </a:lnTo>
                <a:lnTo>
                  <a:pt x="1676400" y="332512"/>
                </a:lnTo>
                <a:lnTo>
                  <a:pt x="1676400" y="914400"/>
                </a:lnTo>
                <a:lnTo>
                  <a:pt x="0" y="914400"/>
                </a:lnTo>
                <a:close/>
              </a:path>
            </a:pathLst>
          </a:custGeom>
          <a:solidFill>
            <a:srgbClr val="FFFF99"/>
          </a:solidFill>
          <a:ln w="25400" algn="ctr">
            <a:solidFill>
              <a:srgbClr val="FF0000"/>
            </a:solidFill>
            <a:miter lim="800000"/>
          </a:ln>
        </p:spPr>
        <p:txBody>
          <a:bodyPr anchor="ctr" anchorCtr="1"/>
          <a:lstStyle/>
          <a:p>
            <a:pPr algn="ctr" eaLnBrk="0" fontAlgn="base" hangingPunct="0">
              <a:spcBef>
                <a:spcPct val="45000"/>
              </a:spcBef>
              <a:spcAft>
                <a:spcPct val="0"/>
              </a:spcAft>
            </a:pPr>
            <a:r>
              <a:rPr lang="en-US" sz="1600" b="1">
                <a:solidFill>
                  <a:srgbClr val="000066"/>
                </a:solidFill>
                <a:latin typeface="Albertus" pitchFamily="34" charset="0"/>
              </a:rPr>
              <a:t>Laporan Penutupan Kas</a:t>
            </a:r>
            <a:endParaRPr lang="en-US" sz="1600" b="1">
              <a:solidFill>
                <a:srgbClr val="000066"/>
              </a:solidFill>
              <a:latin typeface="Albertus" pitchFamily="34" charset="0"/>
            </a:endParaRPr>
          </a:p>
        </p:txBody>
      </p:sp>
      <p:sp>
        <p:nvSpPr>
          <p:cNvPr id="34820" name="Snip Single Corner Rectangle 7"/>
          <p:cNvSpPr>
            <a:spLocks noChangeArrowheads="1"/>
          </p:cNvSpPr>
          <p:nvPr/>
        </p:nvSpPr>
        <p:spPr bwMode="auto">
          <a:xfrm>
            <a:off x="7124711" y="5683250"/>
            <a:ext cx="1444869" cy="914400"/>
          </a:xfrm>
          <a:custGeom>
            <a:avLst/>
            <a:gdLst>
              <a:gd name="T0" fmla="*/ 1461516 w 1676400"/>
              <a:gd name="T1" fmla="*/ 457200 h 914400"/>
              <a:gd name="T2" fmla="*/ 730759 w 1676400"/>
              <a:gd name="T3" fmla="*/ 914400 h 914400"/>
              <a:gd name="T4" fmla="*/ 0 w 1676400"/>
              <a:gd name="T5" fmla="*/ 457200 h 914400"/>
              <a:gd name="T6" fmla="*/ 730759 w 1676400"/>
              <a:gd name="T7" fmla="*/ 0 h 914400"/>
              <a:gd name="T8" fmla="*/ 0 60000 65536"/>
              <a:gd name="T9" fmla="*/ 5898240 60000 65536"/>
              <a:gd name="T10" fmla="*/ 11796480 60000 65536"/>
              <a:gd name="T11" fmla="*/ 17694720 60000 65536"/>
              <a:gd name="T12" fmla="*/ 0 w 1676400"/>
              <a:gd name="T13" fmla="*/ 166256 h 914400"/>
              <a:gd name="T14" fmla="*/ 1510143 w 1676400"/>
              <a:gd name="T15" fmla="*/ 914400 h 914400"/>
            </a:gdLst>
            <a:ahLst/>
            <a:cxnLst>
              <a:cxn ang="T8">
                <a:pos x="T0" y="T1"/>
              </a:cxn>
              <a:cxn ang="T9">
                <a:pos x="T2" y="T3"/>
              </a:cxn>
              <a:cxn ang="T10">
                <a:pos x="T4" y="T5"/>
              </a:cxn>
              <a:cxn ang="T11">
                <a:pos x="T6" y="T7"/>
              </a:cxn>
            </a:cxnLst>
            <a:rect l="T12" t="T13" r="T14" b="T15"/>
            <a:pathLst>
              <a:path w="1676400" h="914400">
                <a:moveTo>
                  <a:pt x="0" y="0"/>
                </a:moveTo>
                <a:lnTo>
                  <a:pt x="1343888" y="0"/>
                </a:lnTo>
                <a:lnTo>
                  <a:pt x="1676400" y="332512"/>
                </a:lnTo>
                <a:lnTo>
                  <a:pt x="1676400" y="914400"/>
                </a:lnTo>
                <a:lnTo>
                  <a:pt x="0" y="914400"/>
                </a:lnTo>
                <a:close/>
              </a:path>
            </a:pathLst>
          </a:custGeom>
          <a:solidFill>
            <a:srgbClr val="FFFF99"/>
          </a:solidFill>
          <a:ln w="25400" algn="ctr">
            <a:solidFill>
              <a:srgbClr val="FF0000"/>
            </a:solidFill>
            <a:miter lim="800000"/>
          </a:ln>
        </p:spPr>
        <p:txBody>
          <a:bodyPr anchor="ctr" anchorCtr="1"/>
          <a:lstStyle/>
          <a:p>
            <a:pPr algn="ctr" eaLnBrk="0" fontAlgn="base" hangingPunct="0">
              <a:spcBef>
                <a:spcPct val="45000"/>
              </a:spcBef>
              <a:spcAft>
                <a:spcPct val="0"/>
              </a:spcAft>
            </a:pPr>
            <a:r>
              <a:rPr lang="en-US" sz="1600">
                <a:solidFill>
                  <a:srgbClr val="000066"/>
                </a:solidFill>
                <a:latin typeface="Albertus" pitchFamily="34" charset="0"/>
              </a:rPr>
              <a:t>SPJ Administratif</a:t>
            </a:r>
            <a:endParaRPr lang="en-US" sz="1600">
              <a:solidFill>
                <a:srgbClr val="000066"/>
              </a:solidFill>
              <a:latin typeface="Albertus" pitchFamily="34" charset="0"/>
            </a:endParaRPr>
          </a:p>
        </p:txBody>
      </p:sp>
      <p:sp>
        <p:nvSpPr>
          <p:cNvPr id="34821" name="Snip Single Corner Rectangle 8"/>
          <p:cNvSpPr>
            <a:spLocks noChangeArrowheads="1"/>
          </p:cNvSpPr>
          <p:nvPr/>
        </p:nvSpPr>
        <p:spPr bwMode="auto">
          <a:xfrm>
            <a:off x="650631" y="5229225"/>
            <a:ext cx="2072054" cy="914400"/>
          </a:xfrm>
          <a:custGeom>
            <a:avLst/>
            <a:gdLst>
              <a:gd name="T0" fmla="*/ 3005720 w 1676400"/>
              <a:gd name="T1" fmla="*/ 457200 h 914400"/>
              <a:gd name="T2" fmla="*/ 1502861 w 1676400"/>
              <a:gd name="T3" fmla="*/ 914400 h 914400"/>
              <a:gd name="T4" fmla="*/ 0 w 1676400"/>
              <a:gd name="T5" fmla="*/ 457200 h 914400"/>
              <a:gd name="T6" fmla="*/ 1502861 w 1676400"/>
              <a:gd name="T7" fmla="*/ 0 h 914400"/>
              <a:gd name="T8" fmla="*/ 0 60000 65536"/>
              <a:gd name="T9" fmla="*/ 5898240 60000 65536"/>
              <a:gd name="T10" fmla="*/ 11796480 60000 65536"/>
              <a:gd name="T11" fmla="*/ 17694720 60000 65536"/>
              <a:gd name="T12" fmla="*/ 0 w 1676400"/>
              <a:gd name="T13" fmla="*/ 166256 h 914400"/>
              <a:gd name="T14" fmla="*/ 1510143 w 1676400"/>
              <a:gd name="T15" fmla="*/ 914400 h 914400"/>
            </a:gdLst>
            <a:ahLst/>
            <a:cxnLst>
              <a:cxn ang="T8">
                <a:pos x="T0" y="T1"/>
              </a:cxn>
              <a:cxn ang="T9">
                <a:pos x="T2" y="T3"/>
              </a:cxn>
              <a:cxn ang="T10">
                <a:pos x="T4" y="T5"/>
              </a:cxn>
              <a:cxn ang="T11">
                <a:pos x="T6" y="T7"/>
              </a:cxn>
            </a:cxnLst>
            <a:rect l="T12" t="T13" r="T14" b="T15"/>
            <a:pathLst>
              <a:path w="1676400" h="914400">
                <a:moveTo>
                  <a:pt x="0" y="0"/>
                </a:moveTo>
                <a:lnTo>
                  <a:pt x="1343888" y="0"/>
                </a:lnTo>
                <a:lnTo>
                  <a:pt x="1676400" y="332512"/>
                </a:lnTo>
                <a:lnTo>
                  <a:pt x="1676400" y="914400"/>
                </a:lnTo>
                <a:lnTo>
                  <a:pt x="0" y="914400"/>
                </a:lnTo>
                <a:close/>
              </a:path>
            </a:pathLst>
          </a:custGeom>
          <a:solidFill>
            <a:srgbClr val="CCFFCC"/>
          </a:solidFill>
          <a:ln w="25400" algn="ctr">
            <a:solidFill>
              <a:srgbClr val="FF0000"/>
            </a:solidFill>
            <a:round/>
          </a:ln>
        </p:spPr>
        <p:txBody>
          <a:bodyPr anchor="ctr" anchorCtr="1"/>
          <a:lstStyle/>
          <a:p>
            <a:pPr algn="ctr" eaLnBrk="0" fontAlgn="base" hangingPunct="0">
              <a:spcBef>
                <a:spcPct val="45000"/>
              </a:spcBef>
              <a:spcAft>
                <a:spcPct val="0"/>
              </a:spcAft>
            </a:pPr>
            <a:r>
              <a:rPr lang="en-US" sz="1400" dirty="0">
                <a:solidFill>
                  <a:srgbClr val="000066"/>
                </a:solidFill>
                <a:latin typeface="Albertus" pitchFamily="34" charset="0"/>
              </a:rPr>
              <a:t>BKU </a:t>
            </a:r>
            <a:r>
              <a:rPr lang="en-US" sz="1400" dirty="0" err="1">
                <a:solidFill>
                  <a:srgbClr val="000066"/>
                </a:solidFill>
                <a:latin typeface="Albertus" pitchFamily="34" charset="0"/>
              </a:rPr>
              <a:t>dan</a:t>
            </a:r>
            <a:r>
              <a:rPr lang="en-US" sz="1400" dirty="0">
                <a:solidFill>
                  <a:srgbClr val="000066"/>
                </a:solidFill>
                <a:latin typeface="Albertus" pitchFamily="34" charset="0"/>
              </a:rPr>
              <a:t> BP-</a:t>
            </a:r>
            <a:r>
              <a:rPr lang="en-US" sz="1400" dirty="0" err="1">
                <a:solidFill>
                  <a:srgbClr val="000066"/>
                </a:solidFill>
                <a:latin typeface="Albertus" pitchFamily="34" charset="0"/>
              </a:rPr>
              <a:t>nya</a:t>
            </a:r>
            <a:endParaRPr lang="en-US" sz="1400" dirty="0">
              <a:solidFill>
                <a:srgbClr val="000066"/>
              </a:solidFill>
              <a:latin typeface="Albertus" pitchFamily="34" charset="0"/>
            </a:endParaRPr>
          </a:p>
          <a:p>
            <a:pPr algn="ctr" eaLnBrk="0" fontAlgn="base" hangingPunct="0">
              <a:spcBef>
                <a:spcPct val="45000"/>
              </a:spcBef>
              <a:spcAft>
                <a:spcPct val="0"/>
              </a:spcAft>
            </a:pPr>
            <a:r>
              <a:rPr lang="en-US" sz="1400" dirty="0">
                <a:solidFill>
                  <a:srgbClr val="000066"/>
                </a:solidFill>
                <a:latin typeface="Albertus" pitchFamily="34" charset="0"/>
              </a:rPr>
              <a:t>SPJ BPP</a:t>
            </a:r>
            <a:endParaRPr lang="en-US" sz="1400" dirty="0">
              <a:solidFill>
                <a:srgbClr val="000066"/>
              </a:solidFill>
              <a:latin typeface="Albertus" pitchFamily="34" charset="0"/>
            </a:endParaRPr>
          </a:p>
        </p:txBody>
      </p:sp>
      <p:sp>
        <p:nvSpPr>
          <p:cNvPr id="34822" name="Bent-Up Arrow 12"/>
          <p:cNvSpPr>
            <a:spLocks noChangeArrowheads="1"/>
          </p:cNvSpPr>
          <p:nvPr/>
        </p:nvSpPr>
        <p:spPr bwMode="auto">
          <a:xfrm rot="5400000">
            <a:off x="1581150" y="3435358"/>
            <a:ext cx="838200" cy="952500"/>
          </a:xfrm>
          <a:custGeom>
            <a:avLst/>
            <a:gdLst>
              <a:gd name="T0" fmla="*/ 628650 w 838200"/>
              <a:gd name="T1" fmla="*/ 0 h 952500"/>
              <a:gd name="T2" fmla="*/ 419100 w 838200"/>
              <a:gd name="T3" fmla="*/ 245931 h 952500"/>
              <a:gd name="T4" fmla="*/ 0 w 838200"/>
              <a:gd name="T5" fmla="*/ 994900 h 952500"/>
              <a:gd name="T6" fmla="*/ 366713 w 838200"/>
              <a:gd name="T7" fmla="*/ 1117865 h 952500"/>
              <a:gd name="T8" fmla="*/ 733425 w 838200"/>
              <a:gd name="T9" fmla="*/ 681898 h 952500"/>
              <a:gd name="T10" fmla="*/ 838200 w 838200"/>
              <a:gd name="T11" fmla="*/ 245931 h 952500"/>
              <a:gd name="T12" fmla="*/ 17694720 60000 65536"/>
              <a:gd name="T13" fmla="*/ 11796480 60000 65536"/>
              <a:gd name="T14" fmla="*/ 11796480 60000 65536"/>
              <a:gd name="T15" fmla="*/ 5898240 60000 65536"/>
              <a:gd name="T16" fmla="*/ 0 60000 65536"/>
              <a:gd name="T17" fmla="*/ 0 60000 65536"/>
              <a:gd name="T18" fmla="*/ 0 w 838200"/>
              <a:gd name="T19" fmla="*/ 742950 h 952500"/>
              <a:gd name="T20" fmla="*/ 733425 w 838200"/>
              <a:gd name="T21" fmla="*/ 952500 h 952500"/>
            </a:gdLst>
            <a:ahLst/>
            <a:cxnLst>
              <a:cxn ang="T12">
                <a:pos x="T0" y="T1"/>
              </a:cxn>
              <a:cxn ang="T13">
                <a:pos x="T2" y="T3"/>
              </a:cxn>
              <a:cxn ang="T14">
                <a:pos x="T4" y="T5"/>
              </a:cxn>
              <a:cxn ang="T15">
                <a:pos x="T6" y="T7"/>
              </a:cxn>
              <a:cxn ang="T16">
                <a:pos x="T8" y="T9"/>
              </a:cxn>
              <a:cxn ang="T17">
                <a:pos x="T10" y="T11"/>
              </a:cxn>
            </a:cxnLst>
            <a:rect l="T18" t="T19" r="T20" b="T21"/>
            <a:pathLst>
              <a:path w="838200" h="952500">
                <a:moveTo>
                  <a:pt x="0" y="742950"/>
                </a:moveTo>
                <a:lnTo>
                  <a:pt x="523875" y="742950"/>
                </a:lnTo>
                <a:lnTo>
                  <a:pt x="523875" y="209550"/>
                </a:lnTo>
                <a:lnTo>
                  <a:pt x="419100" y="209550"/>
                </a:lnTo>
                <a:lnTo>
                  <a:pt x="628650" y="0"/>
                </a:lnTo>
                <a:lnTo>
                  <a:pt x="838200" y="209550"/>
                </a:lnTo>
                <a:lnTo>
                  <a:pt x="733425" y="209550"/>
                </a:lnTo>
                <a:lnTo>
                  <a:pt x="733425" y="952500"/>
                </a:lnTo>
                <a:lnTo>
                  <a:pt x="0" y="952500"/>
                </a:lnTo>
                <a:close/>
              </a:path>
            </a:pathLst>
          </a:custGeom>
          <a:solidFill>
            <a:srgbClr val="FF0000"/>
          </a:solidFill>
          <a:ln w="22225" algn="ctr">
            <a:solidFill>
              <a:srgbClr val="FFFF00"/>
            </a:solidFill>
            <a:round/>
          </a:ln>
          <a:effectLst>
            <a:prstShdw prst="shdw17" dist="17961" dir="2700000">
              <a:srgbClr val="999900"/>
            </a:prstShdw>
          </a:effectLst>
        </p:spPr>
        <p:txBody>
          <a:bodyPr rot="10800000" vert="eaVert" anchor="ctr"/>
          <a:lstStyle/>
          <a:p>
            <a:pPr algn="ctr" fontAlgn="base">
              <a:spcBef>
                <a:spcPct val="0"/>
              </a:spcBef>
              <a:spcAft>
                <a:spcPct val="0"/>
              </a:spcAft>
            </a:pPr>
            <a:endParaRPr lang="id-ID" dirty="0">
              <a:solidFill>
                <a:srgbClr val="FFFFFF"/>
              </a:solidFill>
              <a:latin typeface="Albertus" pitchFamily="34" charset="0"/>
            </a:endParaRPr>
          </a:p>
        </p:txBody>
      </p:sp>
      <p:sp>
        <p:nvSpPr>
          <p:cNvPr id="34823" name="Bent-Up Arrow 13"/>
          <p:cNvSpPr>
            <a:spLocks noChangeArrowheads="1"/>
          </p:cNvSpPr>
          <p:nvPr/>
        </p:nvSpPr>
        <p:spPr bwMode="auto">
          <a:xfrm rot="5400000" flipH="1">
            <a:off x="1581150" y="4273560"/>
            <a:ext cx="838200" cy="952500"/>
          </a:xfrm>
          <a:custGeom>
            <a:avLst/>
            <a:gdLst>
              <a:gd name="T0" fmla="*/ 628650 w 838200"/>
              <a:gd name="T1" fmla="*/ 0 h 952500"/>
              <a:gd name="T2" fmla="*/ 419100 w 838200"/>
              <a:gd name="T3" fmla="*/ 245931 h 952500"/>
              <a:gd name="T4" fmla="*/ 0 w 838200"/>
              <a:gd name="T5" fmla="*/ 994900 h 952500"/>
              <a:gd name="T6" fmla="*/ 366713 w 838200"/>
              <a:gd name="T7" fmla="*/ 1117865 h 952500"/>
              <a:gd name="T8" fmla="*/ 733425 w 838200"/>
              <a:gd name="T9" fmla="*/ 681898 h 952500"/>
              <a:gd name="T10" fmla="*/ 838200 w 838200"/>
              <a:gd name="T11" fmla="*/ 245931 h 952500"/>
              <a:gd name="T12" fmla="*/ 17694720 60000 65536"/>
              <a:gd name="T13" fmla="*/ 11796480 60000 65536"/>
              <a:gd name="T14" fmla="*/ 11796480 60000 65536"/>
              <a:gd name="T15" fmla="*/ 5898240 60000 65536"/>
              <a:gd name="T16" fmla="*/ 0 60000 65536"/>
              <a:gd name="T17" fmla="*/ 0 60000 65536"/>
              <a:gd name="T18" fmla="*/ 0 w 838200"/>
              <a:gd name="T19" fmla="*/ 742950 h 952500"/>
              <a:gd name="T20" fmla="*/ 733425 w 838200"/>
              <a:gd name="T21" fmla="*/ 952500 h 952500"/>
            </a:gdLst>
            <a:ahLst/>
            <a:cxnLst>
              <a:cxn ang="T12">
                <a:pos x="T0" y="T1"/>
              </a:cxn>
              <a:cxn ang="T13">
                <a:pos x="T2" y="T3"/>
              </a:cxn>
              <a:cxn ang="T14">
                <a:pos x="T4" y="T5"/>
              </a:cxn>
              <a:cxn ang="T15">
                <a:pos x="T6" y="T7"/>
              </a:cxn>
              <a:cxn ang="T16">
                <a:pos x="T8" y="T9"/>
              </a:cxn>
              <a:cxn ang="T17">
                <a:pos x="T10" y="T11"/>
              </a:cxn>
            </a:cxnLst>
            <a:rect l="T18" t="T19" r="T20" b="T21"/>
            <a:pathLst>
              <a:path w="838200" h="952500">
                <a:moveTo>
                  <a:pt x="0" y="742950"/>
                </a:moveTo>
                <a:lnTo>
                  <a:pt x="523875" y="742950"/>
                </a:lnTo>
                <a:lnTo>
                  <a:pt x="523875" y="209550"/>
                </a:lnTo>
                <a:lnTo>
                  <a:pt x="419100" y="209550"/>
                </a:lnTo>
                <a:lnTo>
                  <a:pt x="628650" y="0"/>
                </a:lnTo>
                <a:lnTo>
                  <a:pt x="838200" y="209550"/>
                </a:lnTo>
                <a:lnTo>
                  <a:pt x="733425" y="209550"/>
                </a:lnTo>
                <a:lnTo>
                  <a:pt x="733425" y="952500"/>
                </a:lnTo>
                <a:lnTo>
                  <a:pt x="0" y="952500"/>
                </a:lnTo>
                <a:close/>
              </a:path>
            </a:pathLst>
          </a:custGeom>
          <a:solidFill>
            <a:srgbClr val="FF0000"/>
          </a:solidFill>
          <a:ln w="22225" algn="ctr">
            <a:solidFill>
              <a:srgbClr val="FFFF00"/>
            </a:solidFill>
            <a:round/>
          </a:ln>
          <a:effectLst>
            <a:prstShdw prst="shdw17" dist="17961" dir="2700000">
              <a:srgbClr val="999900"/>
            </a:prstShdw>
          </a:effectLst>
        </p:spPr>
        <p:txBody>
          <a:bodyPr rot="10800000" vert="eaVert" anchor="ctr"/>
          <a:lstStyle/>
          <a:p>
            <a:pPr algn="ctr" fontAlgn="base">
              <a:spcBef>
                <a:spcPct val="0"/>
              </a:spcBef>
              <a:spcAft>
                <a:spcPct val="0"/>
              </a:spcAft>
            </a:pPr>
            <a:endParaRPr lang="id-ID">
              <a:solidFill>
                <a:srgbClr val="FFFFFF"/>
              </a:solidFill>
              <a:latin typeface="Albertus" pitchFamily="34" charset="0"/>
            </a:endParaRPr>
          </a:p>
        </p:txBody>
      </p:sp>
      <p:sp>
        <p:nvSpPr>
          <p:cNvPr id="34824" name="Right Arrow 14"/>
          <p:cNvSpPr>
            <a:spLocks noChangeArrowheads="1"/>
          </p:cNvSpPr>
          <p:nvPr/>
        </p:nvSpPr>
        <p:spPr bwMode="auto">
          <a:xfrm>
            <a:off x="6668966" y="3949700"/>
            <a:ext cx="304800" cy="685800"/>
          </a:xfrm>
          <a:prstGeom prst="rightArrow">
            <a:avLst>
              <a:gd name="adj1" fmla="val 50000"/>
              <a:gd name="adj2" fmla="val 50000"/>
            </a:avLst>
          </a:prstGeom>
          <a:solidFill>
            <a:srgbClr val="FF0000"/>
          </a:solidFill>
          <a:ln w="22225" algn="ctr">
            <a:solidFill>
              <a:srgbClr val="FFFF00"/>
            </a:solidFill>
            <a:round/>
          </a:ln>
          <a:effectLst>
            <a:prstShdw prst="shdw17" dist="17961" dir="2700000">
              <a:srgbClr val="999900"/>
            </a:prstShdw>
          </a:effectLst>
        </p:spPr>
        <p:txBody>
          <a:bodyPr anchor="ctr"/>
          <a:lstStyle/>
          <a:p>
            <a:pPr algn="ctr" fontAlgn="base">
              <a:spcBef>
                <a:spcPct val="0"/>
              </a:spcBef>
              <a:spcAft>
                <a:spcPct val="0"/>
              </a:spcAft>
            </a:pPr>
            <a:endParaRPr lang="id-ID">
              <a:solidFill>
                <a:srgbClr val="FFFFFF"/>
              </a:solidFill>
              <a:latin typeface="Albertus" pitchFamily="34" charset="0"/>
            </a:endParaRPr>
          </a:p>
        </p:txBody>
      </p:sp>
      <p:sp>
        <p:nvSpPr>
          <p:cNvPr id="34825" name="Snip Single Corner Rectangle 15"/>
          <p:cNvSpPr>
            <a:spLocks noChangeArrowheads="1"/>
          </p:cNvSpPr>
          <p:nvPr/>
        </p:nvSpPr>
        <p:spPr bwMode="auto">
          <a:xfrm>
            <a:off x="4840166" y="3873500"/>
            <a:ext cx="1676400" cy="914400"/>
          </a:xfrm>
          <a:custGeom>
            <a:avLst/>
            <a:gdLst>
              <a:gd name="T0" fmla="*/ 1967442 w 1676400"/>
              <a:gd name="T1" fmla="*/ 457200 h 914400"/>
              <a:gd name="T2" fmla="*/ 983721 w 1676400"/>
              <a:gd name="T3" fmla="*/ 914400 h 914400"/>
              <a:gd name="T4" fmla="*/ 0 w 1676400"/>
              <a:gd name="T5" fmla="*/ 457200 h 914400"/>
              <a:gd name="T6" fmla="*/ 983721 w 1676400"/>
              <a:gd name="T7" fmla="*/ 0 h 914400"/>
              <a:gd name="T8" fmla="*/ 0 60000 65536"/>
              <a:gd name="T9" fmla="*/ 5898240 60000 65536"/>
              <a:gd name="T10" fmla="*/ 11796480 60000 65536"/>
              <a:gd name="T11" fmla="*/ 17694720 60000 65536"/>
              <a:gd name="T12" fmla="*/ 0 w 1676400"/>
              <a:gd name="T13" fmla="*/ 166256 h 914400"/>
              <a:gd name="T14" fmla="*/ 1510143 w 1676400"/>
              <a:gd name="T15" fmla="*/ 914400 h 914400"/>
            </a:gdLst>
            <a:ahLst/>
            <a:cxnLst>
              <a:cxn ang="T8">
                <a:pos x="T0" y="T1"/>
              </a:cxn>
              <a:cxn ang="T9">
                <a:pos x="T2" y="T3"/>
              </a:cxn>
              <a:cxn ang="T10">
                <a:pos x="T4" y="T5"/>
              </a:cxn>
              <a:cxn ang="T11">
                <a:pos x="T6" y="T7"/>
              </a:cxn>
            </a:cxnLst>
            <a:rect l="T12" t="T13" r="T14" b="T15"/>
            <a:pathLst>
              <a:path w="1676400" h="914400">
                <a:moveTo>
                  <a:pt x="0" y="0"/>
                </a:moveTo>
                <a:lnTo>
                  <a:pt x="1343888" y="0"/>
                </a:lnTo>
                <a:lnTo>
                  <a:pt x="1676400" y="332512"/>
                </a:lnTo>
                <a:lnTo>
                  <a:pt x="1676400" y="914400"/>
                </a:lnTo>
                <a:lnTo>
                  <a:pt x="0" y="914400"/>
                </a:lnTo>
                <a:close/>
              </a:path>
            </a:pathLst>
          </a:custGeom>
          <a:solidFill>
            <a:srgbClr val="CCFFCC"/>
          </a:solidFill>
          <a:ln w="25400" algn="ctr">
            <a:solidFill>
              <a:srgbClr val="FF0000"/>
            </a:solidFill>
            <a:round/>
          </a:ln>
        </p:spPr>
        <p:txBody>
          <a:bodyPr anchor="ctr" anchorCtr="1"/>
          <a:lstStyle/>
          <a:p>
            <a:pPr algn="ctr" eaLnBrk="0" fontAlgn="base" hangingPunct="0">
              <a:spcBef>
                <a:spcPct val="45000"/>
              </a:spcBef>
              <a:spcAft>
                <a:spcPct val="0"/>
              </a:spcAft>
            </a:pPr>
            <a:r>
              <a:rPr lang="en-US" sz="1600">
                <a:solidFill>
                  <a:srgbClr val="000066"/>
                </a:solidFill>
                <a:latin typeface="Albertus" pitchFamily="34" charset="0"/>
              </a:rPr>
              <a:t>Draft SPJ </a:t>
            </a:r>
            <a:endParaRPr lang="en-US" sz="1600">
              <a:solidFill>
                <a:srgbClr val="000066"/>
              </a:solidFill>
              <a:latin typeface="Albertus" pitchFamily="34" charset="0"/>
            </a:endParaRPr>
          </a:p>
          <a:p>
            <a:pPr algn="ctr" eaLnBrk="0" fontAlgn="base" hangingPunct="0">
              <a:spcBef>
                <a:spcPct val="45000"/>
              </a:spcBef>
              <a:spcAft>
                <a:spcPct val="0"/>
              </a:spcAft>
            </a:pPr>
            <a:r>
              <a:rPr lang="en-US" sz="1600">
                <a:solidFill>
                  <a:srgbClr val="000066"/>
                </a:solidFill>
                <a:latin typeface="Albertus" pitchFamily="34" charset="0"/>
              </a:rPr>
              <a:t>Administratif</a:t>
            </a:r>
            <a:endParaRPr lang="en-US" sz="1600">
              <a:solidFill>
                <a:srgbClr val="000066"/>
              </a:solidFill>
              <a:latin typeface="Albertus" pitchFamily="34" charset="0"/>
            </a:endParaRPr>
          </a:p>
        </p:txBody>
      </p:sp>
      <p:sp>
        <p:nvSpPr>
          <p:cNvPr id="34826" name="Rectangle 16"/>
          <p:cNvSpPr>
            <a:spLocks noChangeArrowheads="1"/>
          </p:cNvSpPr>
          <p:nvPr/>
        </p:nvSpPr>
        <p:spPr bwMode="auto">
          <a:xfrm>
            <a:off x="7049973" y="3873500"/>
            <a:ext cx="1710103" cy="914400"/>
          </a:xfrm>
          <a:prstGeom prst="rect">
            <a:avLst/>
          </a:prstGeom>
          <a:solidFill>
            <a:srgbClr val="CCFFCC"/>
          </a:solidFill>
          <a:ln w="25400" algn="ctr">
            <a:solidFill>
              <a:srgbClr val="FF0000"/>
            </a:solidFill>
            <a:round/>
          </a:ln>
        </p:spPr>
        <p:txBody>
          <a:bodyPr anchor="ctr" anchorCtr="1"/>
          <a:lstStyle/>
          <a:p>
            <a:pPr algn="ctr" eaLnBrk="0" fontAlgn="base" hangingPunct="0">
              <a:spcBef>
                <a:spcPct val="45000"/>
              </a:spcBef>
              <a:spcAft>
                <a:spcPct val="0"/>
              </a:spcAft>
            </a:pPr>
            <a:r>
              <a:rPr lang="en-US" sz="1600">
                <a:solidFill>
                  <a:srgbClr val="000066"/>
                </a:solidFill>
                <a:latin typeface="Albertus" pitchFamily="34" charset="0"/>
              </a:rPr>
              <a:t>Verifikasi oleh PPK dan Pengesahan oleh PA</a:t>
            </a:r>
            <a:endParaRPr lang="en-US" sz="1600">
              <a:solidFill>
                <a:srgbClr val="000066"/>
              </a:solidFill>
              <a:latin typeface="Albertus" pitchFamily="34" charset="0"/>
            </a:endParaRPr>
          </a:p>
        </p:txBody>
      </p:sp>
      <p:sp>
        <p:nvSpPr>
          <p:cNvPr id="34827" name="Right Arrow 17"/>
          <p:cNvSpPr>
            <a:spLocks noChangeArrowheads="1"/>
          </p:cNvSpPr>
          <p:nvPr/>
        </p:nvSpPr>
        <p:spPr bwMode="auto">
          <a:xfrm>
            <a:off x="4306766" y="3949700"/>
            <a:ext cx="304800" cy="685800"/>
          </a:xfrm>
          <a:prstGeom prst="rightArrow">
            <a:avLst>
              <a:gd name="adj1" fmla="val 50000"/>
              <a:gd name="adj2" fmla="val 50000"/>
            </a:avLst>
          </a:prstGeom>
          <a:solidFill>
            <a:srgbClr val="FF0000"/>
          </a:solidFill>
          <a:ln w="22225" algn="ctr">
            <a:solidFill>
              <a:srgbClr val="FFFF00"/>
            </a:solidFill>
            <a:round/>
          </a:ln>
          <a:effectLst>
            <a:prstShdw prst="shdw17" dist="17961" dir="2700000">
              <a:srgbClr val="999900"/>
            </a:prstShdw>
          </a:effectLst>
        </p:spPr>
        <p:txBody>
          <a:bodyPr anchor="ctr"/>
          <a:lstStyle/>
          <a:p>
            <a:pPr algn="ctr" fontAlgn="base">
              <a:spcBef>
                <a:spcPct val="0"/>
              </a:spcBef>
              <a:spcAft>
                <a:spcPct val="0"/>
              </a:spcAft>
            </a:pPr>
            <a:endParaRPr lang="id-ID">
              <a:solidFill>
                <a:srgbClr val="FFFFFF"/>
              </a:solidFill>
              <a:latin typeface="Albertus" pitchFamily="34" charset="0"/>
            </a:endParaRPr>
          </a:p>
        </p:txBody>
      </p:sp>
      <p:sp>
        <p:nvSpPr>
          <p:cNvPr id="34828" name="Right Arrow 18"/>
          <p:cNvSpPr>
            <a:spLocks noChangeArrowheads="1"/>
          </p:cNvSpPr>
          <p:nvPr/>
        </p:nvSpPr>
        <p:spPr bwMode="auto">
          <a:xfrm rot="5400000">
            <a:off x="7545266" y="4749800"/>
            <a:ext cx="609600" cy="990600"/>
          </a:xfrm>
          <a:prstGeom prst="rightArrow">
            <a:avLst>
              <a:gd name="adj1" fmla="val 50000"/>
              <a:gd name="adj2" fmla="val 50000"/>
            </a:avLst>
          </a:prstGeom>
          <a:solidFill>
            <a:srgbClr val="FF0000"/>
          </a:solidFill>
          <a:ln w="22225" algn="ctr">
            <a:solidFill>
              <a:srgbClr val="FFFF00"/>
            </a:solidFill>
            <a:round/>
          </a:ln>
          <a:effectLst>
            <a:prstShdw prst="shdw17" dist="17961" dir="2700000">
              <a:srgbClr val="999900"/>
            </a:prstShdw>
          </a:effectLst>
        </p:spPr>
        <p:txBody>
          <a:bodyPr rot="10800000" vert="eaVert" anchor="ctr"/>
          <a:lstStyle/>
          <a:p>
            <a:pPr algn="ctr" fontAlgn="base">
              <a:spcBef>
                <a:spcPct val="0"/>
              </a:spcBef>
              <a:spcAft>
                <a:spcPct val="0"/>
              </a:spcAft>
            </a:pPr>
            <a:endParaRPr lang="id-ID">
              <a:solidFill>
                <a:srgbClr val="FFFFFF"/>
              </a:solidFill>
              <a:latin typeface="Albertus" pitchFamily="34" charset="0"/>
            </a:endParaRPr>
          </a:p>
        </p:txBody>
      </p:sp>
      <p:sp>
        <p:nvSpPr>
          <p:cNvPr id="34829" name="TextBox 16"/>
          <p:cNvSpPr txBox="1">
            <a:spLocks noChangeArrowheads="1"/>
          </p:cNvSpPr>
          <p:nvPr/>
        </p:nvSpPr>
        <p:spPr bwMode="auto">
          <a:xfrm>
            <a:off x="583233" y="1600206"/>
            <a:ext cx="6913685" cy="727075"/>
          </a:xfrm>
          <a:prstGeom prst="rect">
            <a:avLst/>
          </a:prstGeom>
          <a:noFill/>
          <a:ln w="25400" algn="ctr">
            <a:solidFill>
              <a:srgbClr val="00CC00"/>
            </a:solidFill>
            <a:miter lim="800000"/>
          </a:ln>
          <a:effectLst>
            <a:prstShdw prst="shdw17" dist="17961" dir="2700000">
              <a:srgbClr val="007A00"/>
            </a:prstShdw>
          </a:effectLst>
        </p:spPr>
        <p:txBody>
          <a:bodyPr>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fontAlgn="base">
              <a:spcBef>
                <a:spcPct val="0"/>
              </a:spcBef>
              <a:spcAft>
                <a:spcPct val="0"/>
              </a:spcAft>
            </a:pPr>
            <a:r>
              <a:rPr lang="en-US" sz="2000" b="1" dirty="0" err="1">
                <a:solidFill>
                  <a:srgbClr val="000000"/>
                </a:solidFill>
                <a:latin typeface="Avian" pitchFamily="34" charset="0"/>
              </a:rPr>
              <a:t>Langkah-langkah</a:t>
            </a:r>
            <a:r>
              <a:rPr lang="en-US" sz="2000" b="1" dirty="0">
                <a:solidFill>
                  <a:srgbClr val="000000"/>
                </a:solidFill>
                <a:latin typeface="Avian" pitchFamily="34" charset="0"/>
              </a:rPr>
              <a:t> </a:t>
            </a:r>
            <a:r>
              <a:rPr lang="en-US" sz="2000" b="1" dirty="0" err="1">
                <a:solidFill>
                  <a:srgbClr val="000000"/>
                </a:solidFill>
                <a:latin typeface="Avian" pitchFamily="34" charset="0"/>
              </a:rPr>
              <a:t>pertanggungjawaban</a:t>
            </a:r>
            <a:r>
              <a:rPr lang="en-US" sz="2000" b="1" dirty="0">
                <a:solidFill>
                  <a:srgbClr val="000000"/>
                </a:solidFill>
                <a:latin typeface="Avian" pitchFamily="34" charset="0"/>
              </a:rPr>
              <a:t> </a:t>
            </a:r>
            <a:r>
              <a:rPr lang="en-US" sz="2000" b="1" dirty="0" err="1">
                <a:solidFill>
                  <a:srgbClr val="000000"/>
                </a:solidFill>
                <a:latin typeface="Avian" pitchFamily="34" charset="0"/>
              </a:rPr>
              <a:t>administratif</a:t>
            </a:r>
            <a:r>
              <a:rPr lang="en-US" sz="2000" b="1" dirty="0">
                <a:solidFill>
                  <a:srgbClr val="000000"/>
                </a:solidFill>
                <a:latin typeface="Avian" pitchFamily="34" charset="0"/>
              </a:rPr>
              <a:t> </a:t>
            </a:r>
            <a:r>
              <a:rPr lang="en-US" sz="2000" b="1" dirty="0" err="1">
                <a:solidFill>
                  <a:srgbClr val="000000"/>
                </a:solidFill>
                <a:latin typeface="Avian" pitchFamily="34" charset="0"/>
              </a:rPr>
              <a:t>dan</a:t>
            </a:r>
            <a:r>
              <a:rPr lang="en-US" sz="2000" b="1" dirty="0">
                <a:solidFill>
                  <a:srgbClr val="000000"/>
                </a:solidFill>
                <a:latin typeface="Avian" pitchFamily="34" charset="0"/>
              </a:rPr>
              <a:t> </a:t>
            </a:r>
            <a:r>
              <a:rPr lang="en-US" sz="2000" b="1" dirty="0" err="1">
                <a:solidFill>
                  <a:srgbClr val="000000"/>
                </a:solidFill>
                <a:latin typeface="Avian" pitchFamily="34" charset="0"/>
              </a:rPr>
              <a:t>penyampaiannya</a:t>
            </a:r>
            <a:endParaRPr lang="en-US" sz="2000" b="1" dirty="0">
              <a:solidFill>
                <a:srgbClr val="000000"/>
              </a:solidFill>
              <a:latin typeface="Avian" pitchFamily="34" charset="0"/>
            </a:endParaRPr>
          </a:p>
        </p:txBody>
      </p:sp>
      <p:sp>
        <p:nvSpPr>
          <p:cNvPr id="586766" name="Title 1"/>
          <p:cNvSpPr>
            <a:spLocks noGrp="1"/>
          </p:cNvSpPr>
          <p:nvPr>
            <p:ph type="title" idx="4294967295"/>
          </p:nvPr>
        </p:nvSpPr>
        <p:spPr>
          <a:xfrm>
            <a:off x="517281" y="304800"/>
            <a:ext cx="8321919" cy="1036638"/>
          </a:xfrm>
          <a:ln w="22225" cap="flat" algn="ctr">
            <a:solidFill>
              <a:srgbClr val="FF0000"/>
            </a:solidFill>
            <a:headEnd type="none" w="med" len="med"/>
            <a:tailEnd type="none" w="med" len="med"/>
          </a:ln>
          <a:effectLst>
            <a:prstShdw prst="shdw17" dist="17961" dir="2700000">
              <a:srgbClr val="FF0000">
                <a:gamma/>
                <a:shade val="60000"/>
                <a:invGamma/>
              </a:srgbClr>
            </a:prstShdw>
          </a:effectLst>
        </p:spPr>
        <p:txBody>
          <a:bodyPr bIns="91440" anchorCtr="1"/>
          <a:lstStyle/>
          <a:p>
            <a:pPr eaLnBrk="1" hangingPunct="1">
              <a:defRPr/>
            </a:pPr>
            <a:r>
              <a:rPr lang="en-US" sz="2800">
                <a:solidFill>
                  <a:srgbClr val="000000"/>
                </a:solidFill>
                <a:latin typeface="Albertus Extra Bold" pitchFamily="34" charset="0"/>
              </a:rPr>
              <a:t>PERTANGGUNGJAWABAN </a:t>
            </a:r>
            <a:br>
              <a:rPr lang="en-US" sz="2800">
                <a:solidFill>
                  <a:srgbClr val="000000"/>
                </a:solidFill>
                <a:latin typeface="Albertus Extra Bold" pitchFamily="34" charset="0"/>
              </a:rPr>
            </a:br>
            <a:r>
              <a:rPr lang="en-US" sz="2800">
                <a:solidFill>
                  <a:srgbClr val="000000"/>
                </a:solidFill>
                <a:latin typeface="Albertus Extra Bold" pitchFamily="34" charset="0"/>
              </a:rPr>
              <a:t>BENDAHARA PENGELUARAN</a:t>
            </a:r>
            <a:endParaRPr lang="en-US" sz="2800">
              <a:solidFill>
                <a:srgbClr val="000000"/>
              </a:solidFill>
              <a:latin typeface="Albertus Extra Bold" pitchFamily="34" charset="0"/>
            </a:endParaRPr>
          </a:p>
        </p:txBody>
      </p:sp>
    </p:spTree>
  </p:cSld>
  <p:clrMapOvr>
    <a:masterClrMapping/>
  </p:clrMapOvr>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1998"/>
            <a:ext cx="7620000" cy="5674165"/>
          </a:xfrm>
        </p:spPr>
        <p:txBody>
          <a:bodyPr/>
          <a:lstStyle/>
          <a:p>
            <a:pPr marL="742950" indent="-742950">
              <a:buFont typeface="+mj-lt"/>
              <a:buAutoNum type="alphaLcPeriod" startAt="4"/>
            </a:pPr>
            <a:r>
              <a:rPr lang="en-US" sz="4000" dirty="0" err="1">
                <a:solidFill>
                  <a:srgbClr val="0000FF"/>
                </a:solidFill>
              </a:rPr>
              <a:t>Pertanggungjawaban</a:t>
            </a:r>
            <a:r>
              <a:rPr lang="en-US" sz="4000" dirty="0">
                <a:solidFill>
                  <a:srgbClr val="0000FF"/>
                </a:solidFill>
              </a:rPr>
              <a:t> </a:t>
            </a:r>
            <a:r>
              <a:rPr lang="en-US" sz="4000" dirty="0" err="1">
                <a:solidFill>
                  <a:srgbClr val="0000FF"/>
                </a:solidFill>
              </a:rPr>
              <a:t>Fungsional</a:t>
            </a:r>
            <a:endParaRPr lang="en-US" sz="4000" dirty="0">
              <a:solidFill>
                <a:srgbClr val="0000FF"/>
              </a:solidFill>
            </a:endParaRPr>
          </a:p>
          <a:p>
            <a:pPr marL="742950" indent="-742950">
              <a:buFont typeface="+mj-lt"/>
              <a:buAutoNum type="alphaLcPeriod" startAt="4"/>
            </a:pPr>
            <a:endParaRPr lang="en-US" sz="4000" dirty="0">
              <a:solidFill>
                <a:srgbClr val="0000FF"/>
              </a:solidFill>
            </a:endParaRPr>
          </a:p>
          <a:p>
            <a:pPr marL="457200" indent="-457200">
              <a:buFont typeface="+mj-lt"/>
              <a:buAutoNum type="arabicParenR"/>
            </a:pPr>
            <a:r>
              <a:rPr lang="en-US" sz="2800" dirty="0"/>
              <a:t>Setelah LPJ BP </a:t>
            </a:r>
            <a:r>
              <a:rPr lang="en-US" sz="2800" dirty="0" err="1"/>
              <a:t>ditandatangani</a:t>
            </a:r>
            <a:r>
              <a:rPr lang="en-US" sz="2800" dirty="0"/>
              <a:t> </a:t>
            </a:r>
            <a:r>
              <a:rPr lang="en-US" sz="2800" dirty="0" err="1"/>
              <a:t>oleh</a:t>
            </a:r>
            <a:r>
              <a:rPr lang="en-US" sz="2800" dirty="0"/>
              <a:t> PA, BP </a:t>
            </a:r>
            <a:r>
              <a:rPr lang="en-US" sz="2800" dirty="0" err="1"/>
              <a:t>menyampaikan</a:t>
            </a:r>
            <a:r>
              <a:rPr lang="en-US" sz="2800" dirty="0"/>
              <a:t> </a:t>
            </a:r>
            <a:r>
              <a:rPr lang="en-US" sz="2800" i="1" dirty="0" err="1">
                <a:solidFill>
                  <a:srgbClr val="FF0000"/>
                </a:solidFill>
              </a:rPr>
              <a:t>pertanggungjawaban</a:t>
            </a:r>
            <a:r>
              <a:rPr lang="en-US" sz="2800" i="1" dirty="0">
                <a:solidFill>
                  <a:srgbClr val="FF0000"/>
                </a:solidFill>
              </a:rPr>
              <a:t> </a:t>
            </a:r>
            <a:r>
              <a:rPr lang="en-US" sz="2800" i="1" dirty="0" err="1">
                <a:solidFill>
                  <a:srgbClr val="FF0000"/>
                </a:solidFill>
              </a:rPr>
              <a:t>fungsional</a:t>
            </a:r>
            <a:r>
              <a:rPr lang="en-US" sz="2800" i="1" dirty="0">
                <a:solidFill>
                  <a:srgbClr val="FF0000"/>
                </a:solidFill>
              </a:rPr>
              <a:t> </a:t>
            </a:r>
            <a:r>
              <a:rPr lang="en-US" sz="2800" dirty="0" err="1"/>
              <a:t>kepada</a:t>
            </a:r>
            <a:r>
              <a:rPr lang="en-US" sz="2800" dirty="0"/>
              <a:t> PPKD </a:t>
            </a:r>
            <a:r>
              <a:rPr lang="en-US" sz="2800" dirty="0" err="1"/>
              <a:t>selaku</a:t>
            </a:r>
            <a:r>
              <a:rPr lang="en-US" sz="2800" dirty="0"/>
              <a:t> </a:t>
            </a:r>
            <a:r>
              <a:rPr lang="en-US" sz="2800" dirty="0" err="1"/>
              <a:t>Kuasa</a:t>
            </a:r>
            <a:r>
              <a:rPr lang="en-US" sz="2800" dirty="0"/>
              <a:t> BUD </a:t>
            </a:r>
            <a:r>
              <a:rPr lang="en-US" sz="2800" dirty="0" err="1"/>
              <a:t>untuk</a:t>
            </a:r>
            <a:r>
              <a:rPr lang="en-US" sz="2800" dirty="0"/>
              <a:t> </a:t>
            </a:r>
            <a:r>
              <a:rPr lang="en-US" sz="2800" dirty="0" err="1"/>
              <a:t>ditandatangani</a:t>
            </a:r>
            <a:r>
              <a:rPr lang="en-US" sz="2800" dirty="0"/>
              <a:t>, </a:t>
            </a:r>
            <a:r>
              <a:rPr lang="en-US" sz="2800" dirty="0">
                <a:solidFill>
                  <a:srgbClr val="FF0000"/>
                </a:solidFill>
              </a:rPr>
              <a:t>paling </a:t>
            </a:r>
            <a:r>
              <a:rPr lang="en-US" sz="2800" dirty="0" err="1">
                <a:solidFill>
                  <a:srgbClr val="FF0000"/>
                </a:solidFill>
              </a:rPr>
              <a:t>lambat</a:t>
            </a:r>
            <a:r>
              <a:rPr lang="en-US" sz="2800" dirty="0">
                <a:solidFill>
                  <a:srgbClr val="FF0000"/>
                </a:solidFill>
              </a:rPr>
              <a:t> </a:t>
            </a:r>
            <a:r>
              <a:rPr lang="en-US" sz="2800" dirty="0" err="1">
                <a:solidFill>
                  <a:srgbClr val="FF0000"/>
                </a:solidFill>
              </a:rPr>
              <a:t>tanggal</a:t>
            </a:r>
            <a:r>
              <a:rPr lang="en-US" sz="2800" dirty="0">
                <a:solidFill>
                  <a:srgbClr val="FF0000"/>
                </a:solidFill>
              </a:rPr>
              <a:t> 10 </a:t>
            </a:r>
            <a:r>
              <a:rPr lang="en-US" sz="2800" dirty="0" err="1">
                <a:solidFill>
                  <a:srgbClr val="FF0000"/>
                </a:solidFill>
              </a:rPr>
              <a:t>bulan</a:t>
            </a:r>
            <a:r>
              <a:rPr lang="en-US" sz="2800" dirty="0">
                <a:solidFill>
                  <a:srgbClr val="FF0000"/>
                </a:solidFill>
              </a:rPr>
              <a:t> </a:t>
            </a:r>
            <a:r>
              <a:rPr lang="en-US" sz="2800" dirty="0" err="1"/>
              <a:t>berikutnya</a:t>
            </a:r>
            <a:r>
              <a:rPr lang="en-US" sz="2800" dirty="0"/>
              <a:t>.</a:t>
            </a:r>
            <a:endParaRPr lang="en-US" sz="2800" dirty="0"/>
          </a:p>
          <a:p>
            <a:pPr marL="457200" indent="-457200">
              <a:buFont typeface="+mj-lt"/>
              <a:buAutoNum type="arabicParenR"/>
            </a:pPr>
            <a:r>
              <a:rPr lang="en-US" sz="2800" dirty="0"/>
              <a:t>PPKD </a:t>
            </a:r>
            <a:r>
              <a:rPr lang="en-US" sz="2800" dirty="0" err="1"/>
              <a:t>selaku</a:t>
            </a:r>
            <a:r>
              <a:rPr lang="en-US" sz="2800" dirty="0"/>
              <a:t> </a:t>
            </a:r>
            <a:r>
              <a:rPr lang="en-US" sz="2800" dirty="0" err="1"/>
              <a:t>kuasa</a:t>
            </a:r>
            <a:r>
              <a:rPr lang="en-US" sz="2800" dirty="0"/>
              <a:t> BUD </a:t>
            </a:r>
            <a:r>
              <a:rPr lang="en-US" sz="2800" dirty="0" err="1"/>
              <a:t>melakukan</a:t>
            </a:r>
            <a:r>
              <a:rPr lang="en-US" sz="2800" dirty="0"/>
              <a:t> proses </a:t>
            </a:r>
            <a:r>
              <a:rPr lang="en-US" sz="2800" dirty="0" err="1">
                <a:solidFill>
                  <a:srgbClr val="FF0000"/>
                </a:solidFill>
              </a:rPr>
              <a:t>verifikasi</a:t>
            </a:r>
            <a:r>
              <a:rPr lang="en-US" sz="2800" dirty="0">
                <a:solidFill>
                  <a:srgbClr val="FF0000"/>
                </a:solidFill>
              </a:rPr>
              <a:t> </a:t>
            </a:r>
            <a:r>
              <a:rPr lang="en-US" sz="2800" dirty="0" err="1"/>
              <a:t>dan</a:t>
            </a:r>
            <a:r>
              <a:rPr lang="en-US" sz="2800" dirty="0"/>
              <a:t> </a:t>
            </a:r>
            <a:r>
              <a:rPr lang="en-US" sz="2800" dirty="0" err="1"/>
              <a:t>menandatangani</a:t>
            </a:r>
            <a:r>
              <a:rPr lang="en-US" sz="2800" dirty="0"/>
              <a:t> LPJ BP </a:t>
            </a:r>
            <a:r>
              <a:rPr lang="en-US" sz="2800" dirty="0" err="1"/>
              <a:t>sebagai</a:t>
            </a:r>
            <a:r>
              <a:rPr lang="en-US" sz="2800" dirty="0"/>
              <a:t> </a:t>
            </a:r>
            <a:r>
              <a:rPr lang="en-US" sz="2800" dirty="0" err="1"/>
              <a:t>bentuk</a:t>
            </a:r>
            <a:r>
              <a:rPr lang="en-US" sz="2800" dirty="0"/>
              <a:t> </a:t>
            </a:r>
            <a:r>
              <a:rPr lang="en-US" sz="2800" dirty="0" err="1"/>
              <a:t>persetujuan</a:t>
            </a:r>
            <a:r>
              <a:rPr lang="en-US" sz="2800" dirty="0"/>
              <a:t> </a:t>
            </a:r>
            <a:endParaRPr lang="en-US" sz="2800" dirty="0"/>
          </a:p>
        </p:txBody>
      </p:sp>
    </p:spTree>
  </p:cSld>
  <p:clrMapOvr>
    <a:masterClrMapping/>
  </p:clrMapOvr>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3" descr="C:\Documents and Settings\medina\My Documents\My Pictures\Microsoft Clip Organizer\bs00272_.wmf"/>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650641" y="5334000"/>
            <a:ext cx="1673469" cy="1131888"/>
          </a:xfrm>
          <a:prstGeom prst="rect">
            <a:avLst/>
          </a:prstGeom>
          <a:noFill/>
          <a:ln>
            <a:noFill/>
          </a:ln>
        </p:spPr>
      </p:pic>
      <p:grpSp>
        <p:nvGrpSpPr>
          <p:cNvPr id="35843" name="Group 9"/>
          <p:cNvGrpSpPr/>
          <p:nvPr/>
        </p:nvGrpSpPr>
        <p:grpSpPr bwMode="auto">
          <a:xfrm>
            <a:off x="383931" y="2671784"/>
            <a:ext cx="8191500" cy="3330575"/>
            <a:chOff x="262" y="1683"/>
            <a:chExt cx="5590" cy="2098"/>
          </a:xfrm>
        </p:grpSpPr>
        <p:sp>
          <p:nvSpPr>
            <p:cNvPr id="5" name="TextBox 4"/>
            <p:cNvSpPr txBox="1">
              <a:spLocks noChangeArrowheads="1"/>
            </p:cNvSpPr>
            <p:nvPr/>
          </p:nvSpPr>
          <p:spPr bwMode="auto">
            <a:xfrm>
              <a:off x="262" y="1683"/>
              <a:ext cx="4628" cy="658"/>
            </a:xfrm>
            <a:prstGeom prst="rect">
              <a:avLst/>
            </a:prstGeom>
            <a:solidFill>
              <a:schemeClr val="accent1"/>
            </a:solidFill>
            <a:ln w="38100" algn="ctr">
              <a:solidFill>
                <a:srgbClr val="FFFF00"/>
              </a:solidFill>
              <a:miter lim="800000"/>
            </a:ln>
            <a:effectLst>
              <a:outerShdw dist="20000" dir="5400000" rotWithShape="0">
                <a:srgbClr val="000000">
                  <a:alpha val="37999"/>
                </a:srgbClr>
              </a:outerShdw>
            </a:effectLst>
          </p:spPr>
          <p:txBody>
            <a:bodyPr>
              <a:spAutoFit/>
            </a:bodyPr>
            <a:lstStyle/>
            <a:p>
              <a:pPr algn="just" fontAlgn="base">
                <a:spcBef>
                  <a:spcPct val="0"/>
                </a:spcBef>
                <a:spcAft>
                  <a:spcPct val="0"/>
                </a:spcAft>
                <a:defRPr/>
              </a:pPr>
              <a:r>
                <a:rPr lang="en-US" sz="2000">
                  <a:solidFill>
                    <a:srgbClr val="F7F3F3"/>
                  </a:solidFill>
                  <a:latin typeface="Albertus" pitchFamily="34" charset="0"/>
                </a:rPr>
                <a:t>Pertanggungjawaban fungsional mengunakan format SPJ yang sama dengan pertanggungjawaban administratif</a:t>
              </a:r>
              <a:endParaRPr lang="en-US" sz="2000">
                <a:solidFill>
                  <a:srgbClr val="F7F3F3"/>
                </a:solidFill>
                <a:latin typeface="Albertus" pitchFamily="34" charset="0"/>
              </a:endParaRPr>
            </a:p>
            <a:p>
              <a:pPr algn="just" fontAlgn="base">
                <a:spcBef>
                  <a:spcPct val="0"/>
                </a:spcBef>
                <a:spcAft>
                  <a:spcPct val="0"/>
                </a:spcAft>
                <a:defRPr/>
              </a:pPr>
              <a:endParaRPr lang="en-US" sz="2000">
                <a:solidFill>
                  <a:srgbClr val="F7F3F3"/>
                </a:solidFill>
                <a:latin typeface="Albertus" pitchFamily="34" charset="0"/>
              </a:endParaRPr>
            </a:p>
          </p:txBody>
        </p:sp>
        <p:sp>
          <p:nvSpPr>
            <p:cNvPr id="7" name="TextBox 6"/>
            <p:cNvSpPr txBox="1">
              <a:spLocks noChangeArrowheads="1"/>
            </p:cNvSpPr>
            <p:nvPr/>
          </p:nvSpPr>
          <p:spPr bwMode="auto">
            <a:xfrm>
              <a:off x="1380" y="2208"/>
              <a:ext cx="3796" cy="850"/>
            </a:xfrm>
            <a:prstGeom prst="rect">
              <a:avLst/>
            </a:prstGeom>
            <a:solidFill>
              <a:schemeClr val="accent1"/>
            </a:solidFill>
            <a:ln w="38100" algn="ctr">
              <a:solidFill>
                <a:srgbClr val="FFFF00"/>
              </a:solidFill>
              <a:miter lim="800000"/>
            </a:ln>
            <a:effectLst>
              <a:outerShdw dist="20000" dir="5400000" rotWithShape="0">
                <a:srgbClr val="000000">
                  <a:alpha val="37999"/>
                </a:srgbClr>
              </a:outerShdw>
            </a:effectLst>
          </p:spPr>
          <p:txBody>
            <a:bodyPr>
              <a:spAutoFit/>
            </a:bodyPr>
            <a:lstStyle/>
            <a:p>
              <a:pPr algn="just" fontAlgn="base">
                <a:spcBef>
                  <a:spcPct val="0"/>
                </a:spcBef>
                <a:spcAft>
                  <a:spcPct val="0"/>
                </a:spcAft>
                <a:defRPr/>
              </a:pPr>
              <a:r>
                <a:rPr lang="en-US" sz="2000">
                  <a:solidFill>
                    <a:srgbClr val="F7F3F3"/>
                  </a:solidFill>
                  <a:latin typeface="Albertus" pitchFamily="34" charset="0"/>
                </a:rPr>
                <a:t>SPJ dilampiri dengan:</a:t>
              </a:r>
              <a:endParaRPr lang="en-US" sz="2000">
                <a:solidFill>
                  <a:srgbClr val="F7F3F3"/>
                </a:solidFill>
                <a:latin typeface="Albertus" pitchFamily="34" charset="0"/>
              </a:endParaRPr>
            </a:p>
            <a:p>
              <a:pPr lvl="1" algn="just" fontAlgn="base">
                <a:spcBef>
                  <a:spcPct val="0"/>
                </a:spcBef>
                <a:spcAft>
                  <a:spcPct val="0"/>
                </a:spcAft>
                <a:buFont typeface="Arial" panose="020B0604020202020204" pitchFamily="34" charset="0"/>
                <a:buChar char="•"/>
                <a:defRPr/>
              </a:pPr>
              <a:r>
                <a:rPr lang="en-US" sz="2000">
                  <a:solidFill>
                    <a:srgbClr val="F7F3F3"/>
                  </a:solidFill>
                  <a:latin typeface="Albertus" pitchFamily="34" charset="0"/>
                </a:rPr>
                <a:t>BKU</a:t>
              </a:r>
              <a:endParaRPr lang="en-US" sz="2000">
                <a:solidFill>
                  <a:srgbClr val="F7F3F3"/>
                </a:solidFill>
                <a:latin typeface="Albertus" pitchFamily="34" charset="0"/>
              </a:endParaRPr>
            </a:p>
            <a:p>
              <a:pPr lvl="1" algn="just" fontAlgn="base">
                <a:spcBef>
                  <a:spcPct val="0"/>
                </a:spcBef>
                <a:spcAft>
                  <a:spcPct val="0"/>
                </a:spcAft>
                <a:buFont typeface="Arial" panose="020B0604020202020204" pitchFamily="34" charset="0"/>
                <a:buChar char="•"/>
                <a:defRPr/>
              </a:pPr>
              <a:r>
                <a:rPr lang="en-US" sz="2000">
                  <a:solidFill>
                    <a:srgbClr val="F7F3F3"/>
                  </a:solidFill>
                  <a:latin typeface="Albertus" pitchFamily="34" charset="0"/>
                </a:rPr>
                <a:t>Laporan Penutupan Kas</a:t>
              </a:r>
              <a:endParaRPr lang="en-US" sz="2000">
                <a:solidFill>
                  <a:srgbClr val="F7F3F3"/>
                </a:solidFill>
                <a:latin typeface="Albertus" pitchFamily="34" charset="0"/>
              </a:endParaRPr>
            </a:p>
            <a:p>
              <a:pPr algn="just" fontAlgn="base">
                <a:spcBef>
                  <a:spcPct val="0"/>
                </a:spcBef>
                <a:spcAft>
                  <a:spcPct val="0"/>
                </a:spcAft>
                <a:defRPr/>
              </a:pPr>
              <a:endParaRPr lang="en-US" sz="2000">
                <a:solidFill>
                  <a:srgbClr val="F7F3F3"/>
                </a:solidFill>
                <a:latin typeface="Albertus" pitchFamily="34" charset="0"/>
              </a:endParaRPr>
            </a:p>
          </p:txBody>
        </p:sp>
        <p:sp>
          <p:nvSpPr>
            <p:cNvPr id="8" name="TextBox 7"/>
            <p:cNvSpPr txBox="1">
              <a:spLocks noChangeArrowheads="1"/>
            </p:cNvSpPr>
            <p:nvPr/>
          </p:nvSpPr>
          <p:spPr bwMode="auto">
            <a:xfrm>
              <a:off x="2056" y="2931"/>
              <a:ext cx="3796" cy="850"/>
            </a:xfrm>
            <a:prstGeom prst="rect">
              <a:avLst/>
            </a:prstGeom>
            <a:solidFill>
              <a:schemeClr val="accent1"/>
            </a:solidFill>
            <a:ln w="38100" algn="ctr">
              <a:solidFill>
                <a:srgbClr val="FFFF00"/>
              </a:solidFill>
              <a:miter lim="800000"/>
            </a:ln>
            <a:effectLst>
              <a:outerShdw dist="20000" dir="5400000" rotWithShape="0">
                <a:srgbClr val="000000">
                  <a:alpha val="37999"/>
                </a:srgbClr>
              </a:outerShdw>
            </a:effectLst>
          </p:spPr>
          <p:txBody>
            <a:bodyPr>
              <a:spAutoFit/>
            </a:bodyPr>
            <a:lstStyle/>
            <a:p>
              <a:pPr algn="just" fontAlgn="base">
                <a:spcBef>
                  <a:spcPct val="0"/>
                </a:spcBef>
                <a:spcAft>
                  <a:spcPct val="0"/>
                </a:spcAft>
                <a:defRPr/>
              </a:pPr>
              <a:r>
                <a:rPr lang="es-ES" sz="2000">
                  <a:solidFill>
                    <a:srgbClr val="F7F3F3"/>
                  </a:solidFill>
                  <a:latin typeface="Albertus" pitchFamily="34" charset="0"/>
                </a:rPr>
                <a:t>Pada bulan terakhir tahun anggaran disampaikan paling lambat hari kerja terakhir bulan tersebut dengan dilampiri </a:t>
              </a:r>
              <a:r>
                <a:rPr lang="es-ES" sz="2000">
                  <a:solidFill>
                    <a:srgbClr val="FFFF00"/>
                  </a:solidFill>
                  <a:latin typeface="Albertus" pitchFamily="34" charset="0"/>
                </a:rPr>
                <a:t>bukti setoran sisa uang persediaan.</a:t>
              </a:r>
              <a:endParaRPr lang="en-US" sz="2000">
                <a:solidFill>
                  <a:srgbClr val="FFFF00"/>
                </a:solidFill>
                <a:latin typeface="Albertus" pitchFamily="34" charset="0"/>
              </a:endParaRPr>
            </a:p>
          </p:txBody>
        </p:sp>
      </p:grpSp>
      <p:sp>
        <p:nvSpPr>
          <p:cNvPr id="35844" name="TextBox 9"/>
          <p:cNvSpPr txBox="1">
            <a:spLocks noChangeArrowheads="1"/>
          </p:cNvSpPr>
          <p:nvPr/>
        </p:nvSpPr>
        <p:spPr bwMode="auto">
          <a:xfrm>
            <a:off x="914400" y="1752601"/>
            <a:ext cx="4267200" cy="400110"/>
          </a:xfrm>
          <a:prstGeom prst="rect">
            <a:avLst/>
          </a:prstGeom>
          <a:noFill/>
          <a:ln w="25400" algn="ctr">
            <a:solidFill>
              <a:srgbClr val="00CC00"/>
            </a:solidFill>
            <a:miter lim="800000"/>
          </a:ln>
          <a:effectLst>
            <a:prstShdw prst="shdw17" dist="17961" dir="2700000">
              <a:srgbClr val="007A00"/>
            </a:prstShdw>
          </a:effectLst>
        </p:spPr>
        <p:txBody>
          <a:bodyPr>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algn="ctr" fontAlgn="base">
              <a:spcBef>
                <a:spcPct val="0"/>
              </a:spcBef>
              <a:spcAft>
                <a:spcPct val="0"/>
              </a:spcAft>
            </a:pPr>
            <a:r>
              <a:rPr lang="en-US" sz="2000" b="1" dirty="0" err="1">
                <a:solidFill>
                  <a:srgbClr val="000000"/>
                </a:solidFill>
                <a:latin typeface="Avian" pitchFamily="34" charset="0"/>
              </a:rPr>
              <a:t>Pertanggungjawaban</a:t>
            </a:r>
            <a:r>
              <a:rPr lang="en-US" sz="2000" b="1" dirty="0">
                <a:solidFill>
                  <a:srgbClr val="000000"/>
                </a:solidFill>
                <a:latin typeface="Avian" pitchFamily="34" charset="0"/>
              </a:rPr>
              <a:t> </a:t>
            </a:r>
            <a:r>
              <a:rPr lang="en-US" sz="2000" b="1" dirty="0" err="1">
                <a:solidFill>
                  <a:srgbClr val="000000"/>
                </a:solidFill>
                <a:latin typeface="Avian" pitchFamily="34" charset="0"/>
              </a:rPr>
              <a:t>Fungsional</a:t>
            </a:r>
            <a:endParaRPr lang="en-US" sz="2000" b="1" dirty="0">
              <a:solidFill>
                <a:srgbClr val="000000"/>
              </a:solidFill>
              <a:latin typeface="Avian" pitchFamily="34" charset="0"/>
            </a:endParaRPr>
          </a:p>
        </p:txBody>
      </p:sp>
      <p:sp>
        <p:nvSpPr>
          <p:cNvPr id="581640" name="Title 1"/>
          <p:cNvSpPr>
            <a:spLocks noGrp="1"/>
          </p:cNvSpPr>
          <p:nvPr>
            <p:ph type="title" idx="4294967295"/>
          </p:nvPr>
        </p:nvSpPr>
        <p:spPr>
          <a:xfrm>
            <a:off x="759069" y="304800"/>
            <a:ext cx="8001000" cy="1143000"/>
          </a:xfrm>
          <a:ln w="22225" cap="flat" algn="ctr">
            <a:solidFill>
              <a:srgbClr val="FF0000"/>
            </a:solidFill>
          </a:ln>
          <a:effectLst>
            <a:prstShdw prst="shdw17" dist="17961" dir="2700000">
              <a:srgbClr val="FF0000">
                <a:gamma/>
                <a:shade val="60000"/>
                <a:invGamma/>
              </a:srgbClr>
            </a:prstShdw>
          </a:effectLst>
        </p:spPr>
        <p:txBody>
          <a:bodyPr bIns="91440" anchorCtr="1"/>
          <a:lstStyle/>
          <a:p>
            <a:pPr eaLnBrk="1" hangingPunct="1">
              <a:defRPr/>
            </a:pPr>
            <a:r>
              <a:rPr lang="en-US" sz="3200">
                <a:solidFill>
                  <a:srgbClr val="000000"/>
                </a:solidFill>
                <a:latin typeface="Albertus Extra Bold" pitchFamily="34" charset="0"/>
              </a:rPr>
              <a:t>PERTANGGUNGJAWABAN </a:t>
            </a:r>
            <a:br>
              <a:rPr lang="en-US" sz="3200">
                <a:solidFill>
                  <a:srgbClr val="000000"/>
                </a:solidFill>
                <a:latin typeface="Albertus Extra Bold" pitchFamily="34" charset="0"/>
              </a:rPr>
            </a:br>
            <a:r>
              <a:rPr lang="en-US" sz="3200">
                <a:solidFill>
                  <a:srgbClr val="000000"/>
                </a:solidFill>
                <a:latin typeface="Albertus Extra Bold" pitchFamily="34" charset="0"/>
              </a:rPr>
              <a:t>BENDAHARA PENGELUARAN</a:t>
            </a:r>
            <a:endParaRPr lang="en-US" sz="3200">
              <a:solidFill>
                <a:srgbClr val="000000"/>
              </a:solidFill>
              <a:latin typeface="Albertus Extra Bold" pitchFamily="34" charset="0"/>
            </a:endParaRPr>
          </a:p>
        </p:txBody>
      </p:sp>
    </p:spTree>
  </p:cSld>
  <p:clrMapOvr>
    <a:masterClrMapping/>
  </p:clrMapOvr>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1998"/>
            <a:ext cx="7620000" cy="5674165"/>
          </a:xfrm>
        </p:spPr>
        <p:txBody>
          <a:bodyPr>
            <a:normAutofit/>
          </a:bodyPr>
          <a:lstStyle/>
          <a:p>
            <a:pPr marL="742950" indent="-742950">
              <a:buFont typeface="+mj-lt"/>
              <a:buAutoNum type="alphaLcPeriod" startAt="5"/>
            </a:pPr>
            <a:r>
              <a:rPr lang="en-US" sz="4000" dirty="0" err="1">
                <a:solidFill>
                  <a:srgbClr val="0000FF"/>
                </a:solidFill>
              </a:rPr>
              <a:t>Pertanggungjawaban</a:t>
            </a:r>
            <a:r>
              <a:rPr lang="en-US" sz="4000" dirty="0">
                <a:solidFill>
                  <a:srgbClr val="0000FF"/>
                </a:solidFill>
              </a:rPr>
              <a:t> BPP</a:t>
            </a:r>
            <a:r>
              <a:rPr lang="en-US" sz="3200" dirty="0"/>
              <a:t>, </a:t>
            </a:r>
            <a:endParaRPr lang="en-US" sz="3200" dirty="0"/>
          </a:p>
          <a:p>
            <a:r>
              <a:rPr lang="en-US" sz="3200" dirty="0" err="1"/>
              <a:t>meliputi</a:t>
            </a:r>
            <a:r>
              <a:rPr lang="en-US" sz="3200" dirty="0"/>
              <a:t>:</a:t>
            </a:r>
            <a:endParaRPr lang="en-US" sz="3200" dirty="0"/>
          </a:p>
          <a:p>
            <a:endParaRPr lang="en-US" sz="3200" dirty="0"/>
          </a:p>
          <a:p>
            <a:pPr marL="514350" indent="-514350">
              <a:buFont typeface="+mj-lt"/>
              <a:buAutoNum type="arabicParenR"/>
            </a:pPr>
            <a:r>
              <a:rPr lang="en-US" sz="3200" dirty="0" err="1"/>
              <a:t>Pertanggungjawaban</a:t>
            </a:r>
            <a:r>
              <a:rPr lang="en-US" sz="3200" dirty="0"/>
              <a:t> </a:t>
            </a:r>
            <a:r>
              <a:rPr lang="en-US" sz="3200" dirty="0" err="1"/>
              <a:t>penggunaan</a:t>
            </a:r>
            <a:r>
              <a:rPr lang="en-US" sz="3200" dirty="0"/>
              <a:t> </a:t>
            </a:r>
            <a:r>
              <a:rPr lang="en-US" sz="3200" dirty="0" err="1">
                <a:solidFill>
                  <a:srgbClr val="FF0000"/>
                </a:solidFill>
              </a:rPr>
              <a:t>Limpahan</a:t>
            </a:r>
            <a:r>
              <a:rPr lang="en-US" sz="3200" dirty="0">
                <a:solidFill>
                  <a:srgbClr val="FF0000"/>
                </a:solidFill>
              </a:rPr>
              <a:t> UP</a:t>
            </a:r>
            <a:endParaRPr lang="en-US" sz="3200" dirty="0">
              <a:solidFill>
                <a:srgbClr val="FF0000"/>
              </a:solidFill>
            </a:endParaRPr>
          </a:p>
          <a:p>
            <a:pPr marL="514350" indent="-514350">
              <a:buFont typeface="+mj-lt"/>
              <a:buAutoNum type="arabicParenR"/>
            </a:pPr>
            <a:r>
              <a:rPr lang="en-US" sz="3200" dirty="0" err="1"/>
              <a:t>Pertanggungjawaban</a:t>
            </a:r>
            <a:r>
              <a:rPr lang="en-US" sz="3200" dirty="0"/>
              <a:t> </a:t>
            </a:r>
            <a:r>
              <a:rPr lang="en-US" sz="3200" dirty="0" err="1">
                <a:solidFill>
                  <a:srgbClr val="FF0000"/>
                </a:solidFill>
              </a:rPr>
              <a:t>penggunaan</a:t>
            </a:r>
            <a:r>
              <a:rPr lang="en-US" sz="3200" dirty="0">
                <a:solidFill>
                  <a:srgbClr val="FF0000"/>
                </a:solidFill>
              </a:rPr>
              <a:t> TU </a:t>
            </a:r>
            <a:endParaRPr lang="en-US" sz="3200" dirty="0">
              <a:solidFill>
                <a:srgbClr val="FF0000"/>
              </a:solidFill>
            </a:endParaRPr>
          </a:p>
          <a:p>
            <a:pPr marL="514350" indent="-514350">
              <a:buFont typeface="+mj-lt"/>
              <a:buAutoNum type="arabicParenR"/>
            </a:pPr>
            <a:r>
              <a:rPr lang="en-US" sz="3200" dirty="0">
                <a:solidFill>
                  <a:srgbClr val="000000"/>
                </a:solidFill>
              </a:rPr>
              <a:t>LPJ</a:t>
            </a:r>
            <a:endParaRPr lang="en-US" sz="3200" dirty="0">
              <a:solidFill>
                <a:srgbClr val="000000"/>
              </a:solidFill>
            </a:endParaRPr>
          </a:p>
        </p:txBody>
      </p:sp>
    </p:spTree>
  </p:cSld>
  <p:clrMapOvr>
    <a:masterClrMapping/>
  </p:clrMapOvr>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11"/>
          <p:cNvGraphicFramePr/>
          <p:nvPr/>
        </p:nvGraphicFramePr>
        <p:xfrm>
          <a:off x="873883" y="2276872"/>
          <a:ext cx="7667339" cy="3960440"/>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26627" name="TextBox 6"/>
          <p:cNvSpPr txBox="1">
            <a:spLocks noChangeArrowheads="1"/>
          </p:cNvSpPr>
          <p:nvPr/>
        </p:nvSpPr>
        <p:spPr bwMode="auto">
          <a:xfrm>
            <a:off x="849923" y="1700808"/>
            <a:ext cx="4718538" cy="400110"/>
          </a:xfrm>
          <a:prstGeom prst="rect">
            <a:avLst/>
          </a:prstGeom>
          <a:noFill/>
          <a:ln w="25400" algn="ctr">
            <a:solidFill>
              <a:srgbClr val="00CC00"/>
            </a:solidFill>
            <a:miter lim="800000"/>
          </a:ln>
          <a:effectLst>
            <a:prstShdw prst="shdw17" dist="17961" dir="2700000">
              <a:srgbClr val="007A00"/>
            </a:prstShdw>
          </a:effectLst>
        </p:spPr>
        <p:txBody>
          <a:bodyPr>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fontAlgn="base">
              <a:spcBef>
                <a:spcPct val="0"/>
              </a:spcBef>
              <a:spcAft>
                <a:spcPct val="0"/>
              </a:spcAft>
            </a:pPr>
            <a:r>
              <a:rPr lang="en-US" sz="2000" b="1" dirty="0" err="1">
                <a:latin typeface="Avian" pitchFamily="34" charset="0"/>
              </a:rPr>
              <a:t>Bendaharaha</a:t>
            </a:r>
            <a:r>
              <a:rPr lang="en-US" sz="2000" b="1" dirty="0">
                <a:latin typeface="Avian" pitchFamily="34" charset="0"/>
              </a:rPr>
              <a:t> </a:t>
            </a:r>
            <a:r>
              <a:rPr lang="en-US" sz="2000" b="1" dirty="0" err="1">
                <a:latin typeface="Avian" pitchFamily="34" charset="0"/>
              </a:rPr>
              <a:t>Pengeluaran</a:t>
            </a:r>
            <a:r>
              <a:rPr lang="en-US" sz="2000" b="1" dirty="0">
                <a:latin typeface="Avian" pitchFamily="34" charset="0"/>
              </a:rPr>
              <a:t> </a:t>
            </a:r>
            <a:r>
              <a:rPr lang="en-US" sz="2000" b="1" dirty="0" err="1">
                <a:latin typeface="Avian" pitchFamily="34" charset="0"/>
              </a:rPr>
              <a:t>Pembantu</a:t>
            </a:r>
            <a:endParaRPr lang="en-US" sz="2000" b="1" dirty="0">
              <a:latin typeface="Avian" pitchFamily="34" charset="0"/>
            </a:endParaRPr>
          </a:p>
        </p:txBody>
      </p:sp>
      <p:sp>
        <p:nvSpPr>
          <p:cNvPr id="572420" name="Title 1"/>
          <p:cNvSpPr>
            <a:spLocks noGrp="1"/>
          </p:cNvSpPr>
          <p:nvPr>
            <p:ph type="title" idx="4294967295"/>
          </p:nvPr>
        </p:nvSpPr>
        <p:spPr>
          <a:xfrm>
            <a:off x="650636" y="304800"/>
            <a:ext cx="8188569" cy="1143000"/>
          </a:xfrm>
          <a:ln w="22225" cap="flat" algn="ctr">
            <a:solidFill>
              <a:srgbClr val="FF0000"/>
            </a:solidFill>
          </a:ln>
          <a:effectLst>
            <a:prstShdw prst="shdw17" dist="17961" dir="2700000">
              <a:srgbClr val="FF0000">
                <a:gamma/>
                <a:shade val="60000"/>
                <a:invGamma/>
              </a:srgbClr>
            </a:prstShdw>
          </a:effectLst>
        </p:spPr>
        <p:txBody>
          <a:bodyPr bIns="91440" anchorCtr="1"/>
          <a:lstStyle/>
          <a:p>
            <a:pPr eaLnBrk="1" hangingPunct="1">
              <a:defRPr/>
            </a:pPr>
            <a:r>
              <a:rPr lang="en-US" sz="3200">
                <a:solidFill>
                  <a:schemeClr val="tx1"/>
                </a:solidFill>
                <a:latin typeface="Albertus Extra Bold" pitchFamily="34" charset="0"/>
              </a:rPr>
              <a:t>PERTANGGUNGJAWABAN </a:t>
            </a:r>
            <a:br>
              <a:rPr lang="en-US" sz="3200">
                <a:solidFill>
                  <a:schemeClr val="tx1"/>
                </a:solidFill>
                <a:latin typeface="Albertus Extra Bold" pitchFamily="34" charset="0"/>
              </a:rPr>
            </a:br>
            <a:r>
              <a:rPr lang="en-US" sz="3200">
                <a:solidFill>
                  <a:schemeClr val="tx1"/>
                </a:solidFill>
                <a:latin typeface="Albertus Extra Bold" pitchFamily="34" charset="0"/>
              </a:rPr>
              <a:t>BENDAHARA PENGELUARAN</a:t>
            </a:r>
            <a:endParaRPr lang="en-US" sz="3200">
              <a:solidFill>
                <a:schemeClr val="tx1"/>
              </a:solidFill>
              <a:latin typeface="Albertus Extra Bold" pitchFamily="34" charset="0"/>
            </a:endParaRPr>
          </a:p>
        </p:txBody>
      </p:sp>
    </p:spTree>
  </p:cSld>
  <p:clrMapOvr>
    <a:masterClrMapping/>
  </p:clrMapOvr>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1998"/>
            <a:ext cx="7620000" cy="5674165"/>
          </a:xfrm>
        </p:spPr>
        <p:txBody>
          <a:bodyPr>
            <a:normAutofit fontScale="92500" lnSpcReduction="10000"/>
          </a:bodyPr>
          <a:lstStyle/>
          <a:p>
            <a:endParaRPr lang="en-US" sz="3200" dirty="0"/>
          </a:p>
          <a:p>
            <a:pPr marL="514350" indent="-514350">
              <a:buFont typeface="+mj-lt"/>
              <a:buAutoNum type="arabicParenR"/>
            </a:pPr>
            <a:r>
              <a:rPr lang="en-US" sz="3200" dirty="0" err="1"/>
              <a:t>Pertanggungjawaban</a:t>
            </a:r>
            <a:r>
              <a:rPr lang="en-US" sz="3200" dirty="0"/>
              <a:t> </a:t>
            </a:r>
            <a:r>
              <a:rPr lang="en-US" sz="3200" dirty="0" err="1"/>
              <a:t>penggunaan</a:t>
            </a:r>
            <a:r>
              <a:rPr lang="en-US" sz="3200" dirty="0"/>
              <a:t> </a:t>
            </a:r>
            <a:r>
              <a:rPr lang="en-US" sz="3200" dirty="0" err="1">
                <a:solidFill>
                  <a:srgbClr val="FF0000"/>
                </a:solidFill>
              </a:rPr>
              <a:t>Limpahan</a:t>
            </a:r>
            <a:r>
              <a:rPr lang="en-US" sz="3200" dirty="0">
                <a:solidFill>
                  <a:srgbClr val="FF0000"/>
                </a:solidFill>
              </a:rPr>
              <a:t> UP</a:t>
            </a:r>
            <a:endParaRPr lang="en-US" sz="3200" dirty="0">
              <a:solidFill>
                <a:srgbClr val="FF0000"/>
              </a:solidFill>
            </a:endParaRPr>
          </a:p>
          <a:p>
            <a:pPr marL="514350" indent="-514350">
              <a:buFont typeface="+mj-lt"/>
              <a:buAutoNum type="arabicParenR"/>
            </a:pPr>
            <a:endParaRPr lang="en-US" sz="3200" dirty="0">
              <a:solidFill>
                <a:srgbClr val="FF0000"/>
              </a:solidFill>
            </a:endParaRPr>
          </a:p>
          <a:p>
            <a:pPr marL="971550" lvl="1" indent="-514350">
              <a:buClrTx/>
              <a:buFont typeface="+mj-lt"/>
              <a:buAutoNum type="alphaLcPeriod"/>
            </a:pPr>
            <a:r>
              <a:rPr lang="en-US" sz="3200" dirty="0" err="1"/>
              <a:t>Pertanggungjawaban</a:t>
            </a:r>
            <a:r>
              <a:rPr lang="en-US" sz="3200" dirty="0"/>
              <a:t> </a:t>
            </a:r>
            <a:r>
              <a:rPr lang="en-US" sz="3200" dirty="0" err="1"/>
              <a:t>penggunaan</a:t>
            </a:r>
            <a:r>
              <a:rPr lang="en-US" sz="3200" dirty="0"/>
              <a:t> UP </a:t>
            </a:r>
            <a:r>
              <a:rPr lang="en-US" sz="3200" dirty="0" err="1"/>
              <a:t>dilakukan</a:t>
            </a:r>
            <a:r>
              <a:rPr lang="en-US" sz="3200" dirty="0"/>
              <a:t> BP </a:t>
            </a:r>
            <a:r>
              <a:rPr lang="en-US" sz="3200" dirty="0" err="1"/>
              <a:t>pada</a:t>
            </a:r>
            <a:r>
              <a:rPr lang="en-US" sz="3200" dirty="0"/>
              <a:t> </a:t>
            </a:r>
            <a:r>
              <a:rPr lang="en-US" sz="3200" b="1" i="1" dirty="0" err="1"/>
              <a:t>setiap</a:t>
            </a:r>
            <a:r>
              <a:rPr lang="en-US" sz="3200" b="1" i="1" dirty="0"/>
              <a:t> </a:t>
            </a:r>
            <a:r>
              <a:rPr lang="en-US" sz="3200" b="1" i="1" dirty="0" err="1"/>
              <a:t>pengajuan</a:t>
            </a:r>
            <a:r>
              <a:rPr lang="en-US" sz="3200" b="1" i="1" dirty="0"/>
              <a:t> </a:t>
            </a:r>
            <a:r>
              <a:rPr lang="en-US" sz="3200" b="1" i="1" dirty="0" err="1"/>
              <a:t>penggantian</a:t>
            </a:r>
            <a:r>
              <a:rPr lang="en-US" sz="3200" b="1" i="1" dirty="0"/>
              <a:t> </a:t>
            </a:r>
            <a:r>
              <a:rPr lang="en-US" sz="3200" b="1" i="1" dirty="0" err="1"/>
              <a:t>limpahan</a:t>
            </a:r>
            <a:r>
              <a:rPr lang="en-US" sz="3200" b="1" i="1" dirty="0"/>
              <a:t> UP</a:t>
            </a:r>
            <a:r>
              <a:rPr lang="en-US" sz="3200" dirty="0"/>
              <a:t>.</a:t>
            </a:r>
            <a:endParaRPr lang="en-US" sz="3200" dirty="0"/>
          </a:p>
          <a:p>
            <a:pPr marL="971550" lvl="1" indent="-514350">
              <a:buFont typeface="+mj-lt"/>
              <a:buAutoNum type="alphaLcPeriod"/>
            </a:pPr>
            <a:r>
              <a:rPr lang="en-US" sz="3200" b="1" dirty="0" err="1"/>
              <a:t>Pertanggungjawaban</a:t>
            </a:r>
            <a:r>
              <a:rPr lang="en-US" sz="3200" b="1" dirty="0"/>
              <a:t> </a:t>
            </a:r>
            <a:r>
              <a:rPr lang="en-US" sz="3200" b="1" dirty="0" err="1">
                <a:solidFill>
                  <a:srgbClr val="FF0000"/>
                </a:solidFill>
              </a:rPr>
              <a:t>limpahan</a:t>
            </a:r>
            <a:r>
              <a:rPr lang="en-US" sz="3200" b="1" dirty="0">
                <a:solidFill>
                  <a:srgbClr val="FF0000"/>
                </a:solidFill>
              </a:rPr>
              <a:t> UP </a:t>
            </a:r>
            <a:r>
              <a:rPr lang="en-US" sz="3200" dirty="0" err="1"/>
              <a:t>disampaikan</a:t>
            </a:r>
            <a:r>
              <a:rPr lang="en-US" sz="3200" dirty="0"/>
              <a:t> </a:t>
            </a:r>
            <a:r>
              <a:rPr lang="en-US" sz="3200" dirty="0" err="1"/>
              <a:t>kepada</a:t>
            </a:r>
            <a:r>
              <a:rPr lang="en-US" sz="3200" dirty="0"/>
              <a:t> KPA </a:t>
            </a:r>
            <a:r>
              <a:rPr lang="en-US" sz="3200" dirty="0" err="1"/>
              <a:t>melalui</a:t>
            </a:r>
            <a:r>
              <a:rPr lang="en-US" sz="3200" dirty="0"/>
              <a:t> PPK-Unit SKPD </a:t>
            </a:r>
            <a:r>
              <a:rPr lang="en-US" sz="3200" dirty="0" err="1"/>
              <a:t>berupa</a:t>
            </a:r>
            <a:r>
              <a:rPr lang="en-US" sz="3200" dirty="0"/>
              <a:t> </a:t>
            </a:r>
            <a:r>
              <a:rPr lang="en-US" sz="3200" b="1" i="1" dirty="0"/>
              <a:t>LPJ </a:t>
            </a:r>
            <a:r>
              <a:rPr lang="en-US" sz="3200" b="1" i="1" dirty="0" err="1"/>
              <a:t>limpahan</a:t>
            </a:r>
            <a:r>
              <a:rPr lang="en-US" sz="3200" b="1" i="1" dirty="0"/>
              <a:t> UP yang </a:t>
            </a:r>
            <a:r>
              <a:rPr lang="en-US" sz="3200" b="1" i="1" dirty="0" err="1"/>
              <a:t>dilampiri</a:t>
            </a:r>
            <a:r>
              <a:rPr lang="en-US" sz="3200" b="1" i="1" dirty="0"/>
              <a:t> </a:t>
            </a:r>
            <a:r>
              <a:rPr lang="en-US" sz="3200" b="1" i="1" dirty="0" err="1"/>
              <a:t>bukti-bukti</a:t>
            </a:r>
            <a:r>
              <a:rPr lang="en-US" sz="3200" b="1" i="1" dirty="0"/>
              <a:t> </a:t>
            </a:r>
            <a:r>
              <a:rPr lang="en-US" sz="3200" dirty="0" err="1"/>
              <a:t>belanja</a:t>
            </a:r>
            <a:r>
              <a:rPr lang="en-US" sz="3200" dirty="0"/>
              <a:t> yang </a:t>
            </a:r>
            <a:r>
              <a:rPr lang="en-US" sz="3200" dirty="0" err="1"/>
              <a:t>lengkap</a:t>
            </a:r>
            <a:r>
              <a:rPr lang="en-US" sz="3200" dirty="0"/>
              <a:t> </a:t>
            </a:r>
            <a:r>
              <a:rPr lang="en-US" sz="3200" dirty="0" err="1"/>
              <a:t>dan</a:t>
            </a:r>
            <a:r>
              <a:rPr lang="en-US" sz="3200" dirty="0"/>
              <a:t> </a:t>
            </a:r>
            <a:r>
              <a:rPr lang="en-US" sz="3200" dirty="0" err="1"/>
              <a:t>sah</a:t>
            </a:r>
            <a:r>
              <a:rPr lang="en-US" sz="3200" dirty="0"/>
              <a:t>.</a:t>
            </a:r>
            <a:endParaRPr lang="en-US" sz="3200" dirty="0"/>
          </a:p>
          <a:p>
            <a:pPr marL="971550" lvl="1" indent="-514350">
              <a:buFont typeface="+mj-lt"/>
              <a:buAutoNum type="alphaLcPeriod"/>
            </a:pPr>
            <a:r>
              <a:rPr lang="en-US" sz="3200" dirty="0"/>
              <a:t>LPJ-</a:t>
            </a:r>
            <a:r>
              <a:rPr lang="en-US" sz="3200" dirty="0" err="1"/>
              <a:t>limpahan</a:t>
            </a:r>
            <a:r>
              <a:rPr lang="en-US" sz="3200" dirty="0"/>
              <a:t> UP </a:t>
            </a:r>
            <a:r>
              <a:rPr lang="en-US" sz="3200" dirty="0" err="1"/>
              <a:t>disampaikan</a:t>
            </a:r>
            <a:r>
              <a:rPr lang="en-US" sz="3200" dirty="0"/>
              <a:t> </a:t>
            </a:r>
            <a:r>
              <a:rPr lang="en-US" sz="3200" dirty="0" err="1"/>
              <a:t>kepada</a:t>
            </a:r>
            <a:r>
              <a:rPr lang="en-US" sz="3200" dirty="0"/>
              <a:t> BP </a:t>
            </a:r>
            <a:r>
              <a:rPr lang="en-US" sz="3200" dirty="0" err="1"/>
              <a:t>sebagai</a:t>
            </a:r>
            <a:r>
              <a:rPr lang="en-US" sz="3200" dirty="0"/>
              <a:t> </a:t>
            </a:r>
            <a:r>
              <a:rPr lang="en-US" sz="3200" dirty="0" err="1"/>
              <a:t>dasar</a:t>
            </a:r>
            <a:r>
              <a:rPr lang="en-US" sz="3200" dirty="0"/>
              <a:t> </a:t>
            </a:r>
            <a:r>
              <a:rPr lang="en-US" sz="3200" dirty="0" err="1"/>
              <a:t>penyusunan</a:t>
            </a:r>
            <a:r>
              <a:rPr lang="en-US" sz="3200" dirty="0"/>
              <a:t> LPJ BP.</a:t>
            </a:r>
            <a:endParaRPr lang="en-US" sz="3200" dirty="0"/>
          </a:p>
        </p:txBody>
      </p:sp>
    </p:spTree>
  </p:cSld>
  <p:clrMapOvr>
    <a:masterClrMapping/>
  </p:clrMapOvr>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1998"/>
            <a:ext cx="7620000" cy="5674165"/>
          </a:xfrm>
        </p:spPr>
        <p:txBody>
          <a:bodyPr>
            <a:normAutofit fontScale="92500" lnSpcReduction="20000"/>
          </a:bodyPr>
          <a:lstStyle/>
          <a:p>
            <a:pPr marL="742950" indent="-742950">
              <a:buFont typeface="+mj-lt"/>
              <a:buAutoNum type="arabicParenR" startAt="2"/>
            </a:pPr>
            <a:r>
              <a:rPr lang="en-US" sz="3600" dirty="0" err="1"/>
              <a:t>Pertanggungjawaban</a:t>
            </a:r>
            <a:r>
              <a:rPr lang="en-US" sz="3600" dirty="0"/>
              <a:t> </a:t>
            </a:r>
            <a:r>
              <a:rPr lang="en-US" sz="3600" dirty="0" err="1">
                <a:solidFill>
                  <a:srgbClr val="FF0000"/>
                </a:solidFill>
              </a:rPr>
              <a:t>penggunaan</a:t>
            </a:r>
            <a:r>
              <a:rPr lang="en-US" sz="3600" dirty="0">
                <a:solidFill>
                  <a:srgbClr val="FF0000"/>
                </a:solidFill>
              </a:rPr>
              <a:t> TU di BPP</a:t>
            </a:r>
            <a:endParaRPr lang="en-US" sz="3600" dirty="0">
              <a:solidFill>
                <a:srgbClr val="FF0000"/>
              </a:solidFill>
            </a:endParaRPr>
          </a:p>
          <a:p>
            <a:pPr marL="514350" indent="-514350">
              <a:buFont typeface="+mj-lt"/>
              <a:buAutoNum type="alphaLcPeriod"/>
            </a:pPr>
            <a:r>
              <a:rPr lang="en-US" sz="3200" dirty="0" err="1"/>
              <a:t>Pertanggungjawaban</a:t>
            </a:r>
            <a:r>
              <a:rPr lang="en-US" sz="3200" dirty="0"/>
              <a:t> </a:t>
            </a:r>
            <a:r>
              <a:rPr lang="en-US" sz="3200" dirty="0" err="1"/>
              <a:t>penggunaan</a:t>
            </a:r>
            <a:r>
              <a:rPr lang="en-US" sz="3200" dirty="0"/>
              <a:t> TU </a:t>
            </a:r>
            <a:r>
              <a:rPr lang="en-US" sz="3200" dirty="0" err="1"/>
              <a:t>dilakukan</a:t>
            </a:r>
            <a:r>
              <a:rPr lang="en-US" sz="3200" dirty="0"/>
              <a:t> oleh BPP </a:t>
            </a:r>
            <a:r>
              <a:rPr lang="en-US" sz="3200" dirty="0" err="1"/>
              <a:t>setelah</a:t>
            </a:r>
            <a:r>
              <a:rPr lang="en-US" sz="3200" dirty="0"/>
              <a:t> TU yang </a:t>
            </a:r>
            <a:r>
              <a:rPr lang="en-US" sz="3200" dirty="0" err="1"/>
              <a:t>dikelolanya</a:t>
            </a:r>
            <a:r>
              <a:rPr lang="en-US" sz="3200" dirty="0"/>
              <a:t> </a:t>
            </a:r>
            <a:r>
              <a:rPr lang="en-US" sz="3200" dirty="0" err="1">
                <a:solidFill>
                  <a:srgbClr val="FF0000"/>
                </a:solidFill>
              </a:rPr>
              <a:t>telah</a:t>
            </a:r>
            <a:r>
              <a:rPr lang="en-US" sz="3200" dirty="0">
                <a:solidFill>
                  <a:srgbClr val="FF0000"/>
                </a:solidFill>
              </a:rPr>
              <a:t> </a:t>
            </a:r>
            <a:r>
              <a:rPr lang="en-US" sz="3200" dirty="0" err="1">
                <a:solidFill>
                  <a:srgbClr val="FF0000"/>
                </a:solidFill>
              </a:rPr>
              <a:t>habis</a:t>
            </a:r>
            <a:r>
              <a:rPr lang="en-US" sz="3200" dirty="0">
                <a:solidFill>
                  <a:srgbClr val="FF0000"/>
                </a:solidFill>
              </a:rPr>
              <a:t>/</a:t>
            </a:r>
            <a:r>
              <a:rPr lang="en-US" sz="3200" dirty="0" err="1">
                <a:solidFill>
                  <a:srgbClr val="FF0000"/>
                </a:solidFill>
              </a:rPr>
              <a:t>selesai</a:t>
            </a:r>
            <a:r>
              <a:rPr lang="en-US" sz="3200" dirty="0">
                <a:solidFill>
                  <a:srgbClr val="FF0000"/>
                </a:solidFill>
              </a:rPr>
              <a:t> </a:t>
            </a:r>
            <a:r>
              <a:rPr lang="en-US" sz="3200" dirty="0" err="1">
                <a:solidFill>
                  <a:srgbClr val="FF0000"/>
                </a:solidFill>
              </a:rPr>
              <a:t>digunakan</a:t>
            </a:r>
            <a:r>
              <a:rPr lang="en-US" sz="3200" dirty="0">
                <a:solidFill>
                  <a:srgbClr val="FF0000"/>
                </a:solidFill>
              </a:rPr>
              <a:t> </a:t>
            </a:r>
            <a:r>
              <a:rPr lang="en-US" sz="3200" dirty="0" err="1"/>
              <a:t>untuk</a:t>
            </a:r>
            <a:r>
              <a:rPr lang="en-US" sz="3200" dirty="0"/>
              <a:t> </a:t>
            </a:r>
            <a:r>
              <a:rPr lang="en-US" sz="3200" dirty="0" err="1"/>
              <a:t>mendanai</a:t>
            </a:r>
            <a:r>
              <a:rPr lang="en-US" sz="3200" dirty="0"/>
              <a:t> </a:t>
            </a:r>
            <a:r>
              <a:rPr lang="en-US" sz="3200" dirty="0" err="1"/>
              <a:t>suatu</a:t>
            </a:r>
            <a:r>
              <a:rPr lang="en-US" sz="3200" dirty="0"/>
              <a:t> sub </a:t>
            </a:r>
            <a:r>
              <a:rPr lang="en-US" sz="3200" dirty="0" err="1"/>
              <a:t>kegiatan</a:t>
            </a:r>
            <a:r>
              <a:rPr lang="en-US" sz="3200" dirty="0"/>
              <a:t> </a:t>
            </a:r>
            <a:r>
              <a:rPr lang="en-US" sz="3200" dirty="0" err="1"/>
              <a:t>atau</a:t>
            </a:r>
            <a:r>
              <a:rPr lang="en-US" sz="3200" dirty="0"/>
              <a:t> </a:t>
            </a:r>
            <a:r>
              <a:rPr lang="en-US" sz="3200" dirty="0" err="1"/>
              <a:t>telah</a:t>
            </a:r>
            <a:r>
              <a:rPr lang="en-US" sz="3200" dirty="0"/>
              <a:t> </a:t>
            </a:r>
            <a:r>
              <a:rPr lang="en-US" sz="3200" dirty="0" err="1"/>
              <a:t>sampai</a:t>
            </a:r>
            <a:r>
              <a:rPr lang="en-US" sz="3200" dirty="0"/>
              <a:t> pada </a:t>
            </a:r>
            <a:r>
              <a:rPr lang="en-US" sz="3200" dirty="0" err="1"/>
              <a:t>waktu</a:t>
            </a:r>
            <a:r>
              <a:rPr lang="en-US" sz="3200" dirty="0"/>
              <a:t> yang </a:t>
            </a:r>
            <a:r>
              <a:rPr lang="en-US" sz="3200" dirty="0" err="1"/>
              <a:t>ditentukan</a:t>
            </a:r>
            <a:r>
              <a:rPr lang="en-US" sz="3200" dirty="0"/>
              <a:t> </a:t>
            </a:r>
            <a:r>
              <a:rPr lang="en-US" sz="3200" dirty="0" err="1"/>
              <a:t>sejak</a:t>
            </a:r>
            <a:r>
              <a:rPr lang="en-US" sz="3200" dirty="0"/>
              <a:t> TU </a:t>
            </a:r>
            <a:r>
              <a:rPr lang="en-US" sz="3200" dirty="0" err="1"/>
              <a:t>diterima</a:t>
            </a:r>
            <a:r>
              <a:rPr lang="en-US" sz="3200" dirty="0"/>
              <a:t>.</a:t>
            </a:r>
            <a:endParaRPr lang="en-US" sz="3200" dirty="0"/>
          </a:p>
          <a:p>
            <a:pPr marL="514350" indent="-514350">
              <a:buFont typeface="+mj-lt"/>
              <a:buAutoNum type="alphaLcPeriod" startAt="2"/>
            </a:pPr>
            <a:r>
              <a:rPr lang="en-US" sz="3200" dirty="0" err="1"/>
              <a:t>Pertanggungjawaban</a:t>
            </a:r>
            <a:r>
              <a:rPr lang="en-US" sz="3200" dirty="0"/>
              <a:t> </a:t>
            </a:r>
            <a:r>
              <a:rPr lang="en-US" sz="3200" dirty="0" err="1"/>
              <a:t>penggunaan</a:t>
            </a:r>
            <a:r>
              <a:rPr lang="en-US" sz="3200" dirty="0"/>
              <a:t> TU </a:t>
            </a:r>
            <a:r>
              <a:rPr lang="en-US" sz="3200" dirty="0" err="1"/>
              <a:t>disampaikan</a:t>
            </a:r>
            <a:r>
              <a:rPr lang="en-US" sz="3200" dirty="0"/>
              <a:t> </a:t>
            </a:r>
            <a:r>
              <a:rPr lang="en-US" sz="3200" dirty="0" err="1">
                <a:solidFill>
                  <a:srgbClr val="FF0000"/>
                </a:solidFill>
              </a:rPr>
              <a:t>kepada</a:t>
            </a:r>
            <a:r>
              <a:rPr lang="en-US" sz="3200" dirty="0">
                <a:solidFill>
                  <a:srgbClr val="FF0000"/>
                </a:solidFill>
              </a:rPr>
              <a:t> KPA </a:t>
            </a:r>
            <a:r>
              <a:rPr lang="en-US" sz="3200" dirty="0" err="1"/>
              <a:t>melalui</a:t>
            </a:r>
            <a:r>
              <a:rPr lang="en-US" sz="3200" dirty="0"/>
              <a:t> PPK-SKPD/PPK-Unit SKPD </a:t>
            </a:r>
            <a:r>
              <a:rPr lang="en-US" sz="3200" dirty="0" err="1"/>
              <a:t>berupa</a:t>
            </a:r>
            <a:r>
              <a:rPr lang="en-US" sz="3200" dirty="0"/>
              <a:t> </a:t>
            </a:r>
            <a:r>
              <a:rPr lang="en-US" sz="3200" dirty="0">
                <a:solidFill>
                  <a:srgbClr val="FF0000"/>
                </a:solidFill>
              </a:rPr>
              <a:t>LPJ-TU </a:t>
            </a:r>
            <a:r>
              <a:rPr lang="en-US" sz="3200" dirty="0"/>
              <a:t>yang </a:t>
            </a:r>
            <a:r>
              <a:rPr lang="en-US" sz="3200" dirty="0" err="1"/>
              <a:t>dilampiri</a:t>
            </a:r>
            <a:r>
              <a:rPr lang="en-US" sz="3200" dirty="0"/>
              <a:t> </a:t>
            </a:r>
            <a:r>
              <a:rPr lang="en-US" sz="3200" dirty="0" err="1"/>
              <a:t>bukti-bukti</a:t>
            </a:r>
            <a:r>
              <a:rPr lang="en-US" sz="3200" dirty="0"/>
              <a:t> </a:t>
            </a:r>
            <a:r>
              <a:rPr lang="en-US" sz="3200" dirty="0" err="1"/>
              <a:t>belanja</a:t>
            </a:r>
            <a:r>
              <a:rPr lang="en-US" sz="3200" dirty="0"/>
              <a:t> yang </a:t>
            </a:r>
            <a:r>
              <a:rPr lang="en-US" sz="3200" dirty="0" err="1"/>
              <a:t>lengkap</a:t>
            </a:r>
            <a:r>
              <a:rPr lang="en-US" sz="3200" dirty="0"/>
              <a:t> dan </a:t>
            </a:r>
            <a:r>
              <a:rPr lang="en-US" sz="3200" dirty="0" err="1"/>
              <a:t>sah</a:t>
            </a:r>
            <a:r>
              <a:rPr lang="en-US" sz="3200" dirty="0"/>
              <a:t>.</a:t>
            </a:r>
            <a:endParaRPr lang="en-US" sz="3200" dirty="0"/>
          </a:p>
          <a:p>
            <a:pPr marL="514350" indent="-514350">
              <a:buFont typeface="+mj-lt"/>
              <a:buAutoNum type="alphaLcPeriod" startAt="2"/>
            </a:pPr>
            <a:r>
              <a:rPr lang="en-US" sz="3200" dirty="0"/>
              <a:t>PPK-SKPD/PPK-Unit SKPD </a:t>
            </a:r>
            <a:r>
              <a:rPr lang="en-US" sz="3200" dirty="0" err="1"/>
              <a:t>melakukan</a:t>
            </a:r>
            <a:r>
              <a:rPr lang="en-US" sz="3200" dirty="0"/>
              <a:t> </a:t>
            </a:r>
            <a:r>
              <a:rPr lang="en-US" sz="3200" dirty="0" err="1">
                <a:solidFill>
                  <a:srgbClr val="FF0000"/>
                </a:solidFill>
              </a:rPr>
              <a:t>verifikasi</a:t>
            </a:r>
            <a:r>
              <a:rPr lang="en-US" sz="3200" dirty="0">
                <a:solidFill>
                  <a:srgbClr val="FF0000"/>
                </a:solidFill>
              </a:rPr>
              <a:t> </a:t>
            </a:r>
            <a:r>
              <a:rPr lang="en-US" sz="3200" dirty="0" err="1">
                <a:solidFill>
                  <a:srgbClr val="FF0000"/>
                </a:solidFill>
              </a:rPr>
              <a:t>terhadap</a:t>
            </a:r>
            <a:r>
              <a:rPr lang="en-US" sz="3200" dirty="0">
                <a:solidFill>
                  <a:srgbClr val="FF0000"/>
                </a:solidFill>
              </a:rPr>
              <a:t> LPJ </a:t>
            </a:r>
            <a:r>
              <a:rPr lang="en-US" sz="3200" dirty="0"/>
              <a:t>TU </a:t>
            </a:r>
            <a:r>
              <a:rPr lang="en-US" sz="3200" dirty="0" err="1"/>
              <a:t>sebelum</a:t>
            </a:r>
            <a:r>
              <a:rPr lang="en-US" sz="3200" dirty="0"/>
              <a:t> </a:t>
            </a:r>
            <a:r>
              <a:rPr lang="en-US" sz="3200" dirty="0" err="1"/>
              <a:t>ditandatangani</a:t>
            </a:r>
            <a:r>
              <a:rPr lang="en-US" sz="3200" dirty="0"/>
              <a:t> oleh KPA.</a:t>
            </a:r>
            <a:endParaRPr lang="en-US" sz="3200" dirty="0"/>
          </a:p>
          <a:p>
            <a:pPr marL="514350" indent="-514350">
              <a:buFont typeface="+mj-lt"/>
              <a:buAutoNum type="alphaLcPeriod"/>
            </a:pPr>
            <a:endParaRPr lang="en-US" sz="3200" dirty="0"/>
          </a:p>
          <a:p>
            <a:endParaRPr lang="en-US" sz="3200" dirty="0"/>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65464"/>
            <a:ext cx="7886700" cy="505097"/>
          </a:xfrm>
          <a:ln>
            <a:solidFill>
              <a:schemeClr val="accent1"/>
            </a:solidFill>
          </a:ln>
        </p:spPr>
        <p:txBody>
          <a:bodyPr>
            <a:noAutofit/>
          </a:bodyPr>
          <a:lstStyle/>
          <a:p>
            <a:pPr algn="ctr"/>
            <a:br>
              <a:rPr lang="en-US" sz="3600">
                <a:latin typeface="Agency FB" panose="020B0503020202020204" pitchFamily="34" charset="0"/>
              </a:rPr>
            </a:br>
            <a:r>
              <a:rPr lang="en-US" sz="3600">
                <a:latin typeface="Agency FB" panose="020B0503020202020204" pitchFamily="34" charset="0"/>
              </a:rPr>
              <a:t>BENDAHARA PENGELUARAN</a:t>
            </a:r>
            <a:br>
              <a:rPr lang="en-ID" sz="3600">
                <a:latin typeface="Agency FB" panose="020B0503020202020204" pitchFamily="34" charset="0"/>
              </a:rPr>
            </a:br>
            <a:endParaRPr lang="en-US" sz="3600"/>
          </a:p>
        </p:txBody>
      </p:sp>
      <p:sp>
        <p:nvSpPr>
          <p:cNvPr id="3" name="Content Placeholder 2"/>
          <p:cNvSpPr>
            <a:spLocks noGrp="1"/>
          </p:cNvSpPr>
          <p:nvPr>
            <p:ph idx="1"/>
          </p:nvPr>
        </p:nvSpPr>
        <p:spPr>
          <a:xfrm>
            <a:off x="628650" y="764704"/>
            <a:ext cx="7886700" cy="5474331"/>
          </a:xfrm>
          <a:ln>
            <a:solidFill>
              <a:schemeClr val="tx1"/>
            </a:solidFill>
          </a:ln>
        </p:spPr>
        <p:txBody>
          <a:bodyPr>
            <a:noAutofit/>
          </a:bodyPr>
          <a:lstStyle/>
          <a:p>
            <a:pPr marL="213995" indent="-213995" algn="just">
              <a:lnSpc>
                <a:spcPct val="120000"/>
              </a:lnSpc>
              <a:spcBef>
                <a:spcPct val="0"/>
              </a:spcBef>
            </a:pPr>
            <a:r>
              <a:rPr lang="en-ID" sz="1300" b="1" dirty="0" err="1">
                <a:solidFill>
                  <a:srgbClr val="000000"/>
                </a:solidFill>
                <a:latin typeface="Arial" panose="020B0604020202020204" pitchFamily="34" charset="0"/>
                <a:cs typeface="Arial" panose="020B0604020202020204" pitchFamily="34" charset="0"/>
              </a:rPr>
              <a:t>Bendahara</a:t>
            </a:r>
            <a:r>
              <a:rPr lang="en-ID" sz="1300" b="1" dirty="0">
                <a:solidFill>
                  <a:srgbClr val="000000"/>
                </a:solidFill>
                <a:latin typeface="Arial" panose="020B0604020202020204" pitchFamily="34" charset="0"/>
                <a:cs typeface="Arial" panose="020B0604020202020204" pitchFamily="34" charset="0"/>
              </a:rPr>
              <a:t> </a:t>
            </a:r>
            <a:r>
              <a:rPr lang="en-ID" sz="1300" b="1" dirty="0" err="1">
                <a:solidFill>
                  <a:srgbClr val="000000"/>
                </a:solidFill>
                <a:latin typeface="Arial" panose="020B0604020202020204" pitchFamily="34" charset="0"/>
                <a:cs typeface="Arial" panose="020B0604020202020204" pitchFamily="34" charset="0"/>
              </a:rPr>
              <a:t>Pengeluaran</a:t>
            </a:r>
            <a:r>
              <a:rPr lang="en-ID" sz="1300" b="1" dirty="0">
                <a:solidFill>
                  <a:srgbClr val="000000"/>
                </a:solidFill>
                <a:latin typeface="Arial" panose="020B0604020202020204" pitchFamily="34" charset="0"/>
                <a:cs typeface="Arial" panose="020B0604020202020204" pitchFamily="34" charset="0"/>
              </a:rPr>
              <a:t> </a:t>
            </a:r>
            <a:r>
              <a:rPr lang="en-ID" sz="1300" b="1" dirty="0" err="1">
                <a:solidFill>
                  <a:srgbClr val="000000"/>
                </a:solidFill>
                <a:latin typeface="Arial" panose="020B0604020202020204" pitchFamily="34" charset="0"/>
                <a:cs typeface="Arial" panose="020B0604020202020204" pitchFamily="34" charset="0"/>
              </a:rPr>
              <a:t>dan</a:t>
            </a:r>
            <a:r>
              <a:rPr lang="en-ID" sz="1300" b="1" dirty="0">
                <a:solidFill>
                  <a:srgbClr val="000000"/>
                </a:solidFill>
                <a:latin typeface="Arial" panose="020B0604020202020204" pitchFamily="34" charset="0"/>
                <a:cs typeface="Arial" panose="020B0604020202020204" pitchFamily="34" charset="0"/>
              </a:rPr>
              <a:t> </a:t>
            </a:r>
            <a:r>
              <a:rPr lang="en-ID" sz="1300" b="1" dirty="0" err="1">
                <a:solidFill>
                  <a:srgbClr val="000000"/>
                </a:solidFill>
                <a:latin typeface="Arial" panose="020B0604020202020204" pitchFamily="34" charset="0"/>
                <a:cs typeface="Arial" panose="020B0604020202020204" pitchFamily="34" charset="0"/>
              </a:rPr>
              <a:t>Bendahara</a:t>
            </a:r>
            <a:r>
              <a:rPr lang="en-ID" sz="1300" b="1" dirty="0">
                <a:solidFill>
                  <a:srgbClr val="000000"/>
                </a:solidFill>
                <a:latin typeface="Arial" panose="020B0604020202020204" pitchFamily="34" charset="0"/>
                <a:cs typeface="Arial" panose="020B0604020202020204" pitchFamily="34" charset="0"/>
              </a:rPr>
              <a:t> </a:t>
            </a:r>
            <a:r>
              <a:rPr lang="en-ID" sz="1300" b="1" dirty="0" err="1">
                <a:solidFill>
                  <a:srgbClr val="000000"/>
                </a:solidFill>
                <a:latin typeface="Arial" panose="020B0604020202020204" pitchFamily="34" charset="0"/>
                <a:cs typeface="Arial" panose="020B0604020202020204" pitchFamily="34" charset="0"/>
              </a:rPr>
              <a:t>Pengeluaran</a:t>
            </a:r>
            <a:r>
              <a:rPr lang="en-ID" sz="1300" b="1" dirty="0">
                <a:solidFill>
                  <a:srgbClr val="000000"/>
                </a:solidFill>
                <a:latin typeface="Arial" panose="020B0604020202020204" pitchFamily="34" charset="0"/>
                <a:cs typeface="Arial" panose="020B0604020202020204" pitchFamily="34" charset="0"/>
              </a:rPr>
              <a:t> </a:t>
            </a:r>
            <a:r>
              <a:rPr lang="en-ID" sz="1300" b="1" dirty="0" err="1">
                <a:solidFill>
                  <a:srgbClr val="000000"/>
                </a:solidFill>
                <a:latin typeface="Arial" panose="020B0604020202020204" pitchFamily="34" charset="0"/>
                <a:cs typeface="Arial" panose="020B0604020202020204" pitchFamily="34" charset="0"/>
              </a:rPr>
              <a:t>Pembantu</a:t>
            </a:r>
            <a:r>
              <a:rPr lang="en-ID" sz="1300" b="1" dirty="0">
                <a:solidFill>
                  <a:srgbClr val="000000"/>
                </a:solidFill>
                <a:latin typeface="Arial" panose="020B0604020202020204" pitchFamily="34" charset="0"/>
                <a:cs typeface="Arial" panose="020B0604020202020204" pitchFamily="34" charset="0"/>
              </a:rPr>
              <a:t> </a:t>
            </a:r>
            <a:r>
              <a:rPr lang="en-ID" sz="1300" b="1" dirty="0" err="1">
                <a:solidFill>
                  <a:srgbClr val="000000"/>
                </a:solidFill>
                <a:latin typeface="Arial" panose="020B0604020202020204" pitchFamily="34" charset="0"/>
                <a:cs typeface="Arial" panose="020B0604020202020204" pitchFamily="34" charset="0"/>
              </a:rPr>
              <a:t>dan</a:t>
            </a:r>
            <a:r>
              <a:rPr lang="en-ID" sz="1300" b="1" dirty="0">
                <a:solidFill>
                  <a:srgbClr val="000000"/>
                </a:solidFill>
                <a:latin typeface="Arial" panose="020B0604020202020204" pitchFamily="34" charset="0"/>
                <a:cs typeface="Arial" panose="020B0604020202020204" pitchFamily="34" charset="0"/>
              </a:rPr>
              <a:t> </a:t>
            </a:r>
            <a:r>
              <a:rPr lang="en-ID" sz="1300" b="1" dirty="0" err="1">
                <a:solidFill>
                  <a:srgbClr val="000000"/>
                </a:solidFill>
                <a:latin typeface="Arial" panose="020B0604020202020204" pitchFamily="34" charset="0"/>
                <a:cs typeface="Arial" panose="020B0604020202020204" pitchFamily="34" charset="0"/>
              </a:rPr>
              <a:t>bertanggung</a:t>
            </a:r>
            <a:r>
              <a:rPr lang="en-ID" sz="1300" b="1" dirty="0">
                <a:solidFill>
                  <a:srgbClr val="000000"/>
                </a:solidFill>
                <a:latin typeface="Arial" panose="020B0604020202020204" pitchFamily="34" charset="0"/>
                <a:cs typeface="Arial" panose="020B0604020202020204" pitchFamily="34" charset="0"/>
              </a:rPr>
              <a:t> </a:t>
            </a:r>
            <a:r>
              <a:rPr lang="en-ID" sz="1300" b="1" dirty="0" err="1">
                <a:solidFill>
                  <a:srgbClr val="000000"/>
                </a:solidFill>
                <a:latin typeface="Arial" panose="020B0604020202020204" pitchFamily="34" charset="0"/>
                <a:cs typeface="Arial" panose="020B0604020202020204" pitchFamily="34" charset="0"/>
              </a:rPr>
              <a:t>jawab</a:t>
            </a:r>
            <a:r>
              <a:rPr lang="en-ID" sz="1300" b="1" dirty="0">
                <a:solidFill>
                  <a:srgbClr val="000000"/>
                </a:solidFill>
                <a:latin typeface="Arial" panose="020B0604020202020204" pitchFamily="34" charset="0"/>
                <a:cs typeface="Arial" panose="020B0604020202020204" pitchFamily="34" charset="0"/>
              </a:rPr>
              <a:t> </a:t>
            </a:r>
            <a:r>
              <a:rPr lang="en-ID" sz="1300" b="1" dirty="0" err="1">
                <a:solidFill>
                  <a:srgbClr val="000000"/>
                </a:solidFill>
                <a:latin typeface="Arial" panose="020B0604020202020204" pitchFamily="34" charset="0"/>
                <a:cs typeface="Arial" panose="020B0604020202020204" pitchFamily="34" charset="0"/>
              </a:rPr>
              <a:t>secara</a:t>
            </a:r>
            <a:r>
              <a:rPr lang="en-ID" sz="1300" b="1" dirty="0">
                <a:solidFill>
                  <a:srgbClr val="000000"/>
                </a:solidFill>
                <a:latin typeface="Arial" panose="020B0604020202020204" pitchFamily="34" charset="0"/>
                <a:cs typeface="Arial" panose="020B0604020202020204" pitchFamily="34" charset="0"/>
              </a:rPr>
              <a:t> </a:t>
            </a:r>
            <a:r>
              <a:rPr lang="en-ID" sz="1300" b="1" dirty="0" err="1">
                <a:solidFill>
                  <a:srgbClr val="000000"/>
                </a:solidFill>
                <a:latin typeface="Arial" panose="020B0604020202020204" pitchFamily="34" charset="0"/>
                <a:cs typeface="Arial" panose="020B0604020202020204" pitchFamily="34" charset="0"/>
              </a:rPr>
              <a:t>administratif</a:t>
            </a:r>
            <a:r>
              <a:rPr lang="en-ID" sz="1300" b="1" dirty="0">
                <a:solidFill>
                  <a:srgbClr val="000000"/>
                </a:solidFill>
                <a:latin typeface="Arial" panose="020B0604020202020204" pitchFamily="34" charset="0"/>
                <a:cs typeface="Arial" panose="020B0604020202020204" pitchFamily="34" charset="0"/>
              </a:rPr>
              <a:t> </a:t>
            </a:r>
            <a:r>
              <a:rPr lang="en-ID" sz="1300" b="1" dirty="0" err="1">
                <a:solidFill>
                  <a:srgbClr val="000000"/>
                </a:solidFill>
                <a:latin typeface="Arial" panose="020B0604020202020204" pitchFamily="34" charset="0"/>
                <a:cs typeface="Arial" panose="020B0604020202020204" pitchFamily="34" charset="0"/>
              </a:rPr>
              <a:t>dan</a:t>
            </a:r>
            <a:r>
              <a:rPr lang="en-ID" sz="1300" b="1" dirty="0">
                <a:solidFill>
                  <a:srgbClr val="000000"/>
                </a:solidFill>
                <a:latin typeface="Arial" panose="020B0604020202020204" pitchFamily="34" charset="0"/>
                <a:cs typeface="Arial" panose="020B0604020202020204" pitchFamily="34" charset="0"/>
              </a:rPr>
              <a:t> </a:t>
            </a:r>
            <a:r>
              <a:rPr lang="en-ID" sz="1300" b="1" dirty="0" err="1">
                <a:solidFill>
                  <a:srgbClr val="000000"/>
                </a:solidFill>
                <a:latin typeface="Arial" panose="020B0604020202020204" pitchFamily="34" charset="0"/>
                <a:cs typeface="Arial" panose="020B0604020202020204" pitchFamily="34" charset="0"/>
              </a:rPr>
              <a:t>fungsional</a:t>
            </a:r>
            <a:r>
              <a:rPr lang="en-ID" sz="1300" b="1" dirty="0">
                <a:solidFill>
                  <a:srgbClr val="000000"/>
                </a:solidFill>
                <a:latin typeface="Arial" panose="020B0604020202020204" pitchFamily="34" charset="0"/>
                <a:cs typeface="Arial" panose="020B0604020202020204" pitchFamily="34" charset="0"/>
              </a:rPr>
              <a:t>. </a:t>
            </a:r>
            <a:endParaRPr lang="en-ID" sz="1300" b="1" dirty="0">
              <a:solidFill>
                <a:srgbClr val="000000"/>
              </a:solidFill>
              <a:latin typeface="Arial" panose="020B0604020202020204" pitchFamily="34" charset="0"/>
              <a:cs typeface="Arial" panose="020B0604020202020204" pitchFamily="34" charset="0"/>
            </a:endParaRPr>
          </a:p>
          <a:p>
            <a:pPr marL="213995" indent="-213995" algn="just">
              <a:lnSpc>
                <a:spcPct val="120000"/>
              </a:lnSpc>
              <a:spcBef>
                <a:spcPct val="0"/>
              </a:spcBef>
            </a:pPr>
            <a:r>
              <a:rPr lang="en-ID" sz="1300" b="1" dirty="0" err="1">
                <a:solidFill>
                  <a:srgbClr val="000000"/>
                </a:solidFill>
                <a:latin typeface="Arial" panose="020B0604020202020204" pitchFamily="34" charset="0"/>
                <a:cs typeface="Arial" panose="020B0604020202020204" pitchFamily="34" charset="0"/>
              </a:rPr>
              <a:t>Bendahara</a:t>
            </a:r>
            <a:r>
              <a:rPr lang="en-ID" sz="1300" b="1" dirty="0">
                <a:solidFill>
                  <a:srgbClr val="000000"/>
                </a:solidFill>
                <a:latin typeface="Arial" panose="020B0604020202020204" pitchFamily="34" charset="0"/>
                <a:cs typeface="Arial" panose="020B0604020202020204" pitchFamily="34" charset="0"/>
              </a:rPr>
              <a:t> </a:t>
            </a:r>
            <a:r>
              <a:rPr lang="en-ID" sz="1300" b="1" dirty="0" err="1">
                <a:solidFill>
                  <a:srgbClr val="000000"/>
                </a:solidFill>
                <a:latin typeface="Arial" panose="020B0604020202020204" pitchFamily="34" charset="0"/>
                <a:cs typeface="Arial" panose="020B0604020202020204" pitchFamily="34" charset="0"/>
              </a:rPr>
              <a:t>Pengeluaran</a:t>
            </a:r>
            <a:r>
              <a:rPr lang="en-ID" sz="1300" b="1" dirty="0">
                <a:solidFill>
                  <a:srgbClr val="000000"/>
                </a:solidFill>
                <a:latin typeface="Arial" panose="020B0604020202020204" pitchFamily="34" charset="0"/>
                <a:cs typeface="Arial" panose="020B0604020202020204" pitchFamily="34" charset="0"/>
              </a:rPr>
              <a:t> </a:t>
            </a:r>
            <a:r>
              <a:rPr lang="en-ID" sz="1300" b="1" dirty="0" err="1">
                <a:solidFill>
                  <a:srgbClr val="000000"/>
                </a:solidFill>
                <a:latin typeface="Arial" panose="020B0604020202020204" pitchFamily="34" charset="0"/>
                <a:cs typeface="Arial" panose="020B0604020202020204" pitchFamily="34" charset="0"/>
              </a:rPr>
              <a:t>Pembantu</a:t>
            </a:r>
            <a:r>
              <a:rPr lang="en-ID" sz="1300" b="1" dirty="0">
                <a:solidFill>
                  <a:srgbClr val="000000"/>
                </a:solidFill>
                <a:latin typeface="Arial" panose="020B0604020202020204" pitchFamily="34" charset="0"/>
                <a:cs typeface="Arial" panose="020B0604020202020204" pitchFamily="34" charset="0"/>
              </a:rPr>
              <a:t> </a:t>
            </a:r>
            <a:r>
              <a:rPr lang="en-ID" sz="1300" b="1" dirty="0" err="1">
                <a:solidFill>
                  <a:srgbClr val="000000"/>
                </a:solidFill>
                <a:latin typeface="Arial" panose="020B0604020202020204" pitchFamily="34" charset="0"/>
                <a:cs typeface="Arial" panose="020B0604020202020204" pitchFamily="34" charset="0"/>
              </a:rPr>
              <a:t>secara</a:t>
            </a:r>
            <a:r>
              <a:rPr lang="en-ID" sz="1300" b="1" dirty="0">
                <a:solidFill>
                  <a:srgbClr val="000000"/>
                </a:solidFill>
                <a:latin typeface="Arial" panose="020B0604020202020204" pitchFamily="34" charset="0"/>
                <a:cs typeface="Arial" panose="020B0604020202020204" pitchFamily="34" charset="0"/>
              </a:rPr>
              <a:t> </a:t>
            </a:r>
            <a:r>
              <a:rPr lang="en-ID" sz="1300" b="1" dirty="0" err="1">
                <a:solidFill>
                  <a:srgbClr val="000000"/>
                </a:solidFill>
                <a:latin typeface="Arial" panose="020B0604020202020204" pitchFamily="34" charset="0"/>
                <a:cs typeface="Arial" panose="020B0604020202020204" pitchFamily="34" charset="0"/>
              </a:rPr>
              <a:t>administratif</a:t>
            </a:r>
            <a:r>
              <a:rPr lang="en-ID" sz="1300" b="1" dirty="0">
                <a:solidFill>
                  <a:srgbClr val="000000"/>
                </a:solidFill>
                <a:latin typeface="Arial" panose="020B0604020202020204" pitchFamily="34" charset="0"/>
                <a:cs typeface="Arial" panose="020B0604020202020204" pitchFamily="34" charset="0"/>
              </a:rPr>
              <a:t> </a:t>
            </a:r>
            <a:r>
              <a:rPr lang="en-ID" sz="1300" b="1" dirty="0" err="1">
                <a:solidFill>
                  <a:srgbClr val="000000"/>
                </a:solidFill>
                <a:latin typeface="Arial" panose="020B0604020202020204" pitchFamily="34" charset="0"/>
                <a:cs typeface="Arial" panose="020B0604020202020204" pitchFamily="34" charset="0"/>
              </a:rPr>
              <a:t>bertanggung</a:t>
            </a:r>
            <a:r>
              <a:rPr lang="en-ID" sz="1300" b="1" dirty="0">
                <a:solidFill>
                  <a:srgbClr val="000000"/>
                </a:solidFill>
                <a:latin typeface="Arial" panose="020B0604020202020204" pitchFamily="34" charset="0"/>
                <a:cs typeface="Arial" panose="020B0604020202020204" pitchFamily="34" charset="0"/>
              </a:rPr>
              <a:t> </a:t>
            </a:r>
            <a:r>
              <a:rPr lang="en-ID" sz="1300" b="1" dirty="0" err="1">
                <a:solidFill>
                  <a:srgbClr val="000000"/>
                </a:solidFill>
                <a:latin typeface="Arial" panose="020B0604020202020204" pitchFamily="34" charset="0"/>
                <a:cs typeface="Arial" panose="020B0604020202020204" pitchFamily="34" charset="0"/>
              </a:rPr>
              <a:t>jawab</a:t>
            </a:r>
            <a:r>
              <a:rPr lang="en-ID" sz="1300" b="1" dirty="0">
                <a:solidFill>
                  <a:srgbClr val="000000"/>
                </a:solidFill>
                <a:latin typeface="Arial" panose="020B0604020202020204" pitchFamily="34" charset="0"/>
                <a:cs typeface="Arial" panose="020B0604020202020204" pitchFamily="34" charset="0"/>
              </a:rPr>
              <a:t> </a:t>
            </a:r>
            <a:r>
              <a:rPr lang="en-ID" sz="1300" b="1" dirty="0" err="1">
                <a:solidFill>
                  <a:srgbClr val="000000"/>
                </a:solidFill>
                <a:latin typeface="Arial" panose="020B0604020202020204" pitchFamily="34" charset="0"/>
                <a:cs typeface="Arial" panose="020B0604020202020204" pitchFamily="34" charset="0"/>
              </a:rPr>
              <a:t>atas</a:t>
            </a:r>
            <a:r>
              <a:rPr lang="en-ID" sz="1300" b="1" dirty="0">
                <a:solidFill>
                  <a:srgbClr val="000000"/>
                </a:solidFill>
                <a:latin typeface="Arial" panose="020B0604020202020204" pitchFamily="34" charset="0"/>
                <a:cs typeface="Arial" panose="020B0604020202020204" pitchFamily="34" charset="0"/>
              </a:rPr>
              <a:t> </a:t>
            </a:r>
            <a:r>
              <a:rPr lang="en-ID" sz="1300" b="1" dirty="0" err="1">
                <a:solidFill>
                  <a:srgbClr val="000000"/>
                </a:solidFill>
                <a:latin typeface="Arial" panose="020B0604020202020204" pitchFamily="34" charset="0"/>
                <a:cs typeface="Arial" panose="020B0604020202020204" pitchFamily="34" charset="0"/>
              </a:rPr>
              <a:t>pelaksanaan</a:t>
            </a:r>
            <a:r>
              <a:rPr lang="en-ID" sz="1300" b="1" dirty="0">
                <a:solidFill>
                  <a:srgbClr val="000000"/>
                </a:solidFill>
                <a:latin typeface="Arial" panose="020B0604020202020204" pitchFamily="34" charset="0"/>
                <a:cs typeface="Arial" panose="020B0604020202020204" pitchFamily="34" charset="0"/>
              </a:rPr>
              <a:t> </a:t>
            </a:r>
            <a:r>
              <a:rPr lang="en-ID" sz="1300" b="1" dirty="0" err="1">
                <a:solidFill>
                  <a:srgbClr val="000000"/>
                </a:solidFill>
                <a:latin typeface="Arial" panose="020B0604020202020204" pitchFamily="34" charset="0"/>
                <a:cs typeface="Arial" panose="020B0604020202020204" pitchFamily="34" charset="0"/>
              </a:rPr>
              <a:t>tugasnya</a:t>
            </a:r>
            <a:r>
              <a:rPr lang="en-ID" sz="1300" b="1" dirty="0">
                <a:solidFill>
                  <a:srgbClr val="000000"/>
                </a:solidFill>
                <a:latin typeface="Arial" panose="020B0604020202020204" pitchFamily="34" charset="0"/>
                <a:cs typeface="Arial" panose="020B0604020202020204" pitchFamily="34" charset="0"/>
              </a:rPr>
              <a:t> </a:t>
            </a:r>
            <a:r>
              <a:rPr lang="en-ID" sz="1300" b="1" dirty="0" err="1">
                <a:solidFill>
                  <a:srgbClr val="000000"/>
                </a:solidFill>
                <a:latin typeface="Arial" panose="020B0604020202020204" pitchFamily="34" charset="0"/>
                <a:cs typeface="Arial" panose="020B0604020202020204" pitchFamily="34" charset="0"/>
              </a:rPr>
              <a:t>kepada</a:t>
            </a:r>
            <a:r>
              <a:rPr lang="en-ID" sz="1300" b="1" dirty="0">
                <a:solidFill>
                  <a:srgbClr val="000000"/>
                </a:solidFill>
                <a:latin typeface="Arial" panose="020B0604020202020204" pitchFamily="34" charset="0"/>
                <a:cs typeface="Arial" panose="020B0604020202020204" pitchFamily="34" charset="0"/>
              </a:rPr>
              <a:t> KPA. </a:t>
            </a:r>
            <a:endParaRPr lang="en-ID" sz="1300" b="1" dirty="0">
              <a:solidFill>
                <a:srgbClr val="000000"/>
              </a:solidFill>
              <a:latin typeface="Arial" panose="020B0604020202020204" pitchFamily="34" charset="0"/>
              <a:cs typeface="Arial" panose="020B0604020202020204" pitchFamily="34" charset="0"/>
            </a:endParaRPr>
          </a:p>
          <a:p>
            <a:pPr marL="213995" indent="-213995" algn="just">
              <a:lnSpc>
                <a:spcPct val="120000"/>
              </a:lnSpc>
              <a:spcBef>
                <a:spcPct val="0"/>
              </a:spcBef>
            </a:pPr>
            <a:r>
              <a:rPr lang="es-ES" sz="1300" b="1" dirty="0" err="1">
                <a:solidFill>
                  <a:srgbClr val="000000"/>
                </a:solidFill>
                <a:latin typeface="Arial" panose="020B0604020202020204" pitchFamily="34" charset="0"/>
                <a:cs typeface="Arial" panose="020B0604020202020204" pitchFamily="34" charset="0"/>
              </a:rPr>
              <a:t>Bendahara</a:t>
            </a:r>
            <a:r>
              <a:rPr lang="es-ES" sz="1300" b="1" dirty="0">
                <a:solidFill>
                  <a:srgbClr val="000000"/>
                </a:solidFill>
                <a:latin typeface="Arial" panose="020B0604020202020204" pitchFamily="34" charset="0"/>
                <a:cs typeface="Arial" panose="020B0604020202020204" pitchFamily="34" charset="0"/>
              </a:rPr>
              <a:t> </a:t>
            </a:r>
            <a:r>
              <a:rPr lang="es-ES" sz="1300" b="1" dirty="0" err="1">
                <a:solidFill>
                  <a:srgbClr val="000000"/>
                </a:solidFill>
                <a:latin typeface="Arial" panose="020B0604020202020204" pitchFamily="34" charset="0"/>
                <a:cs typeface="Arial" panose="020B0604020202020204" pitchFamily="34" charset="0"/>
              </a:rPr>
              <a:t>Pengeluaran</a:t>
            </a:r>
            <a:r>
              <a:rPr lang="es-ES" sz="1300" b="1" dirty="0">
                <a:solidFill>
                  <a:srgbClr val="000000"/>
                </a:solidFill>
                <a:latin typeface="Arial" panose="020B0604020202020204" pitchFamily="34" charset="0"/>
                <a:cs typeface="Arial" panose="020B0604020202020204" pitchFamily="34" charset="0"/>
              </a:rPr>
              <a:t> </a:t>
            </a:r>
            <a:r>
              <a:rPr lang="es-ES" sz="1300" b="1" dirty="0" err="1">
                <a:solidFill>
                  <a:srgbClr val="000000"/>
                </a:solidFill>
                <a:latin typeface="Arial" panose="020B0604020202020204" pitchFamily="34" charset="0"/>
                <a:cs typeface="Arial" panose="020B0604020202020204" pitchFamily="34" charset="0"/>
              </a:rPr>
              <a:t>bertanggung</a:t>
            </a:r>
            <a:r>
              <a:rPr lang="es-ES" sz="1300" b="1" dirty="0">
                <a:solidFill>
                  <a:srgbClr val="000000"/>
                </a:solidFill>
                <a:latin typeface="Arial" panose="020B0604020202020204" pitchFamily="34" charset="0"/>
                <a:cs typeface="Arial" panose="020B0604020202020204" pitchFamily="34" charset="0"/>
              </a:rPr>
              <a:t> </a:t>
            </a:r>
            <a:r>
              <a:rPr lang="es-ES" sz="1300" b="1" dirty="0" err="1">
                <a:solidFill>
                  <a:srgbClr val="000000"/>
                </a:solidFill>
                <a:latin typeface="Arial" panose="020B0604020202020204" pitchFamily="34" charset="0"/>
                <a:cs typeface="Arial" panose="020B0604020202020204" pitchFamily="34" charset="0"/>
              </a:rPr>
              <a:t>jawab</a:t>
            </a:r>
            <a:r>
              <a:rPr lang="es-ES" sz="1300" b="1" dirty="0">
                <a:solidFill>
                  <a:srgbClr val="000000"/>
                </a:solidFill>
                <a:latin typeface="Arial" panose="020B0604020202020204" pitchFamily="34" charset="0"/>
                <a:cs typeface="Arial" panose="020B0604020202020204" pitchFamily="34" charset="0"/>
              </a:rPr>
              <a:t> secara </a:t>
            </a:r>
            <a:r>
              <a:rPr lang="es-ES" sz="1300" b="1" dirty="0" err="1">
                <a:solidFill>
                  <a:srgbClr val="000000"/>
                </a:solidFill>
                <a:latin typeface="Arial" panose="020B0604020202020204" pitchFamily="34" charset="0"/>
                <a:cs typeface="Arial" panose="020B0604020202020204" pitchFamily="34" charset="0"/>
              </a:rPr>
              <a:t>administratif</a:t>
            </a:r>
            <a:r>
              <a:rPr lang="es-ES" sz="1300" b="1" dirty="0">
                <a:solidFill>
                  <a:srgbClr val="000000"/>
                </a:solidFill>
                <a:latin typeface="Arial" panose="020B0604020202020204" pitchFamily="34" charset="0"/>
                <a:cs typeface="Arial" panose="020B0604020202020204" pitchFamily="34" charset="0"/>
              </a:rPr>
              <a:t> </a:t>
            </a:r>
            <a:r>
              <a:rPr lang="es-ES" sz="1300" b="1" dirty="0" err="1">
                <a:solidFill>
                  <a:srgbClr val="000000"/>
                </a:solidFill>
                <a:latin typeface="Arial" panose="020B0604020202020204" pitchFamily="34" charset="0"/>
                <a:cs typeface="Arial" panose="020B0604020202020204" pitchFamily="34" charset="0"/>
              </a:rPr>
              <a:t>dengan</a:t>
            </a:r>
            <a:r>
              <a:rPr lang="es-ES" sz="1300" b="1" dirty="0">
                <a:solidFill>
                  <a:srgbClr val="000000"/>
                </a:solidFill>
                <a:latin typeface="Arial" panose="020B0604020202020204" pitchFamily="34" charset="0"/>
                <a:cs typeface="Arial" panose="020B0604020202020204" pitchFamily="34" charset="0"/>
              </a:rPr>
              <a:t> </a:t>
            </a:r>
            <a:r>
              <a:rPr lang="es-ES" sz="1300" b="1" dirty="0" err="1">
                <a:solidFill>
                  <a:srgbClr val="000000"/>
                </a:solidFill>
                <a:latin typeface="Arial" panose="020B0604020202020204" pitchFamily="34" charset="0"/>
                <a:cs typeface="Arial" panose="020B0604020202020204" pitchFamily="34" charset="0"/>
              </a:rPr>
              <a:t>membuat</a:t>
            </a:r>
            <a:r>
              <a:rPr lang="es-ES" sz="1300" b="1" dirty="0">
                <a:solidFill>
                  <a:srgbClr val="000000"/>
                </a:solidFill>
                <a:latin typeface="Arial" panose="020B0604020202020204" pitchFamily="34" charset="0"/>
                <a:cs typeface="Arial" panose="020B0604020202020204" pitchFamily="34" charset="0"/>
              </a:rPr>
              <a:t> </a:t>
            </a:r>
            <a:r>
              <a:rPr lang="es-ES" sz="1300" b="1" dirty="0" err="1">
                <a:solidFill>
                  <a:srgbClr val="000000"/>
                </a:solidFill>
                <a:latin typeface="Arial" panose="020B0604020202020204" pitchFamily="34" charset="0"/>
                <a:cs typeface="Arial" panose="020B0604020202020204" pitchFamily="34" charset="0"/>
              </a:rPr>
              <a:t>laporan</a:t>
            </a:r>
            <a:r>
              <a:rPr lang="es-ES" sz="1300" b="1" dirty="0">
                <a:solidFill>
                  <a:srgbClr val="000000"/>
                </a:solidFill>
                <a:latin typeface="Arial" panose="020B0604020202020204" pitchFamily="34" charset="0"/>
                <a:cs typeface="Arial" panose="020B0604020202020204" pitchFamily="34" charset="0"/>
              </a:rPr>
              <a:t> </a:t>
            </a:r>
            <a:r>
              <a:rPr lang="es-ES" sz="1300" b="1" dirty="0" err="1">
                <a:solidFill>
                  <a:srgbClr val="000000"/>
                </a:solidFill>
                <a:latin typeface="Arial" panose="020B0604020202020204" pitchFamily="34" charset="0"/>
                <a:cs typeface="Arial" panose="020B0604020202020204" pitchFamily="34" charset="0"/>
              </a:rPr>
              <a:t>pertanggungjawaban</a:t>
            </a:r>
            <a:r>
              <a:rPr lang="es-ES" sz="1300" b="1" dirty="0">
                <a:solidFill>
                  <a:srgbClr val="000000"/>
                </a:solidFill>
                <a:latin typeface="Arial" panose="020B0604020202020204" pitchFamily="34" charset="0"/>
                <a:cs typeface="Arial" panose="020B0604020202020204" pitchFamily="34" charset="0"/>
              </a:rPr>
              <a:t> secara </a:t>
            </a:r>
            <a:r>
              <a:rPr lang="es-ES" sz="1300" b="1" dirty="0" err="1">
                <a:solidFill>
                  <a:srgbClr val="000000"/>
                </a:solidFill>
                <a:latin typeface="Arial" panose="020B0604020202020204" pitchFamily="34" charset="0"/>
                <a:cs typeface="Arial" panose="020B0604020202020204" pitchFamily="34" charset="0"/>
              </a:rPr>
              <a:t>administratif</a:t>
            </a:r>
            <a:r>
              <a:rPr lang="es-ES" sz="1300" b="1" dirty="0">
                <a:solidFill>
                  <a:srgbClr val="000000"/>
                </a:solidFill>
                <a:latin typeface="Arial" panose="020B0604020202020204" pitchFamily="34" charset="0"/>
                <a:cs typeface="Arial" panose="020B0604020202020204" pitchFamily="34" charset="0"/>
              </a:rPr>
              <a:t> atas </a:t>
            </a:r>
            <a:r>
              <a:rPr lang="es-ES" sz="1300" b="1" dirty="0" err="1">
                <a:solidFill>
                  <a:srgbClr val="000000"/>
                </a:solidFill>
                <a:latin typeface="Arial" panose="020B0604020202020204" pitchFamily="34" charset="0"/>
                <a:cs typeface="Arial" panose="020B0604020202020204" pitchFamily="34" charset="0"/>
              </a:rPr>
              <a:t>pengeluaran</a:t>
            </a:r>
            <a:r>
              <a:rPr lang="es-ES" sz="1300" b="1" dirty="0">
                <a:solidFill>
                  <a:srgbClr val="000000"/>
                </a:solidFill>
                <a:latin typeface="Arial" panose="020B0604020202020204" pitchFamily="34" charset="0"/>
                <a:cs typeface="Arial" panose="020B0604020202020204" pitchFamily="34" charset="0"/>
              </a:rPr>
              <a:t> pada SKPD dan </a:t>
            </a:r>
            <a:r>
              <a:rPr lang="es-ES" sz="1300" b="1" dirty="0" err="1">
                <a:solidFill>
                  <a:srgbClr val="000000"/>
                </a:solidFill>
                <a:latin typeface="Arial" panose="020B0604020202020204" pitchFamily="34" charset="0"/>
                <a:cs typeface="Arial" panose="020B0604020202020204" pitchFamily="34" charset="0"/>
              </a:rPr>
              <a:t>disampaikan</a:t>
            </a:r>
            <a:r>
              <a:rPr lang="es-ES" sz="1300" b="1" dirty="0">
                <a:solidFill>
                  <a:srgbClr val="000000"/>
                </a:solidFill>
                <a:latin typeface="Arial" panose="020B0604020202020204" pitchFamily="34" charset="0"/>
                <a:cs typeface="Arial" panose="020B0604020202020204" pitchFamily="34" charset="0"/>
              </a:rPr>
              <a:t> </a:t>
            </a:r>
            <a:r>
              <a:rPr lang="es-ES" sz="1300" b="1" dirty="0" err="1">
                <a:solidFill>
                  <a:srgbClr val="000000"/>
                </a:solidFill>
                <a:latin typeface="Arial" panose="020B0604020202020204" pitchFamily="34" charset="0"/>
                <a:cs typeface="Arial" panose="020B0604020202020204" pitchFamily="34" charset="0"/>
              </a:rPr>
              <a:t>kepada</a:t>
            </a:r>
            <a:r>
              <a:rPr lang="es-ES" sz="1300" b="1" dirty="0">
                <a:solidFill>
                  <a:srgbClr val="000000"/>
                </a:solidFill>
                <a:latin typeface="Arial" panose="020B0604020202020204" pitchFamily="34" charset="0"/>
                <a:cs typeface="Arial" panose="020B0604020202020204" pitchFamily="34" charset="0"/>
              </a:rPr>
              <a:t> PA. </a:t>
            </a:r>
            <a:endParaRPr lang="es-ES" sz="1300" b="1" dirty="0">
              <a:solidFill>
                <a:srgbClr val="000000"/>
              </a:solidFill>
              <a:latin typeface="Arial" panose="020B0604020202020204" pitchFamily="34" charset="0"/>
              <a:cs typeface="Arial" panose="020B0604020202020204" pitchFamily="34" charset="0"/>
            </a:endParaRPr>
          </a:p>
          <a:p>
            <a:pPr marL="213995" indent="-213995" algn="just">
              <a:lnSpc>
                <a:spcPct val="120000"/>
              </a:lnSpc>
              <a:spcBef>
                <a:spcPct val="0"/>
              </a:spcBef>
            </a:pPr>
            <a:r>
              <a:rPr lang="en-ID" sz="1300" b="1" dirty="0" err="1">
                <a:solidFill>
                  <a:srgbClr val="000000"/>
                </a:solidFill>
                <a:latin typeface="Arial" panose="020B0604020202020204" pitchFamily="34" charset="0"/>
                <a:cs typeface="Arial" panose="020B0604020202020204" pitchFamily="34" charset="0"/>
              </a:rPr>
              <a:t>Bendahara</a:t>
            </a:r>
            <a:r>
              <a:rPr lang="en-ID" sz="1300" b="1" dirty="0">
                <a:solidFill>
                  <a:srgbClr val="000000"/>
                </a:solidFill>
                <a:latin typeface="Arial" panose="020B0604020202020204" pitchFamily="34" charset="0"/>
                <a:cs typeface="Arial" panose="020B0604020202020204" pitchFamily="34" charset="0"/>
              </a:rPr>
              <a:t> </a:t>
            </a:r>
            <a:r>
              <a:rPr lang="en-ID" sz="1300" b="1" dirty="0" err="1">
                <a:solidFill>
                  <a:srgbClr val="000000"/>
                </a:solidFill>
                <a:latin typeface="Arial" panose="020B0604020202020204" pitchFamily="34" charset="0"/>
                <a:cs typeface="Arial" panose="020B0604020202020204" pitchFamily="34" charset="0"/>
              </a:rPr>
              <a:t>Pengeluaran</a:t>
            </a:r>
            <a:r>
              <a:rPr lang="en-ID" sz="1300" b="1" dirty="0">
                <a:solidFill>
                  <a:srgbClr val="000000"/>
                </a:solidFill>
                <a:latin typeface="Arial" panose="020B0604020202020204" pitchFamily="34" charset="0"/>
                <a:cs typeface="Arial" panose="020B0604020202020204" pitchFamily="34" charset="0"/>
              </a:rPr>
              <a:t> </a:t>
            </a:r>
            <a:r>
              <a:rPr lang="en-ID" sz="1300" b="1" dirty="0" err="1">
                <a:solidFill>
                  <a:srgbClr val="000000"/>
                </a:solidFill>
                <a:latin typeface="Arial" panose="020B0604020202020204" pitchFamily="34" charset="0"/>
                <a:cs typeface="Arial" panose="020B0604020202020204" pitchFamily="34" charset="0"/>
              </a:rPr>
              <a:t>pembantu</a:t>
            </a:r>
            <a:r>
              <a:rPr lang="en-ID" sz="1300" b="1" dirty="0">
                <a:solidFill>
                  <a:srgbClr val="000000"/>
                </a:solidFill>
                <a:latin typeface="Arial" panose="020B0604020202020204" pitchFamily="34" charset="0"/>
                <a:cs typeface="Arial" panose="020B0604020202020204" pitchFamily="34" charset="0"/>
              </a:rPr>
              <a:t> </a:t>
            </a:r>
            <a:r>
              <a:rPr lang="en-ID" sz="1300" b="1" dirty="0" err="1">
                <a:solidFill>
                  <a:srgbClr val="000000"/>
                </a:solidFill>
                <a:latin typeface="Arial" panose="020B0604020202020204" pitchFamily="34" charset="0"/>
                <a:cs typeface="Arial" panose="020B0604020202020204" pitchFamily="34" charset="0"/>
              </a:rPr>
              <a:t>bertanggung</a:t>
            </a:r>
            <a:r>
              <a:rPr lang="en-ID" sz="1300" b="1" dirty="0">
                <a:solidFill>
                  <a:srgbClr val="000000"/>
                </a:solidFill>
                <a:latin typeface="Arial" panose="020B0604020202020204" pitchFamily="34" charset="0"/>
                <a:cs typeface="Arial" panose="020B0604020202020204" pitchFamily="34" charset="0"/>
              </a:rPr>
              <a:t> </a:t>
            </a:r>
            <a:r>
              <a:rPr lang="en-ID" sz="1300" b="1" dirty="0" err="1">
                <a:solidFill>
                  <a:srgbClr val="000000"/>
                </a:solidFill>
                <a:latin typeface="Arial" panose="020B0604020202020204" pitchFamily="34" charset="0"/>
                <a:cs typeface="Arial" panose="020B0604020202020204" pitchFamily="34" charset="0"/>
              </a:rPr>
              <a:t>jawab</a:t>
            </a:r>
            <a:r>
              <a:rPr lang="en-ID" sz="1300" b="1" dirty="0">
                <a:solidFill>
                  <a:srgbClr val="000000"/>
                </a:solidFill>
                <a:latin typeface="Arial" panose="020B0604020202020204" pitchFamily="34" charset="0"/>
                <a:cs typeface="Arial" panose="020B0604020202020204" pitchFamily="34" charset="0"/>
              </a:rPr>
              <a:t> </a:t>
            </a:r>
            <a:r>
              <a:rPr lang="en-ID" sz="1300" b="1" dirty="0" err="1">
                <a:solidFill>
                  <a:srgbClr val="000000"/>
                </a:solidFill>
                <a:latin typeface="Arial" panose="020B0604020202020204" pitchFamily="34" charset="0"/>
                <a:cs typeface="Arial" panose="020B0604020202020204" pitchFamily="34" charset="0"/>
              </a:rPr>
              <a:t>secara</a:t>
            </a:r>
            <a:r>
              <a:rPr lang="en-ID" sz="1300" b="1" dirty="0">
                <a:solidFill>
                  <a:srgbClr val="000000"/>
                </a:solidFill>
                <a:latin typeface="Arial" panose="020B0604020202020204" pitchFamily="34" charset="0"/>
                <a:cs typeface="Arial" panose="020B0604020202020204" pitchFamily="34" charset="0"/>
              </a:rPr>
              <a:t> </a:t>
            </a:r>
            <a:r>
              <a:rPr lang="en-ID" sz="1300" b="1" dirty="0" err="1">
                <a:solidFill>
                  <a:srgbClr val="000000"/>
                </a:solidFill>
                <a:latin typeface="Arial" panose="020B0604020202020204" pitchFamily="34" charset="0"/>
                <a:cs typeface="Arial" panose="020B0604020202020204" pitchFamily="34" charset="0"/>
              </a:rPr>
              <a:t>administratif</a:t>
            </a:r>
            <a:r>
              <a:rPr lang="en-ID" sz="1300" b="1" dirty="0">
                <a:solidFill>
                  <a:srgbClr val="000000"/>
                </a:solidFill>
                <a:latin typeface="Arial" panose="020B0604020202020204" pitchFamily="34" charset="0"/>
                <a:cs typeface="Arial" panose="020B0604020202020204" pitchFamily="34" charset="0"/>
              </a:rPr>
              <a:t> </a:t>
            </a:r>
            <a:r>
              <a:rPr lang="en-ID" sz="1300" b="1" dirty="0" err="1">
                <a:solidFill>
                  <a:srgbClr val="000000"/>
                </a:solidFill>
                <a:latin typeface="Arial" panose="020B0604020202020204" pitchFamily="34" charset="0"/>
                <a:cs typeface="Arial" panose="020B0604020202020204" pitchFamily="34" charset="0"/>
              </a:rPr>
              <a:t>dengan</a:t>
            </a:r>
            <a:r>
              <a:rPr lang="en-ID" sz="1300" b="1" dirty="0">
                <a:solidFill>
                  <a:srgbClr val="000000"/>
                </a:solidFill>
                <a:latin typeface="Arial" panose="020B0604020202020204" pitchFamily="34" charset="0"/>
                <a:cs typeface="Arial" panose="020B0604020202020204" pitchFamily="34" charset="0"/>
              </a:rPr>
              <a:t> </a:t>
            </a:r>
            <a:r>
              <a:rPr lang="en-ID" sz="1300" b="1" dirty="0" err="1">
                <a:solidFill>
                  <a:srgbClr val="000000"/>
                </a:solidFill>
                <a:latin typeface="Arial" panose="020B0604020202020204" pitchFamily="34" charset="0"/>
                <a:cs typeface="Arial" panose="020B0604020202020204" pitchFamily="34" charset="0"/>
              </a:rPr>
              <a:t>membuat</a:t>
            </a:r>
            <a:r>
              <a:rPr lang="en-ID" sz="1300" b="1" dirty="0">
                <a:solidFill>
                  <a:srgbClr val="000000"/>
                </a:solidFill>
                <a:latin typeface="Arial" panose="020B0604020202020204" pitchFamily="34" charset="0"/>
                <a:cs typeface="Arial" panose="020B0604020202020204" pitchFamily="34" charset="0"/>
              </a:rPr>
              <a:t> </a:t>
            </a:r>
            <a:r>
              <a:rPr lang="en-ID" sz="1300" b="1" dirty="0" err="1">
                <a:solidFill>
                  <a:srgbClr val="000000"/>
                </a:solidFill>
                <a:latin typeface="Arial" panose="020B0604020202020204" pitchFamily="34" charset="0"/>
                <a:cs typeface="Arial" panose="020B0604020202020204" pitchFamily="34" charset="0"/>
              </a:rPr>
              <a:t>laporan</a:t>
            </a:r>
            <a:r>
              <a:rPr lang="en-ID" sz="1300" b="1" dirty="0">
                <a:solidFill>
                  <a:srgbClr val="000000"/>
                </a:solidFill>
                <a:latin typeface="Arial" panose="020B0604020202020204" pitchFamily="34" charset="0"/>
                <a:cs typeface="Arial" panose="020B0604020202020204" pitchFamily="34" charset="0"/>
              </a:rPr>
              <a:t> </a:t>
            </a:r>
            <a:r>
              <a:rPr lang="en-ID" sz="1300" b="1" dirty="0" err="1">
                <a:solidFill>
                  <a:srgbClr val="000000"/>
                </a:solidFill>
                <a:latin typeface="Arial" panose="020B0604020202020204" pitchFamily="34" charset="0"/>
                <a:cs typeface="Arial" panose="020B0604020202020204" pitchFamily="34" charset="0"/>
              </a:rPr>
              <a:t>pertanggungjawaban</a:t>
            </a:r>
            <a:r>
              <a:rPr lang="en-ID" sz="1300" b="1" dirty="0">
                <a:solidFill>
                  <a:srgbClr val="000000"/>
                </a:solidFill>
                <a:latin typeface="Arial" panose="020B0604020202020204" pitchFamily="34" charset="0"/>
                <a:cs typeface="Arial" panose="020B0604020202020204" pitchFamily="34" charset="0"/>
              </a:rPr>
              <a:t> </a:t>
            </a:r>
            <a:r>
              <a:rPr lang="en-ID" sz="1300" b="1" dirty="0" err="1">
                <a:solidFill>
                  <a:srgbClr val="000000"/>
                </a:solidFill>
                <a:latin typeface="Arial" panose="020B0604020202020204" pitchFamily="34" charset="0"/>
                <a:cs typeface="Arial" panose="020B0604020202020204" pitchFamily="34" charset="0"/>
              </a:rPr>
              <a:t>secara</a:t>
            </a:r>
            <a:r>
              <a:rPr lang="en-ID" sz="1300" b="1" dirty="0">
                <a:solidFill>
                  <a:srgbClr val="000000"/>
                </a:solidFill>
                <a:latin typeface="Arial" panose="020B0604020202020204" pitchFamily="34" charset="0"/>
                <a:cs typeface="Arial" panose="020B0604020202020204" pitchFamily="34" charset="0"/>
              </a:rPr>
              <a:t> </a:t>
            </a:r>
            <a:r>
              <a:rPr lang="en-ID" sz="1300" b="1" dirty="0" err="1">
                <a:solidFill>
                  <a:srgbClr val="000000"/>
                </a:solidFill>
                <a:latin typeface="Arial" panose="020B0604020202020204" pitchFamily="34" charset="0"/>
                <a:cs typeface="Arial" panose="020B0604020202020204" pitchFamily="34" charset="0"/>
              </a:rPr>
              <a:t>administratif</a:t>
            </a:r>
            <a:r>
              <a:rPr lang="en-ID" sz="1300" b="1" dirty="0">
                <a:solidFill>
                  <a:srgbClr val="000000"/>
                </a:solidFill>
                <a:latin typeface="Arial" panose="020B0604020202020204" pitchFamily="34" charset="0"/>
                <a:cs typeface="Arial" panose="020B0604020202020204" pitchFamily="34" charset="0"/>
              </a:rPr>
              <a:t> </a:t>
            </a:r>
            <a:r>
              <a:rPr lang="en-ID" sz="1300" b="1" dirty="0" err="1">
                <a:solidFill>
                  <a:srgbClr val="000000"/>
                </a:solidFill>
                <a:latin typeface="Arial" panose="020B0604020202020204" pitchFamily="34" charset="0"/>
                <a:cs typeface="Arial" panose="020B0604020202020204" pitchFamily="34" charset="0"/>
              </a:rPr>
              <a:t>atas</a:t>
            </a:r>
            <a:r>
              <a:rPr lang="en-ID" sz="1300" b="1" dirty="0">
                <a:solidFill>
                  <a:srgbClr val="000000"/>
                </a:solidFill>
                <a:latin typeface="Arial" panose="020B0604020202020204" pitchFamily="34" charset="0"/>
                <a:cs typeface="Arial" panose="020B0604020202020204" pitchFamily="34" charset="0"/>
              </a:rPr>
              <a:t> </a:t>
            </a:r>
            <a:r>
              <a:rPr lang="en-ID" sz="1300" b="1" dirty="0" err="1">
                <a:solidFill>
                  <a:srgbClr val="000000"/>
                </a:solidFill>
                <a:latin typeface="Arial" panose="020B0604020202020204" pitchFamily="34" charset="0"/>
                <a:cs typeface="Arial" panose="020B0604020202020204" pitchFamily="34" charset="0"/>
              </a:rPr>
              <a:t>pengeluaran</a:t>
            </a:r>
            <a:r>
              <a:rPr lang="en-ID" sz="1300" b="1" dirty="0">
                <a:solidFill>
                  <a:srgbClr val="000000"/>
                </a:solidFill>
                <a:latin typeface="Arial" panose="020B0604020202020204" pitchFamily="34" charset="0"/>
                <a:cs typeface="Arial" panose="020B0604020202020204" pitchFamily="34" charset="0"/>
              </a:rPr>
              <a:t> </a:t>
            </a:r>
            <a:r>
              <a:rPr lang="en-ID" sz="1300" b="1" dirty="0" err="1">
                <a:solidFill>
                  <a:srgbClr val="000000"/>
                </a:solidFill>
                <a:latin typeface="Arial" panose="020B0604020202020204" pitchFamily="34" charset="0"/>
                <a:cs typeface="Arial" panose="020B0604020202020204" pitchFamily="34" charset="0"/>
              </a:rPr>
              <a:t>pada</a:t>
            </a:r>
            <a:r>
              <a:rPr lang="en-ID" sz="1300" b="1" dirty="0">
                <a:solidFill>
                  <a:srgbClr val="000000"/>
                </a:solidFill>
                <a:latin typeface="Arial" panose="020B0604020202020204" pitchFamily="34" charset="0"/>
                <a:cs typeface="Arial" panose="020B0604020202020204" pitchFamily="34" charset="0"/>
              </a:rPr>
              <a:t> unit SKPD </a:t>
            </a:r>
            <a:r>
              <a:rPr lang="en-ID" sz="1300" b="1" dirty="0" err="1">
                <a:solidFill>
                  <a:srgbClr val="000000"/>
                </a:solidFill>
                <a:latin typeface="Arial" panose="020B0604020202020204" pitchFamily="34" charset="0"/>
                <a:cs typeface="Arial" panose="020B0604020202020204" pitchFamily="34" charset="0"/>
              </a:rPr>
              <a:t>dan</a:t>
            </a:r>
            <a:r>
              <a:rPr lang="en-ID" sz="1300" b="1" dirty="0">
                <a:solidFill>
                  <a:srgbClr val="000000"/>
                </a:solidFill>
                <a:latin typeface="Arial" panose="020B0604020202020204" pitchFamily="34" charset="0"/>
                <a:cs typeface="Arial" panose="020B0604020202020204" pitchFamily="34" charset="0"/>
              </a:rPr>
              <a:t> </a:t>
            </a:r>
            <a:r>
              <a:rPr lang="en-ID" sz="1300" b="1" dirty="0" err="1">
                <a:solidFill>
                  <a:srgbClr val="000000"/>
                </a:solidFill>
                <a:latin typeface="Arial" panose="020B0604020202020204" pitchFamily="34" charset="0"/>
                <a:cs typeface="Arial" panose="020B0604020202020204" pitchFamily="34" charset="0"/>
              </a:rPr>
              <a:t>disampaikan</a:t>
            </a:r>
            <a:r>
              <a:rPr lang="en-ID" sz="1300" b="1" dirty="0">
                <a:solidFill>
                  <a:srgbClr val="000000"/>
                </a:solidFill>
                <a:latin typeface="Arial" panose="020B0604020202020204" pitchFamily="34" charset="0"/>
                <a:cs typeface="Arial" panose="020B0604020202020204" pitchFamily="34" charset="0"/>
              </a:rPr>
              <a:t> </a:t>
            </a:r>
            <a:r>
              <a:rPr lang="en-ID" sz="1300" b="1" dirty="0" err="1">
                <a:solidFill>
                  <a:srgbClr val="000000"/>
                </a:solidFill>
                <a:latin typeface="Arial" panose="020B0604020202020204" pitchFamily="34" charset="0"/>
                <a:cs typeface="Arial" panose="020B0604020202020204" pitchFamily="34" charset="0"/>
              </a:rPr>
              <a:t>kepada</a:t>
            </a:r>
            <a:r>
              <a:rPr lang="en-ID" sz="1300" b="1" dirty="0">
                <a:solidFill>
                  <a:srgbClr val="000000"/>
                </a:solidFill>
                <a:latin typeface="Arial" panose="020B0604020202020204" pitchFamily="34" charset="0"/>
                <a:cs typeface="Arial" panose="020B0604020202020204" pitchFamily="34" charset="0"/>
              </a:rPr>
              <a:t> KPA. </a:t>
            </a:r>
            <a:endParaRPr lang="en-ID" sz="1300" b="1" dirty="0">
              <a:solidFill>
                <a:srgbClr val="000000"/>
              </a:solidFill>
              <a:latin typeface="Arial" panose="020B0604020202020204" pitchFamily="34" charset="0"/>
              <a:cs typeface="Arial" panose="020B0604020202020204" pitchFamily="34" charset="0"/>
            </a:endParaRPr>
          </a:p>
          <a:p>
            <a:pPr marL="213995" indent="-213995" algn="just">
              <a:lnSpc>
                <a:spcPct val="120000"/>
              </a:lnSpc>
              <a:spcBef>
                <a:spcPct val="0"/>
              </a:spcBef>
            </a:pPr>
            <a:r>
              <a:rPr lang="en-ID" sz="1300" b="1" dirty="0" err="1">
                <a:solidFill>
                  <a:srgbClr val="000000"/>
                </a:solidFill>
                <a:latin typeface="Arial" panose="020B0604020202020204" pitchFamily="34" charset="0"/>
                <a:cs typeface="Arial" panose="020B0604020202020204" pitchFamily="34" charset="0"/>
              </a:rPr>
              <a:t>Bendahara</a:t>
            </a:r>
            <a:r>
              <a:rPr lang="en-ID" sz="1300" b="1" dirty="0">
                <a:solidFill>
                  <a:srgbClr val="000000"/>
                </a:solidFill>
                <a:latin typeface="Arial" panose="020B0604020202020204" pitchFamily="34" charset="0"/>
                <a:cs typeface="Arial" panose="020B0604020202020204" pitchFamily="34" charset="0"/>
              </a:rPr>
              <a:t> </a:t>
            </a:r>
            <a:r>
              <a:rPr lang="en-ID" sz="1300" b="1" dirty="0" err="1">
                <a:solidFill>
                  <a:srgbClr val="000000"/>
                </a:solidFill>
                <a:latin typeface="Arial" panose="020B0604020202020204" pitchFamily="34" charset="0"/>
                <a:cs typeface="Arial" panose="020B0604020202020204" pitchFamily="34" charset="0"/>
              </a:rPr>
              <a:t>Pengeluaran</a:t>
            </a:r>
            <a:r>
              <a:rPr lang="en-ID" sz="1300" b="1" dirty="0">
                <a:solidFill>
                  <a:srgbClr val="000000"/>
                </a:solidFill>
                <a:latin typeface="Arial" panose="020B0604020202020204" pitchFamily="34" charset="0"/>
                <a:cs typeface="Arial" panose="020B0604020202020204" pitchFamily="34" charset="0"/>
              </a:rPr>
              <a:t> </a:t>
            </a:r>
            <a:r>
              <a:rPr lang="en-ID" sz="1300" b="1" dirty="0" err="1">
                <a:solidFill>
                  <a:srgbClr val="000000"/>
                </a:solidFill>
                <a:latin typeface="Arial" panose="020B0604020202020204" pitchFamily="34" charset="0"/>
                <a:cs typeface="Arial" panose="020B0604020202020204" pitchFamily="34" charset="0"/>
              </a:rPr>
              <a:t>bertanggung</a:t>
            </a:r>
            <a:r>
              <a:rPr lang="en-ID" sz="1300" b="1" dirty="0">
                <a:solidFill>
                  <a:srgbClr val="000000"/>
                </a:solidFill>
                <a:latin typeface="Arial" panose="020B0604020202020204" pitchFamily="34" charset="0"/>
                <a:cs typeface="Arial" panose="020B0604020202020204" pitchFamily="34" charset="0"/>
              </a:rPr>
              <a:t> </a:t>
            </a:r>
            <a:r>
              <a:rPr lang="en-ID" sz="1300" b="1" dirty="0" err="1">
                <a:solidFill>
                  <a:srgbClr val="000000"/>
                </a:solidFill>
                <a:latin typeface="Arial" panose="020B0604020202020204" pitchFamily="34" charset="0"/>
                <a:cs typeface="Arial" panose="020B0604020202020204" pitchFamily="34" charset="0"/>
              </a:rPr>
              <a:t>jawab</a:t>
            </a:r>
            <a:r>
              <a:rPr lang="en-ID" sz="1300" b="1" dirty="0">
                <a:solidFill>
                  <a:srgbClr val="000000"/>
                </a:solidFill>
                <a:latin typeface="Arial" panose="020B0604020202020204" pitchFamily="34" charset="0"/>
                <a:cs typeface="Arial" panose="020B0604020202020204" pitchFamily="34" charset="0"/>
              </a:rPr>
              <a:t> </a:t>
            </a:r>
            <a:r>
              <a:rPr lang="en-ID" sz="1300" b="1" dirty="0" err="1">
                <a:solidFill>
                  <a:srgbClr val="000000"/>
                </a:solidFill>
                <a:latin typeface="Arial" panose="020B0604020202020204" pitchFamily="34" charset="0"/>
                <a:cs typeface="Arial" panose="020B0604020202020204" pitchFamily="34" charset="0"/>
              </a:rPr>
              <a:t>secara</a:t>
            </a:r>
            <a:r>
              <a:rPr lang="en-ID" sz="1300" b="1" dirty="0">
                <a:solidFill>
                  <a:srgbClr val="000000"/>
                </a:solidFill>
                <a:latin typeface="Arial" panose="020B0604020202020204" pitchFamily="34" charset="0"/>
                <a:cs typeface="Arial" panose="020B0604020202020204" pitchFamily="34" charset="0"/>
              </a:rPr>
              <a:t> </a:t>
            </a:r>
            <a:r>
              <a:rPr lang="en-ID" sz="1300" b="1" dirty="0" err="1">
                <a:solidFill>
                  <a:srgbClr val="000000"/>
                </a:solidFill>
                <a:latin typeface="Arial" panose="020B0604020202020204" pitchFamily="34" charset="0"/>
                <a:cs typeface="Arial" panose="020B0604020202020204" pitchFamily="34" charset="0"/>
              </a:rPr>
              <a:t>fungsional</a:t>
            </a:r>
            <a:r>
              <a:rPr lang="en-ID" sz="1300" b="1" dirty="0">
                <a:solidFill>
                  <a:srgbClr val="000000"/>
                </a:solidFill>
                <a:latin typeface="Arial" panose="020B0604020202020204" pitchFamily="34" charset="0"/>
                <a:cs typeface="Arial" panose="020B0604020202020204" pitchFamily="34" charset="0"/>
              </a:rPr>
              <a:t> </a:t>
            </a:r>
            <a:r>
              <a:rPr lang="en-ID" sz="1300" b="1" dirty="0" err="1">
                <a:solidFill>
                  <a:srgbClr val="000000"/>
                </a:solidFill>
                <a:latin typeface="Arial" panose="020B0604020202020204" pitchFamily="34" charset="0"/>
                <a:cs typeface="Arial" panose="020B0604020202020204" pitchFamily="34" charset="0"/>
              </a:rPr>
              <a:t>dengan</a:t>
            </a:r>
            <a:r>
              <a:rPr lang="en-ID" sz="1300" b="1" dirty="0">
                <a:solidFill>
                  <a:srgbClr val="000000"/>
                </a:solidFill>
                <a:latin typeface="Arial" panose="020B0604020202020204" pitchFamily="34" charset="0"/>
                <a:cs typeface="Arial" panose="020B0604020202020204" pitchFamily="34" charset="0"/>
              </a:rPr>
              <a:t> </a:t>
            </a:r>
            <a:r>
              <a:rPr lang="en-ID" sz="1300" b="1" dirty="0" err="1">
                <a:solidFill>
                  <a:srgbClr val="000000"/>
                </a:solidFill>
                <a:latin typeface="Arial" panose="020B0604020202020204" pitchFamily="34" charset="0"/>
                <a:cs typeface="Arial" panose="020B0604020202020204" pitchFamily="34" charset="0"/>
              </a:rPr>
              <a:t>membuat</a:t>
            </a:r>
            <a:r>
              <a:rPr lang="en-ID" sz="1300" b="1" dirty="0">
                <a:solidFill>
                  <a:srgbClr val="000000"/>
                </a:solidFill>
                <a:latin typeface="Arial" panose="020B0604020202020204" pitchFamily="34" charset="0"/>
                <a:cs typeface="Arial" panose="020B0604020202020204" pitchFamily="34" charset="0"/>
              </a:rPr>
              <a:t> </a:t>
            </a:r>
            <a:r>
              <a:rPr lang="en-ID" sz="1300" b="1" dirty="0" err="1">
                <a:solidFill>
                  <a:srgbClr val="000000"/>
                </a:solidFill>
                <a:latin typeface="Arial" panose="020B0604020202020204" pitchFamily="34" charset="0"/>
                <a:cs typeface="Arial" panose="020B0604020202020204" pitchFamily="34" charset="0"/>
              </a:rPr>
              <a:t>laporan</a:t>
            </a:r>
            <a:r>
              <a:rPr lang="en-ID" sz="1300" b="1" dirty="0">
                <a:solidFill>
                  <a:srgbClr val="000000"/>
                </a:solidFill>
                <a:latin typeface="Arial" panose="020B0604020202020204" pitchFamily="34" charset="0"/>
                <a:cs typeface="Arial" panose="020B0604020202020204" pitchFamily="34" charset="0"/>
              </a:rPr>
              <a:t> </a:t>
            </a:r>
            <a:r>
              <a:rPr lang="en-ID" sz="1300" b="1" dirty="0" err="1">
                <a:solidFill>
                  <a:srgbClr val="000000"/>
                </a:solidFill>
                <a:latin typeface="Arial" panose="020B0604020202020204" pitchFamily="34" charset="0"/>
                <a:cs typeface="Arial" panose="020B0604020202020204" pitchFamily="34" charset="0"/>
              </a:rPr>
              <a:t>pertanggungjawaban</a:t>
            </a:r>
            <a:r>
              <a:rPr lang="en-ID" sz="1300" b="1" dirty="0">
                <a:solidFill>
                  <a:srgbClr val="000000"/>
                </a:solidFill>
                <a:latin typeface="Arial" panose="020B0604020202020204" pitchFamily="34" charset="0"/>
                <a:cs typeface="Arial" panose="020B0604020202020204" pitchFamily="34" charset="0"/>
              </a:rPr>
              <a:t> </a:t>
            </a:r>
            <a:r>
              <a:rPr lang="en-ID" sz="1300" b="1" dirty="0" err="1">
                <a:solidFill>
                  <a:srgbClr val="000000"/>
                </a:solidFill>
                <a:latin typeface="Arial" panose="020B0604020202020204" pitchFamily="34" charset="0"/>
                <a:cs typeface="Arial" panose="020B0604020202020204" pitchFamily="34" charset="0"/>
              </a:rPr>
              <a:t>secara</a:t>
            </a:r>
            <a:r>
              <a:rPr lang="en-ID" sz="1300" b="1" dirty="0">
                <a:solidFill>
                  <a:srgbClr val="000000"/>
                </a:solidFill>
                <a:latin typeface="Arial" panose="020B0604020202020204" pitchFamily="34" charset="0"/>
                <a:cs typeface="Arial" panose="020B0604020202020204" pitchFamily="34" charset="0"/>
              </a:rPr>
              <a:t> </a:t>
            </a:r>
            <a:r>
              <a:rPr lang="en-ID" sz="1300" b="1" dirty="0" err="1">
                <a:solidFill>
                  <a:srgbClr val="000000"/>
                </a:solidFill>
                <a:latin typeface="Arial" panose="020B0604020202020204" pitchFamily="34" charset="0"/>
                <a:cs typeface="Arial" panose="020B0604020202020204" pitchFamily="34" charset="0"/>
              </a:rPr>
              <a:t>fungsional</a:t>
            </a:r>
            <a:r>
              <a:rPr lang="en-ID" sz="1300" b="1" dirty="0">
                <a:solidFill>
                  <a:srgbClr val="000000"/>
                </a:solidFill>
                <a:latin typeface="Arial" panose="020B0604020202020204" pitchFamily="34" charset="0"/>
                <a:cs typeface="Arial" panose="020B0604020202020204" pitchFamily="34" charset="0"/>
              </a:rPr>
              <a:t> </a:t>
            </a:r>
            <a:r>
              <a:rPr lang="en-ID" sz="1300" b="1" dirty="0" err="1">
                <a:solidFill>
                  <a:srgbClr val="000000"/>
                </a:solidFill>
                <a:latin typeface="Arial" panose="020B0604020202020204" pitchFamily="34" charset="0"/>
                <a:cs typeface="Arial" panose="020B0604020202020204" pitchFamily="34" charset="0"/>
              </a:rPr>
              <a:t>atas</a:t>
            </a:r>
            <a:r>
              <a:rPr lang="en-ID" sz="1300" b="1" dirty="0">
                <a:solidFill>
                  <a:srgbClr val="000000"/>
                </a:solidFill>
                <a:latin typeface="Arial" panose="020B0604020202020204" pitchFamily="34" charset="0"/>
                <a:cs typeface="Arial" panose="020B0604020202020204" pitchFamily="34" charset="0"/>
              </a:rPr>
              <a:t> </a:t>
            </a:r>
            <a:r>
              <a:rPr lang="en-ID" sz="1300" b="1" dirty="0" err="1">
                <a:solidFill>
                  <a:srgbClr val="000000"/>
                </a:solidFill>
                <a:latin typeface="Arial" panose="020B0604020202020204" pitchFamily="34" charset="0"/>
                <a:cs typeface="Arial" panose="020B0604020202020204" pitchFamily="34" charset="0"/>
              </a:rPr>
              <a:t>pengeluaran</a:t>
            </a:r>
            <a:r>
              <a:rPr lang="en-ID" sz="1300" b="1" dirty="0">
                <a:solidFill>
                  <a:srgbClr val="000000"/>
                </a:solidFill>
                <a:latin typeface="Arial" panose="020B0604020202020204" pitchFamily="34" charset="0"/>
                <a:cs typeface="Arial" panose="020B0604020202020204" pitchFamily="34" charset="0"/>
              </a:rPr>
              <a:t> </a:t>
            </a:r>
            <a:r>
              <a:rPr lang="en-ID" sz="1300" b="1" dirty="0" err="1">
                <a:solidFill>
                  <a:srgbClr val="000000"/>
                </a:solidFill>
                <a:latin typeface="Arial" panose="020B0604020202020204" pitchFamily="34" charset="0"/>
                <a:cs typeface="Arial" panose="020B0604020202020204" pitchFamily="34" charset="0"/>
              </a:rPr>
              <a:t>pada</a:t>
            </a:r>
            <a:r>
              <a:rPr lang="en-ID" sz="1300" b="1" dirty="0">
                <a:solidFill>
                  <a:srgbClr val="000000"/>
                </a:solidFill>
                <a:latin typeface="Arial" panose="020B0604020202020204" pitchFamily="34" charset="0"/>
                <a:cs typeface="Arial" panose="020B0604020202020204" pitchFamily="34" charset="0"/>
              </a:rPr>
              <a:t> SKPD </a:t>
            </a:r>
            <a:r>
              <a:rPr lang="en-ID" sz="1300" b="1" dirty="0" err="1">
                <a:solidFill>
                  <a:srgbClr val="000000"/>
                </a:solidFill>
                <a:latin typeface="Arial" panose="020B0604020202020204" pitchFamily="34" charset="0"/>
                <a:cs typeface="Arial" panose="020B0604020202020204" pitchFamily="34" charset="0"/>
              </a:rPr>
              <a:t>dan</a:t>
            </a:r>
            <a:r>
              <a:rPr lang="en-ID" sz="1300" b="1" dirty="0">
                <a:solidFill>
                  <a:srgbClr val="000000"/>
                </a:solidFill>
                <a:latin typeface="Arial" panose="020B0604020202020204" pitchFamily="34" charset="0"/>
                <a:cs typeface="Arial" panose="020B0604020202020204" pitchFamily="34" charset="0"/>
              </a:rPr>
              <a:t> </a:t>
            </a:r>
            <a:r>
              <a:rPr lang="en-ID" sz="1300" b="1" dirty="0" err="1">
                <a:solidFill>
                  <a:srgbClr val="000000"/>
                </a:solidFill>
                <a:latin typeface="Arial" panose="020B0604020202020204" pitchFamily="34" charset="0"/>
                <a:cs typeface="Arial" panose="020B0604020202020204" pitchFamily="34" charset="0"/>
              </a:rPr>
              <a:t>disampaikan</a:t>
            </a:r>
            <a:r>
              <a:rPr lang="en-ID" sz="1300" b="1" dirty="0">
                <a:solidFill>
                  <a:srgbClr val="000000"/>
                </a:solidFill>
                <a:latin typeface="Arial" panose="020B0604020202020204" pitchFamily="34" charset="0"/>
                <a:cs typeface="Arial" panose="020B0604020202020204" pitchFamily="34" charset="0"/>
              </a:rPr>
              <a:t> </a:t>
            </a:r>
            <a:r>
              <a:rPr lang="en-ID" sz="1300" b="1" dirty="0" err="1">
                <a:solidFill>
                  <a:srgbClr val="000000"/>
                </a:solidFill>
                <a:latin typeface="Arial" panose="020B0604020202020204" pitchFamily="34" charset="0"/>
                <a:cs typeface="Arial" panose="020B0604020202020204" pitchFamily="34" charset="0"/>
              </a:rPr>
              <a:t>kepada</a:t>
            </a:r>
            <a:r>
              <a:rPr lang="en-ID" sz="1300" b="1" dirty="0">
                <a:solidFill>
                  <a:srgbClr val="000000"/>
                </a:solidFill>
                <a:latin typeface="Arial" panose="020B0604020202020204" pitchFamily="34" charset="0"/>
                <a:cs typeface="Arial" panose="020B0604020202020204" pitchFamily="34" charset="0"/>
              </a:rPr>
              <a:t> PPKD </a:t>
            </a:r>
            <a:r>
              <a:rPr lang="en-ID" sz="1300" b="1" dirty="0" err="1">
                <a:solidFill>
                  <a:srgbClr val="000000"/>
                </a:solidFill>
                <a:latin typeface="Arial" panose="020B0604020202020204" pitchFamily="34" charset="0"/>
                <a:cs typeface="Arial" panose="020B0604020202020204" pitchFamily="34" charset="0"/>
              </a:rPr>
              <a:t>selaku</a:t>
            </a:r>
            <a:r>
              <a:rPr lang="en-ID" sz="1300" b="1" dirty="0">
                <a:solidFill>
                  <a:srgbClr val="000000"/>
                </a:solidFill>
                <a:latin typeface="Arial" panose="020B0604020202020204" pitchFamily="34" charset="0"/>
                <a:cs typeface="Arial" panose="020B0604020202020204" pitchFamily="34" charset="0"/>
              </a:rPr>
              <a:t> BUD. </a:t>
            </a:r>
            <a:endParaRPr lang="en-ID" sz="1300" b="1" dirty="0">
              <a:solidFill>
                <a:srgbClr val="000000"/>
              </a:solidFill>
              <a:latin typeface="Arial" panose="020B0604020202020204" pitchFamily="34" charset="0"/>
              <a:cs typeface="Arial" panose="020B0604020202020204" pitchFamily="34" charset="0"/>
            </a:endParaRPr>
          </a:p>
          <a:p>
            <a:pPr marL="213995" indent="-213995" algn="just">
              <a:lnSpc>
                <a:spcPct val="120000"/>
              </a:lnSpc>
              <a:spcBef>
                <a:spcPct val="0"/>
              </a:spcBef>
            </a:pPr>
            <a:r>
              <a:rPr lang="en-ID" sz="1300" b="1" dirty="0" err="1">
                <a:solidFill>
                  <a:srgbClr val="000000"/>
                </a:solidFill>
                <a:latin typeface="Arial" panose="020B0604020202020204" pitchFamily="34" charset="0"/>
                <a:cs typeface="Arial" panose="020B0604020202020204" pitchFamily="34" charset="0"/>
              </a:rPr>
              <a:t>Bendahara</a:t>
            </a:r>
            <a:r>
              <a:rPr lang="en-ID" sz="1300" b="1" dirty="0">
                <a:solidFill>
                  <a:srgbClr val="000000"/>
                </a:solidFill>
                <a:latin typeface="Arial" panose="020B0604020202020204" pitchFamily="34" charset="0"/>
                <a:cs typeface="Arial" panose="020B0604020202020204" pitchFamily="34" charset="0"/>
              </a:rPr>
              <a:t> </a:t>
            </a:r>
            <a:r>
              <a:rPr lang="en-ID" sz="1300" b="1" dirty="0" err="1">
                <a:solidFill>
                  <a:srgbClr val="000000"/>
                </a:solidFill>
                <a:latin typeface="Arial" panose="020B0604020202020204" pitchFamily="34" charset="0"/>
                <a:cs typeface="Arial" panose="020B0604020202020204" pitchFamily="34" charset="0"/>
              </a:rPr>
              <a:t>Pengeluaran</a:t>
            </a:r>
            <a:r>
              <a:rPr lang="en-ID" sz="1300" b="1" dirty="0">
                <a:solidFill>
                  <a:srgbClr val="000000"/>
                </a:solidFill>
                <a:latin typeface="Arial" panose="020B0604020202020204" pitchFamily="34" charset="0"/>
                <a:cs typeface="Arial" panose="020B0604020202020204" pitchFamily="34" charset="0"/>
              </a:rPr>
              <a:t> </a:t>
            </a:r>
            <a:r>
              <a:rPr lang="en-ID" sz="1300" b="1" dirty="0" err="1">
                <a:solidFill>
                  <a:srgbClr val="000000"/>
                </a:solidFill>
                <a:latin typeface="Arial" panose="020B0604020202020204" pitchFamily="34" charset="0"/>
                <a:cs typeface="Arial" panose="020B0604020202020204" pitchFamily="34" charset="0"/>
              </a:rPr>
              <a:t>pembantu</a:t>
            </a:r>
            <a:r>
              <a:rPr lang="en-ID" sz="1300" b="1" dirty="0">
                <a:solidFill>
                  <a:srgbClr val="000000"/>
                </a:solidFill>
                <a:latin typeface="Arial" panose="020B0604020202020204" pitchFamily="34" charset="0"/>
                <a:cs typeface="Arial" panose="020B0604020202020204" pitchFamily="34" charset="0"/>
              </a:rPr>
              <a:t> </a:t>
            </a:r>
            <a:r>
              <a:rPr lang="en-ID" sz="1300" b="1" dirty="0" err="1">
                <a:solidFill>
                  <a:srgbClr val="000000"/>
                </a:solidFill>
                <a:latin typeface="Arial" panose="020B0604020202020204" pitchFamily="34" charset="0"/>
                <a:cs typeface="Arial" panose="020B0604020202020204" pitchFamily="34" charset="0"/>
              </a:rPr>
              <a:t>bertanggung</a:t>
            </a:r>
            <a:r>
              <a:rPr lang="en-ID" sz="1300" b="1" dirty="0">
                <a:solidFill>
                  <a:srgbClr val="000000"/>
                </a:solidFill>
                <a:latin typeface="Arial" panose="020B0604020202020204" pitchFamily="34" charset="0"/>
                <a:cs typeface="Arial" panose="020B0604020202020204" pitchFamily="34" charset="0"/>
              </a:rPr>
              <a:t> </a:t>
            </a:r>
            <a:r>
              <a:rPr lang="en-ID" sz="1300" b="1" dirty="0" err="1">
                <a:solidFill>
                  <a:srgbClr val="000000"/>
                </a:solidFill>
                <a:latin typeface="Arial" panose="020B0604020202020204" pitchFamily="34" charset="0"/>
                <a:cs typeface="Arial" panose="020B0604020202020204" pitchFamily="34" charset="0"/>
              </a:rPr>
              <a:t>jawab</a:t>
            </a:r>
            <a:r>
              <a:rPr lang="en-ID" sz="1300" b="1" dirty="0">
                <a:solidFill>
                  <a:srgbClr val="000000"/>
                </a:solidFill>
                <a:latin typeface="Arial" panose="020B0604020202020204" pitchFamily="34" charset="0"/>
                <a:cs typeface="Arial" panose="020B0604020202020204" pitchFamily="34" charset="0"/>
              </a:rPr>
              <a:t> </a:t>
            </a:r>
            <a:r>
              <a:rPr lang="en-ID" sz="1300" b="1" dirty="0" err="1">
                <a:solidFill>
                  <a:srgbClr val="000000"/>
                </a:solidFill>
                <a:latin typeface="Arial" panose="020B0604020202020204" pitchFamily="34" charset="0"/>
                <a:cs typeface="Arial" panose="020B0604020202020204" pitchFamily="34" charset="0"/>
              </a:rPr>
              <a:t>secara</a:t>
            </a:r>
            <a:r>
              <a:rPr lang="en-ID" sz="1300" b="1" dirty="0">
                <a:solidFill>
                  <a:srgbClr val="000000"/>
                </a:solidFill>
                <a:latin typeface="Arial" panose="020B0604020202020204" pitchFamily="34" charset="0"/>
                <a:cs typeface="Arial" panose="020B0604020202020204" pitchFamily="34" charset="0"/>
              </a:rPr>
              <a:t> </a:t>
            </a:r>
            <a:r>
              <a:rPr lang="en-ID" sz="1300" b="1" dirty="0" err="1">
                <a:solidFill>
                  <a:srgbClr val="000000"/>
                </a:solidFill>
                <a:latin typeface="Arial" panose="020B0604020202020204" pitchFamily="34" charset="0"/>
                <a:cs typeface="Arial" panose="020B0604020202020204" pitchFamily="34" charset="0"/>
              </a:rPr>
              <a:t>fungsional</a:t>
            </a:r>
            <a:r>
              <a:rPr lang="en-ID" sz="1300" b="1" dirty="0">
                <a:solidFill>
                  <a:srgbClr val="000000"/>
                </a:solidFill>
                <a:latin typeface="Arial" panose="020B0604020202020204" pitchFamily="34" charset="0"/>
                <a:cs typeface="Arial" panose="020B0604020202020204" pitchFamily="34" charset="0"/>
              </a:rPr>
              <a:t> </a:t>
            </a:r>
            <a:r>
              <a:rPr lang="en-ID" sz="1300" b="1" dirty="0" err="1">
                <a:solidFill>
                  <a:srgbClr val="000000"/>
                </a:solidFill>
                <a:latin typeface="Arial" panose="020B0604020202020204" pitchFamily="34" charset="0"/>
                <a:cs typeface="Arial" panose="020B0604020202020204" pitchFamily="34" charset="0"/>
              </a:rPr>
              <a:t>dengan</a:t>
            </a:r>
            <a:r>
              <a:rPr lang="en-ID" sz="1300" b="1" dirty="0">
                <a:solidFill>
                  <a:srgbClr val="000000"/>
                </a:solidFill>
                <a:latin typeface="Arial" panose="020B0604020202020204" pitchFamily="34" charset="0"/>
                <a:cs typeface="Arial" panose="020B0604020202020204" pitchFamily="34" charset="0"/>
              </a:rPr>
              <a:t> </a:t>
            </a:r>
            <a:r>
              <a:rPr lang="en-ID" sz="1300" b="1" dirty="0" err="1">
                <a:solidFill>
                  <a:srgbClr val="000000"/>
                </a:solidFill>
                <a:latin typeface="Arial" panose="020B0604020202020204" pitchFamily="34" charset="0"/>
                <a:cs typeface="Arial" panose="020B0604020202020204" pitchFamily="34" charset="0"/>
              </a:rPr>
              <a:t>membuat</a:t>
            </a:r>
            <a:r>
              <a:rPr lang="en-ID" sz="1300" b="1" dirty="0">
                <a:solidFill>
                  <a:srgbClr val="000000"/>
                </a:solidFill>
                <a:latin typeface="Arial" panose="020B0604020202020204" pitchFamily="34" charset="0"/>
                <a:cs typeface="Arial" panose="020B0604020202020204" pitchFamily="34" charset="0"/>
              </a:rPr>
              <a:t> </a:t>
            </a:r>
            <a:r>
              <a:rPr lang="en-ID" sz="1300" b="1" dirty="0" err="1">
                <a:solidFill>
                  <a:srgbClr val="000000"/>
                </a:solidFill>
                <a:latin typeface="Arial" panose="020B0604020202020204" pitchFamily="34" charset="0"/>
                <a:cs typeface="Arial" panose="020B0604020202020204" pitchFamily="34" charset="0"/>
              </a:rPr>
              <a:t>laporan</a:t>
            </a:r>
            <a:r>
              <a:rPr lang="en-ID" sz="1300" b="1" dirty="0">
                <a:solidFill>
                  <a:srgbClr val="000000"/>
                </a:solidFill>
                <a:latin typeface="Arial" panose="020B0604020202020204" pitchFamily="34" charset="0"/>
                <a:cs typeface="Arial" panose="020B0604020202020204" pitchFamily="34" charset="0"/>
              </a:rPr>
              <a:t> </a:t>
            </a:r>
            <a:r>
              <a:rPr lang="en-ID" sz="1300" b="1" dirty="0" err="1">
                <a:solidFill>
                  <a:srgbClr val="000000"/>
                </a:solidFill>
                <a:latin typeface="Arial" panose="020B0604020202020204" pitchFamily="34" charset="0"/>
                <a:cs typeface="Arial" panose="020B0604020202020204" pitchFamily="34" charset="0"/>
              </a:rPr>
              <a:t>pertanggungjawaban</a:t>
            </a:r>
            <a:r>
              <a:rPr lang="en-ID" sz="1300" b="1" dirty="0">
                <a:solidFill>
                  <a:srgbClr val="000000"/>
                </a:solidFill>
                <a:latin typeface="Arial" panose="020B0604020202020204" pitchFamily="34" charset="0"/>
                <a:cs typeface="Arial" panose="020B0604020202020204" pitchFamily="34" charset="0"/>
              </a:rPr>
              <a:t> </a:t>
            </a:r>
            <a:r>
              <a:rPr lang="en-ID" sz="1300" b="1" dirty="0" err="1">
                <a:solidFill>
                  <a:srgbClr val="000000"/>
                </a:solidFill>
                <a:latin typeface="Arial" panose="020B0604020202020204" pitchFamily="34" charset="0"/>
                <a:cs typeface="Arial" panose="020B0604020202020204" pitchFamily="34" charset="0"/>
              </a:rPr>
              <a:t>secara</a:t>
            </a:r>
            <a:r>
              <a:rPr lang="en-ID" sz="1300" b="1" dirty="0">
                <a:solidFill>
                  <a:srgbClr val="000000"/>
                </a:solidFill>
                <a:latin typeface="Arial" panose="020B0604020202020204" pitchFamily="34" charset="0"/>
                <a:cs typeface="Arial" panose="020B0604020202020204" pitchFamily="34" charset="0"/>
              </a:rPr>
              <a:t> </a:t>
            </a:r>
            <a:r>
              <a:rPr lang="en-ID" sz="1300" b="1" dirty="0" err="1">
                <a:solidFill>
                  <a:srgbClr val="000000"/>
                </a:solidFill>
                <a:latin typeface="Arial" panose="020B0604020202020204" pitchFamily="34" charset="0"/>
                <a:cs typeface="Arial" panose="020B0604020202020204" pitchFamily="34" charset="0"/>
              </a:rPr>
              <a:t>fungsional</a:t>
            </a:r>
            <a:r>
              <a:rPr lang="en-ID" sz="1300" b="1" dirty="0">
                <a:solidFill>
                  <a:srgbClr val="000000"/>
                </a:solidFill>
                <a:latin typeface="Arial" panose="020B0604020202020204" pitchFamily="34" charset="0"/>
                <a:cs typeface="Arial" panose="020B0604020202020204" pitchFamily="34" charset="0"/>
              </a:rPr>
              <a:t> </a:t>
            </a:r>
            <a:r>
              <a:rPr lang="en-ID" sz="1300" b="1" dirty="0" err="1">
                <a:solidFill>
                  <a:srgbClr val="000000"/>
                </a:solidFill>
                <a:latin typeface="Arial" panose="020B0604020202020204" pitchFamily="34" charset="0"/>
                <a:cs typeface="Arial" panose="020B0604020202020204" pitchFamily="34" charset="0"/>
              </a:rPr>
              <a:t>atas</a:t>
            </a:r>
            <a:r>
              <a:rPr lang="en-ID" sz="1300" b="1" dirty="0">
                <a:solidFill>
                  <a:srgbClr val="000000"/>
                </a:solidFill>
                <a:latin typeface="Arial" panose="020B0604020202020204" pitchFamily="34" charset="0"/>
                <a:cs typeface="Arial" panose="020B0604020202020204" pitchFamily="34" charset="0"/>
              </a:rPr>
              <a:t> </a:t>
            </a:r>
            <a:r>
              <a:rPr lang="en-ID" sz="1300" b="1" dirty="0" err="1">
                <a:solidFill>
                  <a:srgbClr val="000000"/>
                </a:solidFill>
                <a:latin typeface="Arial" panose="020B0604020202020204" pitchFamily="34" charset="0"/>
                <a:cs typeface="Arial" panose="020B0604020202020204" pitchFamily="34" charset="0"/>
              </a:rPr>
              <a:t>pengeluaran</a:t>
            </a:r>
            <a:r>
              <a:rPr lang="en-ID" sz="1300" b="1" dirty="0">
                <a:solidFill>
                  <a:srgbClr val="000000"/>
                </a:solidFill>
                <a:latin typeface="Arial" panose="020B0604020202020204" pitchFamily="34" charset="0"/>
                <a:cs typeface="Arial" panose="020B0604020202020204" pitchFamily="34" charset="0"/>
              </a:rPr>
              <a:t> </a:t>
            </a:r>
            <a:r>
              <a:rPr lang="en-ID" sz="1300" b="1" dirty="0" err="1">
                <a:solidFill>
                  <a:srgbClr val="000000"/>
                </a:solidFill>
                <a:latin typeface="Arial" panose="020B0604020202020204" pitchFamily="34" charset="0"/>
                <a:cs typeface="Arial" panose="020B0604020202020204" pitchFamily="34" charset="0"/>
              </a:rPr>
              <a:t>pada</a:t>
            </a:r>
            <a:r>
              <a:rPr lang="en-ID" sz="1300" b="1" dirty="0">
                <a:solidFill>
                  <a:srgbClr val="000000"/>
                </a:solidFill>
                <a:latin typeface="Arial" panose="020B0604020202020204" pitchFamily="34" charset="0"/>
                <a:cs typeface="Arial" panose="020B0604020202020204" pitchFamily="34" charset="0"/>
              </a:rPr>
              <a:t> unit SKPD </a:t>
            </a:r>
            <a:r>
              <a:rPr lang="en-ID" sz="1300" b="1" dirty="0" err="1">
                <a:solidFill>
                  <a:srgbClr val="000000"/>
                </a:solidFill>
                <a:latin typeface="Arial" panose="020B0604020202020204" pitchFamily="34" charset="0"/>
                <a:cs typeface="Arial" panose="020B0604020202020204" pitchFamily="34" charset="0"/>
              </a:rPr>
              <a:t>dan</a:t>
            </a:r>
            <a:r>
              <a:rPr lang="en-ID" sz="1300" b="1" dirty="0">
                <a:solidFill>
                  <a:srgbClr val="000000"/>
                </a:solidFill>
                <a:latin typeface="Arial" panose="020B0604020202020204" pitchFamily="34" charset="0"/>
                <a:cs typeface="Arial" panose="020B0604020202020204" pitchFamily="34" charset="0"/>
              </a:rPr>
              <a:t> </a:t>
            </a:r>
            <a:r>
              <a:rPr lang="en-ID" sz="1300" b="1" dirty="0" err="1">
                <a:solidFill>
                  <a:srgbClr val="000000"/>
                </a:solidFill>
                <a:latin typeface="Arial" panose="020B0604020202020204" pitchFamily="34" charset="0"/>
                <a:cs typeface="Arial" panose="020B0604020202020204" pitchFamily="34" charset="0"/>
              </a:rPr>
              <a:t>disampaikan</a:t>
            </a:r>
            <a:r>
              <a:rPr lang="en-ID" sz="1300" b="1" dirty="0">
                <a:solidFill>
                  <a:srgbClr val="000000"/>
                </a:solidFill>
                <a:latin typeface="Arial" panose="020B0604020202020204" pitchFamily="34" charset="0"/>
                <a:cs typeface="Arial" panose="020B0604020202020204" pitchFamily="34" charset="0"/>
              </a:rPr>
              <a:t> </a:t>
            </a:r>
            <a:r>
              <a:rPr lang="en-ID" sz="1300" b="1" dirty="0" err="1">
                <a:solidFill>
                  <a:srgbClr val="000000"/>
                </a:solidFill>
                <a:latin typeface="Arial" panose="020B0604020202020204" pitchFamily="34" charset="0"/>
                <a:cs typeface="Arial" panose="020B0604020202020204" pitchFamily="34" charset="0"/>
              </a:rPr>
              <a:t>kepada</a:t>
            </a:r>
            <a:r>
              <a:rPr lang="en-ID" sz="1300" b="1" dirty="0">
                <a:solidFill>
                  <a:srgbClr val="000000"/>
                </a:solidFill>
                <a:latin typeface="Arial" panose="020B0604020202020204" pitchFamily="34" charset="0"/>
                <a:cs typeface="Arial" panose="020B0604020202020204" pitchFamily="34" charset="0"/>
              </a:rPr>
              <a:t> </a:t>
            </a:r>
            <a:r>
              <a:rPr lang="en-ID" sz="1300" b="1" dirty="0" err="1">
                <a:solidFill>
                  <a:srgbClr val="000000"/>
                </a:solidFill>
                <a:latin typeface="Arial" panose="020B0604020202020204" pitchFamily="34" charset="0"/>
                <a:cs typeface="Arial" panose="020B0604020202020204" pitchFamily="34" charset="0"/>
              </a:rPr>
              <a:t>Bendahara</a:t>
            </a:r>
            <a:r>
              <a:rPr lang="en-ID" sz="1300" b="1" dirty="0">
                <a:solidFill>
                  <a:srgbClr val="000000"/>
                </a:solidFill>
                <a:latin typeface="Arial" panose="020B0604020202020204" pitchFamily="34" charset="0"/>
                <a:cs typeface="Arial" panose="020B0604020202020204" pitchFamily="34" charset="0"/>
              </a:rPr>
              <a:t> </a:t>
            </a:r>
            <a:r>
              <a:rPr lang="en-ID" sz="1300" b="1" dirty="0" err="1">
                <a:solidFill>
                  <a:srgbClr val="000000"/>
                </a:solidFill>
                <a:latin typeface="Arial" panose="020B0604020202020204" pitchFamily="34" charset="0"/>
                <a:cs typeface="Arial" panose="020B0604020202020204" pitchFamily="34" charset="0"/>
              </a:rPr>
              <a:t>Pengeluaran</a:t>
            </a:r>
            <a:r>
              <a:rPr lang="en-ID" sz="1300" b="1" dirty="0">
                <a:solidFill>
                  <a:srgbClr val="000000"/>
                </a:solidFill>
                <a:latin typeface="Arial" panose="020B0604020202020204" pitchFamily="34" charset="0"/>
                <a:cs typeface="Arial" panose="020B0604020202020204" pitchFamily="34" charset="0"/>
              </a:rPr>
              <a:t>. </a:t>
            </a:r>
            <a:endParaRPr lang="en-ID" sz="1300" b="1" dirty="0">
              <a:solidFill>
                <a:srgbClr val="000000"/>
              </a:solidFill>
              <a:latin typeface="Arial" panose="020B0604020202020204" pitchFamily="34" charset="0"/>
              <a:cs typeface="Arial" panose="020B0604020202020204" pitchFamily="34" charset="0"/>
            </a:endParaRPr>
          </a:p>
          <a:p>
            <a:pPr marL="213995" indent="-213995" algn="just">
              <a:lnSpc>
                <a:spcPct val="120000"/>
              </a:lnSpc>
              <a:spcBef>
                <a:spcPct val="0"/>
              </a:spcBef>
            </a:pPr>
            <a:r>
              <a:rPr lang="en-ID" sz="1300" b="1" dirty="0" err="1">
                <a:solidFill>
                  <a:srgbClr val="000000"/>
                </a:solidFill>
                <a:latin typeface="Arial" panose="020B0604020202020204" pitchFamily="34" charset="0"/>
                <a:cs typeface="Arial" panose="020B0604020202020204" pitchFamily="34" charset="0"/>
              </a:rPr>
              <a:t>Kepala</a:t>
            </a:r>
            <a:r>
              <a:rPr lang="en-ID" sz="1300" b="1" dirty="0">
                <a:solidFill>
                  <a:srgbClr val="000000"/>
                </a:solidFill>
                <a:latin typeface="Arial" panose="020B0604020202020204" pitchFamily="34" charset="0"/>
                <a:cs typeface="Arial" panose="020B0604020202020204" pitchFamily="34" charset="0"/>
              </a:rPr>
              <a:t> SKPD </a:t>
            </a:r>
            <a:r>
              <a:rPr lang="en-ID" sz="1300" b="1" dirty="0" err="1">
                <a:solidFill>
                  <a:srgbClr val="000000"/>
                </a:solidFill>
                <a:latin typeface="Arial" panose="020B0604020202020204" pitchFamily="34" charset="0"/>
                <a:cs typeface="Arial" panose="020B0604020202020204" pitchFamily="34" charset="0"/>
              </a:rPr>
              <a:t>atas</a:t>
            </a:r>
            <a:r>
              <a:rPr lang="en-ID" sz="1300" b="1" dirty="0">
                <a:solidFill>
                  <a:srgbClr val="000000"/>
                </a:solidFill>
                <a:latin typeface="Arial" panose="020B0604020202020204" pitchFamily="34" charset="0"/>
                <a:cs typeface="Arial" panose="020B0604020202020204" pitchFamily="34" charset="0"/>
              </a:rPr>
              <a:t> </a:t>
            </a:r>
            <a:r>
              <a:rPr lang="en-ID" sz="1300" b="1" dirty="0" err="1">
                <a:solidFill>
                  <a:srgbClr val="000000"/>
                </a:solidFill>
                <a:latin typeface="Arial" panose="020B0604020202020204" pitchFamily="34" charset="0"/>
                <a:cs typeface="Arial" panose="020B0604020202020204" pitchFamily="34" charset="0"/>
              </a:rPr>
              <a:t>usul</a:t>
            </a:r>
            <a:r>
              <a:rPr lang="en-ID" sz="1300" b="1" dirty="0">
                <a:solidFill>
                  <a:srgbClr val="000000"/>
                </a:solidFill>
                <a:latin typeface="Arial" panose="020B0604020202020204" pitchFamily="34" charset="0"/>
                <a:cs typeface="Arial" panose="020B0604020202020204" pitchFamily="34" charset="0"/>
              </a:rPr>
              <a:t> </a:t>
            </a:r>
            <a:r>
              <a:rPr lang="en-ID" sz="1300" b="1" dirty="0" err="1">
                <a:solidFill>
                  <a:srgbClr val="000000"/>
                </a:solidFill>
                <a:latin typeface="Arial" panose="020B0604020202020204" pitchFamily="34" charset="0"/>
                <a:cs typeface="Arial" panose="020B0604020202020204" pitchFamily="34" charset="0"/>
              </a:rPr>
              <a:t>Bendahara</a:t>
            </a:r>
            <a:r>
              <a:rPr lang="en-ID" sz="1300" b="1" dirty="0">
                <a:solidFill>
                  <a:srgbClr val="000000"/>
                </a:solidFill>
                <a:latin typeface="Arial" panose="020B0604020202020204" pitchFamily="34" charset="0"/>
                <a:cs typeface="Arial" panose="020B0604020202020204" pitchFamily="34" charset="0"/>
              </a:rPr>
              <a:t> </a:t>
            </a:r>
            <a:r>
              <a:rPr lang="en-ID" sz="1300" b="1" dirty="0" err="1">
                <a:solidFill>
                  <a:srgbClr val="000000"/>
                </a:solidFill>
                <a:latin typeface="Arial" panose="020B0604020202020204" pitchFamily="34" charset="0"/>
                <a:cs typeface="Arial" panose="020B0604020202020204" pitchFamily="34" charset="0"/>
              </a:rPr>
              <a:t>Pengeluaran</a:t>
            </a:r>
            <a:r>
              <a:rPr lang="en-ID" sz="1300" b="1" dirty="0">
                <a:solidFill>
                  <a:srgbClr val="000000"/>
                </a:solidFill>
                <a:latin typeface="Arial" panose="020B0604020202020204" pitchFamily="34" charset="0"/>
                <a:cs typeface="Arial" panose="020B0604020202020204" pitchFamily="34" charset="0"/>
              </a:rPr>
              <a:t> </a:t>
            </a:r>
            <a:r>
              <a:rPr lang="en-ID" sz="1300" b="1" dirty="0" err="1">
                <a:solidFill>
                  <a:srgbClr val="000000"/>
                </a:solidFill>
                <a:latin typeface="Arial" panose="020B0604020202020204" pitchFamily="34" charset="0"/>
                <a:cs typeface="Arial" panose="020B0604020202020204" pitchFamily="34" charset="0"/>
              </a:rPr>
              <a:t>dapat</a:t>
            </a:r>
            <a:r>
              <a:rPr lang="en-ID" sz="1300" b="1" dirty="0">
                <a:solidFill>
                  <a:srgbClr val="000000"/>
                </a:solidFill>
                <a:latin typeface="Arial" panose="020B0604020202020204" pitchFamily="34" charset="0"/>
                <a:cs typeface="Arial" panose="020B0604020202020204" pitchFamily="34" charset="0"/>
              </a:rPr>
              <a:t> </a:t>
            </a:r>
            <a:r>
              <a:rPr lang="en-ID" sz="1300" b="1" dirty="0" err="1">
                <a:solidFill>
                  <a:srgbClr val="000000"/>
                </a:solidFill>
                <a:latin typeface="Arial" panose="020B0604020202020204" pitchFamily="34" charset="0"/>
                <a:cs typeface="Arial" panose="020B0604020202020204" pitchFamily="34" charset="0"/>
              </a:rPr>
              <a:t>menetapkan</a:t>
            </a:r>
            <a:r>
              <a:rPr lang="en-ID" sz="1300" b="1" dirty="0">
                <a:solidFill>
                  <a:srgbClr val="000000"/>
                </a:solidFill>
                <a:latin typeface="Arial" panose="020B0604020202020204" pitchFamily="34" charset="0"/>
                <a:cs typeface="Arial" panose="020B0604020202020204" pitchFamily="34" charset="0"/>
              </a:rPr>
              <a:t> </a:t>
            </a:r>
            <a:r>
              <a:rPr lang="en-ID" sz="1300" b="1" dirty="0" err="1">
                <a:solidFill>
                  <a:srgbClr val="000000"/>
                </a:solidFill>
                <a:latin typeface="Arial" panose="020B0604020202020204" pitchFamily="34" charset="0"/>
                <a:cs typeface="Arial" panose="020B0604020202020204" pitchFamily="34" charset="0"/>
              </a:rPr>
              <a:t>pegawai</a:t>
            </a:r>
            <a:r>
              <a:rPr lang="en-ID" sz="1300" b="1" dirty="0">
                <a:solidFill>
                  <a:srgbClr val="000000"/>
                </a:solidFill>
                <a:latin typeface="Arial" panose="020B0604020202020204" pitchFamily="34" charset="0"/>
                <a:cs typeface="Arial" panose="020B0604020202020204" pitchFamily="34" charset="0"/>
              </a:rPr>
              <a:t> yang </a:t>
            </a:r>
            <a:r>
              <a:rPr lang="en-ID" sz="1300" b="1" dirty="0" err="1">
                <a:solidFill>
                  <a:srgbClr val="000000"/>
                </a:solidFill>
                <a:latin typeface="Arial" panose="020B0604020202020204" pitchFamily="34" charset="0"/>
                <a:cs typeface="Arial" panose="020B0604020202020204" pitchFamily="34" charset="0"/>
              </a:rPr>
              <a:t>bertugas</a:t>
            </a:r>
            <a:r>
              <a:rPr lang="en-ID" sz="1300" b="1" dirty="0">
                <a:solidFill>
                  <a:srgbClr val="000000"/>
                </a:solidFill>
                <a:latin typeface="Arial" panose="020B0604020202020204" pitchFamily="34" charset="0"/>
                <a:cs typeface="Arial" panose="020B0604020202020204" pitchFamily="34" charset="0"/>
              </a:rPr>
              <a:t> </a:t>
            </a:r>
            <a:r>
              <a:rPr lang="en-ID" sz="1300" b="1" dirty="0" err="1">
                <a:solidFill>
                  <a:srgbClr val="000000"/>
                </a:solidFill>
                <a:latin typeface="Arial" panose="020B0604020202020204" pitchFamily="34" charset="0"/>
                <a:cs typeface="Arial" panose="020B0604020202020204" pitchFamily="34" charset="0"/>
              </a:rPr>
              <a:t>membantu</a:t>
            </a:r>
            <a:r>
              <a:rPr lang="en-ID" sz="1300" b="1" dirty="0">
                <a:solidFill>
                  <a:srgbClr val="000000"/>
                </a:solidFill>
                <a:latin typeface="Arial" panose="020B0604020202020204" pitchFamily="34" charset="0"/>
                <a:cs typeface="Arial" panose="020B0604020202020204" pitchFamily="34" charset="0"/>
              </a:rPr>
              <a:t> </a:t>
            </a:r>
            <a:r>
              <a:rPr lang="en-ID" sz="1300" b="1" dirty="0" err="1">
                <a:solidFill>
                  <a:srgbClr val="000000"/>
                </a:solidFill>
                <a:latin typeface="Arial" panose="020B0604020202020204" pitchFamily="34" charset="0"/>
                <a:cs typeface="Arial" panose="020B0604020202020204" pitchFamily="34" charset="0"/>
              </a:rPr>
              <a:t>Bendahara</a:t>
            </a:r>
            <a:r>
              <a:rPr lang="en-ID" sz="1300" b="1" dirty="0">
                <a:solidFill>
                  <a:srgbClr val="000000"/>
                </a:solidFill>
                <a:latin typeface="Arial" panose="020B0604020202020204" pitchFamily="34" charset="0"/>
                <a:cs typeface="Arial" panose="020B0604020202020204" pitchFamily="34" charset="0"/>
              </a:rPr>
              <a:t> </a:t>
            </a:r>
            <a:r>
              <a:rPr lang="en-ID" sz="1300" b="1" dirty="0" err="1">
                <a:solidFill>
                  <a:srgbClr val="000000"/>
                </a:solidFill>
                <a:latin typeface="Arial" panose="020B0604020202020204" pitchFamily="34" charset="0"/>
                <a:cs typeface="Arial" panose="020B0604020202020204" pitchFamily="34" charset="0"/>
              </a:rPr>
              <a:t>Pengeluaran</a:t>
            </a:r>
            <a:r>
              <a:rPr lang="en-ID" sz="1300" b="1" dirty="0">
                <a:solidFill>
                  <a:srgbClr val="000000"/>
                </a:solidFill>
                <a:latin typeface="Arial" panose="020B0604020202020204" pitchFamily="34" charset="0"/>
                <a:cs typeface="Arial" panose="020B0604020202020204" pitchFamily="34" charset="0"/>
              </a:rPr>
              <a:t> </a:t>
            </a:r>
            <a:r>
              <a:rPr lang="en-ID" sz="1300" b="1" dirty="0" err="1">
                <a:solidFill>
                  <a:srgbClr val="000000"/>
                </a:solidFill>
                <a:latin typeface="Arial" panose="020B0604020202020204" pitchFamily="34" charset="0"/>
                <a:cs typeface="Arial" panose="020B0604020202020204" pitchFamily="34" charset="0"/>
              </a:rPr>
              <a:t>untuk</a:t>
            </a:r>
            <a:r>
              <a:rPr lang="en-ID" sz="1300" b="1" dirty="0">
                <a:solidFill>
                  <a:srgbClr val="000000"/>
                </a:solidFill>
                <a:latin typeface="Arial" panose="020B0604020202020204" pitchFamily="34" charset="0"/>
                <a:cs typeface="Arial" panose="020B0604020202020204" pitchFamily="34" charset="0"/>
              </a:rPr>
              <a:t> </a:t>
            </a:r>
            <a:r>
              <a:rPr lang="en-ID" sz="1300" b="1" dirty="0" err="1">
                <a:solidFill>
                  <a:srgbClr val="000000"/>
                </a:solidFill>
                <a:latin typeface="Arial" panose="020B0604020202020204" pitchFamily="34" charset="0"/>
                <a:cs typeface="Arial" panose="020B0604020202020204" pitchFamily="34" charset="0"/>
              </a:rPr>
              <a:t>meningkatkan</a:t>
            </a:r>
            <a:r>
              <a:rPr lang="en-ID" sz="1300" b="1" dirty="0">
                <a:solidFill>
                  <a:srgbClr val="000000"/>
                </a:solidFill>
                <a:latin typeface="Arial" panose="020B0604020202020204" pitchFamily="34" charset="0"/>
                <a:cs typeface="Arial" panose="020B0604020202020204" pitchFamily="34" charset="0"/>
              </a:rPr>
              <a:t> </a:t>
            </a:r>
            <a:r>
              <a:rPr lang="en-ID" sz="1300" b="1" dirty="0" err="1">
                <a:solidFill>
                  <a:srgbClr val="000000"/>
                </a:solidFill>
                <a:latin typeface="Arial" panose="020B0604020202020204" pitchFamily="34" charset="0"/>
                <a:cs typeface="Arial" panose="020B0604020202020204" pitchFamily="34" charset="0"/>
              </a:rPr>
              <a:t>efektivitas</a:t>
            </a:r>
            <a:r>
              <a:rPr lang="en-ID" sz="1300" b="1" dirty="0">
                <a:solidFill>
                  <a:srgbClr val="000000"/>
                </a:solidFill>
                <a:latin typeface="Arial" panose="020B0604020202020204" pitchFamily="34" charset="0"/>
                <a:cs typeface="Arial" panose="020B0604020202020204" pitchFamily="34" charset="0"/>
              </a:rPr>
              <a:t> </a:t>
            </a:r>
            <a:r>
              <a:rPr lang="en-ID" sz="1300" b="1" dirty="0" err="1">
                <a:solidFill>
                  <a:srgbClr val="000000"/>
                </a:solidFill>
                <a:latin typeface="Arial" panose="020B0604020202020204" pitchFamily="34" charset="0"/>
                <a:cs typeface="Arial" panose="020B0604020202020204" pitchFamily="34" charset="0"/>
              </a:rPr>
              <a:t>pengelolaan</a:t>
            </a:r>
            <a:r>
              <a:rPr lang="en-ID" sz="1300" b="1" dirty="0">
                <a:solidFill>
                  <a:srgbClr val="000000"/>
                </a:solidFill>
                <a:latin typeface="Arial" panose="020B0604020202020204" pitchFamily="34" charset="0"/>
                <a:cs typeface="Arial" panose="020B0604020202020204" pitchFamily="34" charset="0"/>
              </a:rPr>
              <a:t> </a:t>
            </a:r>
            <a:r>
              <a:rPr lang="en-ID" sz="1300" b="1" dirty="0" err="1">
                <a:solidFill>
                  <a:srgbClr val="000000"/>
                </a:solidFill>
                <a:latin typeface="Arial" panose="020B0604020202020204" pitchFamily="34" charset="0"/>
                <a:cs typeface="Arial" panose="020B0604020202020204" pitchFamily="34" charset="0"/>
              </a:rPr>
              <a:t>belanja</a:t>
            </a:r>
            <a:r>
              <a:rPr lang="en-ID" sz="1300" b="1" dirty="0">
                <a:solidFill>
                  <a:srgbClr val="000000"/>
                </a:solidFill>
                <a:latin typeface="Arial" panose="020B0604020202020204" pitchFamily="34" charset="0"/>
                <a:cs typeface="Arial" panose="020B0604020202020204" pitchFamily="34" charset="0"/>
              </a:rPr>
              <a:t> </a:t>
            </a:r>
            <a:r>
              <a:rPr lang="en-ID" sz="1300" b="1" dirty="0" err="1">
                <a:solidFill>
                  <a:srgbClr val="000000"/>
                </a:solidFill>
                <a:latin typeface="Arial" panose="020B0604020202020204" pitchFamily="34" charset="0"/>
                <a:cs typeface="Arial" panose="020B0604020202020204" pitchFamily="34" charset="0"/>
              </a:rPr>
              <a:t>dan</a:t>
            </a:r>
            <a:r>
              <a:rPr lang="en-ID" sz="1300" b="1" dirty="0">
                <a:solidFill>
                  <a:srgbClr val="000000"/>
                </a:solidFill>
                <a:latin typeface="Arial" panose="020B0604020202020204" pitchFamily="34" charset="0"/>
                <a:cs typeface="Arial" panose="020B0604020202020204" pitchFamily="34" charset="0"/>
              </a:rPr>
              <a:t>/</a:t>
            </a:r>
            <a:r>
              <a:rPr lang="en-ID" sz="1300" b="1" dirty="0" err="1">
                <a:solidFill>
                  <a:srgbClr val="000000"/>
                </a:solidFill>
                <a:latin typeface="Arial" panose="020B0604020202020204" pitchFamily="34" charset="0"/>
                <a:cs typeface="Arial" panose="020B0604020202020204" pitchFamily="34" charset="0"/>
              </a:rPr>
              <a:t>atau</a:t>
            </a:r>
            <a:r>
              <a:rPr lang="en-ID" sz="1300" b="1" dirty="0">
                <a:solidFill>
                  <a:srgbClr val="000000"/>
                </a:solidFill>
                <a:latin typeface="Arial" panose="020B0604020202020204" pitchFamily="34" charset="0"/>
                <a:cs typeface="Arial" panose="020B0604020202020204" pitchFamily="34" charset="0"/>
              </a:rPr>
              <a:t> </a:t>
            </a:r>
            <a:r>
              <a:rPr lang="en-ID" sz="1300" b="1" dirty="0" err="1">
                <a:solidFill>
                  <a:srgbClr val="000000"/>
                </a:solidFill>
                <a:latin typeface="Arial" panose="020B0604020202020204" pitchFamily="34" charset="0"/>
                <a:cs typeface="Arial" panose="020B0604020202020204" pitchFamily="34" charset="0"/>
              </a:rPr>
              <a:t>pengeluaran</a:t>
            </a:r>
            <a:r>
              <a:rPr lang="en-ID" sz="1300" b="1" dirty="0">
                <a:solidFill>
                  <a:srgbClr val="000000"/>
                </a:solidFill>
                <a:latin typeface="Arial" panose="020B0604020202020204" pitchFamily="34" charset="0"/>
                <a:cs typeface="Arial" panose="020B0604020202020204" pitchFamily="34" charset="0"/>
              </a:rPr>
              <a:t> </a:t>
            </a:r>
            <a:r>
              <a:rPr lang="en-ID" sz="1300" b="1" dirty="0" err="1">
                <a:solidFill>
                  <a:srgbClr val="000000"/>
                </a:solidFill>
                <a:latin typeface="Arial" panose="020B0604020202020204" pitchFamily="34" charset="0"/>
                <a:cs typeface="Arial" panose="020B0604020202020204" pitchFamily="34" charset="0"/>
              </a:rPr>
              <a:t>pembiayaan</a:t>
            </a:r>
            <a:r>
              <a:rPr lang="en-ID" sz="1300" b="1" dirty="0">
                <a:solidFill>
                  <a:srgbClr val="000000"/>
                </a:solidFill>
                <a:latin typeface="Arial" panose="020B0604020202020204" pitchFamily="34" charset="0"/>
                <a:cs typeface="Arial" panose="020B0604020202020204" pitchFamily="34" charset="0"/>
              </a:rPr>
              <a:t>. </a:t>
            </a:r>
            <a:endParaRPr lang="en-ID" sz="1300" b="1" dirty="0">
              <a:solidFill>
                <a:srgbClr val="000000"/>
              </a:solidFill>
              <a:latin typeface="Arial" panose="020B0604020202020204" pitchFamily="34" charset="0"/>
              <a:cs typeface="Arial" panose="020B0604020202020204" pitchFamily="34" charset="0"/>
            </a:endParaRPr>
          </a:p>
          <a:p>
            <a:pPr marL="213995" indent="-213995" algn="just">
              <a:lnSpc>
                <a:spcPct val="120000"/>
              </a:lnSpc>
              <a:spcBef>
                <a:spcPct val="0"/>
              </a:spcBef>
            </a:pPr>
            <a:r>
              <a:rPr lang="en-ID" sz="1300" b="1" dirty="0" err="1">
                <a:solidFill>
                  <a:srgbClr val="000000"/>
                </a:solidFill>
                <a:latin typeface="Arial" panose="020B0604020202020204" pitchFamily="34" charset="0"/>
                <a:cs typeface="Arial" panose="020B0604020202020204" pitchFamily="34" charset="0"/>
              </a:rPr>
              <a:t>Pegawai</a:t>
            </a:r>
            <a:r>
              <a:rPr lang="en-ID" sz="1300" b="1" dirty="0">
                <a:solidFill>
                  <a:srgbClr val="000000"/>
                </a:solidFill>
                <a:latin typeface="Arial" panose="020B0604020202020204" pitchFamily="34" charset="0"/>
                <a:cs typeface="Arial" panose="020B0604020202020204" pitchFamily="34" charset="0"/>
              </a:rPr>
              <a:t> yang </a:t>
            </a:r>
            <a:r>
              <a:rPr lang="en-ID" sz="1300" b="1" dirty="0" err="1">
                <a:solidFill>
                  <a:srgbClr val="000000"/>
                </a:solidFill>
                <a:latin typeface="Arial" panose="020B0604020202020204" pitchFamily="34" charset="0"/>
                <a:cs typeface="Arial" panose="020B0604020202020204" pitchFamily="34" charset="0"/>
              </a:rPr>
              <a:t>bertugas</a:t>
            </a:r>
            <a:r>
              <a:rPr lang="en-ID" sz="1300" b="1" dirty="0">
                <a:solidFill>
                  <a:srgbClr val="000000"/>
                </a:solidFill>
                <a:latin typeface="Arial" panose="020B0604020202020204" pitchFamily="34" charset="0"/>
                <a:cs typeface="Arial" panose="020B0604020202020204" pitchFamily="34" charset="0"/>
              </a:rPr>
              <a:t> </a:t>
            </a:r>
            <a:r>
              <a:rPr lang="en-ID" sz="1300" b="1" dirty="0" err="1">
                <a:solidFill>
                  <a:srgbClr val="000000"/>
                </a:solidFill>
                <a:latin typeface="Arial" panose="020B0604020202020204" pitchFamily="34" charset="0"/>
                <a:cs typeface="Arial" panose="020B0604020202020204" pitchFamily="34" charset="0"/>
              </a:rPr>
              <a:t>membantu</a:t>
            </a:r>
            <a:r>
              <a:rPr lang="en-ID" sz="1300" b="1" dirty="0">
                <a:solidFill>
                  <a:srgbClr val="000000"/>
                </a:solidFill>
                <a:latin typeface="Arial" panose="020B0604020202020204" pitchFamily="34" charset="0"/>
                <a:cs typeface="Arial" panose="020B0604020202020204" pitchFamily="34" charset="0"/>
              </a:rPr>
              <a:t> </a:t>
            </a:r>
            <a:r>
              <a:rPr lang="en-ID" sz="1300" b="1" dirty="0" err="1">
                <a:solidFill>
                  <a:srgbClr val="000000"/>
                </a:solidFill>
                <a:latin typeface="Arial" panose="020B0604020202020204" pitchFamily="34" charset="0"/>
                <a:cs typeface="Arial" panose="020B0604020202020204" pitchFamily="34" charset="0"/>
              </a:rPr>
              <a:t>Bendahara</a:t>
            </a:r>
            <a:r>
              <a:rPr lang="en-ID" sz="1300" b="1" dirty="0">
                <a:solidFill>
                  <a:srgbClr val="000000"/>
                </a:solidFill>
                <a:latin typeface="Arial" panose="020B0604020202020204" pitchFamily="34" charset="0"/>
                <a:cs typeface="Arial" panose="020B0604020202020204" pitchFamily="34" charset="0"/>
              </a:rPr>
              <a:t> </a:t>
            </a:r>
            <a:r>
              <a:rPr lang="en-ID" sz="1300" b="1" dirty="0" err="1">
                <a:solidFill>
                  <a:srgbClr val="000000"/>
                </a:solidFill>
                <a:latin typeface="Arial" panose="020B0604020202020204" pitchFamily="34" charset="0"/>
                <a:cs typeface="Arial" panose="020B0604020202020204" pitchFamily="34" charset="0"/>
              </a:rPr>
              <a:t>Pengeluaran</a:t>
            </a:r>
            <a:r>
              <a:rPr lang="en-ID" sz="1300" b="1" dirty="0">
                <a:solidFill>
                  <a:srgbClr val="000000"/>
                </a:solidFill>
                <a:latin typeface="Arial" panose="020B0604020202020204" pitchFamily="34" charset="0"/>
                <a:cs typeface="Arial" panose="020B0604020202020204" pitchFamily="34" charset="0"/>
              </a:rPr>
              <a:t> </a:t>
            </a:r>
            <a:r>
              <a:rPr lang="en-ID" sz="1300" b="1" dirty="0" err="1">
                <a:solidFill>
                  <a:srgbClr val="000000"/>
                </a:solidFill>
                <a:latin typeface="Arial" panose="020B0604020202020204" pitchFamily="34" charset="0"/>
                <a:cs typeface="Arial" panose="020B0604020202020204" pitchFamily="34" charset="0"/>
              </a:rPr>
              <a:t>melaksanakan</a:t>
            </a:r>
            <a:r>
              <a:rPr lang="en-ID" sz="1300" b="1" dirty="0">
                <a:solidFill>
                  <a:srgbClr val="000000"/>
                </a:solidFill>
                <a:latin typeface="Arial" panose="020B0604020202020204" pitchFamily="34" charset="0"/>
                <a:cs typeface="Arial" panose="020B0604020202020204" pitchFamily="34" charset="0"/>
              </a:rPr>
              <a:t> </a:t>
            </a:r>
            <a:r>
              <a:rPr lang="en-ID" sz="1300" b="1" dirty="0" err="1">
                <a:solidFill>
                  <a:srgbClr val="000000"/>
                </a:solidFill>
                <a:latin typeface="Arial" panose="020B0604020202020204" pitchFamily="34" charset="0"/>
                <a:cs typeface="Arial" panose="020B0604020202020204" pitchFamily="34" charset="0"/>
              </a:rPr>
              <a:t>tugas</a:t>
            </a:r>
            <a:r>
              <a:rPr lang="en-ID" sz="1300" b="1" dirty="0">
                <a:solidFill>
                  <a:srgbClr val="000000"/>
                </a:solidFill>
                <a:latin typeface="Arial" panose="020B0604020202020204" pitchFamily="34" charset="0"/>
                <a:cs typeface="Arial" panose="020B0604020202020204" pitchFamily="34" charset="0"/>
              </a:rPr>
              <a:t> </a:t>
            </a:r>
            <a:r>
              <a:rPr lang="en-ID" sz="1300" b="1" dirty="0" err="1">
                <a:solidFill>
                  <a:srgbClr val="000000"/>
                </a:solidFill>
                <a:latin typeface="Arial" panose="020B0604020202020204" pitchFamily="34" charset="0"/>
                <a:cs typeface="Arial" panose="020B0604020202020204" pitchFamily="34" charset="0"/>
              </a:rPr>
              <a:t>dan</a:t>
            </a:r>
            <a:r>
              <a:rPr lang="en-ID" sz="1300" b="1" dirty="0">
                <a:solidFill>
                  <a:srgbClr val="000000"/>
                </a:solidFill>
                <a:latin typeface="Arial" panose="020B0604020202020204" pitchFamily="34" charset="0"/>
                <a:cs typeface="Arial" panose="020B0604020202020204" pitchFamily="34" charset="0"/>
              </a:rPr>
              <a:t> </a:t>
            </a:r>
            <a:r>
              <a:rPr lang="en-ID" sz="1300" b="1" dirty="0" err="1">
                <a:solidFill>
                  <a:srgbClr val="000000"/>
                </a:solidFill>
                <a:latin typeface="Arial" panose="020B0604020202020204" pitchFamily="34" charset="0"/>
                <a:cs typeface="Arial" panose="020B0604020202020204" pitchFamily="34" charset="0"/>
              </a:rPr>
              <a:t>wewenang</a:t>
            </a:r>
            <a:r>
              <a:rPr lang="en-ID" sz="1300" b="1" dirty="0">
                <a:solidFill>
                  <a:srgbClr val="000000"/>
                </a:solidFill>
                <a:latin typeface="Arial" panose="020B0604020202020204" pitchFamily="34" charset="0"/>
                <a:cs typeface="Arial" panose="020B0604020202020204" pitchFamily="34" charset="0"/>
              </a:rPr>
              <a:t> </a:t>
            </a:r>
            <a:r>
              <a:rPr lang="en-ID" sz="1300" b="1" dirty="0" err="1">
                <a:solidFill>
                  <a:srgbClr val="000000"/>
                </a:solidFill>
                <a:latin typeface="Arial" panose="020B0604020202020204" pitchFamily="34" charset="0"/>
                <a:cs typeface="Arial" panose="020B0604020202020204" pitchFamily="34" charset="0"/>
              </a:rPr>
              <a:t>sesuai</a:t>
            </a:r>
            <a:r>
              <a:rPr lang="en-ID" sz="1300" b="1" dirty="0">
                <a:solidFill>
                  <a:srgbClr val="000000"/>
                </a:solidFill>
                <a:latin typeface="Arial" panose="020B0604020202020204" pitchFamily="34" charset="0"/>
                <a:cs typeface="Arial" panose="020B0604020202020204" pitchFamily="34" charset="0"/>
              </a:rPr>
              <a:t> </a:t>
            </a:r>
            <a:r>
              <a:rPr lang="en-ID" sz="1300" b="1" dirty="0" err="1">
                <a:solidFill>
                  <a:srgbClr val="000000"/>
                </a:solidFill>
                <a:latin typeface="Arial" panose="020B0604020202020204" pitchFamily="34" charset="0"/>
                <a:cs typeface="Arial" panose="020B0604020202020204" pitchFamily="34" charset="0"/>
              </a:rPr>
              <a:t>dengan</a:t>
            </a:r>
            <a:r>
              <a:rPr lang="en-ID" sz="1300" b="1" dirty="0">
                <a:solidFill>
                  <a:srgbClr val="000000"/>
                </a:solidFill>
                <a:latin typeface="Arial" panose="020B0604020202020204" pitchFamily="34" charset="0"/>
                <a:cs typeface="Arial" panose="020B0604020202020204" pitchFamily="34" charset="0"/>
              </a:rPr>
              <a:t> </a:t>
            </a:r>
            <a:r>
              <a:rPr lang="en-ID" sz="1300" b="1" dirty="0" err="1">
                <a:solidFill>
                  <a:srgbClr val="000000"/>
                </a:solidFill>
                <a:latin typeface="Arial" panose="020B0604020202020204" pitchFamily="34" charset="0"/>
                <a:cs typeface="Arial" panose="020B0604020202020204" pitchFamily="34" charset="0"/>
              </a:rPr>
              <a:t>lingkup</a:t>
            </a:r>
            <a:r>
              <a:rPr lang="en-ID" sz="1300" b="1" dirty="0">
                <a:solidFill>
                  <a:srgbClr val="000000"/>
                </a:solidFill>
                <a:latin typeface="Arial" panose="020B0604020202020204" pitchFamily="34" charset="0"/>
                <a:cs typeface="Arial" panose="020B0604020202020204" pitchFamily="34" charset="0"/>
              </a:rPr>
              <a:t> </a:t>
            </a:r>
            <a:r>
              <a:rPr lang="en-ID" sz="1300" b="1" dirty="0" err="1">
                <a:solidFill>
                  <a:srgbClr val="000000"/>
                </a:solidFill>
                <a:latin typeface="Arial" panose="020B0604020202020204" pitchFamily="34" charset="0"/>
                <a:cs typeface="Arial" panose="020B0604020202020204" pitchFamily="34" charset="0"/>
              </a:rPr>
              <a:t>penugasan</a:t>
            </a:r>
            <a:r>
              <a:rPr lang="en-ID" sz="1300" b="1" dirty="0">
                <a:solidFill>
                  <a:srgbClr val="000000"/>
                </a:solidFill>
                <a:latin typeface="Arial" panose="020B0604020202020204" pitchFamily="34" charset="0"/>
                <a:cs typeface="Arial" panose="020B0604020202020204" pitchFamily="34" charset="0"/>
              </a:rPr>
              <a:t> yang </a:t>
            </a:r>
            <a:r>
              <a:rPr lang="en-ID" sz="1300" b="1" dirty="0" err="1">
                <a:solidFill>
                  <a:srgbClr val="000000"/>
                </a:solidFill>
                <a:latin typeface="Arial" panose="020B0604020202020204" pitchFamily="34" charset="0"/>
                <a:cs typeface="Arial" panose="020B0604020202020204" pitchFamily="34" charset="0"/>
              </a:rPr>
              <a:t>ditetapkan</a:t>
            </a:r>
            <a:r>
              <a:rPr lang="en-ID" sz="1300" b="1" dirty="0">
                <a:solidFill>
                  <a:srgbClr val="000000"/>
                </a:solidFill>
                <a:latin typeface="Arial" panose="020B0604020202020204" pitchFamily="34" charset="0"/>
                <a:cs typeface="Arial" panose="020B0604020202020204" pitchFamily="34" charset="0"/>
              </a:rPr>
              <a:t> </a:t>
            </a:r>
            <a:r>
              <a:rPr lang="en-ID" sz="1300" b="1" dirty="0" err="1">
                <a:solidFill>
                  <a:srgbClr val="000000"/>
                </a:solidFill>
                <a:latin typeface="Arial" panose="020B0604020202020204" pitchFamily="34" charset="0"/>
                <a:cs typeface="Arial" panose="020B0604020202020204" pitchFamily="34" charset="0"/>
              </a:rPr>
              <a:t>kepala</a:t>
            </a:r>
            <a:r>
              <a:rPr lang="en-ID" sz="1300" b="1" dirty="0">
                <a:solidFill>
                  <a:srgbClr val="000000"/>
                </a:solidFill>
                <a:latin typeface="Arial" panose="020B0604020202020204" pitchFamily="34" charset="0"/>
                <a:cs typeface="Arial" panose="020B0604020202020204" pitchFamily="34" charset="0"/>
              </a:rPr>
              <a:t> SKPD. </a:t>
            </a:r>
            <a:endParaRPr lang="en-ID" sz="1300" b="1" dirty="0">
              <a:solidFill>
                <a:srgbClr val="000000"/>
              </a:solidFill>
              <a:latin typeface="Arial" panose="020B0604020202020204" pitchFamily="34" charset="0"/>
              <a:cs typeface="Arial" panose="020B0604020202020204" pitchFamily="34" charset="0"/>
            </a:endParaRPr>
          </a:p>
          <a:p>
            <a:pPr marL="213995" indent="-213995" algn="just">
              <a:lnSpc>
                <a:spcPct val="120000"/>
              </a:lnSpc>
              <a:spcBef>
                <a:spcPct val="0"/>
              </a:spcBef>
            </a:pPr>
            <a:r>
              <a:rPr lang="en-ID" sz="1300" b="1" dirty="0" err="1">
                <a:solidFill>
                  <a:srgbClr val="000000"/>
                </a:solidFill>
                <a:latin typeface="Arial" panose="020B0604020202020204" pitchFamily="34" charset="0"/>
                <a:cs typeface="Arial" panose="020B0604020202020204" pitchFamily="34" charset="0"/>
              </a:rPr>
              <a:t>Pegawai</a:t>
            </a:r>
            <a:r>
              <a:rPr lang="en-ID" sz="1300" b="1" dirty="0">
                <a:solidFill>
                  <a:srgbClr val="000000"/>
                </a:solidFill>
                <a:latin typeface="Arial" panose="020B0604020202020204" pitchFamily="34" charset="0"/>
                <a:cs typeface="Arial" panose="020B0604020202020204" pitchFamily="34" charset="0"/>
              </a:rPr>
              <a:t> yang </a:t>
            </a:r>
            <a:r>
              <a:rPr lang="en-ID" sz="1300" b="1" dirty="0" err="1">
                <a:solidFill>
                  <a:srgbClr val="000000"/>
                </a:solidFill>
                <a:latin typeface="Arial" panose="020B0604020202020204" pitchFamily="34" charset="0"/>
                <a:cs typeface="Arial" panose="020B0604020202020204" pitchFamily="34" charset="0"/>
              </a:rPr>
              <a:t>membantu</a:t>
            </a:r>
            <a:r>
              <a:rPr lang="en-ID" sz="1300" b="1" dirty="0">
                <a:solidFill>
                  <a:srgbClr val="000000"/>
                </a:solidFill>
                <a:latin typeface="Arial" panose="020B0604020202020204" pitchFamily="34" charset="0"/>
                <a:cs typeface="Arial" panose="020B0604020202020204" pitchFamily="34" charset="0"/>
              </a:rPr>
              <a:t> </a:t>
            </a:r>
            <a:r>
              <a:rPr lang="en-ID" sz="1300" b="1" dirty="0" err="1">
                <a:solidFill>
                  <a:srgbClr val="000000"/>
                </a:solidFill>
                <a:latin typeface="Arial" panose="020B0604020202020204" pitchFamily="34" charset="0"/>
                <a:cs typeface="Arial" panose="020B0604020202020204" pitchFamily="34" charset="0"/>
              </a:rPr>
              <a:t>Bendahara</a:t>
            </a:r>
            <a:r>
              <a:rPr lang="en-ID" sz="1300" b="1" dirty="0">
                <a:solidFill>
                  <a:srgbClr val="000000"/>
                </a:solidFill>
                <a:latin typeface="Arial" panose="020B0604020202020204" pitchFamily="34" charset="0"/>
                <a:cs typeface="Arial" panose="020B0604020202020204" pitchFamily="34" charset="0"/>
              </a:rPr>
              <a:t> </a:t>
            </a:r>
            <a:r>
              <a:rPr lang="en-ID" sz="1300" b="1" dirty="0" err="1">
                <a:solidFill>
                  <a:srgbClr val="000000"/>
                </a:solidFill>
                <a:latin typeface="Arial" panose="020B0604020202020204" pitchFamily="34" charset="0"/>
                <a:cs typeface="Arial" panose="020B0604020202020204" pitchFamily="34" charset="0"/>
              </a:rPr>
              <a:t>Pengeluaran</a:t>
            </a:r>
            <a:r>
              <a:rPr lang="en-ID" sz="1300" b="1" dirty="0">
                <a:solidFill>
                  <a:srgbClr val="000000"/>
                </a:solidFill>
                <a:latin typeface="Arial" panose="020B0604020202020204" pitchFamily="34" charset="0"/>
                <a:cs typeface="Arial" panose="020B0604020202020204" pitchFamily="34" charset="0"/>
              </a:rPr>
              <a:t> </a:t>
            </a:r>
            <a:r>
              <a:rPr lang="en-ID" sz="1300" b="1" dirty="0" err="1">
                <a:solidFill>
                  <a:srgbClr val="000000"/>
                </a:solidFill>
                <a:latin typeface="Arial" panose="020B0604020202020204" pitchFamily="34" charset="0"/>
                <a:cs typeface="Arial" panose="020B0604020202020204" pitchFamily="34" charset="0"/>
              </a:rPr>
              <a:t>bertanggung</a:t>
            </a:r>
            <a:r>
              <a:rPr lang="en-ID" sz="1300" b="1" dirty="0">
                <a:solidFill>
                  <a:srgbClr val="000000"/>
                </a:solidFill>
                <a:latin typeface="Arial" panose="020B0604020202020204" pitchFamily="34" charset="0"/>
                <a:cs typeface="Arial" panose="020B0604020202020204" pitchFamily="34" charset="0"/>
              </a:rPr>
              <a:t> </a:t>
            </a:r>
            <a:r>
              <a:rPr lang="en-ID" sz="1300" b="1" dirty="0" err="1">
                <a:solidFill>
                  <a:srgbClr val="000000"/>
                </a:solidFill>
                <a:latin typeface="Arial" panose="020B0604020202020204" pitchFamily="34" charset="0"/>
                <a:cs typeface="Arial" panose="020B0604020202020204" pitchFamily="34" charset="0"/>
              </a:rPr>
              <a:t>jawab</a:t>
            </a:r>
            <a:r>
              <a:rPr lang="en-ID" sz="1300" b="1" dirty="0">
                <a:solidFill>
                  <a:srgbClr val="000000"/>
                </a:solidFill>
                <a:latin typeface="Arial" panose="020B0604020202020204" pitchFamily="34" charset="0"/>
                <a:cs typeface="Arial" panose="020B0604020202020204" pitchFamily="34" charset="0"/>
              </a:rPr>
              <a:t> </a:t>
            </a:r>
            <a:r>
              <a:rPr lang="en-ID" sz="1300" b="1" dirty="0" err="1">
                <a:solidFill>
                  <a:srgbClr val="000000"/>
                </a:solidFill>
                <a:latin typeface="Arial" panose="020B0604020202020204" pitchFamily="34" charset="0"/>
                <a:cs typeface="Arial" panose="020B0604020202020204" pitchFamily="34" charset="0"/>
              </a:rPr>
              <a:t>kepada</a:t>
            </a:r>
            <a:r>
              <a:rPr lang="en-ID" sz="1300" b="1" dirty="0">
                <a:solidFill>
                  <a:srgbClr val="000000"/>
                </a:solidFill>
                <a:latin typeface="Arial" panose="020B0604020202020204" pitchFamily="34" charset="0"/>
                <a:cs typeface="Arial" panose="020B0604020202020204" pitchFamily="34" charset="0"/>
              </a:rPr>
              <a:t> </a:t>
            </a:r>
            <a:r>
              <a:rPr lang="en-ID" sz="1300" b="1" dirty="0" err="1">
                <a:solidFill>
                  <a:srgbClr val="000000"/>
                </a:solidFill>
                <a:latin typeface="Arial" panose="020B0604020202020204" pitchFamily="34" charset="0"/>
                <a:cs typeface="Arial" panose="020B0604020202020204" pitchFamily="34" charset="0"/>
              </a:rPr>
              <a:t>Bendahara</a:t>
            </a:r>
            <a:r>
              <a:rPr lang="en-ID" sz="1300" b="1" dirty="0">
                <a:solidFill>
                  <a:srgbClr val="000000"/>
                </a:solidFill>
                <a:latin typeface="Arial" panose="020B0604020202020204" pitchFamily="34" charset="0"/>
                <a:cs typeface="Arial" panose="020B0604020202020204" pitchFamily="34" charset="0"/>
              </a:rPr>
              <a:t> </a:t>
            </a:r>
            <a:r>
              <a:rPr lang="en-ID" sz="1300" b="1" dirty="0" err="1">
                <a:solidFill>
                  <a:srgbClr val="000000"/>
                </a:solidFill>
                <a:latin typeface="Arial" panose="020B0604020202020204" pitchFamily="34" charset="0"/>
                <a:cs typeface="Arial" panose="020B0604020202020204" pitchFamily="34" charset="0"/>
              </a:rPr>
              <a:t>Pengeluaran</a:t>
            </a:r>
            <a:r>
              <a:rPr lang="en-ID" sz="1300" b="1" dirty="0">
                <a:solidFill>
                  <a:srgbClr val="000000"/>
                </a:solidFill>
                <a:latin typeface="Arial" panose="020B0604020202020204" pitchFamily="34" charset="0"/>
                <a:cs typeface="Arial" panose="020B0604020202020204" pitchFamily="34" charset="0"/>
              </a:rPr>
              <a:t>. </a:t>
            </a:r>
            <a:endParaRPr lang="en-ID" sz="1300" b="1" dirty="0">
              <a:solidFill>
                <a:srgbClr val="000000"/>
              </a:solidFill>
              <a:latin typeface="Arial" panose="020B0604020202020204" pitchFamily="34" charset="0"/>
              <a:cs typeface="Arial" panose="020B0604020202020204" pitchFamily="34" charset="0"/>
            </a:endParaRPr>
          </a:p>
          <a:p>
            <a:pPr algn="just">
              <a:lnSpc>
                <a:spcPct val="120000"/>
              </a:lnSpc>
              <a:spcBef>
                <a:spcPct val="0"/>
              </a:spcBef>
            </a:pPr>
            <a:endParaRPr lang="en-US" sz="1300" b="1" dirty="0">
              <a:latin typeface="Arial" panose="020B0604020202020204" pitchFamily="34" charset="0"/>
              <a:cs typeface="Arial" panose="020B0604020202020204" pitchFamily="34" charset="0"/>
            </a:endParaRPr>
          </a:p>
        </p:txBody>
      </p:sp>
    </p:spTree>
  </p:cSld>
  <p:clrMapOvr>
    <a:masterClrMapping/>
  </p:clrMapOvr>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4"/>
          <p:cNvSpPr>
            <a:spLocks noChangeArrowheads="1"/>
          </p:cNvSpPr>
          <p:nvPr/>
        </p:nvSpPr>
        <p:spPr bwMode="auto">
          <a:xfrm>
            <a:off x="2590800" y="3733800"/>
            <a:ext cx="1524000" cy="914400"/>
          </a:xfrm>
          <a:prstGeom prst="rect">
            <a:avLst/>
          </a:prstGeom>
          <a:solidFill>
            <a:srgbClr val="CCFFCC"/>
          </a:solidFill>
          <a:ln w="25400" algn="ctr">
            <a:solidFill>
              <a:srgbClr val="FF0000"/>
            </a:solidFill>
            <a:round/>
          </a:ln>
        </p:spPr>
        <p:txBody>
          <a:bodyPr anchor="ctr" anchorCtr="1"/>
          <a:lstStyle/>
          <a:p>
            <a:pPr algn="ctr" eaLnBrk="0" fontAlgn="base" hangingPunct="0">
              <a:spcBef>
                <a:spcPct val="45000"/>
              </a:spcBef>
              <a:spcAft>
                <a:spcPct val="0"/>
              </a:spcAft>
            </a:pPr>
            <a:r>
              <a:rPr lang="en-US" sz="1600" dirty="0" err="1">
                <a:solidFill>
                  <a:srgbClr val="000066"/>
                </a:solidFill>
                <a:latin typeface="Albertus" pitchFamily="34" charset="0"/>
              </a:rPr>
              <a:t>Menyusun</a:t>
            </a:r>
            <a:r>
              <a:rPr lang="en-US" sz="1600" dirty="0">
                <a:solidFill>
                  <a:srgbClr val="000066"/>
                </a:solidFill>
                <a:latin typeface="Albertus" pitchFamily="34" charset="0"/>
              </a:rPr>
              <a:t> </a:t>
            </a:r>
            <a:endParaRPr lang="en-US" sz="1600" dirty="0">
              <a:solidFill>
                <a:srgbClr val="000066"/>
              </a:solidFill>
              <a:latin typeface="Albertus" pitchFamily="34" charset="0"/>
            </a:endParaRPr>
          </a:p>
          <a:p>
            <a:pPr algn="ctr" eaLnBrk="0" fontAlgn="base" hangingPunct="0">
              <a:spcBef>
                <a:spcPct val="45000"/>
              </a:spcBef>
              <a:spcAft>
                <a:spcPct val="0"/>
              </a:spcAft>
            </a:pPr>
            <a:r>
              <a:rPr lang="en-US" sz="1600" dirty="0">
                <a:solidFill>
                  <a:srgbClr val="000066"/>
                </a:solidFill>
                <a:latin typeface="Albertus" pitchFamily="34" charset="0"/>
              </a:rPr>
              <a:t>LPJ- TU</a:t>
            </a:r>
            <a:endParaRPr lang="en-US" sz="1600" dirty="0">
              <a:solidFill>
                <a:srgbClr val="000066"/>
              </a:solidFill>
              <a:latin typeface="Albertus" pitchFamily="34" charset="0"/>
            </a:endParaRPr>
          </a:p>
        </p:txBody>
      </p:sp>
      <p:sp>
        <p:nvSpPr>
          <p:cNvPr id="27651" name="Snip Single Corner Rectangle 5"/>
          <p:cNvSpPr>
            <a:spLocks noChangeArrowheads="1"/>
          </p:cNvSpPr>
          <p:nvPr/>
        </p:nvSpPr>
        <p:spPr bwMode="auto">
          <a:xfrm>
            <a:off x="838200" y="2362200"/>
            <a:ext cx="1676400" cy="914400"/>
          </a:xfrm>
          <a:custGeom>
            <a:avLst/>
            <a:gdLst>
              <a:gd name="T0" fmla="*/ 1967442 w 1676400"/>
              <a:gd name="T1" fmla="*/ 457200 h 914400"/>
              <a:gd name="T2" fmla="*/ 983721 w 1676400"/>
              <a:gd name="T3" fmla="*/ 914400 h 914400"/>
              <a:gd name="T4" fmla="*/ 0 w 1676400"/>
              <a:gd name="T5" fmla="*/ 457200 h 914400"/>
              <a:gd name="T6" fmla="*/ 983721 w 1676400"/>
              <a:gd name="T7" fmla="*/ 0 h 914400"/>
              <a:gd name="T8" fmla="*/ 0 60000 65536"/>
              <a:gd name="T9" fmla="*/ 5898240 60000 65536"/>
              <a:gd name="T10" fmla="*/ 11796480 60000 65536"/>
              <a:gd name="T11" fmla="*/ 17694720 60000 65536"/>
              <a:gd name="T12" fmla="*/ 0 w 1676400"/>
              <a:gd name="T13" fmla="*/ 166256 h 914400"/>
              <a:gd name="T14" fmla="*/ 1510143 w 1676400"/>
              <a:gd name="T15" fmla="*/ 914400 h 914400"/>
            </a:gdLst>
            <a:ahLst/>
            <a:cxnLst>
              <a:cxn ang="T8">
                <a:pos x="T0" y="T1"/>
              </a:cxn>
              <a:cxn ang="T9">
                <a:pos x="T2" y="T3"/>
              </a:cxn>
              <a:cxn ang="T10">
                <a:pos x="T4" y="T5"/>
              </a:cxn>
              <a:cxn ang="T11">
                <a:pos x="T6" y="T7"/>
              </a:cxn>
            </a:cxnLst>
            <a:rect l="T12" t="T13" r="T14" b="T15"/>
            <a:pathLst>
              <a:path w="1676400" h="914400">
                <a:moveTo>
                  <a:pt x="0" y="0"/>
                </a:moveTo>
                <a:lnTo>
                  <a:pt x="1343888" y="0"/>
                </a:lnTo>
                <a:lnTo>
                  <a:pt x="1676400" y="332512"/>
                </a:lnTo>
                <a:lnTo>
                  <a:pt x="1676400" y="914400"/>
                </a:lnTo>
                <a:lnTo>
                  <a:pt x="0" y="914400"/>
                </a:lnTo>
                <a:close/>
              </a:path>
            </a:pathLst>
          </a:custGeom>
          <a:solidFill>
            <a:srgbClr val="CCFFCC"/>
          </a:solidFill>
          <a:ln w="25400" algn="ctr">
            <a:solidFill>
              <a:srgbClr val="FF0000"/>
            </a:solidFill>
            <a:round/>
          </a:ln>
        </p:spPr>
        <p:txBody>
          <a:bodyPr anchor="ctr" anchorCtr="1"/>
          <a:lstStyle/>
          <a:p>
            <a:pPr algn="ctr" eaLnBrk="0" fontAlgn="base" hangingPunct="0">
              <a:spcBef>
                <a:spcPct val="45000"/>
              </a:spcBef>
              <a:spcAft>
                <a:spcPct val="0"/>
              </a:spcAft>
            </a:pPr>
            <a:r>
              <a:rPr lang="en-US" sz="1600" dirty="0" err="1">
                <a:solidFill>
                  <a:srgbClr val="000066"/>
                </a:solidFill>
                <a:latin typeface="Albertus" pitchFamily="34" charset="0"/>
              </a:rPr>
              <a:t>Bukti-bukti</a:t>
            </a:r>
            <a:r>
              <a:rPr lang="en-US" sz="1600" dirty="0">
                <a:solidFill>
                  <a:srgbClr val="000066"/>
                </a:solidFill>
                <a:latin typeface="Albertus" pitchFamily="34" charset="0"/>
              </a:rPr>
              <a:t> yang </a:t>
            </a:r>
            <a:r>
              <a:rPr lang="en-US" sz="1600" dirty="0" err="1">
                <a:solidFill>
                  <a:srgbClr val="000066"/>
                </a:solidFill>
                <a:latin typeface="Albertus" pitchFamily="34" charset="0"/>
              </a:rPr>
              <a:t>sah</a:t>
            </a:r>
            <a:r>
              <a:rPr lang="en-US" sz="1600" dirty="0">
                <a:solidFill>
                  <a:srgbClr val="000066"/>
                </a:solidFill>
                <a:latin typeface="Albertus" pitchFamily="34" charset="0"/>
              </a:rPr>
              <a:t> </a:t>
            </a:r>
            <a:r>
              <a:rPr lang="en-US" sz="1600" dirty="0" err="1">
                <a:solidFill>
                  <a:srgbClr val="000066"/>
                </a:solidFill>
                <a:latin typeface="Albertus" pitchFamily="34" charset="0"/>
              </a:rPr>
              <a:t>Belanja</a:t>
            </a:r>
            <a:r>
              <a:rPr lang="en-US" sz="1600" dirty="0">
                <a:solidFill>
                  <a:srgbClr val="000066"/>
                </a:solidFill>
                <a:latin typeface="Albertus" pitchFamily="34" charset="0"/>
              </a:rPr>
              <a:t> TU</a:t>
            </a:r>
            <a:endParaRPr lang="en-US" dirty="0">
              <a:solidFill>
                <a:srgbClr val="000066"/>
              </a:solidFill>
              <a:latin typeface="Albertus" pitchFamily="34" charset="0"/>
            </a:endParaRPr>
          </a:p>
        </p:txBody>
      </p:sp>
      <p:sp>
        <p:nvSpPr>
          <p:cNvPr id="27652" name="Snip Single Corner Rectangle 11"/>
          <p:cNvSpPr>
            <a:spLocks noChangeArrowheads="1"/>
          </p:cNvSpPr>
          <p:nvPr/>
        </p:nvSpPr>
        <p:spPr bwMode="auto">
          <a:xfrm>
            <a:off x="838200" y="5105400"/>
            <a:ext cx="1676400" cy="914400"/>
          </a:xfrm>
          <a:custGeom>
            <a:avLst/>
            <a:gdLst>
              <a:gd name="T0" fmla="*/ 1967442 w 1676400"/>
              <a:gd name="T1" fmla="*/ 457200 h 914400"/>
              <a:gd name="T2" fmla="*/ 983721 w 1676400"/>
              <a:gd name="T3" fmla="*/ 914400 h 914400"/>
              <a:gd name="T4" fmla="*/ 0 w 1676400"/>
              <a:gd name="T5" fmla="*/ 457200 h 914400"/>
              <a:gd name="T6" fmla="*/ 983721 w 1676400"/>
              <a:gd name="T7" fmla="*/ 0 h 914400"/>
              <a:gd name="T8" fmla="*/ 0 60000 65536"/>
              <a:gd name="T9" fmla="*/ 5898240 60000 65536"/>
              <a:gd name="T10" fmla="*/ 11796480 60000 65536"/>
              <a:gd name="T11" fmla="*/ 17694720 60000 65536"/>
              <a:gd name="T12" fmla="*/ 0 w 1676400"/>
              <a:gd name="T13" fmla="*/ 166256 h 914400"/>
              <a:gd name="T14" fmla="*/ 1510143 w 1676400"/>
              <a:gd name="T15" fmla="*/ 914400 h 914400"/>
            </a:gdLst>
            <a:ahLst/>
            <a:cxnLst>
              <a:cxn ang="T8">
                <a:pos x="T0" y="T1"/>
              </a:cxn>
              <a:cxn ang="T9">
                <a:pos x="T2" y="T3"/>
              </a:cxn>
              <a:cxn ang="T10">
                <a:pos x="T4" y="T5"/>
              </a:cxn>
              <a:cxn ang="T11">
                <a:pos x="T6" y="T7"/>
              </a:cxn>
            </a:cxnLst>
            <a:rect l="T12" t="T13" r="T14" b="T15"/>
            <a:pathLst>
              <a:path w="1676400" h="914400">
                <a:moveTo>
                  <a:pt x="0" y="0"/>
                </a:moveTo>
                <a:lnTo>
                  <a:pt x="1343888" y="0"/>
                </a:lnTo>
                <a:lnTo>
                  <a:pt x="1676400" y="332512"/>
                </a:lnTo>
                <a:lnTo>
                  <a:pt x="1676400" y="914400"/>
                </a:lnTo>
                <a:lnTo>
                  <a:pt x="0" y="914400"/>
                </a:lnTo>
                <a:close/>
              </a:path>
            </a:pathLst>
          </a:custGeom>
          <a:solidFill>
            <a:srgbClr val="CCFFCC"/>
          </a:solidFill>
          <a:ln w="25400" algn="ctr">
            <a:solidFill>
              <a:srgbClr val="FF0000"/>
            </a:solidFill>
            <a:round/>
          </a:ln>
        </p:spPr>
        <p:txBody>
          <a:bodyPr anchor="ctr" anchorCtr="1"/>
          <a:lstStyle/>
          <a:p>
            <a:pPr algn="ctr" eaLnBrk="0" fontAlgn="base" hangingPunct="0">
              <a:spcBef>
                <a:spcPct val="45000"/>
              </a:spcBef>
              <a:spcAft>
                <a:spcPct val="0"/>
              </a:spcAft>
            </a:pPr>
            <a:r>
              <a:rPr lang="en-US" sz="1600">
                <a:solidFill>
                  <a:srgbClr val="000066"/>
                </a:solidFill>
                <a:latin typeface="Albertus" pitchFamily="34" charset="0"/>
              </a:rPr>
              <a:t>STS (Apabila ada kelebihan TU)</a:t>
            </a:r>
            <a:endParaRPr lang="en-US" sz="1600">
              <a:solidFill>
                <a:srgbClr val="000066"/>
              </a:solidFill>
              <a:latin typeface="Albertus" pitchFamily="34" charset="0"/>
            </a:endParaRPr>
          </a:p>
        </p:txBody>
      </p:sp>
      <p:sp>
        <p:nvSpPr>
          <p:cNvPr id="27653" name="Bent-Up Arrow 15"/>
          <p:cNvSpPr>
            <a:spLocks noChangeArrowheads="1"/>
          </p:cNvSpPr>
          <p:nvPr/>
        </p:nvSpPr>
        <p:spPr bwMode="auto">
          <a:xfrm rot="5400000">
            <a:off x="1428750" y="3295657"/>
            <a:ext cx="838200" cy="952500"/>
          </a:xfrm>
          <a:custGeom>
            <a:avLst/>
            <a:gdLst>
              <a:gd name="T0" fmla="*/ 628650 w 838200"/>
              <a:gd name="T1" fmla="*/ 0 h 952500"/>
              <a:gd name="T2" fmla="*/ 419100 w 838200"/>
              <a:gd name="T3" fmla="*/ 245931 h 952500"/>
              <a:gd name="T4" fmla="*/ 0 w 838200"/>
              <a:gd name="T5" fmla="*/ 994900 h 952500"/>
              <a:gd name="T6" fmla="*/ 366713 w 838200"/>
              <a:gd name="T7" fmla="*/ 1117865 h 952500"/>
              <a:gd name="T8" fmla="*/ 733425 w 838200"/>
              <a:gd name="T9" fmla="*/ 681898 h 952500"/>
              <a:gd name="T10" fmla="*/ 838200 w 838200"/>
              <a:gd name="T11" fmla="*/ 245931 h 952500"/>
              <a:gd name="T12" fmla="*/ 17694720 60000 65536"/>
              <a:gd name="T13" fmla="*/ 11796480 60000 65536"/>
              <a:gd name="T14" fmla="*/ 11796480 60000 65536"/>
              <a:gd name="T15" fmla="*/ 5898240 60000 65536"/>
              <a:gd name="T16" fmla="*/ 0 60000 65536"/>
              <a:gd name="T17" fmla="*/ 0 60000 65536"/>
              <a:gd name="T18" fmla="*/ 0 w 838200"/>
              <a:gd name="T19" fmla="*/ 742950 h 952500"/>
              <a:gd name="T20" fmla="*/ 733425 w 838200"/>
              <a:gd name="T21" fmla="*/ 952500 h 952500"/>
            </a:gdLst>
            <a:ahLst/>
            <a:cxnLst>
              <a:cxn ang="T12">
                <a:pos x="T0" y="T1"/>
              </a:cxn>
              <a:cxn ang="T13">
                <a:pos x="T2" y="T3"/>
              </a:cxn>
              <a:cxn ang="T14">
                <a:pos x="T4" y="T5"/>
              </a:cxn>
              <a:cxn ang="T15">
                <a:pos x="T6" y="T7"/>
              </a:cxn>
              <a:cxn ang="T16">
                <a:pos x="T8" y="T9"/>
              </a:cxn>
              <a:cxn ang="T17">
                <a:pos x="T10" y="T11"/>
              </a:cxn>
            </a:cxnLst>
            <a:rect l="T18" t="T19" r="T20" b="T21"/>
            <a:pathLst>
              <a:path w="838200" h="952500">
                <a:moveTo>
                  <a:pt x="0" y="742950"/>
                </a:moveTo>
                <a:lnTo>
                  <a:pt x="523875" y="742950"/>
                </a:lnTo>
                <a:lnTo>
                  <a:pt x="523875" y="209550"/>
                </a:lnTo>
                <a:lnTo>
                  <a:pt x="419100" y="209550"/>
                </a:lnTo>
                <a:lnTo>
                  <a:pt x="628650" y="0"/>
                </a:lnTo>
                <a:lnTo>
                  <a:pt x="838200" y="209550"/>
                </a:lnTo>
                <a:lnTo>
                  <a:pt x="733425" y="209550"/>
                </a:lnTo>
                <a:lnTo>
                  <a:pt x="733425" y="952500"/>
                </a:lnTo>
                <a:lnTo>
                  <a:pt x="0" y="952500"/>
                </a:lnTo>
                <a:close/>
              </a:path>
            </a:pathLst>
          </a:custGeom>
          <a:solidFill>
            <a:srgbClr val="000090"/>
          </a:solidFill>
          <a:ln w="22225" algn="ctr">
            <a:solidFill>
              <a:srgbClr val="FFFF00"/>
            </a:solidFill>
            <a:round/>
          </a:ln>
          <a:effectLst>
            <a:prstShdw prst="shdw17" dist="17961" dir="2700000">
              <a:srgbClr val="999900"/>
            </a:prstShdw>
          </a:effectLst>
        </p:spPr>
        <p:txBody>
          <a:bodyPr rot="10800000" vert="eaVert" anchor="ctr"/>
          <a:lstStyle/>
          <a:p>
            <a:pPr algn="ctr" fontAlgn="base">
              <a:spcBef>
                <a:spcPct val="0"/>
              </a:spcBef>
              <a:spcAft>
                <a:spcPct val="0"/>
              </a:spcAft>
            </a:pPr>
            <a:endParaRPr lang="id-ID" dirty="0">
              <a:solidFill>
                <a:srgbClr val="FFFFFF"/>
              </a:solidFill>
              <a:latin typeface="Albertus" pitchFamily="34" charset="0"/>
            </a:endParaRPr>
          </a:p>
        </p:txBody>
      </p:sp>
      <p:sp>
        <p:nvSpPr>
          <p:cNvPr id="27654" name="Bent-Up Arrow 16"/>
          <p:cNvSpPr>
            <a:spLocks noChangeArrowheads="1"/>
          </p:cNvSpPr>
          <p:nvPr/>
        </p:nvSpPr>
        <p:spPr bwMode="auto">
          <a:xfrm rot="5400000" flipH="1">
            <a:off x="1428750" y="4133860"/>
            <a:ext cx="838200" cy="952500"/>
          </a:xfrm>
          <a:custGeom>
            <a:avLst/>
            <a:gdLst>
              <a:gd name="T0" fmla="*/ 628650 w 838200"/>
              <a:gd name="T1" fmla="*/ 0 h 952500"/>
              <a:gd name="T2" fmla="*/ 419100 w 838200"/>
              <a:gd name="T3" fmla="*/ 245931 h 952500"/>
              <a:gd name="T4" fmla="*/ 0 w 838200"/>
              <a:gd name="T5" fmla="*/ 994900 h 952500"/>
              <a:gd name="T6" fmla="*/ 366713 w 838200"/>
              <a:gd name="T7" fmla="*/ 1117865 h 952500"/>
              <a:gd name="T8" fmla="*/ 733425 w 838200"/>
              <a:gd name="T9" fmla="*/ 681898 h 952500"/>
              <a:gd name="T10" fmla="*/ 838200 w 838200"/>
              <a:gd name="T11" fmla="*/ 245931 h 952500"/>
              <a:gd name="T12" fmla="*/ 17694720 60000 65536"/>
              <a:gd name="T13" fmla="*/ 11796480 60000 65536"/>
              <a:gd name="T14" fmla="*/ 11796480 60000 65536"/>
              <a:gd name="T15" fmla="*/ 5898240 60000 65536"/>
              <a:gd name="T16" fmla="*/ 0 60000 65536"/>
              <a:gd name="T17" fmla="*/ 0 60000 65536"/>
              <a:gd name="T18" fmla="*/ 0 w 838200"/>
              <a:gd name="T19" fmla="*/ 742950 h 952500"/>
              <a:gd name="T20" fmla="*/ 733425 w 838200"/>
              <a:gd name="T21" fmla="*/ 952500 h 952500"/>
            </a:gdLst>
            <a:ahLst/>
            <a:cxnLst>
              <a:cxn ang="T12">
                <a:pos x="T0" y="T1"/>
              </a:cxn>
              <a:cxn ang="T13">
                <a:pos x="T2" y="T3"/>
              </a:cxn>
              <a:cxn ang="T14">
                <a:pos x="T4" y="T5"/>
              </a:cxn>
              <a:cxn ang="T15">
                <a:pos x="T6" y="T7"/>
              </a:cxn>
              <a:cxn ang="T16">
                <a:pos x="T8" y="T9"/>
              </a:cxn>
              <a:cxn ang="T17">
                <a:pos x="T10" y="T11"/>
              </a:cxn>
            </a:cxnLst>
            <a:rect l="T18" t="T19" r="T20" b="T21"/>
            <a:pathLst>
              <a:path w="838200" h="952500">
                <a:moveTo>
                  <a:pt x="0" y="742950"/>
                </a:moveTo>
                <a:lnTo>
                  <a:pt x="523875" y="742950"/>
                </a:lnTo>
                <a:lnTo>
                  <a:pt x="523875" y="209550"/>
                </a:lnTo>
                <a:lnTo>
                  <a:pt x="419100" y="209550"/>
                </a:lnTo>
                <a:lnTo>
                  <a:pt x="628650" y="0"/>
                </a:lnTo>
                <a:lnTo>
                  <a:pt x="838200" y="209550"/>
                </a:lnTo>
                <a:lnTo>
                  <a:pt x="733425" y="209550"/>
                </a:lnTo>
                <a:lnTo>
                  <a:pt x="733425" y="952500"/>
                </a:lnTo>
                <a:lnTo>
                  <a:pt x="0" y="952500"/>
                </a:lnTo>
                <a:close/>
              </a:path>
            </a:pathLst>
          </a:custGeom>
          <a:solidFill>
            <a:srgbClr val="000090"/>
          </a:solidFill>
          <a:ln w="22225" algn="ctr">
            <a:solidFill>
              <a:srgbClr val="FFFF00"/>
            </a:solidFill>
            <a:round/>
          </a:ln>
          <a:effectLst>
            <a:prstShdw prst="shdw17" dist="17961" dir="2700000">
              <a:srgbClr val="999900"/>
            </a:prstShdw>
          </a:effectLst>
        </p:spPr>
        <p:txBody>
          <a:bodyPr rot="10800000" vert="eaVert" anchor="ctr"/>
          <a:lstStyle/>
          <a:p>
            <a:pPr algn="ctr" fontAlgn="base">
              <a:spcBef>
                <a:spcPct val="0"/>
              </a:spcBef>
              <a:spcAft>
                <a:spcPct val="0"/>
              </a:spcAft>
            </a:pPr>
            <a:endParaRPr lang="id-ID">
              <a:solidFill>
                <a:srgbClr val="FFFFFF"/>
              </a:solidFill>
              <a:latin typeface="Albertus" pitchFamily="34" charset="0"/>
            </a:endParaRPr>
          </a:p>
        </p:txBody>
      </p:sp>
      <p:sp>
        <p:nvSpPr>
          <p:cNvPr id="27655" name="Right Arrow 18"/>
          <p:cNvSpPr>
            <a:spLocks noChangeArrowheads="1"/>
          </p:cNvSpPr>
          <p:nvPr/>
        </p:nvSpPr>
        <p:spPr bwMode="auto">
          <a:xfrm>
            <a:off x="4343400" y="3810000"/>
            <a:ext cx="304800" cy="685800"/>
          </a:xfrm>
          <a:prstGeom prst="rightArrow">
            <a:avLst>
              <a:gd name="adj1" fmla="val 50000"/>
              <a:gd name="adj2" fmla="val 50000"/>
            </a:avLst>
          </a:prstGeom>
          <a:solidFill>
            <a:srgbClr val="000090"/>
          </a:solidFill>
          <a:ln w="22225" algn="ctr">
            <a:solidFill>
              <a:srgbClr val="FFFF00"/>
            </a:solidFill>
            <a:round/>
          </a:ln>
          <a:effectLst>
            <a:prstShdw prst="shdw17" dist="17961" dir="2700000">
              <a:srgbClr val="999900"/>
            </a:prstShdw>
          </a:effectLst>
        </p:spPr>
        <p:txBody>
          <a:bodyPr anchor="ctr"/>
          <a:lstStyle/>
          <a:p>
            <a:pPr algn="ctr" fontAlgn="base">
              <a:spcBef>
                <a:spcPct val="0"/>
              </a:spcBef>
              <a:spcAft>
                <a:spcPct val="0"/>
              </a:spcAft>
            </a:pPr>
            <a:endParaRPr lang="id-ID">
              <a:solidFill>
                <a:srgbClr val="FFFFFF"/>
              </a:solidFill>
              <a:latin typeface="Albertus" pitchFamily="34" charset="0"/>
            </a:endParaRPr>
          </a:p>
        </p:txBody>
      </p:sp>
      <p:sp>
        <p:nvSpPr>
          <p:cNvPr id="27656" name="Rectangle 20"/>
          <p:cNvSpPr>
            <a:spLocks noChangeArrowheads="1"/>
          </p:cNvSpPr>
          <p:nvPr/>
        </p:nvSpPr>
        <p:spPr bwMode="auto">
          <a:xfrm>
            <a:off x="7086600" y="3733800"/>
            <a:ext cx="1524000" cy="914400"/>
          </a:xfrm>
          <a:prstGeom prst="rect">
            <a:avLst/>
          </a:prstGeom>
          <a:solidFill>
            <a:srgbClr val="CCFFCC"/>
          </a:solidFill>
          <a:ln w="25400" algn="ctr">
            <a:solidFill>
              <a:srgbClr val="FF0000"/>
            </a:solidFill>
            <a:round/>
          </a:ln>
        </p:spPr>
        <p:txBody>
          <a:bodyPr anchor="ctr" anchorCtr="1"/>
          <a:lstStyle/>
          <a:p>
            <a:pPr algn="ctr" eaLnBrk="0" fontAlgn="base" hangingPunct="0">
              <a:spcBef>
                <a:spcPct val="45000"/>
              </a:spcBef>
              <a:spcAft>
                <a:spcPct val="0"/>
              </a:spcAft>
            </a:pPr>
            <a:r>
              <a:rPr lang="en-US" sz="1600">
                <a:solidFill>
                  <a:srgbClr val="000066"/>
                </a:solidFill>
                <a:latin typeface="Albertus" pitchFamily="34" charset="0"/>
              </a:rPr>
              <a:t>Verifikasi oleh PPK dan Pengesahan oleh PA</a:t>
            </a:r>
            <a:endParaRPr lang="en-US" sz="1600">
              <a:solidFill>
                <a:srgbClr val="000066"/>
              </a:solidFill>
              <a:latin typeface="Albertus" pitchFamily="34" charset="0"/>
            </a:endParaRPr>
          </a:p>
        </p:txBody>
      </p:sp>
      <p:sp>
        <p:nvSpPr>
          <p:cNvPr id="27657" name="Right Arrow 21"/>
          <p:cNvSpPr>
            <a:spLocks noChangeArrowheads="1"/>
          </p:cNvSpPr>
          <p:nvPr/>
        </p:nvSpPr>
        <p:spPr bwMode="auto">
          <a:xfrm>
            <a:off x="6629400" y="3810000"/>
            <a:ext cx="304800" cy="685800"/>
          </a:xfrm>
          <a:prstGeom prst="rightArrow">
            <a:avLst>
              <a:gd name="adj1" fmla="val 50000"/>
              <a:gd name="adj2" fmla="val 50000"/>
            </a:avLst>
          </a:prstGeom>
          <a:solidFill>
            <a:srgbClr val="000090"/>
          </a:solidFill>
          <a:ln w="22225" algn="ctr">
            <a:solidFill>
              <a:srgbClr val="FFFF00"/>
            </a:solidFill>
            <a:round/>
          </a:ln>
          <a:effectLst>
            <a:prstShdw prst="shdw17" dist="17961" dir="2700000">
              <a:srgbClr val="999900"/>
            </a:prstShdw>
          </a:effectLst>
        </p:spPr>
        <p:txBody>
          <a:bodyPr anchor="ctr"/>
          <a:lstStyle/>
          <a:p>
            <a:pPr algn="ctr" fontAlgn="base">
              <a:spcBef>
                <a:spcPct val="0"/>
              </a:spcBef>
              <a:spcAft>
                <a:spcPct val="0"/>
              </a:spcAft>
            </a:pPr>
            <a:endParaRPr lang="id-ID">
              <a:solidFill>
                <a:srgbClr val="FFFFFF"/>
              </a:solidFill>
              <a:latin typeface="Albertus" pitchFamily="34" charset="0"/>
            </a:endParaRPr>
          </a:p>
        </p:txBody>
      </p:sp>
      <p:sp>
        <p:nvSpPr>
          <p:cNvPr id="27658" name="Snip Single Corner Rectangle 22"/>
          <p:cNvSpPr>
            <a:spLocks noChangeArrowheads="1"/>
          </p:cNvSpPr>
          <p:nvPr/>
        </p:nvSpPr>
        <p:spPr bwMode="auto">
          <a:xfrm>
            <a:off x="7190645" y="5734050"/>
            <a:ext cx="1463919" cy="914400"/>
          </a:xfrm>
          <a:custGeom>
            <a:avLst/>
            <a:gdLst>
              <a:gd name="T0" fmla="*/ 1500308 w 1676400"/>
              <a:gd name="T1" fmla="*/ 457200 h 914400"/>
              <a:gd name="T2" fmla="*/ 750154 w 1676400"/>
              <a:gd name="T3" fmla="*/ 914400 h 914400"/>
              <a:gd name="T4" fmla="*/ 0 w 1676400"/>
              <a:gd name="T5" fmla="*/ 457200 h 914400"/>
              <a:gd name="T6" fmla="*/ 750154 w 1676400"/>
              <a:gd name="T7" fmla="*/ 0 h 914400"/>
              <a:gd name="T8" fmla="*/ 0 60000 65536"/>
              <a:gd name="T9" fmla="*/ 5898240 60000 65536"/>
              <a:gd name="T10" fmla="*/ 11796480 60000 65536"/>
              <a:gd name="T11" fmla="*/ 17694720 60000 65536"/>
              <a:gd name="T12" fmla="*/ 0 w 1676400"/>
              <a:gd name="T13" fmla="*/ 228600 h 914400"/>
              <a:gd name="T14" fmla="*/ 1447799 w 1676400"/>
              <a:gd name="T15" fmla="*/ 914400 h 914400"/>
            </a:gdLst>
            <a:ahLst/>
            <a:cxnLst>
              <a:cxn ang="T8">
                <a:pos x="T0" y="T1"/>
              </a:cxn>
              <a:cxn ang="T9">
                <a:pos x="T2" y="T3"/>
              </a:cxn>
              <a:cxn ang="T10">
                <a:pos x="T4" y="T5"/>
              </a:cxn>
              <a:cxn ang="T11">
                <a:pos x="T6" y="T7"/>
              </a:cxn>
            </a:cxnLst>
            <a:rect l="T12" t="T13" r="T14" b="T15"/>
            <a:pathLst>
              <a:path w="1676400" h="914400">
                <a:moveTo>
                  <a:pt x="0" y="0"/>
                </a:moveTo>
                <a:lnTo>
                  <a:pt x="1219200" y="0"/>
                </a:lnTo>
                <a:lnTo>
                  <a:pt x="1676400" y="457200"/>
                </a:lnTo>
                <a:lnTo>
                  <a:pt x="1676400" y="914400"/>
                </a:lnTo>
                <a:lnTo>
                  <a:pt x="0" y="914400"/>
                </a:lnTo>
                <a:close/>
              </a:path>
            </a:pathLst>
          </a:custGeom>
          <a:solidFill>
            <a:srgbClr val="CCFFCC"/>
          </a:solidFill>
          <a:ln w="25400" algn="ctr">
            <a:solidFill>
              <a:srgbClr val="FF0000"/>
            </a:solidFill>
            <a:miter lim="800000"/>
          </a:ln>
        </p:spPr>
        <p:txBody>
          <a:bodyPr anchor="ctr" anchorCtr="1"/>
          <a:lstStyle/>
          <a:p>
            <a:pPr algn="ctr" eaLnBrk="0" fontAlgn="base" hangingPunct="0">
              <a:spcBef>
                <a:spcPct val="45000"/>
              </a:spcBef>
              <a:spcAft>
                <a:spcPct val="0"/>
              </a:spcAft>
            </a:pPr>
            <a:r>
              <a:rPr lang="en-US" sz="1600" dirty="0">
                <a:solidFill>
                  <a:srgbClr val="000000"/>
                </a:solidFill>
                <a:latin typeface="Albertus" pitchFamily="34" charset="0"/>
              </a:rPr>
              <a:t>SPJ-TU</a:t>
            </a:r>
            <a:endParaRPr lang="en-US" sz="1600" dirty="0">
              <a:solidFill>
                <a:srgbClr val="000000"/>
              </a:solidFill>
              <a:latin typeface="Albertus" pitchFamily="34" charset="0"/>
            </a:endParaRPr>
          </a:p>
        </p:txBody>
      </p:sp>
      <p:sp>
        <p:nvSpPr>
          <p:cNvPr id="27659" name="Right Arrow 23"/>
          <p:cNvSpPr>
            <a:spLocks noChangeArrowheads="1"/>
          </p:cNvSpPr>
          <p:nvPr/>
        </p:nvSpPr>
        <p:spPr bwMode="auto">
          <a:xfrm rot="5400000">
            <a:off x="7620000" y="4724400"/>
            <a:ext cx="609600" cy="914400"/>
          </a:xfrm>
          <a:prstGeom prst="rightArrow">
            <a:avLst>
              <a:gd name="adj1" fmla="val 50000"/>
              <a:gd name="adj2" fmla="val 50000"/>
            </a:avLst>
          </a:prstGeom>
          <a:solidFill>
            <a:srgbClr val="000090"/>
          </a:solidFill>
          <a:ln w="22225" algn="ctr">
            <a:solidFill>
              <a:srgbClr val="FFFF00"/>
            </a:solidFill>
            <a:round/>
          </a:ln>
          <a:effectLst>
            <a:prstShdw prst="shdw17" dist="17961" dir="2700000">
              <a:srgbClr val="999900"/>
            </a:prstShdw>
          </a:effectLst>
        </p:spPr>
        <p:txBody>
          <a:bodyPr rot="10800000" vert="eaVert" anchor="ctr"/>
          <a:lstStyle/>
          <a:p>
            <a:pPr algn="ctr" fontAlgn="base">
              <a:spcBef>
                <a:spcPct val="0"/>
              </a:spcBef>
              <a:spcAft>
                <a:spcPct val="0"/>
              </a:spcAft>
            </a:pPr>
            <a:endParaRPr lang="id-ID">
              <a:solidFill>
                <a:srgbClr val="FFFFFF"/>
              </a:solidFill>
              <a:latin typeface="Albertus" pitchFamily="34" charset="0"/>
            </a:endParaRPr>
          </a:p>
        </p:txBody>
      </p:sp>
      <p:sp>
        <p:nvSpPr>
          <p:cNvPr id="27660" name="Snip Single Corner Rectangle 24"/>
          <p:cNvSpPr>
            <a:spLocks noChangeArrowheads="1"/>
          </p:cNvSpPr>
          <p:nvPr/>
        </p:nvSpPr>
        <p:spPr bwMode="auto">
          <a:xfrm>
            <a:off x="4800600" y="3733800"/>
            <a:ext cx="1676400" cy="914400"/>
          </a:xfrm>
          <a:custGeom>
            <a:avLst/>
            <a:gdLst>
              <a:gd name="T0" fmla="*/ 1967442 w 1676400"/>
              <a:gd name="T1" fmla="*/ 457200 h 914400"/>
              <a:gd name="T2" fmla="*/ 983721 w 1676400"/>
              <a:gd name="T3" fmla="*/ 914400 h 914400"/>
              <a:gd name="T4" fmla="*/ 0 w 1676400"/>
              <a:gd name="T5" fmla="*/ 457200 h 914400"/>
              <a:gd name="T6" fmla="*/ 983721 w 1676400"/>
              <a:gd name="T7" fmla="*/ 0 h 914400"/>
              <a:gd name="T8" fmla="*/ 0 60000 65536"/>
              <a:gd name="T9" fmla="*/ 5898240 60000 65536"/>
              <a:gd name="T10" fmla="*/ 11796480 60000 65536"/>
              <a:gd name="T11" fmla="*/ 17694720 60000 65536"/>
              <a:gd name="T12" fmla="*/ 0 w 1676400"/>
              <a:gd name="T13" fmla="*/ 166256 h 914400"/>
              <a:gd name="T14" fmla="*/ 1510143 w 1676400"/>
              <a:gd name="T15" fmla="*/ 914400 h 914400"/>
            </a:gdLst>
            <a:ahLst/>
            <a:cxnLst>
              <a:cxn ang="T8">
                <a:pos x="T0" y="T1"/>
              </a:cxn>
              <a:cxn ang="T9">
                <a:pos x="T2" y="T3"/>
              </a:cxn>
              <a:cxn ang="T10">
                <a:pos x="T4" y="T5"/>
              </a:cxn>
              <a:cxn ang="T11">
                <a:pos x="T6" y="T7"/>
              </a:cxn>
            </a:cxnLst>
            <a:rect l="T12" t="T13" r="T14" b="T15"/>
            <a:pathLst>
              <a:path w="1676400" h="914400">
                <a:moveTo>
                  <a:pt x="0" y="0"/>
                </a:moveTo>
                <a:lnTo>
                  <a:pt x="1343888" y="0"/>
                </a:lnTo>
                <a:lnTo>
                  <a:pt x="1676400" y="332512"/>
                </a:lnTo>
                <a:lnTo>
                  <a:pt x="1676400" y="914400"/>
                </a:lnTo>
                <a:lnTo>
                  <a:pt x="0" y="914400"/>
                </a:lnTo>
                <a:close/>
              </a:path>
            </a:pathLst>
          </a:custGeom>
          <a:solidFill>
            <a:srgbClr val="CCFFCC"/>
          </a:solidFill>
          <a:ln w="25400" algn="ctr">
            <a:solidFill>
              <a:srgbClr val="FF0000"/>
            </a:solidFill>
            <a:round/>
          </a:ln>
        </p:spPr>
        <p:txBody>
          <a:bodyPr anchor="ctr" anchorCtr="1"/>
          <a:lstStyle/>
          <a:p>
            <a:pPr algn="ctr" eaLnBrk="0" fontAlgn="base" hangingPunct="0">
              <a:spcBef>
                <a:spcPct val="45000"/>
              </a:spcBef>
              <a:spcAft>
                <a:spcPct val="0"/>
              </a:spcAft>
            </a:pPr>
            <a:r>
              <a:rPr lang="en-US" sz="1600">
                <a:solidFill>
                  <a:srgbClr val="000066"/>
                </a:solidFill>
                <a:latin typeface="Albertus" pitchFamily="34" charset="0"/>
              </a:rPr>
              <a:t>Draft </a:t>
            </a:r>
            <a:endParaRPr lang="en-US" sz="1600">
              <a:solidFill>
                <a:srgbClr val="000066"/>
              </a:solidFill>
              <a:latin typeface="Albertus" pitchFamily="34" charset="0"/>
            </a:endParaRPr>
          </a:p>
          <a:p>
            <a:pPr algn="ctr" eaLnBrk="0" fontAlgn="base" hangingPunct="0">
              <a:spcBef>
                <a:spcPct val="45000"/>
              </a:spcBef>
              <a:spcAft>
                <a:spcPct val="0"/>
              </a:spcAft>
            </a:pPr>
            <a:r>
              <a:rPr lang="en-US" sz="1600">
                <a:solidFill>
                  <a:srgbClr val="000066"/>
                </a:solidFill>
                <a:latin typeface="Albertus" pitchFamily="34" charset="0"/>
              </a:rPr>
              <a:t>LPJ -TU</a:t>
            </a:r>
            <a:endParaRPr lang="en-US" sz="1600">
              <a:solidFill>
                <a:srgbClr val="000066"/>
              </a:solidFill>
              <a:latin typeface="Albertus" pitchFamily="34" charset="0"/>
            </a:endParaRPr>
          </a:p>
        </p:txBody>
      </p:sp>
      <p:sp>
        <p:nvSpPr>
          <p:cNvPr id="27661" name="TextBox 14"/>
          <p:cNvSpPr txBox="1">
            <a:spLocks noChangeArrowheads="1"/>
          </p:cNvSpPr>
          <p:nvPr/>
        </p:nvSpPr>
        <p:spPr bwMode="auto">
          <a:xfrm>
            <a:off x="877356" y="1428821"/>
            <a:ext cx="7848600" cy="707886"/>
          </a:xfrm>
          <a:prstGeom prst="rect">
            <a:avLst/>
          </a:prstGeom>
          <a:noFill/>
          <a:ln w="25400" algn="ctr">
            <a:solidFill>
              <a:srgbClr val="00CC00"/>
            </a:solidFill>
            <a:miter lim="800000"/>
          </a:ln>
          <a:effectLst>
            <a:prstShdw prst="shdw17" dist="17961" dir="2700000">
              <a:srgbClr val="007A00"/>
            </a:prstShdw>
          </a:effectLst>
        </p:spPr>
        <p:txBody>
          <a:bodyPr>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fontAlgn="base">
              <a:spcBef>
                <a:spcPct val="0"/>
              </a:spcBef>
              <a:spcAft>
                <a:spcPct val="0"/>
              </a:spcAft>
            </a:pPr>
            <a:r>
              <a:rPr lang="en-US" sz="2000" b="1" dirty="0" err="1">
                <a:solidFill>
                  <a:srgbClr val="000000"/>
                </a:solidFill>
                <a:latin typeface="Avian" pitchFamily="34" charset="0"/>
              </a:rPr>
              <a:t>Langkah-langkah</a:t>
            </a:r>
            <a:r>
              <a:rPr lang="en-US" sz="2000" b="1" dirty="0">
                <a:solidFill>
                  <a:srgbClr val="000000"/>
                </a:solidFill>
                <a:latin typeface="Avian" pitchFamily="34" charset="0"/>
              </a:rPr>
              <a:t> </a:t>
            </a:r>
            <a:r>
              <a:rPr lang="en-US" sz="2000" b="1" dirty="0" err="1">
                <a:solidFill>
                  <a:srgbClr val="000000"/>
                </a:solidFill>
                <a:latin typeface="Avian" pitchFamily="34" charset="0"/>
              </a:rPr>
              <a:t>pertanggungjawaban</a:t>
            </a:r>
            <a:r>
              <a:rPr lang="en-US" sz="2000" b="1" dirty="0">
                <a:solidFill>
                  <a:srgbClr val="000000"/>
                </a:solidFill>
                <a:latin typeface="Avian" pitchFamily="34" charset="0"/>
              </a:rPr>
              <a:t> TU </a:t>
            </a:r>
            <a:r>
              <a:rPr lang="en-US" sz="2000" b="1" dirty="0" err="1">
                <a:solidFill>
                  <a:srgbClr val="000000"/>
                </a:solidFill>
                <a:latin typeface="Avian" pitchFamily="34" charset="0"/>
              </a:rPr>
              <a:t>dan</a:t>
            </a:r>
            <a:r>
              <a:rPr lang="en-US" sz="2000" b="1" dirty="0">
                <a:solidFill>
                  <a:srgbClr val="000000"/>
                </a:solidFill>
                <a:latin typeface="Avian" pitchFamily="34" charset="0"/>
              </a:rPr>
              <a:t> </a:t>
            </a:r>
            <a:r>
              <a:rPr lang="en-US" sz="2000" b="1" dirty="0" err="1">
                <a:solidFill>
                  <a:srgbClr val="000000"/>
                </a:solidFill>
                <a:latin typeface="Avian" pitchFamily="34" charset="0"/>
              </a:rPr>
              <a:t>penyampaiannya</a:t>
            </a:r>
            <a:endParaRPr lang="en-US" sz="2000" b="1" dirty="0">
              <a:solidFill>
                <a:srgbClr val="000000"/>
              </a:solidFill>
              <a:latin typeface="Avian" pitchFamily="34" charset="0"/>
            </a:endParaRPr>
          </a:p>
        </p:txBody>
      </p:sp>
      <p:sp>
        <p:nvSpPr>
          <p:cNvPr id="587790" name="Title 1"/>
          <p:cNvSpPr>
            <a:spLocks noGrp="1"/>
          </p:cNvSpPr>
          <p:nvPr>
            <p:ph type="title" idx="4294967295"/>
          </p:nvPr>
        </p:nvSpPr>
        <p:spPr>
          <a:xfrm>
            <a:off x="650636" y="304821"/>
            <a:ext cx="8188569" cy="963613"/>
          </a:xfrm>
          <a:ln w="22225" cap="flat" algn="ctr">
            <a:solidFill>
              <a:srgbClr val="FF0000"/>
            </a:solidFill>
            <a:headEnd type="none" w="med" len="med"/>
            <a:tailEnd type="none" w="med" len="med"/>
          </a:ln>
          <a:effectLst>
            <a:prstShdw prst="shdw17" dist="17961" dir="2700000">
              <a:srgbClr val="FF0000">
                <a:gamma/>
                <a:shade val="60000"/>
                <a:invGamma/>
              </a:srgbClr>
            </a:prstShdw>
          </a:effectLst>
        </p:spPr>
        <p:txBody>
          <a:bodyPr bIns="91440" anchorCtr="1">
            <a:normAutofit/>
          </a:bodyPr>
          <a:lstStyle/>
          <a:p>
            <a:pPr eaLnBrk="1" hangingPunct="1">
              <a:defRPr/>
            </a:pPr>
            <a:r>
              <a:rPr lang="en-US" sz="2800">
                <a:solidFill>
                  <a:srgbClr val="000000"/>
                </a:solidFill>
                <a:latin typeface="Albertus Extra Bold" pitchFamily="34" charset="0"/>
              </a:rPr>
              <a:t>PERTANGGUNGJAWABAN </a:t>
            </a:r>
            <a:br>
              <a:rPr lang="en-US" sz="2800">
                <a:solidFill>
                  <a:srgbClr val="000000"/>
                </a:solidFill>
                <a:latin typeface="Albertus Extra Bold" pitchFamily="34" charset="0"/>
              </a:rPr>
            </a:br>
            <a:r>
              <a:rPr lang="en-US" sz="2800">
                <a:solidFill>
                  <a:srgbClr val="000000"/>
                </a:solidFill>
                <a:latin typeface="Albertus Extra Bold" pitchFamily="34" charset="0"/>
              </a:rPr>
              <a:t>BENDAHARA PENGELUARAN</a:t>
            </a:r>
            <a:endParaRPr lang="en-US" sz="2800">
              <a:solidFill>
                <a:srgbClr val="000000"/>
              </a:solidFill>
              <a:latin typeface="Albertus Extra Bold" pitchFamily="34" charset="0"/>
            </a:endParaRPr>
          </a:p>
        </p:txBody>
      </p:sp>
    </p:spTree>
  </p:cSld>
  <p:clrMapOvr>
    <a:masterClrMapping/>
  </p:clrMapOvr>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1998"/>
            <a:ext cx="7620000" cy="5674165"/>
          </a:xfrm>
        </p:spPr>
        <p:txBody>
          <a:bodyPr/>
          <a:lstStyle/>
          <a:p>
            <a:r>
              <a:rPr lang="en-US" sz="3600" dirty="0"/>
              <a:t>3</a:t>
            </a:r>
            <a:r>
              <a:rPr lang="en-US" sz="4000" dirty="0"/>
              <a:t>) LPJ </a:t>
            </a:r>
            <a:endParaRPr lang="en-US" sz="4000" dirty="0"/>
          </a:p>
          <a:p>
            <a:pPr marL="1257300" lvl="2" indent="-342900">
              <a:buClrTx/>
              <a:buFont typeface="+mj-lt"/>
              <a:buAutoNum type="alphaLcPeriod"/>
            </a:pPr>
            <a:r>
              <a:rPr lang="en-US" sz="2800" dirty="0"/>
              <a:t>BPP </a:t>
            </a:r>
            <a:r>
              <a:rPr lang="en-US" sz="2800" dirty="0" err="1"/>
              <a:t>menyampaikan</a:t>
            </a:r>
            <a:r>
              <a:rPr lang="en-US" sz="2800" dirty="0"/>
              <a:t> LPJ </a:t>
            </a:r>
            <a:r>
              <a:rPr lang="en-US" sz="2800" dirty="0" err="1"/>
              <a:t>kepada</a:t>
            </a:r>
            <a:r>
              <a:rPr lang="en-US" sz="2800" dirty="0"/>
              <a:t> BP paling </a:t>
            </a:r>
            <a:r>
              <a:rPr lang="en-US" sz="2800" dirty="0" err="1"/>
              <a:t>lambat</a:t>
            </a:r>
            <a:r>
              <a:rPr lang="en-US" sz="2800" dirty="0"/>
              <a:t> </a:t>
            </a:r>
            <a:r>
              <a:rPr lang="en-US" sz="2800" dirty="0" err="1">
                <a:solidFill>
                  <a:srgbClr val="FF0000"/>
                </a:solidFill>
              </a:rPr>
              <a:t>tanggal</a:t>
            </a:r>
            <a:r>
              <a:rPr lang="en-US" sz="2800" dirty="0">
                <a:solidFill>
                  <a:srgbClr val="FF0000"/>
                </a:solidFill>
              </a:rPr>
              <a:t> 5 </a:t>
            </a:r>
            <a:r>
              <a:rPr lang="en-US" sz="2800" dirty="0" err="1">
                <a:solidFill>
                  <a:srgbClr val="FF0000"/>
                </a:solidFill>
              </a:rPr>
              <a:t>bulan</a:t>
            </a:r>
            <a:r>
              <a:rPr lang="en-US" sz="2800" dirty="0">
                <a:solidFill>
                  <a:srgbClr val="FF0000"/>
                </a:solidFill>
              </a:rPr>
              <a:t> </a:t>
            </a:r>
            <a:r>
              <a:rPr lang="en-US" sz="2800" dirty="0" err="1">
                <a:solidFill>
                  <a:srgbClr val="FF0000"/>
                </a:solidFill>
              </a:rPr>
              <a:t>berikutnya</a:t>
            </a:r>
            <a:r>
              <a:rPr lang="en-US" sz="2800" dirty="0">
                <a:solidFill>
                  <a:srgbClr val="FF0000"/>
                </a:solidFill>
              </a:rPr>
              <a:t>, </a:t>
            </a:r>
            <a:r>
              <a:rPr lang="en-US" sz="2800" dirty="0" err="1">
                <a:solidFill>
                  <a:srgbClr val="FF0000"/>
                </a:solidFill>
              </a:rPr>
              <a:t>dilampiri</a:t>
            </a:r>
            <a:r>
              <a:rPr lang="en-US" sz="2800" dirty="0">
                <a:solidFill>
                  <a:srgbClr val="FF0000"/>
                </a:solidFill>
              </a:rPr>
              <a:t>:</a:t>
            </a:r>
            <a:endParaRPr lang="en-US" sz="2800" dirty="0">
              <a:solidFill>
                <a:srgbClr val="FF0000"/>
              </a:solidFill>
            </a:endParaRPr>
          </a:p>
          <a:p>
            <a:pPr marL="1885950" lvl="3" indent="-514350">
              <a:buClrTx/>
              <a:buFont typeface="+mj-ea"/>
              <a:buAutoNum type="circleNumDbPlain"/>
            </a:pPr>
            <a:r>
              <a:rPr lang="en-US" sz="2800" dirty="0"/>
              <a:t>BKU; </a:t>
            </a:r>
            <a:r>
              <a:rPr lang="en-US" sz="2800" dirty="0" err="1"/>
              <a:t>dan</a:t>
            </a:r>
            <a:endParaRPr lang="en-US" sz="2800" dirty="0"/>
          </a:p>
          <a:p>
            <a:pPr marL="1885950" lvl="3" indent="-514350">
              <a:buClrTx/>
              <a:buFont typeface="+mj-ea"/>
              <a:buAutoNum type="circleNumDbPlain"/>
            </a:pPr>
            <a:r>
              <a:rPr lang="en-US" sz="2800" dirty="0" err="1"/>
              <a:t>Laporan</a:t>
            </a:r>
            <a:r>
              <a:rPr lang="en-US" sz="2800" dirty="0"/>
              <a:t> </a:t>
            </a:r>
            <a:r>
              <a:rPr lang="en-US" sz="2800" dirty="0" err="1"/>
              <a:t>penutupan</a:t>
            </a:r>
            <a:r>
              <a:rPr lang="en-US" sz="2800" dirty="0"/>
              <a:t> </a:t>
            </a:r>
            <a:r>
              <a:rPr lang="en-US" sz="2800" dirty="0" err="1"/>
              <a:t>kas</a:t>
            </a:r>
            <a:r>
              <a:rPr lang="en-US" sz="2800" dirty="0"/>
              <a:t>.</a:t>
            </a:r>
            <a:endParaRPr lang="en-US" sz="2800" dirty="0"/>
          </a:p>
          <a:p>
            <a:pPr marL="1371600" lvl="3" indent="0">
              <a:buClrTx/>
              <a:buNone/>
            </a:pPr>
            <a:endParaRPr lang="en-US" sz="2800" dirty="0"/>
          </a:p>
          <a:p>
            <a:pPr marL="1885950" lvl="3" indent="-514350">
              <a:buClrTx/>
              <a:buFont typeface="+mj-lt"/>
              <a:buAutoNum type="alphaLcPeriod" startAt="2"/>
            </a:pPr>
            <a:r>
              <a:rPr lang="en-US" sz="2800" dirty="0"/>
              <a:t>PPK-SKPD/PPK-Unit SKPD </a:t>
            </a:r>
            <a:r>
              <a:rPr lang="en-US" sz="2800" dirty="0" err="1"/>
              <a:t>melakukan</a:t>
            </a:r>
            <a:r>
              <a:rPr lang="en-US" sz="2800" dirty="0"/>
              <a:t> </a:t>
            </a:r>
            <a:r>
              <a:rPr lang="en-US" sz="2800" dirty="0" err="1">
                <a:solidFill>
                  <a:srgbClr val="FF0000"/>
                </a:solidFill>
              </a:rPr>
              <a:t>verifikasi</a:t>
            </a:r>
            <a:r>
              <a:rPr lang="en-US" sz="2800" dirty="0"/>
              <a:t> </a:t>
            </a:r>
            <a:r>
              <a:rPr lang="en-US" sz="2800" dirty="0" err="1"/>
              <a:t>terhadap</a:t>
            </a:r>
            <a:r>
              <a:rPr lang="en-US" sz="2800" dirty="0"/>
              <a:t> LPJ </a:t>
            </a:r>
            <a:r>
              <a:rPr lang="en-US" sz="2800" dirty="0" err="1"/>
              <a:t>sebelum</a:t>
            </a:r>
            <a:r>
              <a:rPr lang="en-US" sz="2800" dirty="0"/>
              <a:t> </a:t>
            </a:r>
            <a:r>
              <a:rPr lang="en-US" sz="2800" dirty="0" err="1"/>
              <a:t>ditandatangani</a:t>
            </a:r>
            <a:r>
              <a:rPr lang="en-US" sz="2800" dirty="0"/>
              <a:t> KPA </a:t>
            </a:r>
            <a:r>
              <a:rPr lang="en-US" sz="2800" dirty="0" err="1"/>
              <a:t>untuk</a:t>
            </a:r>
            <a:r>
              <a:rPr lang="en-US" sz="2800" dirty="0"/>
              <a:t> </a:t>
            </a:r>
            <a:r>
              <a:rPr lang="en-US" sz="2800" dirty="0" err="1"/>
              <a:t>mendapatkan</a:t>
            </a:r>
            <a:r>
              <a:rPr lang="en-US" sz="2800" dirty="0"/>
              <a:t> </a:t>
            </a:r>
            <a:r>
              <a:rPr lang="en-US" sz="2800" dirty="0" err="1"/>
              <a:t>persetujuan</a:t>
            </a:r>
            <a:r>
              <a:rPr lang="en-US" sz="2800" dirty="0"/>
              <a:t>.</a:t>
            </a:r>
            <a:endParaRPr lang="en-US" sz="2800" dirty="0"/>
          </a:p>
          <a:p>
            <a:pPr marL="1371600" lvl="3" indent="0">
              <a:buClrTx/>
              <a:buNone/>
            </a:pPr>
            <a:endParaRPr lang="en-US" sz="2800" dirty="0"/>
          </a:p>
        </p:txBody>
      </p:sp>
    </p:spTree>
  </p:cSld>
  <p:clrMapOvr>
    <a:masterClrMapping/>
  </p:clrMapOvr>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rotWithShape="1">
          <a:blip r:embed="rId1">
            <a:extLst>
              <a:ext uri="{28A0092B-C50C-407E-A947-70E740481C1C}">
                <a14:useLocalDpi xmlns:a14="http://schemas.microsoft.com/office/drawing/2010/main" val="0"/>
              </a:ext>
            </a:extLst>
          </a:blip>
          <a:srcRect r="-170" b="54692"/>
          <a:stretch>
            <a:fillRect/>
          </a:stretch>
        </p:blipFill>
        <p:spPr bwMode="auto">
          <a:xfrm>
            <a:off x="949158" y="152718"/>
            <a:ext cx="7406105" cy="6237387"/>
          </a:xfrm>
          <a:prstGeom prst="rect">
            <a:avLst/>
          </a:prstGeom>
          <a:noFill/>
          <a:ln>
            <a:noFill/>
          </a:ln>
        </p:spPr>
      </p:pic>
    </p:spTree>
  </p:cSld>
  <p:clrMapOvr>
    <a:masterClrMapping/>
  </p:clrMapOvr>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rotWithShape="1">
          <a:blip r:embed="rId1">
            <a:extLst>
              <a:ext uri="{28A0092B-C50C-407E-A947-70E740481C1C}">
                <a14:useLocalDpi xmlns:a14="http://schemas.microsoft.com/office/drawing/2010/main" val="0"/>
              </a:ext>
            </a:extLst>
          </a:blip>
          <a:srcRect t="42049"/>
          <a:stretch>
            <a:fillRect/>
          </a:stretch>
        </p:blipFill>
        <p:spPr bwMode="auto">
          <a:xfrm>
            <a:off x="1619672" y="374316"/>
            <a:ext cx="6125411" cy="6029158"/>
          </a:xfrm>
          <a:prstGeom prst="rect">
            <a:avLst/>
          </a:prstGeom>
          <a:noFill/>
          <a:ln>
            <a:noFill/>
          </a:ln>
        </p:spPr>
      </p:pic>
    </p:spTree>
  </p:cSld>
  <p:clrMapOvr>
    <a:masterClrMapping/>
  </p:clrMapOvr>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 </a:t>
            </a:r>
            <a:r>
              <a:rPr lang="en-US" dirty="0" err="1"/>
              <a:t>Dokumen</a:t>
            </a:r>
            <a:r>
              <a:rPr lang="en-US" dirty="0"/>
              <a:t> </a:t>
            </a:r>
            <a:r>
              <a:rPr lang="en-US" dirty="0" err="1"/>
              <a:t>Terkait</a:t>
            </a:r>
            <a:r>
              <a:rPr lang="en-US" dirty="0"/>
              <a:t> </a:t>
            </a:r>
            <a:endParaRPr lang="en-US" dirty="0"/>
          </a:p>
        </p:txBody>
      </p:sp>
      <p:sp>
        <p:nvSpPr>
          <p:cNvPr id="3" name="Content Placeholder 2"/>
          <p:cNvSpPr>
            <a:spLocks noGrp="1"/>
          </p:cNvSpPr>
          <p:nvPr>
            <p:ph idx="1"/>
          </p:nvPr>
        </p:nvSpPr>
        <p:spPr/>
        <p:txBody>
          <a:bodyPr/>
          <a:lstStyle/>
          <a:p>
            <a:r>
              <a:rPr lang="en-US" dirty="0" err="1"/>
              <a:t>Ilustrasi</a:t>
            </a:r>
            <a:r>
              <a:rPr lang="en-US" dirty="0"/>
              <a:t> </a:t>
            </a:r>
            <a:r>
              <a:rPr lang="en-US" dirty="0" err="1"/>
              <a:t>dokumen</a:t>
            </a:r>
            <a:r>
              <a:rPr lang="en-US" dirty="0"/>
              <a:t> </a:t>
            </a:r>
            <a:r>
              <a:rPr lang="en-US" dirty="0" err="1"/>
              <a:t>penyampaian</a:t>
            </a:r>
            <a:r>
              <a:rPr lang="en-US" dirty="0"/>
              <a:t> </a:t>
            </a:r>
            <a:r>
              <a:rPr lang="en-US" dirty="0" err="1"/>
              <a:t>laporan</a:t>
            </a:r>
            <a:r>
              <a:rPr lang="en-US" dirty="0"/>
              <a:t> </a:t>
            </a:r>
            <a:r>
              <a:rPr lang="en-US" dirty="0" err="1"/>
              <a:t>pertanggungjawaban</a:t>
            </a:r>
            <a:r>
              <a:rPr lang="en-US" dirty="0"/>
              <a:t> </a:t>
            </a:r>
            <a:r>
              <a:rPr lang="en-US" dirty="0" err="1"/>
              <a:t>bendahara</a:t>
            </a:r>
            <a:r>
              <a:rPr lang="en-US" dirty="0"/>
              <a:t> </a:t>
            </a:r>
            <a:r>
              <a:rPr lang="en-US" dirty="0" err="1"/>
              <a:t>pengeluaran</a:t>
            </a:r>
            <a:r>
              <a:rPr lang="en-US" dirty="0"/>
              <a:t> </a:t>
            </a:r>
            <a:r>
              <a:rPr lang="en-US" dirty="0" err="1"/>
              <a:t>antara</a:t>
            </a:r>
            <a:r>
              <a:rPr lang="en-US" dirty="0"/>
              <a:t> lain </a:t>
            </a:r>
            <a:r>
              <a:rPr lang="en-US" dirty="0" err="1"/>
              <a:t>sebagai</a:t>
            </a:r>
            <a:r>
              <a:rPr lang="en-US" dirty="0"/>
              <a:t> </a:t>
            </a:r>
            <a:r>
              <a:rPr lang="en-US" dirty="0" err="1"/>
              <a:t>berikut</a:t>
            </a:r>
            <a:r>
              <a:rPr lang="en-US" dirty="0"/>
              <a:t>:</a:t>
            </a:r>
            <a:endParaRPr lang="en-US" dirty="0"/>
          </a:p>
          <a:p>
            <a:r>
              <a:rPr lang="en-US" i="1" dirty="0"/>
              <a:t>1. LPJ-UP </a:t>
            </a:r>
            <a:endParaRPr lang="en-US" i="1" dirty="0"/>
          </a:p>
          <a:p>
            <a:r>
              <a:rPr lang="en-US" i="1" dirty="0"/>
              <a:t>2. LPJ-TU </a:t>
            </a:r>
            <a:endParaRPr lang="en-US" i="1" dirty="0"/>
          </a:p>
          <a:p>
            <a:r>
              <a:rPr lang="en-US" i="1" dirty="0"/>
              <a:t>3. </a:t>
            </a:r>
            <a:r>
              <a:rPr lang="en-US" i="1" dirty="0" err="1"/>
              <a:t>Laporan</a:t>
            </a:r>
            <a:r>
              <a:rPr lang="en-US" i="1" dirty="0"/>
              <a:t> </a:t>
            </a:r>
            <a:r>
              <a:rPr lang="en-US" i="1" dirty="0" err="1"/>
              <a:t>Penutupan</a:t>
            </a:r>
            <a:r>
              <a:rPr lang="en-US" i="1" dirty="0"/>
              <a:t> </a:t>
            </a:r>
            <a:r>
              <a:rPr lang="en-US" i="1" dirty="0" err="1"/>
              <a:t>Kas</a:t>
            </a:r>
            <a:r>
              <a:rPr lang="en-US" i="1" dirty="0"/>
              <a:t> </a:t>
            </a:r>
            <a:endParaRPr lang="en-US" i="1" dirty="0"/>
          </a:p>
          <a:p>
            <a:r>
              <a:rPr lang="en-US" i="1" dirty="0"/>
              <a:t>4. SPJ </a:t>
            </a:r>
            <a:r>
              <a:rPr lang="en-US" i="1" dirty="0" err="1"/>
              <a:t>Administratif</a:t>
            </a:r>
            <a:r>
              <a:rPr lang="en-US" i="1" dirty="0"/>
              <a:t> </a:t>
            </a:r>
            <a:endParaRPr lang="en-US" i="1" dirty="0"/>
          </a:p>
          <a:p>
            <a:r>
              <a:rPr lang="en-US" dirty="0"/>
              <a:t>5. SPJ </a:t>
            </a:r>
            <a:r>
              <a:rPr lang="en-US" dirty="0" err="1"/>
              <a:t>Fungsional</a:t>
            </a:r>
            <a:r>
              <a:rPr lang="en-US" dirty="0"/>
              <a:t> </a:t>
            </a:r>
            <a:endParaRPr lang="en-US" dirty="0"/>
          </a:p>
        </p:txBody>
      </p:sp>
    </p:spTree>
  </p:cSld>
  <p:clrMapOvr>
    <a:masterClrMapping/>
  </p:clrMapOvr>
  <p:transition/>
</p:sld>
</file>

<file path=ppt/slides/slide8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 name="Title 15"/>
          <p:cNvSpPr>
            <a:spLocks noGrp="1"/>
          </p:cNvSpPr>
          <p:nvPr>
            <p:ph type="title"/>
          </p:nvPr>
        </p:nvSpPr>
        <p:spPr>
          <a:xfrm>
            <a:off x="374798" y="78230"/>
            <a:ext cx="8405038" cy="507831"/>
          </a:xfrm>
          <a:prstGeom prst="rect">
            <a:avLst/>
          </a:prstGeom>
          <a:ln>
            <a:solidFill>
              <a:schemeClr val="tx1"/>
            </a:solidFill>
          </a:ln>
        </p:spPr>
        <p:txBody>
          <a:bodyPr wrap="square">
            <a:spAutoFit/>
          </a:bodyPr>
          <a:lstStyle/>
          <a:p>
            <a:pPr algn="ctr">
              <a:lnSpc>
                <a:spcPct val="100000"/>
              </a:lnSpc>
              <a:spcBef>
                <a:spcPct val="0"/>
              </a:spcBef>
              <a:defRPr/>
            </a:pPr>
            <a:r>
              <a:rPr lang="en-US" sz="2700" b="1">
                <a:solidFill>
                  <a:srgbClr val="FF0000"/>
                </a:solidFill>
                <a:latin typeface="Agency FB" panose="020B0503020202020204" pitchFamily="34" charset="0"/>
                <a:ea typeface="Cambria" panose="02040503050406030204" pitchFamily="18" charset="0"/>
              </a:rPr>
              <a:t>PERTANGGUNGJAWABAN BENDAHARA</a:t>
            </a:r>
            <a:endParaRPr lang="id-ID" sz="2700">
              <a:solidFill>
                <a:srgbClr val="FF0000"/>
              </a:solidFill>
              <a:latin typeface="Agency FB" panose="020B0503020202020204" pitchFamily="34" charset="0"/>
              <a:ea typeface="Cambria" panose="02040503050406030204" pitchFamily="18" charset="0"/>
            </a:endParaRPr>
          </a:p>
        </p:txBody>
      </p:sp>
      <p:sp>
        <p:nvSpPr>
          <p:cNvPr id="21" name="TextBox 20"/>
          <p:cNvSpPr txBox="1"/>
          <p:nvPr/>
        </p:nvSpPr>
        <p:spPr>
          <a:xfrm>
            <a:off x="374798" y="671427"/>
            <a:ext cx="8405037" cy="3993401"/>
          </a:xfrm>
          <a:prstGeom prst="rect">
            <a:avLst/>
          </a:prstGeom>
          <a:noFill/>
          <a:ln>
            <a:solidFill>
              <a:schemeClr val="tx1"/>
            </a:solidFill>
          </a:ln>
        </p:spPr>
        <p:txBody>
          <a:bodyPr wrap="square" lIns="0" r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97815" indent="-258445" algn="just">
              <a:buFont typeface="Wingdings" panose="05000000000000000000" pitchFamily="2" charset="2"/>
              <a:buChar char="q"/>
            </a:pPr>
            <a:r>
              <a:rPr lang="en-US" sz="1950" dirty="0" err="1">
                <a:latin typeface="Agency FB" panose="020B0503020202020204" pitchFamily="34" charset="0"/>
              </a:rPr>
              <a:t>Bendahara</a:t>
            </a:r>
            <a:r>
              <a:rPr lang="en-US" sz="1950" dirty="0">
                <a:latin typeface="Agency FB" panose="020B0503020202020204" pitchFamily="34" charset="0"/>
              </a:rPr>
              <a:t> </a:t>
            </a:r>
            <a:r>
              <a:rPr lang="en-US" sz="1950" dirty="0" err="1">
                <a:latin typeface="Agency FB" panose="020B0503020202020204" pitchFamily="34" charset="0"/>
              </a:rPr>
              <a:t>Pengeluaran</a:t>
            </a:r>
            <a:r>
              <a:rPr lang="en-US" sz="1950" dirty="0">
                <a:latin typeface="Agency FB" panose="020B0503020202020204" pitchFamily="34" charset="0"/>
              </a:rPr>
              <a:t> </a:t>
            </a:r>
            <a:r>
              <a:rPr lang="en-US" sz="1950" dirty="0" err="1">
                <a:latin typeface="Agency FB" panose="020B0503020202020204" pitchFamily="34" charset="0"/>
              </a:rPr>
              <a:t>secara</a:t>
            </a:r>
            <a:r>
              <a:rPr lang="en-US" sz="1950" dirty="0">
                <a:latin typeface="Agency FB" panose="020B0503020202020204" pitchFamily="34" charset="0"/>
              </a:rPr>
              <a:t> </a:t>
            </a:r>
            <a:r>
              <a:rPr lang="en-US" sz="1950" dirty="0" err="1">
                <a:latin typeface="Agency FB" panose="020B0503020202020204" pitchFamily="34" charset="0"/>
              </a:rPr>
              <a:t>administratif</a:t>
            </a:r>
            <a:r>
              <a:rPr lang="en-US" sz="1950" dirty="0">
                <a:latin typeface="Agency FB" panose="020B0503020202020204" pitchFamily="34" charset="0"/>
              </a:rPr>
              <a:t> </a:t>
            </a:r>
            <a:r>
              <a:rPr lang="en-US" sz="1950" dirty="0" err="1">
                <a:latin typeface="Agency FB" panose="020B0503020202020204" pitchFamily="34" charset="0"/>
              </a:rPr>
              <a:t>wajib</a:t>
            </a:r>
            <a:r>
              <a:rPr lang="en-US" sz="1950" dirty="0">
                <a:latin typeface="Agency FB" panose="020B0503020202020204" pitchFamily="34" charset="0"/>
              </a:rPr>
              <a:t> </a:t>
            </a:r>
            <a:r>
              <a:rPr lang="en-US" sz="1950" dirty="0" err="1">
                <a:latin typeface="Agency FB" panose="020B0503020202020204" pitchFamily="34" charset="0"/>
              </a:rPr>
              <a:t>mempertanggungjawabkan</a:t>
            </a:r>
            <a:r>
              <a:rPr lang="en-US" sz="1950" dirty="0">
                <a:latin typeface="Agency FB" panose="020B0503020202020204" pitchFamily="34" charset="0"/>
              </a:rPr>
              <a:t> </a:t>
            </a:r>
            <a:r>
              <a:rPr lang="en-US" sz="1950" dirty="0" err="1">
                <a:latin typeface="Agency FB" panose="020B0503020202020204" pitchFamily="34" charset="0"/>
              </a:rPr>
              <a:t>penggunaan</a:t>
            </a:r>
            <a:r>
              <a:rPr lang="en-US" sz="1950" dirty="0">
                <a:latin typeface="Agency FB" panose="020B0503020202020204" pitchFamily="34" charset="0"/>
              </a:rPr>
              <a:t> UP/GU/TU/LS </a:t>
            </a:r>
            <a:r>
              <a:rPr lang="sv-SE" sz="1950" dirty="0" err="1">
                <a:latin typeface="Agency FB" panose="020B0503020202020204" pitchFamily="34" charset="0"/>
              </a:rPr>
              <a:t>kepada</a:t>
            </a:r>
            <a:r>
              <a:rPr lang="sv-SE" sz="1950" dirty="0">
                <a:latin typeface="Agency FB" panose="020B0503020202020204" pitchFamily="34" charset="0"/>
              </a:rPr>
              <a:t> PA </a:t>
            </a:r>
            <a:r>
              <a:rPr lang="sv-SE" sz="1950" dirty="0" err="1">
                <a:latin typeface="Agency FB" panose="020B0503020202020204" pitchFamily="34" charset="0"/>
              </a:rPr>
              <a:t>melalui</a:t>
            </a:r>
            <a:r>
              <a:rPr lang="sv-SE" sz="1950" dirty="0">
                <a:latin typeface="Agency FB" panose="020B0503020202020204" pitchFamily="34" charset="0"/>
              </a:rPr>
              <a:t> PPK SKPD </a:t>
            </a:r>
            <a:r>
              <a:rPr lang="sv-SE" sz="1950" dirty="0" err="1">
                <a:latin typeface="Agency FB" panose="020B0503020202020204" pitchFamily="34" charset="0"/>
              </a:rPr>
              <a:t>paling</a:t>
            </a:r>
            <a:r>
              <a:rPr lang="sv-SE" sz="1950" dirty="0">
                <a:latin typeface="Agency FB" panose="020B0503020202020204" pitchFamily="34" charset="0"/>
              </a:rPr>
              <a:t> </a:t>
            </a:r>
            <a:r>
              <a:rPr lang="sv-SE" sz="1950" dirty="0" err="1">
                <a:latin typeface="Agency FB" panose="020B0503020202020204" pitchFamily="34" charset="0"/>
              </a:rPr>
              <a:t>lambat</a:t>
            </a:r>
            <a:r>
              <a:rPr lang="sv-SE" sz="1950" dirty="0">
                <a:latin typeface="Agency FB" panose="020B0503020202020204" pitchFamily="34" charset="0"/>
              </a:rPr>
              <a:t> </a:t>
            </a:r>
            <a:r>
              <a:rPr lang="sv-SE" sz="1950" dirty="0" err="1">
                <a:latin typeface="Agency FB" panose="020B0503020202020204" pitchFamily="34" charset="0"/>
              </a:rPr>
              <a:t>tanggal</a:t>
            </a:r>
            <a:r>
              <a:rPr lang="sv-SE" sz="1950" dirty="0">
                <a:latin typeface="Agency FB" panose="020B0503020202020204" pitchFamily="34" charset="0"/>
              </a:rPr>
              <a:t> 10 </a:t>
            </a:r>
            <a:r>
              <a:rPr lang="en-US" sz="1950" dirty="0" err="1">
                <a:latin typeface="Agency FB" panose="020B0503020202020204" pitchFamily="34" charset="0"/>
              </a:rPr>
              <a:t>bulan</a:t>
            </a:r>
            <a:r>
              <a:rPr lang="en-US" sz="1950" dirty="0">
                <a:latin typeface="Agency FB" panose="020B0503020202020204" pitchFamily="34" charset="0"/>
              </a:rPr>
              <a:t> </a:t>
            </a:r>
            <a:r>
              <a:rPr lang="en-US" sz="1950" dirty="0" err="1">
                <a:latin typeface="Agency FB" panose="020B0503020202020204" pitchFamily="34" charset="0"/>
              </a:rPr>
              <a:t>berikutnya</a:t>
            </a:r>
            <a:r>
              <a:rPr lang="en-US" sz="1950" dirty="0">
                <a:latin typeface="Agency FB" panose="020B0503020202020204" pitchFamily="34" charset="0"/>
              </a:rPr>
              <a:t>.</a:t>
            </a:r>
            <a:endParaRPr lang="en-US" sz="1950" dirty="0">
              <a:latin typeface="Agency FB" panose="020B0503020202020204" pitchFamily="34" charset="0"/>
            </a:endParaRPr>
          </a:p>
          <a:p>
            <a:pPr marL="297815" indent="-258445" algn="just">
              <a:buFont typeface="Wingdings" panose="05000000000000000000" pitchFamily="2" charset="2"/>
              <a:buChar char="q"/>
            </a:pPr>
            <a:r>
              <a:rPr lang="en-US" sz="1950" dirty="0" err="1">
                <a:latin typeface="Agency FB" panose="020B0503020202020204" pitchFamily="34" charset="0"/>
              </a:rPr>
              <a:t>Bendahara</a:t>
            </a:r>
            <a:r>
              <a:rPr lang="en-US" sz="1950" dirty="0">
                <a:latin typeface="Agency FB" panose="020B0503020202020204" pitchFamily="34" charset="0"/>
              </a:rPr>
              <a:t> </a:t>
            </a:r>
            <a:r>
              <a:rPr lang="en-US" sz="1950" dirty="0" err="1">
                <a:latin typeface="Agency FB" panose="020B0503020202020204" pitchFamily="34" charset="0"/>
              </a:rPr>
              <a:t>Pengeluaran</a:t>
            </a:r>
            <a:r>
              <a:rPr lang="en-US" sz="1950" dirty="0">
                <a:latin typeface="Agency FB" panose="020B0503020202020204" pitchFamily="34" charset="0"/>
              </a:rPr>
              <a:t>/</a:t>
            </a:r>
            <a:r>
              <a:rPr lang="en-US" sz="1950" dirty="0" err="1">
                <a:latin typeface="Agency FB" panose="020B0503020202020204" pitchFamily="34" charset="0"/>
              </a:rPr>
              <a:t>Bendahara</a:t>
            </a:r>
            <a:r>
              <a:rPr lang="en-US" sz="1950" dirty="0">
                <a:latin typeface="Agency FB" panose="020B0503020202020204" pitchFamily="34" charset="0"/>
              </a:rPr>
              <a:t> </a:t>
            </a:r>
            <a:r>
              <a:rPr lang="en-US" sz="1950" dirty="0" err="1">
                <a:latin typeface="Agency FB" panose="020B0503020202020204" pitchFamily="34" charset="0"/>
              </a:rPr>
              <a:t>Pengeluaran</a:t>
            </a:r>
            <a:r>
              <a:rPr lang="en-US" sz="1950" dirty="0">
                <a:latin typeface="Agency FB" panose="020B0503020202020204" pitchFamily="34" charset="0"/>
              </a:rPr>
              <a:t> </a:t>
            </a:r>
            <a:r>
              <a:rPr lang="en-US" sz="1950" dirty="0" err="1">
                <a:latin typeface="Agency FB" panose="020B0503020202020204" pitchFamily="34" charset="0"/>
              </a:rPr>
              <a:t>pembantu</a:t>
            </a:r>
            <a:r>
              <a:rPr lang="en-US" sz="1950" dirty="0">
                <a:latin typeface="Agency FB" panose="020B0503020202020204" pitchFamily="34" charset="0"/>
              </a:rPr>
              <a:t> </a:t>
            </a:r>
            <a:r>
              <a:rPr lang="en-US" sz="1950" dirty="0" err="1">
                <a:latin typeface="Agency FB" panose="020B0503020202020204" pitchFamily="34" charset="0"/>
              </a:rPr>
              <a:t>pada</a:t>
            </a:r>
            <a:r>
              <a:rPr lang="en-US" sz="1950" dirty="0">
                <a:latin typeface="Agency FB" panose="020B0503020202020204" pitchFamily="34" charset="0"/>
              </a:rPr>
              <a:t> SKPD </a:t>
            </a:r>
            <a:r>
              <a:rPr lang="en-US" sz="1950" dirty="0" err="1">
                <a:latin typeface="Agency FB" panose="020B0503020202020204" pitchFamily="34" charset="0"/>
              </a:rPr>
              <a:t>wajib</a:t>
            </a:r>
            <a:r>
              <a:rPr lang="en-US" sz="1950" dirty="0">
                <a:latin typeface="Agency FB" panose="020B0503020202020204" pitchFamily="34" charset="0"/>
              </a:rPr>
              <a:t> </a:t>
            </a:r>
            <a:r>
              <a:rPr lang="en-US" sz="1950" dirty="0" err="1">
                <a:latin typeface="Agency FB" panose="020B0503020202020204" pitchFamily="34" charset="0"/>
              </a:rPr>
              <a:t>mempertanggungiawabkan</a:t>
            </a:r>
            <a:r>
              <a:rPr lang="en-US" sz="1950" dirty="0">
                <a:latin typeface="Agency FB" panose="020B0503020202020204" pitchFamily="34" charset="0"/>
              </a:rPr>
              <a:t> </a:t>
            </a:r>
            <a:r>
              <a:rPr lang="en-US" sz="1950" dirty="0" err="1">
                <a:latin typeface="Agency FB" panose="020B0503020202020204" pitchFamily="34" charset="0"/>
              </a:rPr>
              <a:t>secara</a:t>
            </a:r>
            <a:r>
              <a:rPr lang="en-US" sz="1950" dirty="0">
                <a:latin typeface="Agency FB" panose="020B0503020202020204" pitchFamily="34" charset="0"/>
              </a:rPr>
              <a:t> </a:t>
            </a:r>
            <a:r>
              <a:rPr lang="en-US" sz="1950" dirty="0" err="1">
                <a:latin typeface="Agency FB" panose="020B0503020202020204" pitchFamily="34" charset="0"/>
              </a:rPr>
              <a:t>fungsional</a:t>
            </a:r>
            <a:r>
              <a:rPr lang="en-US" sz="1950" dirty="0">
                <a:latin typeface="Agency FB" panose="020B0503020202020204" pitchFamily="34" charset="0"/>
              </a:rPr>
              <a:t> </a:t>
            </a:r>
            <a:r>
              <a:rPr lang="en-US" sz="1950" dirty="0" err="1">
                <a:latin typeface="Agency FB" panose="020B0503020202020204" pitchFamily="34" charset="0"/>
              </a:rPr>
              <a:t>atas</a:t>
            </a:r>
            <a:r>
              <a:rPr lang="en-US" sz="1950" dirty="0">
                <a:latin typeface="Agency FB" panose="020B0503020202020204" pitchFamily="34" charset="0"/>
              </a:rPr>
              <a:t> </a:t>
            </a:r>
            <a:r>
              <a:rPr lang="en-US" sz="1950" dirty="0" err="1">
                <a:latin typeface="Agency FB" panose="020B0503020202020204" pitchFamily="34" charset="0"/>
              </a:rPr>
              <a:t>pengelolaan</a:t>
            </a:r>
            <a:r>
              <a:rPr lang="en-US" sz="1950" dirty="0">
                <a:latin typeface="Agency FB" panose="020B0503020202020204" pitchFamily="34" charset="0"/>
              </a:rPr>
              <a:t> </a:t>
            </a:r>
            <a:r>
              <a:rPr lang="en-US" sz="1950" dirty="0" err="1">
                <a:latin typeface="Agency FB" panose="020B0503020202020204" pitchFamily="34" charset="0"/>
              </a:rPr>
              <a:t>uang</a:t>
            </a:r>
            <a:r>
              <a:rPr lang="en-US" sz="1950" dirty="0">
                <a:latin typeface="Agency FB" panose="020B0503020202020204" pitchFamily="34" charset="0"/>
              </a:rPr>
              <a:t> yang </a:t>
            </a:r>
            <a:r>
              <a:rPr lang="en-US" sz="1950" dirty="0" err="1">
                <a:latin typeface="Agency FB" panose="020B0503020202020204" pitchFamily="34" charset="0"/>
              </a:rPr>
              <a:t>menjadi</a:t>
            </a:r>
            <a:r>
              <a:rPr lang="en-US" sz="1950" dirty="0">
                <a:latin typeface="Agency FB" panose="020B0503020202020204" pitchFamily="34" charset="0"/>
              </a:rPr>
              <a:t> </a:t>
            </a:r>
            <a:r>
              <a:rPr lang="en-US" sz="1950" dirty="0" err="1">
                <a:latin typeface="Agency FB" panose="020B0503020202020204" pitchFamily="34" charset="0"/>
              </a:rPr>
              <a:t>tanggung</a:t>
            </a:r>
            <a:r>
              <a:rPr lang="en-US" sz="1950" dirty="0">
                <a:latin typeface="Agency FB" panose="020B0503020202020204" pitchFamily="34" charset="0"/>
              </a:rPr>
              <a:t> </a:t>
            </a:r>
            <a:r>
              <a:rPr lang="en-US" sz="1950" dirty="0" err="1">
                <a:latin typeface="Agency FB" panose="020B0503020202020204" pitchFamily="34" charset="0"/>
              </a:rPr>
              <a:t>jawabnya</a:t>
            </a:r>
            <a:r>
              <a:rPr lang="en-US" sz="1950" dirty="0">
                <a:latin typeface="Agency FB" panose="020B0503020202020204" pitchFamily="34" charset="0"/>
              </a:rPr>
              <a:t> </a:t>
            </a:r>
            <a:r>
              <a:rPr lang="en-US" sz="1950" dirty="0" err="1">
                <a:latin typeface="Agency FB" panose="020B0503020202020204" pitchFamily="34" charset="0"/>
              </a:rPr>
              <a:t>dengan</a:t>
            </a:r>
            <a:r>
              <a:rPr lang="en-US" sz="1950" dirty="0">
                <a:latin typeface="Agency FB" panose="020B0503020202020204" pitchFamily="34" charset="0"/>
              </a:rPr>
              <a:t> </a:t>
            </a:r>
            <a:r>
              <a:rPr lang="en-US" sz="1950" dirty="0" err="1">
                <a:latin typeface="Agency FB" panose="020B0503020202020204" pitchFamily="34" charset="0"/>
              </a:rPr>
              <a:t>menyampaikan</a:t>
            </a:r>
            <a:r>
              <a:rPr lang="en-US" sz="1950" dirty="0">
                <a:latin typeface="Agency FB" panose="020B0503020202020204" pitchFamily="34" charset="0"/>
              </a:rPr>
              <a:t> </a:t>
            </a:r>
            <a:r>
              <a:rPr lang="en-US" sz="1950" dirty="0" err="1">
                <a:latin typeface="Agency FB" panose="020B0503020202020204" pitchFamily="34" charset="0"/>
              </a:rPr>
              <a:t>laporan</a:t>
            </a:r>
            <a:r>
              <a:rPr lang="en-US" sz="1950" dirty="0">
                <a:latin typeface="Agency FB" panose="020B0503020202020204" pitchFamily="34" charset="0"/>
              </a:rPr>
              <a:t> </a:t>
            </a:r>
            <a:r>
              <a:rPr lang="en-US" sz="1950" dirty="0" err="1">
                <a:latin typeface="Agency FB" panose="020B0503020202020204" pitchFamily="34" charset="0"/>
              </a:rPr>
              <a:t>pertanggungjawaban</a:t>
            </a:r>
            <a:r>
              <a:rPr lang="en-US" sz="1950" dirty="0">
                <a:latin typeface="Agency FB" panose="020B0503020202020204" pitchFamily="34" charset="0"/>
              </a:rPr>
              <a:t> </a:t>
            </a:r>
            <a:r>
              <a:rPr lang="en-US" sz="1950" dirty="0" err="1">
                <a:latin typeface="Agency FB" panose="020B0503020202020204" pitchFamily="34" charset="0"/>
              </a:rPr>
              <a:t>pengeluaran</a:t>
            </a:r>
            <a:r>
              <a:rPr lang="en-US" sz="1950" dirty="0">
                <a:latin typeface="Agency FB" panose="020B0503020202020204" pitchFamily="34" charset="0"/>
              </a:rPr>
              <a:t> </a:t>
            </a:r>
            <a:r>
              <a:rPr lang="en-US" sz="1950" dirty="0" err="1">
                <a:latin typeface="Agency FB" panose="020B0503020202020204" pitchFamily="34" charset="0"/>
              </a:rPr>
              <a:t>kepada</a:t>
            </a:r>
            <a:r>
              <a:rPr lang="en-US" sz="1950" dirty="0">
                <a:latin typeface="Agency FB" panose="020B0503020202020204" pitchFamily="34" charset="0"/>
              </a:rPr>
              <a:t> PPKD </a:t>
            </a:r>
            <a:r>
              <a:rPr lang="en-US" sz="1950" dirty="0" err="1">
                <a:latin typeface="Agency FB" panose="020B0503020202020204" pitchFamily="34" charset="0"/>
              </a:rPr>
              <a:t>selaku</a:t>
            </a:r>
            <a:r>
              <a:rPr lang="en-US" sz="1950" dirty="0">
                <a:latin typeface="Agency FB" panose="020B0503020202020204" pitchFamily="34" charset="0"/>
              </a:rPr>
              <a:t> </a:t>
            </a:r>
            <a:r>
              <a:rPr lang="da-DK" sz="1950" dirty="0">
                <a:latin typeface="Agency FB" panose="020B0503020202020204" pitchFamily="34" charset="0"/>
              </a:rPr>
              <a:t>BUD </a:t>
            </a:r>
            <a:r>
              <a:rPr lang="da-DK" sz="1950" dirty="0" err="1">
                <a:latin typeface="Agency FB" panose="020B0503020202020204" pitchFamily="34" charset="0"/>
              </a:rPr>
              <a:t>paling</a:t>
            </a:r>
            <a:r>
              <a:rPr lang="da-DK" sz="1950" dirty="0">
                <a:latin typeface="Agency FB" panose="020B0503020202020204" pitchFamily="34" charset="0"/>
              </a:rPr>
              <a:t> </a:t>
            </a:r>
            <a:r>
              <a:rPr lang="da-DK" sz="1950" dirty="0" err="1">
                <a:latin typeface="Agency FB" panose="020B0503020202020204" pitchFamily="34" charset="0"/>
              </a:rPr>
              <a:t>lambat</a:t>
            </a:r>
            <a:r>
              <a:rPr lang="da-DK" sz="1950" dirty="0">
                <a:latin typeface="Agency FB" panose="020B0503020202020204" pitchFamily="34" charset="0"/>
              </a:rPr>
              <a:t> tanggal 10 </a:t>
            </a:r>
            <a:r>
              <a:rPr lang="da-DK" sz="1950" dirty="0" err="1">
                <a:latin typeface="Agency FB" panose="020B0503020202020204" pitchFamily="34" charset="0"/>
              </a:rPr>
              <a:t>bulan</a:t>
            </a:r>
            <a:r>
              <a:rPr lang="da-DK" sz="1950" dirty="0">
                <a:latin typeface="Agency FB" panose="020B0503020202020204" pitchFamily="34" charset="0"/>
              </a:rPr>
              <a:t> </a:t>
            </a:r>
            <a:r>
              <a:rPr lang="da-DK" sz="1950" dirty="0" err="1">
                <a:latin typeface="Agency FB" panose="020B0503020202020204" pitchFamily="34" charset="0"/>
              </a:rPr>
              <a:t>berikutnya</a:t>
            </a:r>
            <a:r>
              <a:rPr lang="da-DK" sz="1950" dirty="0">
                <a:latin typeface="Agency FB" panose="020B0503020202020204" pitchFamily="34" charset="0"/>
              </a:rPr>
              <a:t>.</a:t>
            </a:r>
            <a:endParaRPr lang="da-DK" sz="1950" dirty="0">
              <a:latin typeface="Agency FB" panose="020B0503020202020204" pitchFamily="34" charset="0"/>
            </a:endParaRPr>
          </a:p>
          <a:p>
            <a:pPr marL="297815" indent="-258445" algn="just">
              <a:buFont typeface="Wingdings" panose="05000000000000000000" pitchFamily="2" charset="2"/>
              <a:buChar char="q"/>
            </a:pPr>
            <a:r>
              <a:rPr lang="en-US" sz="1950" dirty="0" err="1">
                <a:latin typeface="Agency FB" panose="020B0503020202020204" pitchFamily="34" charset="0"/>
              </a:rPr>
              <a:t>Ketentuan</a:t>
            </a:r>
            <a:r>
              <a:rPr lang="en-US" sz="1950" dirty="0">
                <a:latin typeface="Agency FB" panose="020B0503020202020204" pitchFamily="34" charset="0"/>
              </a:rPr>
              <a:t> </a:t>
            </a:r>
            <a:r>
              <a:rPr lang="en-US" sz="1950" dirty="0" err="1">
                <a:latin typeface="Agency FB" panose="020B0503020202020204" pitchFamily="34" charset="0"/>
              </a:rPr>
              <a:t>batas</a:t>
            </a:r>
            <a:r>
              <a:rPr lang="en-US" sz="1950" dirty="0">
                <a:latin typeface="Agency FB" panose="020B0503020202020204" pitchFamily="34" charset="0"/>
              </a:rPr>
              <a:t> </a:t>
            </a:r>
            <a:r>
              <a:rPr lang="en-US" sz="1950" dirty="0" err="1">
                <a:latin typeface="Agency FB" panose="020B0503020202020204" pitchFamily="34" charset="0"/>
              </a:rPr>
              <a:t>waktu</a:t>
            </a:r>
            <a:r>
              <a:rPr lang="en-US" sz="1950" dirty="0">
                <a:latin typeface="Agency FB" panose="020B0503020202020204" pitchFamily="34" charset="0"/>
              </a:rPr>
              <a:t> </a:t>
            </a:r>
            <a:r>
              <a:rPr lang="en-US" sz="1950" dirty="0" err="1">
                <a:latin typeface="Agency FB" panose="020B0503020202020204" pitchFamily="34" charset="0"/>
              </a:rPr>
              <a:t>penerbitan</a:t>
            </a:r>
            <a:r>
              <a:rPr lang="en-US" sz="1950" dirty="0">
                <a:latin typeface="Agency FB" panose="020B0503020202020204" pitchFamily="34" charset="0"/>
              </a:rPr>
              <a:t> </a:t>
            </a:r>
            <a:r>
              <a:rPr lang="en-US" sz="1950" dirty="0" err="1">
                <a:latin typeface="Agency FB" panose="020B0503020202020204" pitchFamily="34" charset="0"/>
              </a:rPr>
              <a:t>surat</a:t>
            </a:r>
            <a:r>
              <a:rPr lang="en-US" sz="1950" dirty="0">
                <a:latin typeface="Agency FB" panose="020B0503020202020204" pitchFamily="34" charset="0"/>
              </a:rPr>
              <a:t> </a:t>
            </a:r>
            <a:r>
              <a:rPr lang="en-US" sz="1950" dirty="0" err="1">
                <a:latin typeface="Agency FB" panose="020B0503020202020204" pitchFamily="34" charset="0"/>
              </a:rPr>
              <a:t>pengesahan</a:t>
            </a:r>
            <a:r>
              <a:rPr lang="en-US" sz="1950" dirty="0">
                <a:latin typeface="Agency FB" panose="020B0503020202020204" pitchFamily="34" charset="0"/>
              </a:rPr>
              <a:t> </a:t>
            </a:r>
            <a:r>
              <a:rPr lang="en-US" sz="1950" dirty="0" err="1">
                <a:latin typeface="Agency FB" panose="020B0503020202020204" pitchFamily="34" charset="0"/>
              </a:rPr>
              <a:t>laporan</a:t>
            </a:r>
            <a:r>
              <a:rPr lang="en-US" sz="1950" dirty="0">
                <a:latin typeface="Agency FB" panose="020B0503020202020204" pitchFamily="34" charset="0"/>
              </a:rPr>
              <a:t> </a:t>
            </a:r>
            <a:r>
              <a:rPr lang="en-US" sz="1950" dirty="0" err="1">
                <a:latin typeface="Agency FB" panose="020B0503020202020204" pitchFamily="34" charset="0"/>
              </a:rPr>
              <a:t>pertanggungjawaban</a:t>
            </a:r>
            <a:r>
              <a:rPr lang="en-US" sz="1950" dirty="0">
                <a:latin typeface="Agency FB" panose="020B0503020202020204" pitchFamily="34" charset="0"/>
              </a:rPr>
              <a:t> </a:t>
            </a:r>
            <a:r>
              <a:rPr lang="en-US" sz="1950" dirty="0" err="1">
                <a:latin typeface="Agency FB" panose="020B0503020202020204" pitchFamily="34" charset="0"/>
              </a:rPr>
              <a:t>pengeluaran</a:t>
            </a:r>
            <a:r>
              <a:rPr lang="en-US" sz="1950" dirty="0">
                <a:latin typeface="Agency FB" panose="020B0503020202020204" pitchFamily="34" charset="0"/>
              </a:rPr>
              <a:t> </a:t>
            </a:r>
            <a:r>
              <a:rPr lang="en-US" sz="1950" dirty="0" err="1">
                <a:latin typeface="Agency FB" panose="020B0503020202020204" pitchFamily="34" charset="0"/>
              </a:rPr>
              <a:t>dan</a:t>
            </a:r>
            <a:r>
              <a:rPr lang="en-US" sz="1950" dirty="0">
                <a:latin typeface="Agency FB" panose="020B0503020202020204" pitchFamily="34" charset="0"/>
              </a:rPr>
              <a:t> </a:t>
            </a:r>
            <a:r>
              <a:rPr lang="en-US" sz="1950" dirty="0" err="1">
                <a:latin typeface="Agency FB" panose="020B0503020202020204" pitchFamily="34" charset="0"/>
              </a:rPr>
              <a:t>sanksi</a:t>
            </a:r>
            <a:r>
              <a:rPr lang="en-US" sz="1950" dirty="0">
                <a:latin typeface="Agency FB" panose="020B0503020202020204" pitchFamily="34" charset="0"/>
              </a:rPr>
              <a:t> </a:t>
            </a:r>
            <a:r>
              <a:rPr lang="en-US" sz="1950" dirty="0" err="1">
                <a:latin typeface="Agency FB" panose="020B0503020202020204" pitchFamily="34" charset="0"/>
              </a:rPr>
              <a:t>keterlambatan</a:t>
            </a:r>
            <a:r>
              <a:rPr lang="en-US" sz="1950" dirty="0">
                <a:latin typeface="Agency FB" panose="020B0503020202020204" pitchFamily="34" charset="0"/>
              </a:rPr>
              <a:t> </a:t>
            </a:r>
            <a:r>
              <a:rPr lang="en-US" sz="1950" dirty="0" err="1">
                <a:latin typeface="Agency FB" panose="020B0503020202020204" pitchFamily="34" charset="0"/>
              </a:rPr>
              <a:t>penyampaian</a:t>
            </a:r>
            <a:r>
              <a:rPr lang="en-US" sz="1950" dirty="0">
                <a:latin typeface="Agency FB" panose="020B0503020202020204" pitchFamily="34" charset="0"/>
              </a:rPr>
              <a:t> </a:t>
            </a:r>
            <a:r>
              <a:rPr lang="en-US" sz="1950" dirty="0" err="1">
                <a:latin typeface="Agency FB" panose="020B0503020202020204" pitchFamily="34" charset="0"/>
              </a:rPr>
              <a:t>laporan</a:t>
            </a:r>
            <a:r>
              <a:rPr lang="en-US" sz="1950" dirty="0">
                <a:latin typeface="Agency FB" panose="020B0503020202020204" pitchFamily="34" charset="0"/>
              </a:rPr>
              <a:t> </a:t>
            </a:r>
            <a:r>
              <a:rPr lang="en-US" sz="1950" dirty="0" err="1">
                <a:latin typeface="Agency FB" panose="020B0503020202020204" pitchFamily="34" charset="0"/>
              </a:rPr>
              <a:t>pertanggungjawaban</a:t>
            </a:r>
            <a:r>
              <a:rPr lang="en-US" sz="1950" dirty="0">
                <a:latin typeface="Agency FB" panose="020B0503020202020204" pitchFamily="34" charset="0"/>
              </a:rPr>
              <a:t> </a:t>
            </a:r>
            <a:r>
              <a:rPr lang="en-US" sz="1950" dirty="0" err="1">
                <a:latin typeface="Agency FB" panose="020B0503020202020204" pitchFamily="34" charset="0"/>
              </a:rPr>
              <a:t>ditetapkan</a:t>
            </a:r>
            <a:r>
              <a:rPr lang="en-US" sz="1950" dirty="0">
                <a:latin typeface="Agency FB" panose="020B0503020202020204" pitchFamily="34" charset="0"/>
              </a:rPr>
              <a:t> </a:t>
            </a:r>
            <a:r>
              <a:rPr lang="en-US" sz="1950" dirty="0" err="1">
                <a:latin typeface="Agency FB" panose="020B0503020202020204" pitchFamily="34" charset="0"/>
              </a:rPr>
              <a:t>dalam</a:t>
            </a:r>
            <a:r>
              <a:rPr lang="en-US" sz="1950" dirty="0">
                <a:latin typeface="Agency FB" panose="020B0503020202020204" pitchFamily="34" charset="0"/>
              </a:rPr>
              <a:t> </a:t>
            </a:r>
            <a:r>
              <a:rPr lang="en-US" sz="1950" dirty="0" err="1">
                <a:latin typeface="Agency FB" panose="020B0503020202020204" pitchFamily="34" charset="0"/>
              </a:rPr>
              <a:t>Perkada</a:t>
            </a:r>
            <a:r>
              <a:rPr lang="en-US" sz="1950" dirty="0">
                <a:latin typeface="Agency FB" panose="020B0503020202020204" pitchFamily="34" charset="0"/>
              </a:rPr>
              <a:t>.</a:t>
            </a:r>
            <a:endParaRPr lang="en-US" sz="1950" dirty="0">
              <a:latin typeface="Agency FB" panose="020B0503020202020204" pitchFamily="34" charset="0"/>
            </a:endParaRPr>
          </a:p>
          <a:p>
            <a:pPr marL="297815" indent="-258445" algn="just">
              <a:buFont typeface="Wingdings" panose="05000000000000000000" pitchFamily="2" charset="2"/>
              <a:buChar char="q"/>
            </a:pPr>
            <a:r>
              <a:rPr lang="en-US" sz="1950" dirty="0" err="1">
                <a:latin typeface="Agency FB" panose="020B0503020202020204" pitchFamily="34" charset="0"/>
              </a:rPr>
              <a:t>Penyampaian</a:t>
            </a:r>
            <a:r>
              <a:rPr lang="en-US" sz="1950" dirty="0">
                <a:latin typeface="Agency FB" panose="020B0503020202020204" pitchFamily="34" charset="0"/>
              </a:rPr>
              <a:t> </a:t>
            </a:r>
            <a:r>
              <a:rPr lang="en-US" sz="1950" dirty="0" err="1">
                <a:latin typeface="Agency FB" panose="020B0503020202020204" pitchFamily="34" charset="0"/>
              </a:rPr>
              <a:t>pertanggungjawaban</a:t>
            </a:r>
            <a:r>
              <a:rPr lang="en-US" sz="1950" dirty="0">
                <a:latin typeface="Agency FB" panose="020B0503020202020204" pitchFamily="34" charset="0"/>
              </a:rPr>
              <a:t> </a:t>
            </a:r>
            <a:r>
              <a:rPr lang="en-US" sz="1950" dirty="0" err="1">
                <a:latin typeface="Agency FB" panose="020B0503020202020204" pitchFamily="34" charset="0"/>
              </a:rPr>
              <a:t>Bendahara</a:t>
            </a:r>
            <a:r>
              <a:rPr lang="en-US" sz="1950" dirty="0">
                <a:latin typeface="Agency FB" panose="020B0503020202020204" pitchFamily="34" charset="0"/>
              </a:rPr>
              <a:t> </a:t>
            </a:r>
            <a:r>
              <a:rPr lang="en-US" sz="1950" dirty="0" err="1">
                <a:latin typeface="Agency FB" panose="020B0503020202020204" pitchFamily="34" charset="0"/>
              </a:rPr>
              <a:t>Pengeluaran</a:t>
            </a:r>
            <a:r>
              <a:rPr lang="en-US" sz="1950" dirty="0">
                <a:latin typeface="Agency FB" panose="020B0503020202020204" pitchFamily="34" charset="0"/>
              </a:rPr>
              <a:t>/</a:t>
            </a:r>
            <a:r>
              <a:rPr lang="en-US" sz="1950" dirty="0" err="1">
                <a:latin typeface="Agency FB" panose="020B0503020202020204" pitchFamily="34" charset="0"/>
              </a:rPr>
              <a:t>Bendahara</a:t>
            </a:r>
            <a:r>
              <a:rPr lang="en-US" sz="1950" dirty="0">
                <a:latin typeface="Agency FB" panose="020B0503020202020204" pitchFamily="34" charset="0"/>
              </a:rPr>
              <a:t> </a:t>
            </a:r>
            <a:r>
              <a:rPr lang="en-US" sz="1950" dirty="0" err="1">
                <a:latin typeface="Agency FB" panose="020B0503020202020204" pitchFamily="34" charset="0"/>
              </a:rPr>
              <a:t>Pengeluaran</a:t>
            </a:r>
            <a:r>
              <a:rPr lang="en-US" sz="1950" dirty="0">
                <a:latin typeface="Agency FB" panose="020B0503020202020204" pitchFamily="34" charset="0"/>
              </a:rPr>
              <a:t> </a:t>
            </a:r>
            <a:r>
              <a:rPr lang="en-US" sz="1950" dirty="0" err="1">
                <a:latin typeface="Agency FB" panose="020B0503020202020204" pitchFamily="34" charset="0"/>
              </a:rPr>
              <a:t>pembantu</a:t>
            </a:r>
            <a:r>
              <a:rPr lang="en-US" sz="1950" dirty="0">
                <a:latin typeface="Agency FB" panose="020B0503020202020204" pitchFamily="34" charset="0"/>
              </a:rPr>
              <a:t> </a:t>
            </a:r>
            <a:r>
              <a:rPr lang="en-US" sz="1950" dirty="0" err="1">
                <a:latin typeface="Agency FB" panose="020B0503020202020204" pitchFamily="34" charset="0"/>
              </a:rPr>
              <a:t>secara</a:t>
            </a:r>
            <a:r>
              <a:rPr lang="en-US" sz="1950" dirty="0">
                <a:latin typeface="Agency FB" panose="020B0503020202020204" pitchFamily="34" charset="0"/>
              </a:rPr>
              <a:t> </a:t>
            </a:r>
            <a:r>
              <a:rPr lang="en-US" sz="1950" dirty="0" err="1">
                <a:latin typeface="Agency FB" panose="020B0503020202020204" pitchFamily="34" charset="0"/>
              </a:rPr>
              <a:t>fungsional</a:t>
            </a:r>
            <a:r>
              <a:rPr lang="en-US" sz="1950" dirty="0">
                <a:latin typeface="Agency FB" panose="020B0503020202020204" pitchFamily="34" charset="0"/>
              </a:rPr>
              <a:t> </a:t>
            </a:r>
            <a:r>
              <a:rPr lang="en-US" sz="1950" dirty="0" err="1">
                <a:latin typeface="Agency FB" panose="020B0503020202020204" pitchFamily="34" charset="0"/>
              </a:rPr>
              <a:t>sebagaimana</a:t>
            </a:r>
            <a:r>
              <a:rPr lang="en-US" sz="1950" dirty="0">
                <a:latin typeface="Agency FB" panose="020B0503020202020204" pitchFamily="34" charset="0"/>
              </a:rPr>
              <a:t> </a:t>
            </a:r>
            <a:r>
              <a:rPr lang="en-US" sz="1950" dirty="0" err="1">
                <a:latin typeface="Agency FB" panose="020B0503020202020204" pitchFamily="34" charset="0"/>
              </a:rPr>
              <a:t>dimaksud</a:t>
            </a:r>
            <a:r>
              <a:rPr lang="en-US" sz="1950" dirty="0">
                <a:latin typeface="Agency FB" panose="020B0503020202020204" pitchFamily="34" charset="0"/>
              </a:rPr>
              <a:t> </a:t>
            </a:r>
            <a:r>
              <a:rPr lang="en-US" sz="1950" dirty="0" err="1">
                <a:latin typeface="Agency FB" panose="020B0503020202020204" pitchFamily="34" charset="0"/>
              </a:rPr>
              <a:t>pada</a:t>
            </a:r>
            <a:r>
              <a:rPr lang="en-US" sz="1950" dirty="0">
                <a:latin typeface="Agency FB" panose="020B0503020202020204" pitchFamily="34" charset="0"/>
              </a:rPr>
              <a:t> </a:t>
            </a:r>
            <a:r>
              <a:rPr lang="en-US" sz="1950" dirty="0" err="1">
                <a:latin typeface="Agency FB" panose="020B0503020202020204" pitchFamily="34" charset="0"/>
              </a:rPr>
              <a:t>ayat</a:t>
            </a:r>
            <a:r>
              <a:rPr lang="en-US" sz="1950" dirty="0">
                <a:latin typeface="Agency FB" panose="020B0503020202020204" pitchFamily="34" charset="0"/>
              </a:rPr>
              <a:t> (2) </a:t>
            </a:r>
            <a:r>
              <a:rPr lang="fi-FI" sz="1950" dirty="0" err="1">
                <a:latin typeface="Agency FB" panose="020B0503020202020204" pitchFamily="34" charset="0"/>
              </a:rPr>
              <a:t>dilaksanakan</a:t>
            </a:r>
            <a:r>
              <a:rPr lang="fi-FI" sz="1950" dirty="0">
                <a:latin typeface="Agency FB" panose="020B0503020202020204" pitchFamily="34" charset="0"/>
              </a:rPr>
              <a:t> </a:t>
            </a:r>
            <a:r>
              <a:rPr lang="fi-FI" sz="1950" dirty="0" err="1">
                <a:latin typeface="Agency FB" panose="020B0503020202020204" pitchFamily="34" charset="0"/>
              </a:rPr>
              <a:t>setelah</a:t>
            </a:r>
            <a:r>
              <a:rPr lang="fi-FI" sz="1950" dirty="0">
                <a:latin typeface="Agency FB" panose="020B0503020202020204" pitchFamily="34" charset="0"/>
              </a:rPr>
              <a:t> </a:t>
            </a:r>
            <a:r>
              <a:rPr lang="fi-FI" sz="1950" dirty="0" err="1">
                <a:latin typeface="Agency FB" panose="020B0503020202020204" pitchFamily="34" charset="0"/>
              </a:rPr>
              <a:t>diterbitkan</a:t>
            </a:r>
            <a:r>
              <a:rPr lang="fi-FI" sz="1950" dirty="0">
                <a:latin typeface="Agency FB" panose="020B0503020202020204" pitchFamily="34" charset="0"/>
              </a:rPr>
              <a:t> </a:t>
            </a:r>
            <a:r>
              <a:rPr lang="fi-FI" sz="1950" dirty="0" err="1">
                <a:latin typeface="Agency FB" panose="020B0503020202020204" pitchFamily="34" charset="0"/>
              </a:rPr>
              <a:t>surat</a:t>
            </a:r>
            <a:r>
              <a:rPr lang="fi-FI" sz="1950" dirty="0">
                <a:latin typeface="Agency FB" panose="020B0503020202020204" pitchFamily="34" charset="0"/>
              </a:rPr>
              <a:t> </a:t>
            </a:r>
            <a:r>
              <a:rPr lang="fi-FI" sz="1950" dirty="0" err="1">
                <a:latin typeface="Agency FB" panose="020B0503020202020204" pitchFamily="34" charset="0"/>
              </a:rPr>
              <a:t>pengesahan</a:t>
            </a:r>
            <a:r>
              <a:rPr lang="fi-FI" sz="1950" dirty="0">
                <a:latin typeface="Agency FB" panose="020B0503020202020204" pitchFamily="34" charset="0"/>
              </a:rPr>
              <a:t> </a:t>
            </a:r>
            <a:r>
              <a:rPr lang="en-US" sz="1950" dirty="0">
                <a:latin typeface="Agency FB" panose="020B0503020202020204" pitchFamily="34" charset="0"/>
              </a:rPr>
              <a:t>pertanggungiawaban </a:t>
            </a:r>
            <a:r>
              <a:rPr lang="en-US" sz="1950" dirty="0" err="1">
                <a:latin typeface="Agency FB" panose="020B0503020202020204" pitchFamily="34" charset="0"/>
              </a:rPr>
              <a:t>pengeluaran</a:t>
            </a:r>
            <a:r>
              <a:rPr lang="en-US" sz="1950" dirty="0">
                <a:latin typeface="Agency FB" panose="020B0503020202020204" pitchFamily="34" charset="0"/>
              </a:rPr>
              <a:t> </a:t>
            </a:r>
            <a:r>
              <a:rPr lang="en-US" sz="1950" dirty="0" err="1">
                <a:latin typeface="Agency FB" panose="020B0503020202020204" pitchFamily="34" charset="0"/>
              </a:rPr>
              <a:t>oleh</a:t>
            </a:r>
            <a:r>
              <a:rPr lang="en-US" sz="1950" dirty="0">
                <a:latin typeface="Agency FB" panose="020B0503020202020204" pitchFamily="34" charset="0"/>
              </a:rPr>
              <a:t> PA/ KPA.</a:t>
            </a:r>
            <a:endParaRPr lang="en-US" sz="1950" dirty="0">
              <a:latin typeface="Agency FB" panose="020B0503020202020204" pitchFamily="34" charset="0"/>
            </a:endParaRPr>
          </a:p>
          <a:p>
            <a:pPr marL="297815" indent="-258445" algn="just">
              <a:buFont typeface="Wingdings" panose="05000000000000000000" pitchFamily="2" charset="2"/>
              <a:buChar char="q"/>
            </a:pPr>
            <a:r>
              <a:rPr lang="en-US" sz="1950" dirty="0" err="1">
                <a:latin typeface="Agency FB" panose="020B0503020202020204" pitchFamily="34" charset="0"/>
              </a:rPr>
              <a:t>Untuk</a:t>
            </a:r>
            <a:r>
              <a:rPr lang="en-US" sz="1950" dirty="0">
                <a:latin typeface="Agency FB" panose="020B0503020202020204" pitchFamily="34" charset="0"/>
              </a:rPr>
              <a:t> </a:t>
            </a:r>
            <a:r>
              <a:rPr lang="en-US" sz="1950" dirty="0" err="1">
                <a:latin typeface="Agency FB" panose="020B0503020202020204" pitchFamily="34" charset="0"/>
              </a:rPr>
              <a:t>tertib</a:t>
            </a:r>
            <a:r>
              <a:rPr lang="en-US" sz="1950" dirty="0">
                <a:latin typeface="Agency FB" panose="020B0503020202020204" pitchFamily="34" charset="0"/>
              </a:rPr>
              <a:t> </a:t>
            </a:r>
            <a:r>
              <a:rPr lang="en-US" sz="1950" dirty="0" err="1">
                <a:latin typeface="Agency FB" panose="020B0503020202020204" pitchFamily="34" charset="0"/>
              </a:rPr>
              <a:t>laporan</a:t>
            </a:r>
            <a:r>
              <a:rPr lang="en-US" sz="1950" dirty="0">
                <a:latin typeface="Agency FB" panose="020B0503020202020204" pitchFamily="34" charset="0"/>
              </a:rPr>
              <a:t> </a:t>
            </a:r>
            <a:r>
              <a:rPr lang="en-US" sz="1950" dirty="0" err="1">
                <a:latin typeface="Agency FB" panose="020B0503020202020204" pitchFamily="34" charset="0"/>
              </a:rPr>
              <a:t>pertanggungjawaban</a:t>
            </a:r>
            <a:r>
              <a:rPr lang="en-US" sz="1950" dirty="0">
                <a:latin typeface="Agency FB" panose="020B0503020202020204" pitchFamily="34" charset="0"/>
              </a:rPr>
              <a:t> </a:t>
            </a:r>
            <a:r>
              <a:rPr lang="en-US" sz="1950" dirty="0" err="1">
                <a:latin typeface="Agency FB" panose="020B0503020202020204" pitchFamily="34" charset="0"/>
              </a:rPr>
              <a:t>pada</a:t>
            </a:r>
            <a:r>
              <a:rPr lang="en-US" sz="1950" dirty="0">
                <a:latin typeface="Agency FB" panose="020B0503020202020204" pitchFamily="34" charset="0"/>
              </a:rPr>
              <a:t> </a:t>
            </a:r>
            <a:r>
              <a:rPr lang="en-US" sz="1950" dirty="0" err="1">
                <a:latin typeface="Agency FB" panose="020B0503020202020204" pitchFamily="34" charset="0"/>
              </a:rPr>
              <a:t>akhir</a:t>
            </a:r>
            <a:r>
              <a:rPr lang="en-US" sz="1950" dirty="0">
                <a:latin typeface="Agency FB" panose="020B0503020202020204" pitchFamily="34" charset="0"/>
              </a:rPr>
              <a:t> </a:t>
            </a:r>
            <a:r>
              <a:rPr lang="sv-SE" sz="1950" dirty="0" err="1">
                <a:latin typeface="Agency FB" panose="020B0503020202020204" pitchFamily="34" charset="0"/>
              </a:rPr>
              <a:t>tahun</a:t>
            </a:r>
            <a:r>
              <a:rPr lang="sv-SE" sz="1950" dirty="0">
                <a:latin typeface="Agency FB" panose="020B0503020202020204" pitchFamily="34" charset="0"/>
              </a:rPr>
              <a:t> </a:t>
            </a:r>
            <a:r>
              <a:rPr lang="sv-SE" sz="1950" dirty="0" err="1">
                <a:latin typeface="Agency FB" panose="020B0503020202020204" pitchFamily="34" charset="0"/>
              </a:rPr>
              <a:t>anggaran</a:t>
            </a:r>
            <a:r>
              <a:rPr lang="sv-SE" sz="1950" dirty="0">
                <a:latin typeface="Agency FB" panose="020B0503020202020204" pitchFamily="34" charset="0"/>
              </a:rPr>
              <a:t>, </a:t>
            </a:r>
            <a:r>
              <a:rPr lang="sv-SE" sz="1950" dirty="0" err="1">
                <a:latin typeface="Agency FB" panose="020B0503020202020204" pitchFamily="34" charset="0"/>
              </a:rPr>
              <a:t>pertanggungjawaban</a:t>
            </a:r>
            <a:r>
              <a:rPr lang="sv-SE" sz="1950" dirty="0">
                <a:latin typeface="Agency FB" panose="020B0503020202020204" pitchFamily="34" charset="0"/>
              </a:rPr>
              <a:t> </a:t>
            </a:r>
            <a:r>
              <a:rPr lang="sv-SE" sz="1950" dirty="0" err="1">
                <a:latin typeface="Agency FB" panose="020B0503020202020204" pitchFamily="34" charset="0"/>
              </a:rPr>
              <a:t>pengeluaran</a:t>
            </a:r>
            <a:r>
              <a:rPr lang="sv-SE" sz="1950" dirty="0">
                <a:latin typeface="Agency FB" panose="020B0503020202020204" pitchFamily="34" charset="0"/>
              </a:rPr>
              <a:t> dana </a:t>
            </a:r>
            <a:r>
              <a:rPr lang="en-US" sz="1950" dirty="0" err="1">
                <a:latin typeface="Agency FB" panose="020B0503020202020204" pitchFamily="34" charset="0"/>
              </a:rPr>
              <a:t>bulan</a:t>
            </a:r>
            <a:r>
              <a:rPr lang="en-US" sz="1950" dirty="0">
                <a:latin typeface="Agency FB" panose="020B0503020202020204" pitchFamily="34" charset="0"/>
              </a:rPr>
              <a:t> </a:t>
            </a:r>
            <a:r>
              <a:rPr lang="en-US" sz="1950" dirty="0" err="1">
                <a:latin typeface="Agency FB" panose="020B0503020202020204" pitchFamily="34" charset="0"/>
              </a:rPr>
              <a:t>Desember</a:t>
            </a:r>
            <a:r>
              <a:rPr lang="en-US" sz="1950" dirty="0">
                <a:latin typeface="Agency FB" panose="020B0503020202020204" pitchFamily="34" charset="0"/>
              </a:rPr>
              <a:t> </a:t>
            </a:r>
            <a:r>
              <a:rPr lang="en-US" sz="1950" dirty="0" err="1">
                <a:latin typeface="Agency FB" panose="020B0503020202020204" pitchFamily="34" charset="0"/>
              </a:rPr>
              <a:t>disampaikan</a:t>
            </a:r>
            <a:r>
              <a:rPr lang="en-US" sz="1950" dirty="0">
                <a:latin typeface="Agency FB" panose="020B0503020202020204" pitchFamily="34" charset="0"/>
              </a:rPr>
              <a:t> paling </a:t>
            </a:r>
            <a:r>
              <a:rPr lang="en-US" sz="1950" dirty="0" err="1">
                <a:latin typeface="Agency FB" panose="020B0503020202020204" pitchFamily="34" charset="0"/>
              </a:rPr>
              <a:t>lambat</a:t>
            </a:r>
            <a:r>
              <a:rPr lang="en-US" sz="1950" dirty="0">
                <a:latin typeface="Agency FB" panose="020B0503020202020204" pitchFamily="34" charset="0"/>
              </a:rPr>
              <a:t> </a:t>
            </a:r>
            <a:r>
              <a:rPr lang="en-US" sz="1950" dirty="0" err="1">
                <a:latin typeface="Agency FB" panose="020B0503020202020204" pitchFamily="34" charset="0"/>
              </a:rPr>
              <a:t>tanggal</a:t>
            </a:r>
            <a:r>
              <a:rPr lang="en-US" sz="1950" dirty="0">
                <a:latin typeface="Agency FB" panose="020B0503020202020204" pitchFamily="34" charset="0"/>
              </a:rPr>
              <a:t> 31 </a:t>
            </a:r>
            <a:r>
              <a:rPr lang="en-US" sz="1950" dirty="0" err="1">
                <a:latin typeface="Agency FB" panose="020B0503020202020204" pitchFamily="34" charset="0"/>
              </a:rPr>
              <a:t>Desember</a:t>
            </a:r>
            <a:r>
              <a:rPr lang="en-US" sz="1950" dirty="0">
                <a:latin typeface="Agency FB" panose="020B0503020202020204" pitchFamily="34" charset="0"/>
              </a:rPr>
              <a:t>.</a:t>
            </a:r>
            <a:endParaRPr lang="id-ID" sz="1950" dirty="0">
              <a:solidFill>
                <a:prstClr val="black"/>
              </a:solidFill>
              <a:latin typeface="Agency FB" panose="020B0503020202020204" pitchFamily="34" charset="0"/>
              <a:ea typeface="Cambria" panose="02040503050406030204" pitchFamily="18" charset="0"/>
              <a:cs typeface="Arial" panose="020B0604020202020204" pitchFamily="34" charset="0"/>
            </a:endParaRPr>
          </a:p>
        </p:txBody>
      </p:sp>
    </p:spTree>
  </p:cSld>
  <p:clrMapOvr>
    <a:masterClrMapping/>
  </p:clrMapOvr>
  <p:transition/>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1" y="1131094"/>
            <a:ext cx="7731578" cy="942635"/>
          </a:xfrm>
        </p:spPr>
        <p:txBody>
          <a:bodyPr>
            <a:normAutofit fontScale="90000"/>
          </a:bodyPr>
          <a:lstStyle/>
          <a:p>
            <a:br>
              <a:rPr lang="en-US" sz="2100" dirty="0">
                <a:latin typeface="Bookman Old Style" panose="02050604050505020204" pitchFamily="18" charset="0"/>
                <a:ea typeface="Bookman Old Style" panose="02050604050505020204" pitchFamily="18" charset="0"/>
                <a:cs typeface="Bookman Old Style" panose="02050604050505020204" pitchFamily="18" charset="0"/>
              </a:rPr>
            </a:br>
            <a:r>
              <a:rPr lang="en-US" sz="2100" dirty="0">
                <a:latin typeface="Bookman Old Style" panose="02050604050505020204" pitchFamily="18" charset="0"/>
                <a:ea typeface="Bookman Old Style" panose="02050604050505020204" pitchFamily="18" charset="0"/>
                <a:cs typeface="Bookman Old Style" panose="02050604050505020204" pitchFamily="18" charset="0"/>
              </a:rPr>
              <a:t>PELAKSANAAN BELANJA</a:t>
            </a:r>
            <a:r>
              <a:rPr lang="en-US" sz="2100" spc="-34"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2100" dirty="0">
                <a:latin typeface="Bookman Old Style" panose="02050604050505020204" pitchFamily="18" charset="0"/>
                <a:ea typeface="Bookman Old Style" panose="02050604050505020204" pitchFamily="18" charset="0"/>
                <a:cs typeface="Bookman Old Style" panose="02050604050505020204" pitchFamily="18" charset="0"/>
              </a:rPr>
              <a:t>MENGGUNAKAN </a:t>
            </a:r>
            <a:br>
              <a:rPr lang="en-US" sz="2100" dirty="0">
                <a:latin typeface="Bookman Old Style" panose="02050604050505020204" pitchFamily="18" charset="0"/>
                <a:ea typeface="Bookman Old Style" panose="02050604050505020204" pitchFamily="18" charset="0"/>
                <a:cs typeface="Bookman Old Style" panose="02050604050505020204" pitchFamily="18" charset="0"/>
              </a:rPr>
            </a:br>
            <a:r>
              <a:rPr lang="en-US" sz="2100" dirty="0">
                <a:latin typeface="Bookman Old Style" panose="02050604050505020204" pitchFamily="18" charset="0"/>
                <a:ea typeface="Bookman Old Style" panose="02050604050505020204" pitchFamily="18" charset="0"/>
                <a:cs typeface="Bookman Old Style" panose="02050604050505020204" pitchFamily="18" charset="0"/>
              </a:rPr>
              <a:t>UANG PANJAR</a:t>
            </a:r>
            <a:br>
              <a:rPr lang="en-ID" sz="1350" dirty="0">
                <a:latin typeface="Calibri" panose="020F0502020204030204" pitchFamily="34" charset="0"/>
                <a:ea typeface="Calibri" panose="020F0502020204030204" pitchFamily="34" charset="0"/>
                <a:cs typeface="Times New Roman" panose="02020603050405020304" pitchFamily="18" charset="0"/>
              </a:rPr>
            </a:br>
            <a:endParaRPr lang="en-ID" dirty="0"/>
          </a:p>
        </p:txBody>
      </p:sp>
      <p:sp>
        <p:nvSpPr>
          <p:cNvPr id="3" name="Content Placeholder 2"/>
          <p:cNvSpPr>
            <a:spLocks noGrp="1"/>
          </p:cNvSpPr>
          <p:nvPr>
            <p:ph idx="1"/>
          </p:nvPr>
        </p:nvSpPr>
        <p:spPr>
          <a:xfrm>
            <a:off x="514350" y="1902278"/>
            <a:ext cx="8098972" cy="3824627"/>
          </a:xfrm>
        </p:spPr>
        <p:txBody>
          <a:bodyPr>
            <a:normAutofit fontScale="92500"/>
          </a:bodyPr>
          <a:lstStyle/>
          <a:p>
            <a:pPr marL="334645" indent="-203835">
              <a:lnSpc>
                <a:spcPct val="150000"/>
              </a:lnSpc>
              <a:spcBef>
                <a:spcPts val="0"/>
              </a:spcBef>
              <a:spcAft>
                <a:spcPts val="450"/>
              </a:spcAft>
              <a:buFont typeface="+mj-lt"/>
              <a:buAutoNum type="arabicPeriod"/>
            </a:pPr>
            <a:r>
              <a:rPr lang="en-US" sz="1425" dirty="0" err="1">
                <a:latin typeface="Bookman Old Style" panose="02050604050505020204" pitchFamily="18" charset="0"/>
                <a:ea typeface="Bookman Old Style" panose="02050604050505020204" pitchFamily="18" charset="0"/>
                <a:cs typeface="Bookman Old Style" panose="02050604050505020204" pitchFamily="18" charset="0"/>
              </a:rPr>
              <a:t>Pengajuan</a:t>
            </a:r>
            <a:r>
              <a:rPr lang="en-US" sz="1425" dirty="0">
                <a:latin typeface="Bookman Old Style" panose="02050604050505020204" pitchFamily="18" charset="0"/>
                <a:ea typeface="Bookman Old Style" panose="02050604050505020204" pitchFamily="18" charset="0"/>
                <a:cs typeface="Bookman Old Style" panose="02050604050505020204" pitchFamily="18" charset="0"/>
              </a:rPr>
              <a:t> Uang </a:t>
            </a:r>
            <a:r>
              <a:rPr lang="en-US" sz="1425" dirty="0" err="1">
                <a:latin typeface="Bookman Old Style" panose="02050604050505020204" pitchFamily="18" charset="0"/>
                <a:ea typeface="Bookman Old Style" panose="02050604050505020204" pitchFamily="18" charset="0"/>
                <a:cs typeface="Bookman Old Style" panose="02050604050505020204" pitchFamily="18" charset="0"/>
              </a:rPr>
              <a:t>Panjar</a:t>
            </a:r>
            <a:endParaRPr lang="en-ID" sz="1425" dirty="0">
              <a:latin typeface="Calibri" panose="020F0502020204030204" pitchFamily="34" charset="0"/>
              <a:ea typeface="Calibri" panose="020F0502020204030204" pitchFamily="34" charset="0"/>
              <a:cs typeface="Times New Roman" panose="02020603050405020304" pitchFamily="18" charset="0"/>
            </a:endParaRPr>
          </a:p>
          <a:p>
            <a:pPr marL="669290" lvl="1" indent="-334645">
              <a:lnSpc>
                <a:spcPct val="150000"/>
              </a:lnSpc>
              <a:spcBef>
                <a:spcPts val="0"/>
              </a:spcBef>
              <a:spcAft>
                <a:spcPts val="450"/>
              </a:spcAft>
              <a:buFont typeface="+mj-lt"/>
              <a:buAutoNum type="alphaLcPeriod"/>
            </a:pPr>
            <a:r>
              <a:rPr lang="en-US" sz="1425" dirty="0">
                <a:latin typeface="Calibri" panose="020F0502020204030204" pitchFamily="34" charset="0"/>
                <a:ea typeface="Calibri" panose="020F0502020204030204" pitchFamily="34" charset="0"/>
                <a:cs typeface="Times New Roman" panose="02020603050405020304" pitchFamily="18" charset="0"/>
              </a:rPr>
              <a:t> </a:t>
            </a:r>
            <a:r>
              <a:rPr lang="en-US" sz="1425" dirty="0">
                <a:latin typeface="Bookman Old Style" panose="02050604050505020204" pitchFamily="18" charset="0"/>
                <a:ea typeface="Bookman Old Style" panose="02050604050505020204" pitchFamily="18" charset="0"/>
                <a:cs typeface="Bookman Old Style" panose="02050604050505020204" pitchFamily="18" charset="0"/>
              </a:rPr>
              <a:t>PPTK </a:t>
            </a:r>
            <a:r>
              <a:rPr lang="en-US" sz="1425" dirty="0" err="1">
                <a:latin typeface="Bookman Old Style" panose="02050604050505020204" pitchFamily="18" charset="0"/>
                <a:ea typeface="Bookman Old Style" panose="02050604050505020204" pitchFamily="18" charset="0"/>
                <a:cs typeface="Bookman Old Style" panose="02050604050505020204" pitchFamily="18" charset="0"/>
              </a:rPr>
              <a:t>menghitung</a:t>
            </a:r>
            <a:r>
              <a:rPr lang="en-US" sz="1425"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425" dirty="0" err="1">
                <a:latin typeface="Bookman Old Style" panose="02050604050505020204" pitchFamily="18" charset="0"/>
                <a:ea typeface="Bookman Old Style" panose="02050604050505020204" pitchFamily="18" charset="0"/>
                <a:cs typeface="Bookman Old Style" panose="02050604050505020204" pitchFamily="18" charset="0"/>
              </a:rPr>
              <a:t>kebutuhan</a:t>
            </a:r>
            <a:r>
              <a:rPr lang="en-US" sz="1425" dirty="0">
                <a:latin typeface="Bookman Old Style" panose="02050604050505020204" pitchFamily="18" charset="0"/>
                <a:ea typeface="Bookman Old Style" panose="02050604050505020204" pitchFamily="18" charset="0"/>
                <a:cs typeface="Bookman Old Style" panose="02050604050505020204" pitchFamily="18" charset="0"/>
              </a:rPr>
              <a:t> uang </a:t>
            </a:r>
            <a:r>
              <a:rPr lang="en-US" sz="1425" dirty="0" err="1">
                <a:latin typeface="Bookman Old Style" panose="02050604050505020204" pitchFamily="18" charset="0"/>
                <a:ea typeface="Bookman Old Style" panose="02050604050505020204" pitchFamily="18" charset="0"/>
                <a:cs typeface="Bookman Old Style" panose="02050604050505020204" pitchFamily="18" charset="0"/>
              </a:rPr>
              <a:t>panjar</a:t>
            </a:r>
            <a:r>
              <a:rPr lang="en-US" sz="1425" spc="4"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425" dirty="0">
                <a:latin typeface="Bookman Old Style" panose="02050604050505020204" pitchFamily="18" charset="0"/>
                <a:ea typeface="Bookman Old Style" panose="02050604050505020204" pitchFamily="18" charset="0"/>
                <a:cs typeface="Bookman Old Style" panose="02050604050505020204" pitchFamily="18" charset="0"/>
              </a:rPr>
              <a:t>yang </a:t>
            </a:r>
            <a:r>
              <a:rPr lang="en-US" sz="1425" dirty="0" err="1">
                <a:latin typeface="Bookman Old Style" panose="02050604050505020204" pitchFamily="18" charset="0"/>
                <a:ea typeface="Bookman Old Style" panose="02050604050505020204" pitchFamily="18" charset="0"/>
                <a:cs typeface="Bookman Old Style" panose="02050604050505020204" pitchFamily="18" charset="0"/>
              </a:rPr>
              <a:t>berdasark</a:t>
            </a:r>
            <a:r>
              <a:rPr lang="en-US" sz="1425" spc="-11" dirty="0" err="1">
                <a:latin typeface="Bookman Old Style" panose="02050604050505020204" pitchFamily="18" charset="0"/>
                <a:ea typeface="Bookman Old Style" panose="02050604050505020204" pitchFamily="18" charset="0"/>
                <a:cs typeface="Bookman Old Style" panose="02050604050505020204" pitchFamily="18" charset="0"/>
              </a:rPr>
              <a:t>a</a:t>
            </a:r>
            <a:r>
              <a:rPr lang="en-US" sz="1425" dirty="0" err="1">
                <a:latin typeface="Bookman Old Style" panose="02050604050505020204" pitchFamily="18" charset="0"/>
                <a:ea typeface="Bookman Old Style" panose="02050604050505020204" pitchFamily="18" charset="0"/>
                <a:cs typeface="Bookman Old Style" panose="02050604050505020204" pitchFamily="18" charset="0"/>
              </a:rPr>
              <a:t>n</a:t>
            </a:r>
            <a:r>
              <a:rPr lang="en-US" sz="1425"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425" dirty="0" err="1">
                <a:latin typeface="Bookman Old Style" panose="02050604050505020204" pitchFamily="18" charset="0"/>
                <a:ea typeface="Bookman Old Style" panose="02050604050505020204" pitchFamily="18" charset="0"/>
                <a:cs typeface="Bookman Old Style" panose="02050604050505020204" pitchFamily="18" charset="0"/>
              </a:rPr>
              <a:t>rencana</a:t>
            </a:r>
            <a:r>
              <a:rPr lang="en-US" sz="1425"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425" dirty="0" err="1">
                <a:latin typeface="Bookman Old Style" panose="02050604050505020204" pitchFamily="18" charset="0"/>
                <a:ea typeface="Bookman Old Style" panose="02050604050505020204" pitchFamily="18" charset="0"/>
                <a:cs typeface="Bookman Old Style" panose="02050604050505020204" pitchFamily="18" charset="0"/>
              </a:rPr>
              <a:t>pelaksanaan</a:t>
            </a:r>
            <a:r>
              <a:rPr lang="en-US" sz="1425" dirty="0">
                <a:latin typeface="Bookman Old Style" panose="02050604050505020204" pitchFamily="18" charset="0"/>
                <a:ea typeface="Bookman Old Style" panose="02050604050505020204" pitchFamily="18" charset="0"/>
                <a:cs typeface="Bookman Old Style" panose="02050604050505020204" pitchFamily="18" charset="0"/>
              </a:rPr>
              <a:t> sub </a:t>
            </a:r>
            <a:r>
              <a:rPr lang="en-US" sz="1425" dirty="0" err="1">
                <a:latin typeface="Bookman Old Style" panose="02050604050505020204" pitchFamily="18" charset="0"/>
                <a:ea typeface="Bookman Old Style" panose="02050604050505020204" pitchFamily="18" charset="0"/>
                <a:cs typeface="Bookman Old Style" panose="02050604050505020204" pitchFamily="18" charset="0"/>
              </a:rPr>
              <a:t>kegiatan</a:t>
            </a:r>
            <a:r>
              <a:rPr lang="en-US" sz="1425" dirty="0">
                <a:latin typeface="Bookman Old Style" panose="02050604050505020204" pitchFamily="18" charset="0"/>
                <a:ea typeface="Bookman Old Style" panose="02050604050505020204" pitchFamily="18" charset="0"/>
                <a:cs typeface="Bookman Old Style" panose="02050604050505020204" pitchFamily="18" charset="0"/>
              </a:rPr>
              <a:t> dan DPA SKPD.</a:t>
            </a:r>
            <a:endParaRPr lang="en-ID" sz="1425" dirty="0">
              <a:latin typeface="Calibri" panose="020F0502020204030204" pitchFamily="34" charset="0"/>
              <a:ea typeface="Calibri" panose="020F0502020204030204" pitchFamily="34" charset="0"/>
              <a:cs typeface="Times New Roman" panose="02020603050405020304" pitchFamily="18" charset="0"/>
            </a:endParaRPr>
          </a:p>
          <a:p>
            <a:pPr marL="669290" lvl="1" indent="-334645">
              <a:lnSpc>
                <a:spcPct val="150000"/>
              </a:lnSpc>
              <a:spcBef>
                <a:spcPts val="0"/>
              </a:spcBef>
              <a:spcAft>
                <a:spcPts val="450"/>
              </a:spcAft>
              <a:buFont typeface="+mj-lt"/>
              <a:buAutoNum type="alphaLcPeriod"/>
            </a:pPr>
            <a:r>
              <a:rPr lang="en-US" sz="1425" dirty="0">
                <a:latin typeface="Bookman Old Style" panose="02050604050505020204" pitchFamily="18" charset="0"/>
                <a:ea typeface="Bookman Old Style" panose="02050604050505020204" pitchFamily="18" charset="0"/>
                <a:cs typeface="Bookman Old Style" panose="02050604050505020204" pitchFamily="18" charset="0"/>
              </a:rPr>
              <a:t>PPTK </a:t>
            </a:r>
            <a:r>
              <a:rPr lang="en-US" sz="1425" dirty="0" err="1">
                <a:latin typeface="Bookman Old Style" panose="02050604050505020204" pitchFamily="18" charset="0"/>
                <a:ea typeface="Bookman Old Style" panose="02050604050505020204" pitchFamily="18" charset="0"/>
                <a:cs typeface="Bookman Old Style" panose="02050604050505020204" pitchFamily="18" charset="0"/>
              </a:rPr>
              <a:t>menyiapkan</a:t>
            </a:r>
            <a:r>
              <a:rPr lang="en-US" sz="1425" dirty="0">
                <a:latin typeface="Bookman Old Style" panose="02050604050505020204" pitchFamily="18" charset="0"/>
                <a:ea typeface="Bookman Old Style" panose="02050604050505020204" pitchFamily="18" charset="0"/>
                <a:cs typeface="Bookman Old Style" panose="02050604050505020204" pitchFamily="18" charset="0"/>
              </a:rPr>
              <a:t> NPD.</a:t>
            </a:r>
            <a:endParaRPr lang="en-ID" sz="1425" dirty="0">
              <a:latin typeface="Calibri" panose="020F0502020204030204" pitchFamily="34" charset="0"/>
              <a:ea typeface="Calibri" panose="020F0502020204030204" pitchFamily="34" charset="0"/>
              <a:cs typeface="Times New Roman" panose="02020603050405020304" pitchFamily="18" charset="0"/>
            </a:endParaRPr>
          </a:p>
          <a:p>
            <a:pPr marL="669290" lvl="1" indent="-334645">
              <a:lnSpc>
                <a:spcPct val="150000"/>
              </a:lnSpc>
              <a:spcBef>
                <a:spcPts val="0"/>
              </a:spcBef>
              <a:spcAft>
                <a:spcPts val="450"/>
              </a:spcAft>
              <a:buFont typeface="+mj-lt"/>
              <a:buAutoNum type="alphaLcPeriod"/>
            </a:pPr>
            <a:r>
              <a:rPr lang="en-US" sz="1425" dirty="0">
                <a:latin typeface="Calibri" panose="020F0502020204030204" pitchFamily="34" charset="0"/>
                <a:ea typeface="Calibri" panose="020F0502020204030204" pitchFamily="34" charset="0"/>
                <a:cs typeface="Times New Roman" panose="02020603050405020304" pitchFamily="18" charset="0"/>
              </a:rPr>
              <a:t> </a:t>
            </a:r>
            <a:r>
              <a:rPr lang="en-US" sz="1425" dirty="0">
                <a:latin typeface="Bookman Old Style" panose="02050604050505020204" pitchFamily="18" charset="0"/>
                <a:ea typeface="Bookman Old Style" panose="02050604050505020204" pitchFamily="18" charset="0"/>
                <a:cs typeface="Bookman Old Style" panose="02050604050505020204" pitchFamily="18" charset="0"/>
              </a:rPr>
              <a:t>PPTK  </a:t>
            </a:r>
            <a:r>
              <a:rPr lang="en-US" sz="1425" spc="94"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425" dirty="0" err="1">
                <a:latin typeface="Bookman Old Style" panose="02050604050505020204" pitchFamily="18" charset="0"/>
                <a:ea typeface="Bookman Old Style" panose="02050604050505020204" pitchFamily="18" charset="0"/>
                <a:cs typeface="Bookman Old Style" panose="02050604050505020204" pitchFamily="18" charset="0"/>
              </a:rPr>
              <a:t>menyampaikan</a:t>
            </a:r>
            <a:r>
              <a:rPr lang="en-US" sz="1425"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425" spc="94"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425" dirty="0">
                <a:latin typeface="Bookman Old Style" panose="02050604050505020204" pitchFamily="18" charset="0"/>
                <a:ea typeface="Bookman Old Style" panose="02050604050505020204" pitchFamily="18" charset="0"/>
                <a:cs typeface="Bookman Old Style" panose="02050604050505020204" pitchFamily="18" charset="0"/>
              </a:rPr>
              <a:t>NPD  </a:t>
            </a:r>
            <a:r>
              <a:rPr lang="en-US" sz="1425" spc="79"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425" dirty="0" err="1">
                <a:latin typeface="Bookman Old Style" panose="02050604050505020204" pitchFamily="18" charset="0"/>
                <a:ea typeface="Bookman Old Style" panose="02050604050505020204" pitchFamily="18" charset="0"/>
                <a:cs typeface="Bookman Old Style" panose="02050604050505020204" pitchFamily="18" charset="0"/>
              </a:rPr>
              <a:t>kepa</a:t>
            </a:r>
            <a:r>
              <a:rPr lang="en-US" sz="1425" spc="8" dirty="0" err="1">
                <a:latin typeface="Bookman Old Style" panose="02050604050505020204" pitchFamily="18" charset="0"/>
                <a:ea typeface="Bookman Old Style" panose="02050604050505020204" pitchFamily="18" charset="0"/>
                <a:cs typeface="Bookman Old Style" panose="02050604050505020204" pitchFamily="18" charset="0"/>
              </a:rPr>
              <a:t>d</a:t>
            </a:r>
            <a:r>
              <a:rPr lang="en-US" sz="1425" dirty="0" err="1">
                <a:latin typeface="Bookman Old Style" panose="02050604050505020204" pitchFamily="18" charset="0"/>
                <a:ea typeface="Bookman Old Style" panose="02050604050505020204" pitchFamily="18" charset="0"/>
                <a:cs typeface="Bookman Old Style" panose="02050604050505020204" pitchFamily="18" charset="0"/>
              </a:rPr>
              <a:t>a</a:t>
            </a:r>
            <a:r>
              <a:rPr lang="en-US" sz="1425"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425" spc="98"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425" dirty="0">
                <a:latin typeface="Bookman Old Style" panose="02050604050505020204" pitchFamily="18" charset="0"/>
                <a:ea typeface="Bookman Old Style" panose="02050604050505020204" pitchFamily="18" charset="0"/>
                <a:cs typeface="Bookman Old Style" panose="02050604050505020204" pitchFamily="18" charset="0"/>
              </a:rPr>
              <a:t>PA/KPA  </a:t>
            </a:r>
            <a:r>
              <a:rPr lang="en-US" sz="1425" spc="94"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425" dirty="0" err="1">
                <a:latin typeface="Bookman Old Style" panose="02050604050505020204" pitchFamily="18" charset="0"/>
                <a:ea typeface="Bookman Old Style" panose="02050604050505020204" pitchFamily="18" charset="0"/>
                <a:cs typeface="Bookman Old Style" panose="02050604050505020204" pitchFamily="18" charset="0"/>
              </a:rPr>
              <a:t>unt</a:t>
            </a:r>
            <a:r>
              <a:rPr lang="en-US" sz="1425" spc="8" dirty="0" err="1">
                <a:latin typeface="Bookman Old Style" panose="02050604050505020204" pitchFamily="18" charset="0"/>
                <a:ea typeface="Bookman Old Style" panose="02050604050505020204" pitchFamily="18" charset="0"/>
                <a:cs typeface="Bookman Old Style" panose="02050604050505020204" pitchFamily="18" charset="0"/>
              </a:rPr>
              <a:t>u</a:t>
            </a:r>
            <a:r>
              <a:rPr lang="en-US" sz="1425" dirty="0" err="1">
                <a:latin typeface="Bookman Old Style" panose="02050604050505020204" pitchFamily="18" charset="0"/>
                <a:ea typeface="Bookman Old Style" panose="02050604050505020204" pitchFamily="18" charset="0"/>
                <a:cs typeface="Bookman Old Style" panose="02050604050505020204" pitchFamily="18" charset="0"/>
              </a:rPr>
              <a:t>k</a:t>
            </a:r>
            <a:r>
              <a:rPr lang="en-US" sz="1425"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425" dirty="0" err="1">
                <a:latin typeface="Bookman Old Style" panose="02050604050505020204" pitchFamily="18" charset="0"/>
                <a:ea typeface="Bookman Old Style" panose="02050604050505020204" pitchFamily="18" charset="0"/>
                <a:cs typeface="Bookman Old Style" panose="02050604050505020204" pitchFamily="18" charset="0"/>
              </a:rPr>
              <a:t>mendapatkan</a:t>
            </a:r>
            <a:r>
              <a:rPr lang="en-US" sz="1425"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425" dirty="0" err="1">
                <a:latin typeface="Bookman Old Style" panose="02050604050505020204" pitchFamily="18" charset="0"/>
                <a:ea typeface="Bookman Old Style" panose="02050604050505020204" pitchFamily="18" charset="0"/>
                <a:cs typeface="Bookman Old Style" panose="02050604050505020204" pitchFamily="18" charset="0"/>
              </a:rPr>
              <a:t>persetujuan</a:t>
            </a:r>
            <a:r>
              <a:rPr lang="en-US" sz="1425" dirty="0">
                <a:latin typeface="Bookman Old Style" panose="02050604050505020204" pitchFamily="18" charset="0"/>
                <a:ea typeface="Bookman Old Style" panose="02050604050505020204" pitchFamily="18" charset="0"/>
                <a:cs typeface="Bookman Old Style" panose="02050604050505020204" pitchFamily="18" charset="0"/>
              </a:rPr>
              <a:t>.</a:t>
            </a:r>
            <a:endParaRPr lang="en-ID" sz="1425" dirty="0">
              <a:latin typeface="Calibri" panose="020F0502020204030204" pitchFamily="34" charset="0"/>
              <a:ea typeface="Calibri" panose="020F0502020204030204" pitchFamily="34" charset="0"/>
              <a:cs typeface="Times New Roman" panose="02020603050405020304" pitchFamily="18" charset="0"/>
            </a:endParaRPr>
          </a:p>
          <a:p>
            <a:pPr marL="669290" marR="26035" lvl="1" indent="-334645" algn="just">
              <a:lnSpc>
                <a:spcPct val="150000"/>
              </a:lnSpc>
              <a:spcBef>
                <a:spcPts val="0"/>
              </a:spcBef>
              <a:spcAft>
                <a:spcPts val="450"/>
              </a:spcAft>
              <a:buFont typeface="+mj-lt"/>
              <a:buAutoNum type="alphaLcPeriod"/>
              <a:tabLst>
                <a:tab pos="2600325" algn="l"/>
              </a:tabLst>
            </a:pPr>
            <a:r>
              <a:rPr lang="en-US" sz="1425" dirty="0">
                <a:latin typeface="Bookman Old Style" panose="02050604050505020204" pitchFamily="18" charset="0"/>
                <a:ea typeface="Bookman Old Style" panose="02050604050505020204" pitchFamily="18" charset="0"/>
                <a:cs typeface="Bookman Old Style" panose="02050604050505020204" pitchFamily="18" charset="0"/>
              </a:rPr>
              <a:t>PA/KPA </a:t>
            </a:r>
            <a:r>
              <a:rPr lang="en-US" sz="1425" spc="184"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425" dirty="0" err="1">
                <a:latin typeface="Bookman Old Style" panose="02050604050505020204" pitchFamily="18" charset="0"/>
                <a:ea typeface="Bookman Old Style" panose="02050604050505020204" pitchFamily="18" charset="0"/>
                <a:cs typeface="Bookman Old Style" panose="02050604050505020204" pitchFamily="18" charset="0"/>
              </a:rPr>
              <a:t>memberikan</a:t>
            </a:r>
            <a:r>
              <a:rPr lang="en-US" sz="1425"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425" spc="188"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425" dirty="0" err="1">
                <a:latin typeface="Bookman Old Style" panose="02050604050505020204" pitchFamily="18" charset="0"/>
                <a:ea typeface="Bookman Old Style" panose="02050604050505020204" pitchFamily="18" charset="0"/>
                <a:cs typeface="Bookman Old Style" panose="02050604050505020204" pitchFamily="18" charset="0"/>
              </a:rPr>
              <a:t>persetujuan</a:t>
            </a:r>
            <a:r>
              <a:rPr lang="en-US" sz="1425"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425" spc="184"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425" dirty="0" err="1">
                <a:latin typeface="Bookman Old Style" panose="02050604050505020204" pitchFamily="18" charset="0"/>
                <a:ea typeface="Bookman Old Style" panose="02050604050505020204" pitchFamily="18" charset="0"/>
                <a:cs typeface="Bookman Old Style" panose="02050604050505020204" pitchFamily="18" charset="0"/>
              </a:rPr>
              <a:t>terhadap</a:t>
            </a:r>
            <a:r>
              <a:rPr lang="en-US" sz="1425"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425" spc="184"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425" dirty="0">
                <a:latin typeface="Bookman Old Style" panose="02050604050505020204" pitchFamily="18" charset="0"/>
                <a:ea typeface="Bookman Old Style" panose="02050604050505020204" pitchFamily="18" charset="0"/>
                <a:cs typeface="Bookman Old Style" panose="02050604050505020204" pitchFamily="18" charset="0"/>
              </a:rPr>
              <a:t>NPD </a:t>
            </a:r>
            <a:r>
              <a:rPr lang="en-US" sz="1425" spc="169"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425" dirty="0">
                <a:latin typeface="Bookman Old Style" panose="02050604050505020204" pitchFamily="18" charset="0"/>
                <a:ea typeface="Bookman Old Style" panose="02050604050505020204" pitchFamily="18" charset="0"/>
                <a:cs typeface="Bookman Old Style" panose="02050604050505020204" pitchFamily="18" charset="0"/>
              </a:rPr>
              <a:t>dan </a:t>
            </a:r>
            <a:r>
              <a:rPr lang="en-US" sz="1425" dirty="0" err="1">
                <a:latin typeface="Bookman Old Style" panose="02050604050505020204" pitchFamily="18" charset="0"/>
                <a:ea typeface="Bookman Old Style" panose="02050604050505020204" pitchFamily="18" charset="0"/>
                <a:cs typeface="Bookman Old Style" panose="02050604050505020204" pitchFamily="18" charset="0"/>
              </a:rPr>
              <a:t>menyampaikannya</a:t>
            </a:r>
            <a:r>
              <a:rPr lang="en-US" sz="1425" spc="4" dirty="0" err="1">
                <a:latin typeface="Bookman Old Style" panose="02050604050505020204" pitchFamily="18" charset="0"/>
                <a:ea typeface="Bookman Old Style" panose="02050604050505020204" pitchFamily="18" charset="0"/>
                <a:cs typeface="Bookman Old Style" panose="02050604050505020204" pitchFamily="18" charset="0"/>
              </a:rPr>
              <a:t>k</a:t>
            </a:r>
            <a:r>
              <a:rPr lang="en-US" sz="1425" dirty="0" err="1">
                <a:latin typeface="Bookman Old Style" panose="02050604050505020204" pitchFamily="18" charset="0"/>
                <a:ea typeface="Bookman Old Style" panose="02050604050505020204" pitchFamily="18" charset="0"/>
                <a:cs typeface="Bookman Old Style" panose="02050604050505020204" pitchFamily="18" charset="0"/>
              </a:rPr>
              <a:t>epada</a:t>
            </a:r>
            <a:r>
              <a:rPr lang="en-US" sz="1425"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425" spc="101"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425" dirty="0" err="1">
                <a:latin typeface="Bookman Old Style" panose="02050604050505020204" pitchFamily="18" charset="0"/>
                <a:ea typeface="Bookman Old Style" panose="02050604050505020204" pitchFamily="18" charset="0"/>
                <a:cs typeface="Bookman Old Style" panose="02050604050505020204" pitchFamily="18" charset="0"/>
              </a:rPr>
              <a:t>Bendahara</a:t>
            </a:r>
            <a:r>
              <a:rPr lang="en-US" sz="1425"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425" dirty="0" err="1">
                <a:latin typeface="Bookman Old Style" panose="02050604050505020204" pitchFamily="18" charset="0"/>
                <a:ea typeface="Bookman Old Style" panose="02050604050505020204" pitchFamily="18" charset="0"/>
                <a:cs typeface="Bookman Old Style" panose="02050604050505020204" pitchFamily="18" charset="0"/>
              </a:rPr>
              <a:t>Pengeluaran</a:t>
            </a:r>
            <a:r>
              <a:rPr lang="en-US" sz="1425" dirty="0">
                <a:latin typeface="Bookman Old Style" panose="02050604050505020204" pitchFamily="18" charset="0"/>
                <a:ea typeface="Bookman Old Style" panose="02050604050505020204" pitchFamily="18" charset="0"/>
                <a:cs typeface="Bookman Old Style" panose="02050604050505020204" pitchFamily="18" charset="0"/>
              </a:rPr>
              <a:t>/</a:t>
            </a:r>
            <a:r>
              <a:rPr lang="en-US" sz="1425" dirty="0" err="1">
                <a:latin typeface="Bookman Old Style" panose="02050604050505020204" pitchFamily="18" charset="0"/>
                <a:ea typeface="Bookman Old Style" panose="02050604050505020204" pitchFamily="18" charset="0"/>
                <a:cs typeface="Bookman Old Style" panose="02050604050505020204" pitchFamily="18" charset="0"/>
              </a:rPr>
              <a:t>Bendahara</a:t>
            </a:r>
            <a:r>
              <a:rPr lang="en-US" sz="1425"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425" dirty="0" err="1">
                <a:latin typeface="Bookman Old Style" panose="02050604050505020204" pitchFamily="18" charset="0"/>
                <a:ea typeface="Bookman Old Style" panose="02050604050505020204" pitchFamily="18" charset="0"/>
                <a:cs typeface="Bookman Old Style" panose="02050604050505020204" pitchFamily="18" charset="0"/>
              </a:rPr>
              <a:t>Pengeluaran</a:t>
            </a:r>
            <a:r>
              <a:rPr lang="en-US" sz="1425"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425" dirty="0" err="1">
                <a:latin typeface="Bookman Old Style" panose="02050604050505020204" pitchFamily="18" charset="0"/>
                <a:ea typeface="Bookman Old Style" panose="02050604050505020204" pitchFamily="18" charset="0"/>
                <a:cs typeface="Bookman Old Style" panose="02050604050505020204" pitchFamily="18" charset="0"/>
              </a:rPr>
              <a:t>Pembantu</a:t>
            </a:r>
            <a:r>
              <a:rPr lang="en-US" sz="1425" dirty="0">
                <a:latin typeface="Bookman Old Style" panose="02050604050505020204" pitchFamily="18" charset="0"/>
                <a:ea typeface="Bookman Old Style" panose="02050604050505020204" pitchFamily="18" charset="0"/>
                <a:cs typeface="Bookman Old Style" panose="02050604050505020204" pitchFamily="18" charset="0"/>
              </a:rPr>
              <a:t>.</a:t>
            </a:r>
            <a:endParaRPr lang="en-ID" sz="1425" dirty="0">
              <a:latin typeface="Calibri" panose="020F0502020204030204" pitchFamily="34" charset="0"/>
              <a:ea typeface="Calibri" panose="020F0502020204030204" pitchFamily="34" charset="0"/>
              <a:cs typeface="Times New Roman" panose="02020603050405020304" pitchFamily="18" charset="0"/>
            </a:endParaRPr>
          </a:p>
          <a:p>
            <a:pPr marL="669290" marR="25400" lvl="1" indent="-334645" algn="just">
              <a:lnSpc>
                <a:spcPct val="150000"/>
              </a:lnSpc>
              <a:spcBef>
                <a:spcPts val="0"/>
              </a:spcBef>
              <a:spcAft>
                <a:spcPts val="450"/>
              </a:spcAft>
              <a:buFont typeface="+mj-lt"/>
              <a:buAutoNum type="alphaLcPeriod"/>
            </a:pPr>
            <a:r>
              <a:rPr lang="en-US" sz="1425" dirty="0" err="1">
                <a:latin typeface="Bookman Old Style" panose="02050604050505020204" pitchFamily="18" charset="0"/>
                <a:ea typeface="Bookman Old Style" panose="02050604050505020204" pitchFamily="18" charset="0"/>
                <a:cs typeface="Bookman Old Style" panose="02050604050505020204" pitchFamily="18" charset="0"/>
              </a:rPr>
              <a:t>Berdasarkan</a:t>
            </a:r>
            <a:r>
              <a:rPr lang="en-US" sz="1425" spc="6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425" dirty="0">
                <a:latin typeface="Bookman Old Style" panose="02050604050505020204" pitchFamily="18" charset="0"/>
                <a:ea typeface="Bookman Old Style" panose="02050604050505020204" pitchFamily="18" charset="0"/>
                <a:cs typeface="Bookman Old Style" panose="02050604050505020204" pitchFamily="18" charset="0"/>
              </a:rPr>
              <a:t>NPD</a:t>
            </a:r>
            <a:r>
              <a:rPr lang="en-US" sz="1425" spc="45"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425" spc="8" dirty="0">
                <a:latin typeface="Bookman Old Style" panose="02050604050505020204" pitchFamily="18" charset="0"/>
                <a:ea typeface="Bookman Old Style" panose="02050604050505020204" pitchFamily="18" charset="0"/>
                <a:cs typeface="Bookman Old Style" panose="02050604050505020204" pitchFamily="18" charset="0"/>
              </a:rPr>
              <a:t>y</a:t>
            </a:r>
            <a:r>
              <a:rPr lang="en-US" sz="1425" dirty="0">
                <a:latin typeface="Bookman Old Style" panose="02050604050505020204" pitchFamily="18" charset="0"/>
                <a:ea typeface="Bookman Old Style" panose="02050604050505020204" pitchFamily="18" charset="0"/>
                <a:cs typeface="Bookman Old Style" panose="02050604050505020204" pitchFamily="18" charset="0"/>
              </a:rPr>
              <a:t>ang</a:t>
            </a:r>
            <a:r>
              <a:rPr lang="en-US" sz="1425" spc="6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425" dirty="0" err="1">
                <a:latin typeface="Bookman Old Style" panose="02050604050505020204" pitchFamily="18" charset="0"/>
                <a:ea typeface="Bookman Old Style" panose="02050604050505020204" pitchFamily="18" charset="0"/>
                <a:cs typeface="Bookman Old Style" panose="02050604050505020204" pitchFamily="18" charset="0"/>
              </a:rPr>
              <a:t>telah</a:t>
            </a:r>
            <a:r>
              <a:rPr lang="en-US" sz="1425" spc="41"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425" dirty="0" err="1">
                <a:latin typeface="Bookman Old Style" panose="02050604050505020204" pitchFamily="18" charset="0"/>
                <a:ea typeface="Bookman Old Style" panose="02050604050505020204" pitchFamily="18" charset="0"/>
                <a:cs typeface="Bookman Old Style" panose="02050604050505020204" pitchFamily="18" charset="0"/>
              </a:rPr>
              <a:t>mendapat</a:t>
            </a:r>
            <a:r>
              <a:rPr lang="en-US" sz="1425" spc="71"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425" dirty="0" err="1">
                <a:latin typeface="Bookman Old Style" panose="02050604050505020204" pitchFamily="18" charset="0"/>
                <a:ea typeface="Bookman Old Style" panose="02050604050505020204" pitchFamily="18" charset="0"/>
                <a:cs typeface="Bookman Old Style" panose="02050604050505020204" pitchFamily="18" charset="0"/>
              </a:rPr>
              <a:t>persetujuan</a:t>
            </a:r>
            <a:r>
              <a:rPr lang="en-US" sz="1425" spc="6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425" dirty="0">
                <a:latin typeface="Bookman Old Style" panose="02050604050505020204" pitchFamily="18" charset="0"/>
                <a:ea typeface="Bookman Old Style" panose="02050604050505020204" pitchFamily="18" charset="0"/>
                <a:cs typeface="Bookman Old Style" panose="02050604050505020204" pitchFamily="18" charset="0"/>
              </a:rPr>
              <a:t>PA/K</a:t>
            </a:r>
            <a:r>
              <a:rPr lang="en-US" sz="1425" spc="8" dirty="0">
                <a:latin typeface="Bookman Old Style" panose="02050604050505020204" pitchFamily="18" charset="0"/>
                <a:ea typeface="Bookman Old Style" panose="02050604050505020204" pitchFamily="18" charset="0"/>
                <a:cs typeface="Bookman Old Style" panose="02050604050505020204" pitchFamily="18" charset="0"/>
              </a:rPr>
              <a:t>P</a:t>
            </a:r>
            <a:r>
              <a:rPr lang="en-US" sz="1425" dirty="0">
                <a:latin typeface="Bookman Old Style" panose="02050604050505020204" pitchFamily="18" charset="0"/>
                <a:ea typeface="Bookman Old Style" panose="02050604050505020204" pitchFamily="18" charset="0"/>
                <a:cs typeface="Bookman Old Style" panose="02050604050505020204" pitchFamily="18" charset="0"/>
              </a:rPr>
              <a:t>A, </a:t>
            </a:r>
            <a:r>
              <a:rPr lang="en-US" sz="1425" dirty="0" err="1">
                <a:latin typeface="Bookman Old Style" panose="02050604050505020204" pitchFamily="18" charset="0"/>
                <a:ea typeface="Bookman Old Style" panose="02050604050505020204" pitchFamily="18" charset="0"/>
                <a:cs typeface="Bookman Old Style" panose="02050604050505020204" pitchFamily="18" charset="0"/>
              </a:rPr>
              <a:t>Bendahara</a:t>
            </a:r>
            <a:r>
              <a:rPr lang="en-US" sz="1425"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425" dirty="0" err="1">
                <a:latin typeface="Bookman Old Style" panose="02050604050505020204" pitchFamily="18" charset="0"/>
                <a:ea typeface="Bookman Old Style" panose="02050604050505020204" pitchFamily="18" charset="0"/>
                <a:cs typeface="Bookman Old Style" panose="02050604050505020204" pitchFamily="18" charset="0"/>
              </a:rPr>
              <a:t>Pengeluaran</a:t>
            </a:r>
            <a:r>
              <a:rPr lang="en-US" sz="1425" dirty="0">
                <a:latin typeface="Bookman Old Style" panose="02050604050505020204" pitchFamily="18" charset="0"/>
                <a:ea typeface="Bookman Old Style" panose="02050604050505020204" pitchFamily="18" charset="0"/>
                <a:cs typeface="Bookman Old Style" panose="02050604050505020204" pitchFamily="18" charset="0"/>
              </a:rPr>
              <a:t>/</a:t>
            </a:r>
            <a:r>
              <a:rPr lang="en-US" sz="1425" dirty="0" err="1">
                <a:latin typeface="Bookman Old Style" panose="02050604050505020204" pitchFamily="18" charset="0"/>
                <a:ea typeface="Bookman Old Style" panose="02050604050505020204" pitchFamily="18" charset="0"/>
                <a:cs typeface="Bookman Old Style" panose="02050604050505020204" pitchFamily="18" charset="0"/>
              </a:rPr>
              <a:t>Bendahara</a:t>
            </a:r>
            <a:r>
              <a:rPr lang="en-US" sz="1425"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425" dirty="0" err="1">
                <a:latin typeface="Bookman Old Style" panose="02050604050505020204" pitchFamily="18" charset="0"/>
                <a:ea typeface="Bookman Old Style" panose="02050604050505020204" pitchFamily="18" charset="0"/>
                <a:cs typeface="Bookman Old Style" panose="02050604050505020204" pitchFamily="18" charset="0"/>
              </a:rPr>
              <a:t>Pengeluaran</a:t>
            </a:r>
            <a:r>
              <a:rPr lang="en-US" sz="1425"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425" dirty="0" err="1">
                <a:latin typeface="Bookman Old Style" panose="02050604050505020204" pitchFamily="18" charset="0"/>
                <a:ea typeface="Bookman Old Style" panose="02050604050505020204" pitchFamily="18" charset="0"/>
                <a:cs typeface="Bookman Old Style" panose="02050604050505020204" pitchFamily="18" charset="0"/>
              </a:rPr>
              <a:t>Pembantu</a:t>
            </a:r>
            <a:r>
              <a:rPr lang="en-US" sz="1425"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425" dirty="0" err="1">
                <a:latin typeface="Bookman Old Style" panose="02050604050505020204" pitchFamily="18" charset="0"/>
                <a:ea typeface="Bookman Old Style" panose="02050604050505020204" pitchFamily="18" charset="0"/>
                <a:cs typeface="Bookman Old Style" panose="02050604050505020204" pitchFamily="18" charset="0"/>
              </a:rPr>
              <a:t>mencairkan</a:t>
            </a:r>
            <a:r>
              <a:rPr lang="en-US" sz="1425" spc="8"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425" dirty="0">
                <a:latin typeface="Bookman Old Style" panose="02050604050505020204" pitchFamily="18" charset="0"/>
                <a:ea typeface="Bookman Old Style" panose="02050604050505020204" pitchFamily="18" charset="0"/>
                <a:cs typeface="Bookman Old Style" panose="02050604050505020204" pitchFamily="18" charset="0"/>
              </a:rPr>
              <a:t>uang</a:t>
            </a:r>
            <a:r>
              <a:rPr lang="en-US" sz="1425" spc="8"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425" spc="-8" dirty="0" err="1">
                <a:latin typeface="Bookman Old Style" panose="02050604050505020204" pitchFamily="18" charset="0"/>
                <a:ea typeface="Bookman Old Style" panose="02050604050505020204" pitchFamily="18" charset="0"/>
                <a:cs typeface="Bookman Old Style" panose="02050604050505020204" pitchFamily="18" charset="0"/>
              </a:rPr>
              <a:t>p</a:t>
            </a:r>
            <a:r>
              <a:rPr lang="en-US" sz="1425" dirty="0" err="1">
                <a:latin typeface="Bookman Old Style" panose="02050604050505020204" pitchFamily="18" charset="0"/>
                <a:ea typeface="Bookman Old Style" panose="02050604050505020204" pitchFamily="18" charset="0"/>
                <a:cs typeface="Bookman Old Style" panose="02050604050505020204" pitchFamily="18" charset="0"/>
              </a:rPr>
              <a:t>anjar</a:t>
            </a:r>
            <a:r>
              <a:rPr lang="en-US" sz="1425" spc="8"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425" dirty="0" err="1">
                <a:latin typeface="Bookman Old Style" panose="02050604050505020204" pitchFamily="18" charset="0"/>
                <a:ea typeface="Bookman Old Style" panose="02050604050505020204" pitchFamily="18" charset="0"/>
                <a:cs typeface="Bookman Old Style" panose="02050604050505020204" pitchFamily="18" charset="0"/>
              </a:rPr>
              <a:t>sebesar</a:t>
            </a:r>
            <a:r>
              <a:rPr lang="en-US" sz="1425" spc="8"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425" dirty="0">
                <a:latin typeface="Bookman Old Style" panose="02050604050505020204" pitchFamily="18" charset="0"/>
                <a:ea typeface="Bookman Old Style" panose="02050604050505020204" pitchFamily="18" charset="0"/>
                <a:cs typeface="Bookman Old Style" panose="02050604050505020204" pitchFamily="18" charset="0"/>
              </a:rPr>
              <a:t>yang </a:t>
            </a:r>
            <a:r>
              <a:rPr lang="en-US" sz="1425" dirty="0" err="1">
                <a:latin typeface="Bookman Old Style" panose="02050604050505020204" pitchFamily="18" charset="0"/>
                <a:ea typeface="Bookman Old Style" panose="02050604050505020204" pitchFamily="18" charset="0"/>
                <a:cs typeface="Bookman Old Style" panose="02050604050505020204" pitchFamily="18" charset="0"/>
              </a:rPr>
              <a:t>tercantum</a:t>
            </a:r>
            <a:r>
              <a:rPr lang="en-US" sz="1425" spc="8"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425" dirty="0" err="1">
                <a:latin typeface="Bookman Old Style" panose="02050604050505020204" pitchFamily="18" charset="0"/>
                <a:ea typeface="Bookman Old Style" panose="02050604050505020204" pitchFamily="18" charset="0"/>
                <a:cs typeface="Bookman Old Style" panose="02050604050505020204" pitchFamily="18" charset="0"/>
              </a:rPr>
              <a:t>secara</a:t>
            </a:r>
            <a:r>
              <a:rPr lang="en-US" sz="1425" spc="8"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425" spc="-8" dirty="0">
                <a:latin typeface="Bookman Old Style" panose="02050604050505020204" pitchFamily="18" charset="0"/>
                <a:ea typeface="Bookman Old Style" panose="02050604050505020204" pitchFamily="18" charset="0"/>
                <a:cs typeface="Bookman Old Style" panose="02050604050505020204" pitchFamily="18" charset="0"/>
              </a:rPr>
              <a:t>n</a:t>
            </a:r>
            <a:r>
              <a:rPr lang="en-US" sz="1425" dirty="0">
                <a:latin typeface="Bookman Old Style" panose="02050604050505020204" pitchFamily="18" charset="0"/>
                <a:ea typeface="Bookman Old Style" panose="02050604050505020204" pitchFamily="18" charset="0"/>
                <a:cs typeface="Bookman Old Style" panose="02050604050505020204" pitchFamily="18" charset="0"/>
              </a:rPr>
              <a:t>on </a:t>
            </a:r>
            <a:r>
              <a:rPr lang="en-US" sz="1425" dirty="0" err="1">
                <a:latin typeface="Bookman Old Style" panose="02050604050505020204" pitchFamily="18" charset="0"/>
                <a:ea typeface="Bookman Old Style" panose="02050604050505020204" pitchFamily="18" charset="0"/>
                <a:cs typeface="Bookman Old Style" panose="02050604050505020204" pitchFamily="18" charset="0"/>
              </a:rPr>
              <a:t>tunai</a:t>
            </a:r>
            <a:r>
              <a:rPr lang="en-US" sz="1425" spc="34"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425" dirty="0" err="1">
                <a:latin typeface="Bookman Old Style" panose="02050604050505020204" pitchFamily="18" charset="0"/>
                <a:ea typeface="Bookman Old Style" panose="02050604050505020204" pitchFamily="18" charset="0"/>
                <a:cs typeface="Bookman Old Style" panose="02050604050505020204" pitchFamily="18" charset="0"/>
              </a:rPr>
              <a:t>melalui</a:t>
            </a:r>
            <a:r>
              <a:rPr lang="en-US" sz="1425"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425" dirty="0" err="1">
                <a:latin typeface="Bookman Old Style" panose="02050604050505020204" pitchFamily="18" charset="0"/>
                <a:ea typeface="Bookman Old Style" panose="02050604050505020204" pitchFamily="18" charset="0"/>
                <a:cs typeface="Bookman Old Style" panose="02050604050505020204" pitchFamily="18" charset="0"/>
              </a:rPr>
              <a:t>pem</a:t>
            </a:r>
            <a:r>
              <a:rPr lang="en-US" sz="1425" spc="-8" dirty="0" err="1">
                <a:latin typeface="Bookman Old Style" panose="02050604050505020204" pitchFamily="18" charset="0"/>
                <a:ea typeface="Bookman Old Style" panose="02050604050505020204" pitchFamily="18" charset="0"/>
                <a:cs typeface="Bookman Old Style" panose="02050604050505020204" pitchFamily="18" charset="0"/>
              </a:rPr>
              <a:t>i</a:t>
            </a:r>
            <a:r>
              <a:rPr lang="en-US" sz="1425" dirty="0" err="1">
                <a:latin typeface="Bookman Old Style" panose="02050604050505020204" pitchFamily="18" charset="0"/>
                <a:ea typeface="Bookman Old Style" panose="02050604050505020204" pitchFamily="18" charset="0"/>
                <a:cs typeface="Bookman Old Style" panose="02050604050505020204" pitchFamily="18" charset="0"/>
              </a:rPr>
              <a:t>ndahbukuan</a:t>
            </a:r>
            <a:r>
              <a:rPr lang="en-US" sz="1425" spc="19"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425" dirty="0" err="1">
                <a:latin typeface="Bookman Old Style" panose="02050604050505020204" pitchFamily="18" charset="0"/>
                <a:ea typeface="Bookman Old Style" panose="02050604050505020204" pitchFamily="18" charset="0"/>
                <a:cs typeface="Bookman Old Style" panose="02050604050505020204" pitchFamily="18" charset="0"/>
              </a:rPr>
              <a:t>dari</a:t>
            </a:r>
            <a:r>
              <a:rPr lang="en-US" sz="1425" spc="15"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425" dirty="0" err="1">
                <a:latin typeface="Bookman Old Style" panose="02050604050505020204" pitchFamily="18" charset="0"/>
                <a:ea typeface="Bookman Old Style" panose="02050604050505020204" pitchFamily="18" charset="0"/>
                <a:cs typeface="Bookman Old Style" panose="02050604050505020204" pitchFamily="18" charset="0"/>
              </a:rPr>
              <a:t>rekening</a:t>
            </a:r>
            <a:r>
              <a:rPr lang="en-US" sz="1425" spc="34"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425" dirty="0" err="1">
                <a:latin typeface="Bookman Old Style" panose="02050604050505020204" pitchFamily="18" charset="0"/>
                <a:ea typeface="Bookman Old Style" panose="02050604050505020204" pitchFamily="18" charset="0"/>
                <a:cs typeface="Bookman Old Style" panose="02050604050505020204" pitchFamily="18" charset="0"/>
              </a:rPr>
              <a:t>Bendahara</a:t>
            </a:r>
            <a:r>
              <a:rPr lang="en-US" sz="1425"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425" dirty="0" err="1">
                <a:latin typeface="Bookman Old Style" panose="02050604050505020204" pitchFamily="18" charset="0"/>
                <a:ea typeface="Bookman Old Style" panose="02050604050505020204" pitchFamily="18" charset="0"/>
                <a:cs typeface="Bookman Old Style" panose="02050604050505020204" pitchFamily="18" charset="0"/>
              </a:rPr>
              <a:t>Pengeluaran</a:t>
            </a:r>
            <a:r>
              <a:rPr lang="en-US" sz="1425" dirty="0">
                <a:latin typeface="Bookman Old Style" panose="02050604050505020204" pitchFamily="18" charset="0"/>
                <a:ea typeface="Bookman Old Style" panose="02050604050505020204" pitchFamily="18" charset="0"/>
                <a:cs typeface="Bookman Old Style" panose="02050604050505020204" pitchFamily="18" charset="0"/>
              </a:rPr>
              <a:t>/</a:t>
            </a:r>
            <a:r>
              <a:rPr lang="en-US" sz="1425" dirty="0" err="1">
                <a:latin typeface="Bookman Old Style" panose="02050604050505020204" pitchFamily="18" charset="0"/>
                <a:ea typeface="Bookman Old Style" panose="02050604050505020204" pitchFamily="18" charset="0"/>
                <a:cs typeface="Bookman Old Style" panose="02050604050505020204" pitchFamily="18" charset="0"/>
              </a:rPr>
              <a:t>Bendahara</a:t>
            </a:r>
            <a:r>
              <a:rPr lang="en-US" sz="1425"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425" dirty="0" err="1">
                <a:latin typeface="Bookman Old Style" panose="02050604050505020204" pitchFamily="18" charset="0"/>
                <a:ea typeface="Bookman Old Style" panose="02050604050505020204" pitchFamily="18" charset="0"/>
                <a:cs typeface="Bookman Old Style" panose="02050604050505020204" pitchFamily="18" charset="0"/>
              </a:rPr>
              <a:t>Pengeluaran</a:t>
            </a:r>
            <a:r>
              <a:rPr lang="en-US" sz="1425"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425" dirty="0" err="1">
                <a:latin typeface="Bookman Old Style" panose="02050604050505020204" pitchFamily="18" charset="0"/>
                <a:ea typeface="Bookman Old Style" panose="02050604050505020204" pitchFamily="18" charset="0"/>
                <a:cs typeface="Bookman Old Style" panose="02050604050505020204" pitchFamily="18" charset="0"/>
              </a:rPr>
              <a:t>Pembantu</a:t>
            </a:r>
            <a:r>
              <a:rPr lang="en-US" sz="1425"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425" dirty="0" err="1">
                <a:latin typeface="Bookman Old Style" panose="02050604050505020204" pitchFamily="18" charset="0"/>
                <a:ea typeface="Bookman Old Style" panose="02050604050505020204" pitchFamily="18" charset="0"/>
                <a:cs typeface="Bookman Old Style" panose="02050604050505020204" pitchFamily="18" charset="0"/>
              </a:rPr>
              <a:t>ke</a:t>
            </a:r>
            <a:r>
              <a:rPr lang="en-US" sz="1425" spc="4"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425" dirty="0" err="1">
                <a:latin typeface="Bookman Old Style" panose="02050604050505020204" pitchFamily="18" charset="0"/>
                <a:ea typeface="Bookman Old Style" panose="02050604050505020204" pitchFamily="18" charset="0"/>
                <a:cs typeface="Bookman Old Style" panose="02050604050505020204" pitchFamily="18" charset="0"/>
              </a:rPr>
              <a:t>rekening</a:t>
            </a:r>
            <a:r>
              <a:rPr lang="en-US" sz="1425" dirty="0">
                <a:latin typeface="Bookman Old Style" panose="02050604050505020204" pitchFamily="18" charset="0"/>
                <a:ea typeface="Bookman Old Style" panose="02050604050505020204" pitchFamily="18" charset="0"/>
                <a:cs typeface="Bookman Old Style" panose="02050604050505020204" pitchFamily="18" charset="0"/>
              </a:rPr>
              <a:t> PPTK.</a:t>
            </a:r>
            <a:endParaRPr lang="en-ID" sz="1425" dirty="0">
              <a:latin typeface="Calibri" panose="020F0502020204030204" pitchFamily="34" charset="0"/>
              <a:ea typeface="Calibri" panose="020F0502020204030204" pitchFamily="34" charset="0"/>
              <a:cs typeface="Times New Roman" panose="02020603050405020304" pitchFamily="18" charset="0"/>
            </a:endParaRPr>
          </a:p>
          <a:p>
            <a:endParaRPr lang="en-ID" dirty="0"/>
          </a:p>
        </p:txBody>
      </p:sp>
    </p:spTree>
  </p:cSld>
  <p:clrMapOvr>
    <a:masterClrMapping/>
  </p:clrMapOvr>
  <p:transition/>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3093" y="1077686"/>
            <a:ext cx="8596993" cy="4767943"/>
          </a:xfrm>
        </p:spPr>
        <p:txBody>
          <a:bodyPr>
            <a:normAutofit fontScale="92500"/>
          </a:bodyPr>
          <a:lstStyle/>
          <a:p>
            <a:pPr marL="334645" indent="-203835">
              <a:lnSpc>
                <a:spcPct val="115000"/>
              </a:lnSpc>
              <a:spcBef>
                <a:spcPts val="0"/>
              </a:spcBef>
              <a:spcAft>
                <a:spcPts val="450"/>
              </a:spcAft>
              <a:buFont typeface="+mj-lt"/>
              <a:buAutoNum type="arabicPeriod" startAt="2"/>
            </a:pP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Pelaksanaan</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Belanja</a:t>
            </a:r>
            <a:endParaRPr lang="en-ID" sz="1350" dirty="0">
              <a:latin typeface="Calibri" panose="020F0502020204030204" pitchFamily="34" charset="0"/>
              <a:ea typeface="Calibri" panose="020F0502020204030204" pitchFamily="34" charset="0"/>
              <a:cs typeface="Times New Roman" panose="02020603050405020304" pitchFamily="18" charset="0"/>
            </a:endParaRPr>
          </a:p>
          <a:p>
            <a:pPr marL="603885" marR="26035" indent="-269240" algn="just">
              <a:lnSpc>
                <a:spcPct val="149000"/>
              </a:lnSpc>
              <a:spcBef>
                <a:spcPts val="0"/>
              </a:spcBef>
              <a:spcAft>
                <a:spcPts val="450"/>
              </a:spcAft>
              <a:buFont typeface="+mj-lt"/>
              <a:buAutoNum type="alphaLcPeriod"/>
              <a:tabLst>
                <a:tab pos="1200150" algn="l"/>
                <a:tab pos="1733550" algn="l"/>
              </a:tabLst>
            </a:pP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Setelah</a:t>
            </a:r>
            <a:r>
              <a:rPr lang="en-US" sz="1350" spc="45"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menerima</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 uang</a:t>
            </a:r>
            <a:r>
              <a:rPr lang="en-US" sz="1350" spc="45"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panjar</a:t>
            </a:r>
            <a:r>
              <a:rPr lang="en-US" sz="1350" spc="45"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tersebut</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a:t>
            </a:r>
            <a:r>
              <a:rPr lang="en-US" sz="1350" spc="4"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PPTK</a:t>
            </a:r>
            <a:r>
              <a:rPr lang="en-US" sz="1350" spc="45"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melakuk</a:t>
            </a:r>
            <a:r>
              <a:rPr lang="en-US" sz="1350" spc="-8" dirty="0" err="1">
                <a:latin typeface="Bookman Old Style" panose="02050604050505020204" pitchFamily="18" charset="0"/>
                <a:ea typeface="Bookman Old Style" panose="02050604050505020204" pitchFamily="18" charset="0"/>
                <a:cs typeface="Bookman Old Style" panose="02050604050505020204" pitchFamily="18" charset="0"/>
              </a:rPr>
              <a:t>a</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n</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belanja</a:t>
            </a:r>
            <a:r>
              <a:rPr lang="en-US" sz="1350" spc="154"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sebagai</a:t>
            </a:r>
            <a:r>
              <a:rPr lang="en-US" sz="1350" spc="154"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pel</a:t>
            </a:r>
            <a:r>
              <a:rPr lang="en-US" sz="1350" spc="8" dirty="0" err="1">
                <a:latin typeface="Bookman Old Style" panose="02050604050505020204" pitchFamily="18" charset="0"/>
                <a:ea typeface="Bookman Old Style" panose="02050604050505020204" pitchFamily="18" charset="0"/>
                <a:cs typeface="Bookman Old Style" panose="02050604050505020204" pitchFamily="18" charset="0"/>
              </a:rPr>
              <a:t>a</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ksanaan</a:t>
            </a:r>
            <a:r>
              <a:rPr lang="en-US" sz="1350" spc="154"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sub</a:t>
            </a:r>
            <a:r>
              <a:rPr lang="en-US" sz="1350" spc="154"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kegia</a:t>
            </a:r>
            <a:r>
              <a:rPr lang="en-US" sz="1350" spc="8" dirty="0" err="1">
                <a:latin typeface="Bookman Old Style" panose="02050604050505020204" pitchFamily="18" charset="0"/>
                <a:ea typeface="Bookman Old Style" panose="02050604050505020204" pitchFamily="18" charset="0"/>
                <a:cs typeface="Bookman Old Style" panose="02050604050505020204" pitchFamily="18" charset="0"/>
              </a:rPr>
              <a:t>t</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an</a:t>
            </a:r>
            <a:r>
              <a:rPr lang="en-US" sz="1350" spc="127"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yang</a:t>
            </a:r>
            <a:r>
              <a:rPr lang="en-US" sz="1350" spc="154"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dikelolany</a:t>
            </a:r>
            <a:r>
              <a:rPr lang="en-US" sz="1350" spc="8" dirty="0" err="1">
                <a:latin typeface="Bookman Old Style" panose="02050604050505020204" pitchFamily="18" charset="0"/>
                <a:ea typeface="Bookman Old Style" panose="02050604050505020204" pitchFamily="18" charset="0"/>
                <a:cs typeface="Bookman Old Style" panose="02050604050505020204" pitchFamily="18" charset="0"/>
              </a:rPr>
              <a:t>a</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 Pada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saat</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spc="188"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pelaksanaan</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spc="195"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belanja</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spc="15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PPTK </a:t>
            </a:r>
            <a:r>
              <a:rPr lang="en-US" sz="1350" spc="188"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diwajibkan</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spc="139"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untuk</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mendapatkan</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buk</a:t>
            </a:r>
            <a:r>
              <a:rPr lang="en-US" sz="1350" spc="8" dirty="0" err="1">
                <a:latin typeface="Bookman Old Style" panose="02050604050505020204" pitchFamily="18" charset="0"/>
                <a:ea typeface="Bookman Old Style" panose="02050604050505020204" pitchFamily="18" charset="0"/>
                <a:cs typeface="Bookman Old Style" panose="02050604050505020204" pitchFamily="18" charset="0"/>
              </a:rPr>
              <a:t>t</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i</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spc="169"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belanja</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spc="173"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yang  </a:t>
            </a:r>
            <a:r>
              <a:rPr lang="en-US" sz="1350" spc="169"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spc="8" dirty="0" err="1">
                <a:latin typeface="Bookman Old Style" panose="02050604050505020204" pitchFamily="18" charset="0"/>
                <a:ea typeface="Bookman Old Style" panose="02050604050505020204" pitchFamily="18" charset="0"/>
                <a:cs typeface="Bookman Old Style" panose="02050604050505020204" pitchFamily="18" charset="0"/>
              </a:rPr>
              <a:t>s</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ah</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spc="173"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sebagai</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spc="173"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syar</a:t>
            </a:r>
            <a:r>
              <a:rPr lang="en-US" sz="1350" spc="8" dirty="0" err="1">
                <a:latin typeface="Bookman Old Style" panose="02050604050505020204" pitchFamily="18" charset="0"/>
                <a:ea typeface="Bookman Old Style" panose="02050604050505020204" pitchFamily="18" charset="0"/>
                <a:cs typeface="Bookman Old Style" panose="02050604050505020204" pitchFamily="18" charset="0"/>
              </a:rPr>
              <a:t>a</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t</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keabsahan</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belanja</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secara</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materiil</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a:t>
            </a:r>
            <a:endParaRPr lang="en-US" sz="1350" dirty="0">
              <a:latin typeface="Bookman Old Style" panose="02050604050505020204" pitchFamily="18" charset="0"/>
              <a:ea typeface="Bookman Old Style" panose="02050604050505020204" pitchFamily="18" charset="0"/>
              <a:cs typeface="Bookman Old Style" panose="02050604050505020204" pitchFamily="18" charset="0"/>
            </a:endParaRPr>
          </a:p>
          <a:p>
            <a:pPr marL="603885" marR="26035" indent="-269240" algn="just">
              <a:lnSpc>
                <a:spcPct val="149000"/>
              </a:lnSpc>
              <a:spcBef>
                <a:spcPts val="0"/>
              </a:spcBef>
              <a:spcAft>
                <a:spcPts val="450"/>
              </a:spcAft>
              <a:buFont typeface="+mj-lt"/>
              <a:buAutoNum type="alphaLcPeriod"/>
              <a:tabLst>
                <a:tab pos="1200150" algn="l"/>
                <a:tab pos="1733550" algn="l"/>
              </a:tabLst>
            </a:pP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Dalam</a:t>
            </a:r>
            <a:r>
              <a:rPr lang="en-US" sz="1350" spc="23"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hal</a:t>
            </a:r>
            <a:r>
              <a:rPr lang="en-US" sz="1350" spc="49"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sampai</a:t>
            </a:r>
            <a:r>
              <a:rPr lang="en-US" sz="1350" spc="6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dengan</a:t>
            </a:r>
            <a:r>
              <a:rPr lang="en-US" sz="1350" spc="49"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batas</a:t>
            </a:r>
            <a:r>
              <a:rPr lang="en-US" sz="1350" spc="49"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yang</a:t>
            </a:r>
            <a:r>
              <a:rPr lang="en-US" sz="1350" spc="6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telah</a:t>
            </a:r>
            <a:r>
              <a:rPr lang="en-US" sz="1350" spc="26"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ditentukan</a:t>
            </a:r>
            <a:r>
              <a:rPr lang="en-US" sz="1350" spc="49"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a</a:t>
            </a:r>
            <a:r>
              <a:rPr lang="en-US" sz="1350" spc="8" dirty="0" err="1">
                <a:latin typeface="Bookman Old Style" panose="02050604050505020204" pitchFamily="18" charset="0"/>
                <a:ea typeface="Bookman Old Style" panose="02050604050505020204" pitchFamily="18" charset="0"/>
                <a:cs typeface="Bookman Old Style" panose="02050604050505020204" pitchFamily="18" charset="0"/>
              </a:rPr>
              <a:t>t</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au</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pelaksanaan</a:t>
            </a:r>
            <a:r>
              <a:rPr lang="en-US" sz="1350" spc="34"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sub</a:t>
            </a:r>
            <a:r>
              <a:rPr lang="en-US" sz="1350" spc="34"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kegiatan</a:t>
            </a:r>
            <a:r>
              <a:rPr lang="en-US" sz="1350" spc="34"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telah</a:t>
            </a:r>
            <a:r>
              <a:rPr lang="en-US" sz="1350" spc="11"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sele</a:t>
            </a:r>
            <a:r>
              <a:rPr lang="en-US" sz="1350" spc="-8" dirty="0" err="1">
                <a:latin typeface="Bookman Old Style" panose="02050604050505020204" pitchFamily="18" charset="0"/>
                <a:ea typeface="Bookman Old Style" panose="02050604050505020204" pitchFamily="18" charset="0"/>
                <a:cs typeface="Bookman Old Style" panose="02050604050505020204" pitchFamily="18" charset="0"/>
              </a:rPr>
              <a:t>s</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ai</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 PPTK</a:t>
            </a:r>
            <a:r>
              <a:rPr lang="en-US" sz="1350" spc="34"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menyusun</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rekapitulasi</a:t>
            </a:r>
            <a:r>
              <a:rPr lang="en-US" sz="1350" spc="-6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belanja</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 yang</a:t>
            </a:r>
            <a:r>
              <a:rPr lang="en-US" sz="1350" spc="-8"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me</a:t>
            </a:r>
            <a:r>
              <a:rPr lang="en-US" sz="1350" spc="4" dirty="0" err="1">
                <a:latin typeface="Bookman Old Style" panose="02050604050505020204" pitchFamily="18" charset="0"/>
                <a:ea typeface="Bookman Old Style" panose="02050604050505020204" pitchFamily="18" charset="0"/>
                <a:cs typeface="Bookman Old Style" panose="02050604050505020204" pitchFamily="18" charset="0"/>
              </a:rPr>
              <a:t>n</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ggunakan</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 uang</a:t>
            </a:r>
            <a:r>
              <a:rPr lang="en-US" sz="1350" spc="-11"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panjar</a:t>
            </a:r>
            <a:r>
              <a:rPr lang="en-US" sz="1350" spc="-8"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dilamp</a:t>
            </a:r>
            <a:r>
              <a:rPr lang="en-US" sz="1350" spc="8" dirty="0" err="1">
                <a:latin typeface="Bookman Old Style" panose="02050604050505020204" pitchFamily="18" charset="0"/>
                <a:ea typeface="Bookman Old Style" panose="02050604050505020204" pitchFamily="18" charset="0"/>
                <a:cs typeface="Bookman Old Style" panose="02050604050505020204" pitchFamily="18" charset="0"/>
              </a:rPr>
              <a:t>i</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ridengan</a:t>
            </a:r>
            <a:r>
              <a:rPr lang="en-US" sz="1350" spc="11"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bukt</a:t>
            </a:r>
            <a:r>
              <a:rPr lang="en-US" sz="1350" spc="4" dirty="0" err="1">
                <a:latin typeface="Bookman Old Style" panose="02050604050505020204" pitchFamily="18" charset="0"/>
                <a:ea typeface="Bookman Old Style" panose="02050604050505020204" pitchFamily="18" charset="0"/>
                <a:cs typeface="Bookman Old Style" panose="02050604050505020204" pitchFamily="18" charset="0"/>
              </a:rPr>
              <a:t>i</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-bukti</a:t>
            </a:r>
            <a:r>
              <a:rPr lang="en-US" sz="1350" spc="8"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yang</a:t>
            </a:r>
            <a:r>
              <a:rPr lang="en-US" sz="1350" spc="11"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sah</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a:t>
            </a:r>
            <a:r>
              <a:rPr lang="en-US" sz="1350" spc="11"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untuk</a:t>
            </a:r>
            <a:r>
              <a:rPr lang="en-US" sz="1350" spc="11"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se</a:t>
            </a:r>
            <a:r>
              <a:rPr lang="en-US" sz="1350" spc="-8" dirty="0" err="1">
                <a:latin typeface="Bookman Old Style" panose="02050604050505020204" pitchFamily="18" charset="0"/>
                <a:ea typeface="Bookman Old Style" panose="02050604050505020204" pitchFamily="18" charset="0"/>
                <a:cs typeface="Bookman Old Style" panose="02050604050505020204" pitchFamily="18" charset="0"/>
              </a:rPr>
              <a:t>l</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anjutnya</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diserahkan</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kepada</a:t>
            </a:r>
            <a:r>
              <a:rPr lang="en-US" sz="1350" spc="-26"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Bendahara</a:t>
            </a:r>
            <a:r>
              <a:rPr lang="en-US" sz="1350" spc="-26"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Pengeluaran</a:t>
            </a:r>
            <a:r>
              <a:rPr lang="en-US" sz="1350" spc="-26"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untuk</a:t>
            </a:r>
            <a:r>
              <a:rPr lang="en-US" sz="1350" spc="-26"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diverifikasi</a:t>
            </a:r>
            <a:r>
              <a:rPr lang="en-US" sz="1350" spc="-75"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dan</a:t>
            </a:r>
            <a:r>
              <a:rPr lang="en-US" sz="1350" spc="-26"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sebag</a:t>
            </a:r>
            <a:r>
              <a:rPr lang="en-US" sz="1350" spc="-8" dirty="0" err="1">
                <a:latin typeface="Bookman Old Style" panose="02050604050505020204" pitchFamily="18" charset="0"/>
                <a:ea typeface="Bookman Old Style" panose="02050604050505020204" pitchFamily="18" charset="0"/>
                <a:cs typeface="Bookman Old Style" panose="02050604050505020204" pitchFamily="18" charset="0"/>
              </a:rPr>
              <a:t>a</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i</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bahan</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pertanggungjawaban</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belanja</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a:t>
            </a:r>
            <a:endParaRPr lang="en-US" sz="1350" dirty="0">
              <a:latin typeface="Bookman Old Style" panose="02050604050505020204" pitchFamily="18" charset="0"/>
              <a:ea typeface="Bookman Old Style" panose="02050604050505020204" pitchFamily="18" charset="0"/>
              <a:cs typeface="Bookman Old Style" panose="02050604050505020204" pitchFamily="18" charset="0"/>
            </a:endParaRPr>
          </a:p>
          <a:p>
            <a:pPr marL="603885" marR="26035" indent="-269240" algn="just">
              <a:lnSpc>
                <a:spcPct val="149000"/>
              </a:lnSpc>
              <a:spcBef>
                <a:spcPts val="0"/>
              </a:spcBef>
              <a:spcAft>
                <a:spcPts val="450"/>
              </a:spcAft>
              <a:buFont typeface="+mj-lt"/>
              <a:buAutoNum type="alphaLcPeriod"/>
              <a:tabLst>
                <a:tab pos="1200150" algn="l"/>
                <a:tab pos="1733550" algn="l"/>
              </a:tabLst>
            </a:pP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Berdasarkan</a:t>
            </a:r>
            <a:r>
              <a:rPr lang="en-US" sz="1350" spc="8"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hasil</a:t>
            </a:r>
            <a:r>
              <a:rPr lang="en-US" sz="1350" spc="-15"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verifikasi</a:t>
            </a:r>
            <a:r>
              <a:rPr lang="en-US" sz="1350" spc="-34"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atas</a:t>
            </a:r>
            <a:r>
              <a:rPr lang="en-US" sz="1350" spc="8"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rekapitulasi</a:t>
            </a:r>
            <a:r>
              <a:rPr lang="en-US" sz="1350" spc="-45"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belanja</a:t>
            </a:r>
            <a:r>
              <a:rPr lang="en-US" sz="1350" spc="8"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terdap</a:t>
            </a:r>
            <a:r>
              <a:rPr lang="en-US" sz="1350" spc="-8" dirty="0" err="1">
                <a:latin typeface="Bookman Old Style" panose="02050604050505020204" pitchFamily="18" charset="0"/>
                <a:ea typeface="Bookman Old Style" panose="02050604050505020204" pitchFamily="18" charset="0"/>
                <a:cs typeface="Bookman Old Style" panose="02050604050505020204" pitchFamily="18" charset="0"/>
              </a:rPr>
              <a:t>a</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t</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kekurangan</a:t>
            </a:r>
            <a:r>
              <a:rPr lang="en-US" sz="1350" spc="4"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pembayaran</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atas</a:t>
            </a:r>
            <a:r>
              <a:rPr lang="en-US" sz="1350" spc="4"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uang </a:t>
            </a:r>
            <a:r>
              <a:rPr lang="en-US" sz="1350" spc="-8" dirty="0" err="1">
                <a:latin typeface="Bookman Old Style" panose="02050604050505020204" pitchFamily="18" charset="0"/>
                <a:ea typeface="Bookman Old Style" panose="02050604050505020204" pitchFamily="18" charset="0"/>
                <a:cs typeface="Bookman Old Style" panose="02050604050505020204" pitchFamily="18" charset="0"/>
              </a:rPr>
              <a:t>p</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anjar</a:t>
            </a:r>
            <a:r>
              <a:rPr lang="en-US" sz="1350" spc="4"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yang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diberikan</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Bendahara</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Pengeluaran</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melakukan</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pe</a:t>
            </a:r>
            <a:r>
              <a:rPr lang="en-US" sz="1350" spc="-8" dirty="0" err="1">
                <a:latin typeface="Bookman Old Style" panose="02050604050505020204" pitchFamily="18" charset="0"/>
                <a:ea typeface="Bookman Old Style" panose="02050604050505020204" pitchFamily="18" charset="0"/>
                <a:cs typeface="Bookman Old Style" panose="02050604050505020204" pitchFamily="18" charset="0"/>
              </a:rPr>
              <a:t>m</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bayaran</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kekurangan</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pembayaran</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tersebut</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secara</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spc="-8" dirty="0">
                <a:latin typeface="Bookman Old Style" panose="02050604050505020204" pitchFamily="18" charset="0"/>
                <a:ea typeface="Bookman Old Style" panose="02050604050505020204" pitchFamily="18" charset="0"/>
                <a:cs typeface="Bookman Old Style" panose="02050604050505020204" pitchFamily="18" charset="0"/>
              </a:rPr>
              <a:t>n</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on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tunai</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mela</a:t>
            </a:r>
            <a:r>
              <a:rPr lang="en-US" sz="1350" spc="-8" dirty="0" err="1">
                <a:latin typeface="Bookman Old Style" panose="02050604050505020204" pitchFamily="18" charset="0"/>
                <a:ea typeface="Bookman Old Style" panose="02050604050505020204" pitchFamily="18" charset="0"/>
                <a:cs typeface="Bookman Old Style" panose="02050604050505020204" pitchFamily="18" charset="0"/>
              </a:rPr>
              <a:t>l</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ui</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pemindahbukuan</a:t>
            </a:r>
            <a:r>
              <a:rPr lang="en-US" sz="1350" spc="15"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dari</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rekening</a:t>
            </a:r>
            <a:r>
              <a:rPr lang="en-US" sz="1350" spc="15"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Bend</a:t>
            </a:r>
            <a:r>
              <a:rPr lang="en-US" sz="1350" spc="8" dirty="0" err="1">
                <a:latin typeface="Bookman Old Style" panose="02050604050505020204" pitchFamily="18" charset="0"/>
                <a:ea typeface="Bookman Old Style" panose="02050604050505020204" pitchFamily="18" charset="0"/>
                <a:cs typeface="Bookman Old Style" panose="02050604050505020204" pitchFamily="18" charset="0"/>
              </a:rPr>
              <a:t>a</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hara</a:t>
            </a:r>
            <a:r>
              <a:rPr lang="en-US" sz="1350" spc="15"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Pengeluaran</a:t>
            </a:r>
            <a:r>
              <a:rPr lang="en-US" sz="1350" spc="15"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spc="8" dirty="0" err="1">
                <a:latin typeface="Bookman Old Style" panose="02050604050505020204" pitchFamily="18" charset="0"/>
                <a:ea typeface="Bookman Old Style" panose="02050604050505020204" pitchFamily="18" charset="0"/>
                <a:cs typeface="Bookman Old Style" panose="02050604050505020204" pitchFamily="18" charset="0"/>
              </a:rPr>
              <a:t>k</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e</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rekening</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 PPTK.</a:t>
            </a:r>
            <a:endParaRPr lang="en-US" sz="1350" dirty="0">
              <a:latin typeface="Bookman Old Style" panose="02050604050505020204" pitchFamily="18" charset="0"/>
              <a:ea typeface="Bookman Old Style" panose="02050604050505020204" pitchFamily="18" charset="0"/>
              <a:cs typeface="Bookman Old Style" panose="02050604050505020204" pitchFamily="18" charset="0"/>
            </a:endParaRPr>
          </a:p>
          <a:p>
            <a:pPr marL="603885" marR="26035" indent="-269240" algn="just">
              <a:lnSpc>
                <a:spcPct val="149000"/>
              </a:lnSpc>
              <a:spcBef>
                <a:spcPts val="0"/>
              </a:spcBef>
              <a:spcAft>
                <a:spcPts val="450"/>
              </a:spcAft>
              <a:buFont typeface="+mj-lt"/>
              <a:buAutoNum type="alphaLcPeriod"/>
              <a:tabLst>
                <a:tab pos="1200150" algn="l"/>
                <a:tab pos="1733550" algn="l"/>
              </a:tabLst>
            </a:pP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d) </a:t>
            </a:r>
            <a:r>
              <a:rPr lang="en-US" sz="1350" spc="75"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Berdasarkan</a:t>
            </a:r>
            <a:r>
              <a:rPr lang="en-US" sz="1350" spc="8"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hasil</a:t>
            </a:r>
            <a:r>
              <a:rPr lang="en-US" sz="1350" spc="-15"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verifikasi</a:t>
            </a:r>
            <a:r>
              <a:rPr lang="en-US" sz="1350" spc="-34"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atas</a:t>
            </a:r>
            <a:r>
              <a:rPr lang="en-US" sz="1350" spc="8"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rekap</a:t>
            </a:r>
            <a:r>
              <a:rPr lang="en-US" sz="1350" spc="8" dirty="0" err="1">
                <a:latin typeface="Bookman Old Style" panose="02050604050505020204" pitchFamily="18" charset="0"/>
                <a:ea typeface="Bookman Old Style" panose="02050604050505020204" pitchFamily="18" charset="0"/>
                <a:cs typeface="Bookman Old Style" panose="02050604050505020204" pitchFamily="18" charset="0"/>
              </a:rPr>
              <a:t>i</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tulasi</a:t>
            </a:r>
            <a:r>
              <a:rPr lang="en-US" sz="1350" spc="-19"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belanja</a:t>
            </a:r>
            <a:r>
              <a:rPr lang="en-US" sz="1350" spc="8"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terdap</a:t>
            </a:r>
            <a:r>
              <a:rPr lang="en-US" sz="1350" spc="-8" dirty="0" err="1">
                <a:latin typeface="Bookman Old Style" panose="02050604050505020204" pitchFamily="18" charset="0"/>
                <a:ea typeface="Bookman Old Style" panose="02050604050505020204" pitchFamily="18" charset="0"/>
                <a:cs typeface="Bookman Old Style" panose="02050604050505020204" pitchFamily="18" charset="0"/>
              </a:rPr>
              <a:t>a</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t</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kelebihan</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	uang  </a:t>
            </a:r>
            <a:r>
              <a:rPr lang="en-US" sz="1350" spc="26"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spc="8" dirty="0" err="1">
                <a:latin typeface="Bookman Old Style" panose="02050604050505020204" pitchFamily="18" charset="0"/>
                <a:ea typeface="Bookman Old Style" panose="02050604050505020204" pitchFamily="18" charset="0"/>
                <a:cs typeface="Bookman Old Style" panose="02050604050505020204" pitchFamily="18" charset="0"/>
              </a:rPr>
              <a:t>p</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anjar</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   PPTK  </a:t>
            </a:r>
            <a:r>
              <a:rPr lang="en-US" sz="1350" spc="26"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mel</a:t>
            </a:r>
            <a:r>
              <a:rPr lang="en-US" sz="1350" spc="8" dirty="0" err="1">
                <a:latin typeface="Bookman Old Style" panose="02050604050505020204" pitchFamily="18" charset="0"/>
                <a:ea typeface="Bookman Old Style" panose="02050604050505020204" pitchFamily="18" charset="0"/>
                <a:cs typeface="Bookman Old Style" panose="02050604050505020204" pitchFamily="18" charset="0"/>
              </a:rPr>
              <a:t>a</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kukan</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spc="4"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pengembalian</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kelebihan</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 uang   </a:t>
            </a:r>
            <a:r>
              <a:rPr lang="en-US" sz="1350" spc="188"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panjar</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spc="188"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secara</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spc="188"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non   </a:t>
            </a:r>
            <a:r>
              <a:rPr lang="en-US" sz="1350" spc="188"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tunai</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spc="188"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melalui</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pemindahbukuan</a:t>
            </a:r>
            <a:r>
              <a:rPr lang="en-US" sz="1350" spc="15"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dari</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rekening</a:t>
            </a:r>
            <a:r>
              <a:rPr lang="en-US" sz="1350" spc="15"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PPTK</a:t>
            </a:r>
            <a:r>
              <a:rPr lang="en-US" sz="1350" spc="15"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spc="-8" dirty="0" err="1">
                <a:latin typeface="Bookman Old Style" panose="02050604050505020204" pitchFamily="18" charset="0"/>
                <a:ea typeface="Bookman Old Style" panose="02050604050505020204" pitchFamily="18" charset="0"/>
                <a:cs typeface="Bookman Old Style" panose="02050604050505020204" pitchFamily="18" charset="0"/>
              </a:rPr>
              <a:t>k</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e</a:t>
            </a:r>
            <a:r>
              <a:rPr lang="en-US" sz="1350" spc="19"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rekening</a:t>
            </a:r>
            <a:r>
              <a:rPr lang="en-US" sz="1350" spc="15"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Bendahara</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Pengeluaran</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a:t>
            </a:r>
            <a:endParaRPr lang="en-ID" sz="1350" dirty="0">
              <a:latin typeface="Calibri" panose="020F0502020204030204" pitchFamily="34" charset="0"/>
              <a:ea typeface="Calibri" panose="020F0502020204030204" pitchFamily="34" charset="0"/>
              <a:cs typeface="Times New Roman" panose="02020603050405020304" pitchFamily="18" charset="0"/>
            </a:endParaRPr>
          </a:p>
          <a:p>
            <a:pPr marL="603885" marR="26035" indent="-269240" algn="just">
              <a:lnSpc>
                <a:spcPct val="149000"/>
              </a:lnSpc>
              <a:spcBef>
                <a:spcPts val="0"/>
              </a:spcBef>
              <a:spcAft>
                <a:spcPts val="450"/>
              </a:spcAft>
              <a:buFont typeface="+mj-lt"/>
              <a:buAutoNum type="alphaLcPeriod"/>
              <a:tabLst>
                <a:tab pos="1200150" algn="l"/>
                <a:tab pos="1733550" algn="l"/>
              </a:tabLst>
            </a:pPr>
            <a:endParaRPr lang="en-ID" sz="1350" dirty="0">
              <a:latin typeface="Calibri" panose="020F0502020204030204" pitchFamily="34" charset="0"/>
              <a:ea typeface="Calibri" panose="020F0502020204030204" pitchFamily="34" charset="0"/>
              <a:cs typeface="Times New Roman" panose="02020603050405020304" pitchFamily="18" charset="0"/>
            </a:endParaRPr>
          </a:p>
          <a:p>
            <a:pPr marL="603885" marR="25400" indent="-269240" algn="just">
              <a:lnSpc>
                <a:spcPct val="150000"/>
              </a:lnSpc>
              <a:spcBef>
                <a:spcPts val="0"/>
              </a:spcBef>
              <a:spcAft>
                <a:spcPts val="450"/>
              </a:spcAft>
              <a:buFont typeface="+mj-lt"/>
              <a:buAutoNum type="alphaLcPeriod"/>
            </a:pPr>
            <a:endParaRPr lang="en-ID" sz="1350" dirty="0">
              <a:latin typeface="Calibri" panose="020F0502020204030204" pitchFamily="34" charset="0"/>
              <a:ea typeface="Calibri" panose="020F0502020204030204" pitchFamily="34" charset="0"/>
              <a:cs typeface="Times New Roman" panose="02020603050405020304" pitchFamily="18" charset="0"/>
            </a:endParaRPr>
          </a:p>
          <a:p>
            <a:endParaRPr lang="en-ID" dirty="0"/>
          </a:p>
        </p:txBody>
      </p:sp>
    </p:spTree>
  </p:cSld>
  <p:clrMapOvr>
    <a:masterClrMapping/>
  </p:clrMapOvr>
  <p:transition/>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131094"/>
            <a:ext cx="7568293" cy="575242"/>
          </a:xfrm>
        </p:spPr>
        <p:txBody>
          <a:bodyPr>
            <a:normAutofit fontScale="90000"/>
          </a:bodyPr>
          <a:lstStyle/>
          <a:p>
            <a:br>
              <a:rPr lang="en-US" sz="2400" dirty="0">
                <a:latin typeface="Bookman Old Style" panose="02050604050505020204" pitchFamily="18" charset="0"/>
                <a:ea typeface="Bookman Old Style" panose="02050604050505020204" pitchFamily="18" charset="0"/>
                <a:cs typeface="Bookman Old Style" panose="02050604050505020204" pitchFamily="18" charset="0"/>
              </a:rPr>
            </a:br>
            <a:r>
              <a:rPr lang="en-US" sz="2400" dirty="0">
                <a:latin typeface="Bookman Old Style" panose="02050604050505020204" pitchFamily="18" charset="0"/>
                <a:ea typeface="Bookman Old Style" panose="02050604050505020204" pitchFamily="18" charset="0"/>
                <a:cs typeface="Bookman Old Style" panose="02050604050505020204" pitchFamily="18" charset="0"/>
              </a:rPr>
              <a:t>PELAKSANAAN BELANJA</a:t>
            </a:r>
            <a:r>
              <a:rPr lang="en-US" sz="2400" spc="-34"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2400" dirty="0">
                <a:latin typeface="Bookman Old Style" panose="02050604050505020204" pitchFamily="18" charset="0"/>
                <a:ea typeface="Bookman Old Style" panose="02050604050505020204" pitchFamily="18" charset="0"/>
                <a:cs typeface="Bookman Old Style" panose="02050604050505020204" pitchFamily="18" charset="0"/>
              </a:rPr>
              <a:t>TANPA UANG PANJAR</a:t>
            </a:r>
            <a:br>
              <a:rPr lang="en-ID" sz="2400" dirty="0">
                <a:latin typeface="Calibri" panose="020F0502020204030204" pitchFamily="34" charset="0"/>
                <a:ea typeface="Calibri" panose="020F0502020204030204" pitchFamily="34" charset="0"/>
                <a:cs typeface="Times New Roman" panose="02020603050405020304" pitchFamily="18" charset="0"/>
              </a:rPr>
            </a:br>
            <a:endParaRPr lang="en-ID" sz="2400" dirty="0"/>
          </a:p>
        </p:txBody>
      </p:sp>
      <p:sp>
        <p:nvSpPr>
          <p:cNvPr id="3" name="Content Placeholder 2"/>
          <p:cNvSpPr>
            <a:spLocks noGrp="1"/>
          </p:cNvSpPr>
          <p:nvPr>
            <p:ph idx="1"/>
          </p:nvPr>
        </p:nvSpPr>
        <p:spPr>
          <a:xfrm>
            <a:off x="383722" y="1706336"/>
            <a:ext cx="8303078" cy="4020571"/>
          </a:xfrm>
        </p:spPr>
        <p:txBody>
          <a:bodyPr>
            <a:normAutofit fontScale="92500" lnSpcReduction="10000"/>
          </a:bodyPr>
          <a:lstStyle/>
          <a:p>
            <a:pPr marL="400050" marR="25400" indent="-334645" algn="just">
              <a:lnSpc>
                <a:spcPct val="150000"/>
              </a:lnSpc>
              <a:spcBef>
                <a:spcPts val="0"/>
              </a:spcBef>
              <a:spcAft>
                <a:spcPts val="450"/>
              </a:spcAft>
              <a:buFont typeface="+mj-lt"/>
              <a:buAutoNum type="arabicPeriod"/>
              <a:tabLst>
                <a:tab pos="334010" algn="l"/>
                <a:tab pos="1666875" algn="l"/>
              </a:tabLst>
            </a:pP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PPTK</a:t>
            </a:r>
            <a:r>
              <a:rPr lang="en-US" sz="1350" spc="-11"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melakukan</a:t>
            </a:r>
            <a:r>
              <a:rPr lang="en-US" sz="1350" spc="-11"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be</a:t>
            </a:r>
            <a:r>
              <a:rPr lang="en-US" sz="1350" spc="8" dirty="0" err="1">
                <a:latin typeface="Bookman Old Style" panose="02050604050505020204" pitchFamily="18" charset="0"/>
                <a:ea typeface="Bookman Old Style" panose="02050604050505020204" pitchFamily="18" charset="0"/>
                <a:cs typeface="Bookman Old Style" panose="02050604050505020204" pitchFamily="18" charset="0"/>
              </a:rPr>
              <a:t>l</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anja</a:t>
            </a:r>
            <a:r>
              <a:rPr lang="en-US" sz="1350" spc="-19"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seb</a:t>
            </a:r>
            <a:r>
              <a:rPr lang="en-US" sz="1350" spc="4" dirty="0" err="1">
                <a:latin typeface="Bookman Old Style" panose="02050604050505020204" pitchFamily="18" charset="0"/>
                <a:ea typeface="Bookman Old Style" panose="02050604050505020204" pitchFamily="18" charset="0"/>
                <a:cs typeface="Bookman Old Style" panose="02050604050505020204" pitchFamily="18" charset="0"/>
              </a:rPr>
              <a:t>a</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gai</a:t>
            </a:r>
            <a:r>
              <a:rPr lang="en-US" sz="1350" spc="-19"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pelaks</a:t>
            </a:r>
            <a:r>
              <a:rPr lang="en-US" sz="1350" spc="8" dirty="0" err="1">
                <a:latin typeface="Bookman Old Style" panose="02050604050505020204" pitchFamily="18" charset="0"/>
                <a:ea typeface="Bookman Old Style" panose="02050604050505020204" pitchFamily="18" charset="0"/>
                <a:cs typeface="Bookman Old Style" panose="02050604050505020204" pitchFamily="18" charset="0"/>
              </a:rPr>
              <a:t>a</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naan</a:t>
            </a:r>
            <a:r>
              <a:rPr lang="en-US" sz="1350" spc="-11"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sub</a:t>
            </a:r>
            <a:r>
              <a:rPr lang="en-US" sz="1350" spc="-8"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kegiatan</a:t>
            </a:r>
            <a:r>
              <a:rPr lang="en-US" sz="1350" spc="-8"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spc="8" dirty="0">
                <a:latin typeface="Bookman Old Style" panose="02050604050505020204" pitchFamily="18" charset="0"/>
                <a:ea typeface="Bookman Old Style" panose="02050604050505020204" pitchFamily="18" charset="0"/>
                <a:cs typeface="Bookman Old Style" panose="02050604050505020204" pitchFamily="18" charset="0"/>
              </a:rPr>
              <a:t>y</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ang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dikelolanya</a:t>
            </a:r>
            <a:r>
              <a:rPr lang="en-US" sz="1350" spc="11"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dan</a:t>
            </a:r>
            <a:r>
              <a:rPr lang="en-US" sz="1350" spc="11"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un</a:t>
            </a:r>
            <a:r>
              <a:rPr lang="en-US" sz="1350" spc="-8" dirty="0" err="1">
                <a:latin typeface="Bookman Old Style" panose="02050604050505020204" pitchFamily="18" charset="0"/>
                <a:ea typeface="Bookman Old Style" panose="02050604050505020204" pitchFamily="18" charset="0"/>
                <a:cs typeface="Bookman Old Style" panose="02050604050505020204" pitchFamily="18" charset="0"/>
              </a:rPr>
              <a:t>t</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uk</a:t>
            </a:r>
            <a:r>
              <a:rPr lang="en-US" sz="1350" spc="11"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itu</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melakukan</a:t>
            </a:r>
            <a:r>
              <a:rPr lang="en-US" sz="1350" spc="11"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spc="-8" dirty="0" err="1">
                <a:latin typeface="Bookman Old Style" panose="02050604050505020204" pitchFamily="18" charset="0"/>
                <a:ea typeface="Bookman Old Style" panose="02050604050505020204" pitchFamily="18" charset="0"/>
                <a:cs typeface="Bookman Old Style" panose="02050604050505020204" pitchFamily="18" charset="0"/>
              </a:rPr>
              <a:t>t</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ransaksi</a:t>
            </a:r>
            <a:r>
              <a:rPr lang="en-US" sz="1350" spc="8"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dengan</a:t>
            </a:r>
            <a:r>
              <a:rPr lang="en-US" sz="1350" spc="11"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p</a:t>
            </a:r>
            <a:r>
              <a:rPr lang="en-US" sz="1350" spc="-8" dirty="0" err="1">
                <a:latin typeface="Bookman Old Style" panose="02050604050505020204" pitchFamily="18" charset="0"/>
                <a:ea typeface="Bookman Old Style" panose="02050604050505020204" pitchFamily="18" charset="0"/>
                <a:cs typeface="Bookman Old Style" panose="02050604050505020204" pitchFamily="18" charset="0"/>
              </a:rPr>
              <a:t>i</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hak</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penyedia</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barang</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jasa</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a:t>
            </a:r>
            <a:endParaRPr lang="en-ID" sz="1350" dirty="0">
              <a:latin typeface="Calibri" panose="020F0502020204030204" pitchFamily="34" charset="0"/>
              <a:ea typeface="Calibri" panose="020F0502020204030204" pitchFamily="34" charset="0"/>
              <a:cs typeface="Times New Roman" panose="02020603050405020304" pitchFamily="18" charset="0"/>
            </a:endParaRPr>
          </a:p>
          <a:p>
            <a:pPr marL="400050" marR="26035" indent="-334645" algn="just">
              <a:lnSpc>
                <a:spcPct val="149000"/>
              </a:lnSpc>
              <a:spcBef>
                <a:spcPts val="0"/>
              </a:spcBef>
              <a:spcAft>
                <a:spcPts val="450"/>
              </a:spcAft>
              <a:buFont typeface="+mj-lt"/>
              <a:buAutoNum type="arabicPeriod"/>
              <a:tabLst>
                <a:tab pos="334010" algn="l"/>
                <a:tab pos="1666875" algn="l"/>
              </a:tabLst>
            </a:pP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Atas   </a:t>
            </a:r>
            <a:r>
              <a:rPr lang="en-US" sz="1350" spc="8"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belanja</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spc="8"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ya</a:t>
            </a:r>
            <a:r>
              <a:rPr lang="en-US" sz="1350" spc="8" dirty="0">
                <a:latin typeface="Bookman Old Style" panose="02050604050505020204" pitchFamily="18" charset="0"/>
                <a:ea typeface="Bookman Old Style" panose="02050604050505020204" pitchFamily="18" charset="0"/>
                <a:cs typeface="Bookman Old Style" panose="02050604050505020204" pitchFamily="18" charset="0"/>
              </a:rPr>
              <a:t>n</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g   </a:t>
            </a:r>
            <a:r>
              <a:rPr lang="en-US" sz="1350" spc="8"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dilakukan</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spc="8"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P</a:t>
            </a:r>
            <a:r>
              <a:rPr lang="en-US" sz="1350" spc="8" dirty="0">
                <a:latin typeface="Bookman Old Style" panose="02050604050505020204" pitchFamily="18" charset="0"/>
                <a:ea typeface="Bookman Old Style" panose="02050604050505020204" pitchFamily="18" charset="0"/>
                <a:cs typeface="Bookman Old Style" panose="02050604050505020204" pitchFamily="18" charset="0"/>
              </a:rPr>
              <a:t>P</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TK   </a:t>
            </a:r>
            <a:r>
              <a:rPr lang="en-US" sz="1350" spc="8"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diwajibkan</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spc="248"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spc="8" dirty="0" err="1">
                <a:latin typeface="Bookman Old Style" panose="02050604050505020204" pitchFamily="18" charset="0"/>
                <a:ea typeface="Bookman Old Style" panose="02050604050505020204" pitchFamily="18" charset="0"/>
                <a:cs typeface="Bookman Old Style" panose="02050604050505020204" pitchFamily="18" charset="0"/>
              </a:rPr>
              <a:t>u</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nt</a:t>
            </a:r>
            <a:r>
              <a:rPr lang="en-US" sz="1350" spc="-8" dirty="0" err="1">
                <a:latin typeface="Bookman Old Style" panose="02050604050505020204" pitchFamily="18" charset="0"/>
                <a:ea typeface="Bookman Old Style" panose="02050604050505020204" pitchFamily="18" charset="0"/>
                <a:cs typeface="Bookman Old Style" panose="02050604050505020204" pitchFamily="18" charset="0"/>
              </a:rPr>
              <a:t>u</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k</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mendapatkan</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bukti</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belanja</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 yang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sah</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s</a:t>
            </a:r>
            <a:r>
              <a:rPr lang="en-US" sz="1350" spc="-8" dirty="0" err="1">
                <a:latin typeface="Bookman Old Style" panose="02050604050505020204" pitchFamily="18" charset="0"/>
                <a:ea typeface="Bookman Old Style" panose="02050604050505020204" pitchFamily="18" charset="0"/>
                <a:cs typeface="Bookman Old Style" panose="02050604050505020204" pitchFamily="18" charset="0"/>
              </a:rPr>
              <a:t>e</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bagai</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syarat</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keabsahan</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belanja</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secara</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materiil</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a:t>
            </a:r>
            <a:endParaRPr lang="en-ID" sz="1350" dirty="0">
              <a:latin typeface="Calibri" panose="020F0502020204030204" pitchFamily="34" charset="0"/>
              <a:ea typeface="Calibri" panose="020F0502020204030204" pitchFamily="34" charset="0"/>
              <a:cs typeface="Times New Roman" panose="02020603050405020304" pitchFamily="18" charset="0"/>
            </a:endParaRPr>
          </a:p>
          <a:p>
            <a:pPr marL="400050" indent="-334645">
              <a:lnSpc>
                <a:spcPct val="115000"/>
              </a:lnSpc>
              <a:spcBef>
                <a:spcPts val="0"/>
              </a:spcBef>
              <a:spcAft>
                <a:spcPts val="450"/>
              </a:spcAft>
              <a:buFont typeface="+mj-lt"/>
              <a:buAutoNum type="arabicPeriod"/>
              <a:tabLst>
                <a:tab pos="334010" algn="l"/>
                <a:tab pos="1666875" algn="l"/>
              </a:tabLst>
            </a:pP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Berdasarkan</a:t>
            </a:r>
            <a:r>
              <a:rPr lang="en-US" sz="1350" spc="251"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bukt</a:t>
            </a:r>
            <a:r>
              <a:rPr lang="en-US" sz="1350" spc="4" dirty="0" err="1">
                <a:latin typeface="Bookman Old Style" panose="02050604050505020204" pitchFamily="18" charset="0"/>
                <a:ea typeface="Bookman Old Style" panose="02050604050505020204" pitchFamily="18" charset="0"/>
                <a:cs typeface="Bookman Old Style" panose="02050604050505020204" pitchFamily="18" charset="0"/>
              </a:rPr>
              <a:t>i</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-bukti</a:t>
            </a:r>
            <a:r>
              <a:rPr lang="en-US" sz="1350" spc="248"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belanja</a:t>
            </a:r>
            <a:r>
              <a:rPr lang="en-US" sz="1350" spc="251"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yang</a:t>
            </a:r>
            <a:r>
              <a:rPr lang="en-US" sz="1350" spc="244"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sah</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a:t>
            </a:r>
            <a:r>
              <a:rPr lang="en-US" sz="1350" spc="251"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PPTK</a:t>
            </a:r>
            <a:r>
              <a:rPr lang="en-US" sz="1350" spc="251"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menyi</a:t>
            </a:r>
            <a:r>
              <a:rPr lang="en-US" sz="1350" spc="-8" dirty="0" err="1">
                <a:latin typeface="Bookman Old Style" panose="02050604050505020204" pitchFamily="18" charset="0"/>
                <a:ea typeface="Bookman Old Style" panose="02050604050505020204" pitchFamily="18" charset="0"/>
                <a:cs typeface="Bookman Old Style" panose="02050604050505020204" pitchFamily="18" charset="0"/>
              </a:rPr>
              <a:t>a</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pkan</a:t>
            </a:r>
            <a:r>
              <a:rPr lang="en-ID" sz="1350" dirty="0">
                <a:latin typeface="Calibri" panose="020F0502020204030204" pitchFamily="34" charset="0"/>
                <a:ea typeface="Bookman Old Style" panose="02050604050505020204" pitchFamily="18" charset="0"/>
                <a:cs typeface="Times New Roman" panose="02020603050405020304" pitchFamily="18" charset="0"/>
              </a:rPr>
              <a:t> </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NPD.</a:t>
            </a:r>
            <a:endParaRPr lang="en-ID" sz="1350" dirty="0">
              <a:latin typeface="Calibri" panose="020F0502020204030204" pitchFamily="34" charset="0"/>
              <a:ea typeface="Calibri" panose="020F0502020204030204" pitchFamily="34" charset="0"/>
              <a:cs typeface="Times New Roman" panose="02020603050405020304" pitchFamily="18" charset="0"/>
            </a:endParaRPr>
          </a:p>
          <a:p>
            <a:pPr marL="400050" marR="26035" indent="-334645" algn="just">
              <a:lnSpc>
                <a:spcPct val="150000"/>
              </a:lnSpc>
              <a:spcBef>
                <a:spcPts val="0"/>
              </a:spcBef>
              <a:spcAft>
                <a:spcPts val="450"/>
              </a:spcAft>
              <a:buFont typeface="+mj-lt"/>
              <a:buAutoNum type="arabicPeriod"/>
              <a:tabLst>
                <a:tab pos="334010" algn="l"/>
                <a:tab pos="1666875" algn="l"/>
              </a:tabLst>
            </a:pP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PPTK</a:t>
            </a:r>
            <a:r>
              <a:rPr lang="en-US" sz="1350" spc="9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menyampaikan</a:t>
            </a:r>
            <a:r>
              <a:rPr lang="en-US" sz="1350" spc="9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NPD</a:t>
            </a:r>
            <a:r>
              <a:rPr lang="en-US" sz="1350" spc="71"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kepada</a:t>
            </a:r>
            <a:r>
              <a:rPr lang="en-US" sz="1350" spc="9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PA/KPA</a:t>
            </a:r>
            <a:r>
              <a:rPr lang="en-US" sz="1350" spc="9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untuk</a:t>
            </a:r>
            <a:r>
              <a:rPr lang="en-US" sz="1350" spc="9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mendapatkan</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persetujuan</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a:t>
            </a:r>
            <a:endParaRPr lang="en-ID" sz="1350" dirty="0">
              <a:latin typeface="Calibri" panose="020F0502020204030204" pitchFamily="34" charset="0"/>
              <a:ea typeface="Calibri" panose="020F0502020204030204" pitchFamily="34" charset="0"/>
              <a:cs typeface="Times New Roman" panose="02020603050405020304" pitchFamily="18" charset="0"/>
            </a:endParaRPr>
          </a:p>
          <a:p>
            <a:pPr marL="400050" marR="26035" indent="-334645" algn="just">
              <a:lnSpc>
                <a:spcPct val="150000"/>
              </a:lnSpc>
              <a:spcBef>
                <a:spcPts val="0"/>
              </a:spcBef>
              <a:spcAft>
                <a:spcPts val="450"/>
              </a:spcAft>
              <a:buFont typeface="+mj-lt"/>
              <a:buAutoNum type="arabicPeriod"/>
              <a:tabLst>
                <a:tab pos="334010" algn="l"/>
                <a:tab pos="1666875" algn="l"/>
              </a:tabLst>
            </a:pP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PA/KPA   </a:t>
            </a:r>
            <a:r>
              <a:rPr lang="en-US" sz="1350" spc="225"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memberikan</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spc="225"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persetujuan</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spc="225"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terhadap</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spc="225"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NPD   </a:t>
            </a:r>
            <a:r>
              <a:rPr lang="en-US" sz="1350" spc="206"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dan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menyampaikan</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k</a:t>
            </a:r>
            <a:r>
              <a:rPr lang="en-US" sz="1350" spc="8" dirty="0" err="1">
                <a:latin typeface="Bookman Old Style" panose="02050604050505020204" pitchFamily="18" charset="0"/>
                <a:ea typeface="Bookman Old Style" panose="02050604050505020204" pitchFamily="18" charset="0"/>
                <a:cs typeface="Bookman Old Style" panose="02050604050505020204" pitchFamily="18" charset="0"/>
              </a:rPr>
              <a:t>e</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pada</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spc="18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Bendahara</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spc="188"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Pengeluaran</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Bendahara</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Pengeluaran</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Pembantu</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a:t>
            </a:r>
            <a:endParaRPr lang="en-US" sz="1350" dirty="0">
              <a:latin typeface="Bookman Old Style" panose="02050604050505020204" pitchFamily="18" charset="0"/>
              <a:ea typeface="Bookman Old Style" panose="02050604050505020204" pitchFamily="18" charset="0"/>
              <a:cs typeface="Bookman Old Style" panose="02050604050505020204" pitchFamily="18" charset="0"/>
            </a:endParaRPr>
          </a:p>
          <a:p>
            <a:pPr marL="400050" marR="26035" indent="-334645" algn="just">
              <a:lnSpc>
                <a:spcPct val="150000"/>
              </a:lnSpc>
              <a:spcBef>
                <a:spcPts val="0"/>
              </a:spcBef>
              <a:spcAft>
                <a:spcPts val="450"/>
              </a:spcAft>
              <a:buFont typeface="+mj-lt"/>
              <a:buAutoNum type="arabicPeriod"/>
              <a:tabLst>
                <a:tab pos="334010" algn="l"/>
                <a:tab pos="1666875" algn="l"/>
              </a:tabLst>
            </a:pP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Berdasarkan</a:t>
            </a:r>
            <a:r>
              <a:rPr lang="en-US" sz="1350" spc="214"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NPD,</a:t>
            </a:r>
            <a:r>
              <a:rPr lang="en-US" sz="1350" spc="195"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Rekapitulasi</a:t>
            </a:r>
            <a:r>
              <a:rPr lang="en-US" sz="1350" spc="217"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Belanja</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a:t>
            </a:r>
            <a:r>
              <a:rPr lang="en-US" sz="1350" spc="18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dan</a:t>
            </a:r>
            <a:r>
              <a:rPr lang="en-US" sz="1350" spc="214"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bukt</a:t>
            </a:r>
            <a:r>
              <a:rPr lang="en-US" sz="1350" spc="11" dirty="0" err="1">
                <a:latin typeface="Bookman Old Style" panose="02050604050505020204" pitchFamily="18" charset="0"/>
                <a:ea typeface="Bookman Old Style" panose="02050604050505020204" pitchFamily="18" charset="0"/>
                <a:cs typeface="Bookman Old Style" panose="02050604050505020204" pitchFamily="18" charset="0"/>
              </a:rPr>
              <a:t>i</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-bukti</a:t>
            </a:r>
            <a:r>
              <a:rPr lang="en-US" sz="1350" spc="214"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yang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sah</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Bendahara</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Pengeluaran</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Bendahara</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Pengeluaran</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Pembantu</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melakukan</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 proses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pembayaran</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langsung</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secara</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tunai</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/non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tunai</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a:t>
            </a:r>
            <a:endParaRPr lang="en-US" sz="1350" dirty="0">
              <a:latin typeface="Bookman Old Style" panose="02050604050505020204" pitchFamily="18" charset="0"/>
              <a:ea typeface="Bookman Old Style" panose="02050604050505020204" pitchFamily="18" charset="0"/>
              <a:cs typeface="Bookman Old Style" panose="02050604050505020204" pitchFamily="18" charset="0"/>
            </a:endParaRPr>
          </a:p>
          <a:p>
            <a:pPr marL="400050" marR="26035" indent="-334645" algn="just">
              <a:lnSpc>
                <a:spcPct val="150000"/>
              </a:lnSpc>
              <a:spcBef>
                <a:spcPts val="0"/>
              </a:spcBef>
              <a:spcAft>
                <a:spcPts val="450"/>
              </a:spcAft>
              <a:buFont typeface="+mj-lt"/>
              <a:buAutoNum type="arabicPeriod"/>
              <a:tabLst>
                <a:tab pos="334010" algn="l"/>
                <a:tab pos="1666875" algn="l"/>
              </a:tabLst>
            </a:pP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Pembayaran</a:t>
            </a:r>
            <a:r>
              <a:rPr lang="en-US" sz="1350" spc="26"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secara</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 non </a:t>
            </a:r>
            <a:r>
              <a:rPr lang="en-US" sz="1350" spc="8" dirty="0" err="1">
                <a:latin typeface="Bookman Old Style" panose="02050604050505020204" pitchFamily="18" charset="0"/>
                <a:ea typeface="Bookman Old Style" panose="02050604050505020204" pitchFamily="18" charset="0"/>
                <a:cs typeface="Bookman Old Style" panose="02050604050505020204" pitchFamily="18" charset="0"/>
              </a:rPr>
              <a:t>t</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unai</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dilakukan</a:t>
            </a:r>
            <a:r>
              <a:rPr lang="en-US" sz="1350" spc="26"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spc="-8" dirty="0" err="1">
                <a:latin typeface="Bookman Old Style" panose="02050604050505020204" pitchFamily="18" charset="0"/>
                <a:ea typeface="Bookman Old Style" panose="02050604050505020204" pitchFamily="18" charset="0"/>
                <a:cs typeface="Bookman Old Style" panose="02050604050505020204" pitchFamily="18" charset="0"/>
              </a:rPr>
              <a:t>m</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elalui</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pemindahbukuan</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dari</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spc="8" dirty="0" err="1">
                <a:latin typeface="Bookman Old Style" panose="02050604050505020204" pitchFamily="18" charset="0"/>
                <a:ea typeface="Bookman Old Style" panose="02050604050505020204" pitchFamily="18" charset="0"/>
                <a:cs typeface="Bookman Old Style" panose="02050604050505020204" pitchFamily="18" charset="0"/>
              </a:rPr>
              <a:t>r</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ekening</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Bendahara</a:t>
            </a:r>
            <a:endParaRPr lang="en-US" sz="1350" dirty="0">
              <a:latin typeface="Bookman Old Style" panose="02050604050505020204" pitchFamily="18" charset="0"/>
              <a:ea typeface="Bookman Old Style" panose="02050604050505020204" pitchFamily="18" charset="0"/>
              <a:cs typeface="Bookman Old Style" panose="02050604050505020204" pitchFamily="18" charset="0"/>
            </a:endParaRPr>
          </a:p>
          <a:p>
            <a:pPr marL="400050" marR="26035" indent="-334645" algn="just">
              <a:lnSpc>
                <a:spcPct val="150000"/>
              </a:lnSpc>
              <a:spcBef>
                <a:spcPts val="0"/>
              </a:spcBef>
              <a:spcAft>
                <a:spcPts val="450"/>
              </a:spcAft>
              <a:buFont typeface="+mj-lt"/>
              <a:buAutoNum type="arabicPeriod"/>
              <a:tabLst>
                <a:tab pos="334010" algn="l"/>
                <a:tab pos="1666875" algn="l"/>
              </a:tabLst>
            </a:pP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Pengeluaran</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Bendahara</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Pengeluaran</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Pembantu</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ke</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rek</a:t>
            </a:r>
            <a:r>
              <a:rPr lang="en-US" sz="1350" spc="8" dirty="0" err="1">
                <a:latin typeface="Bookman Old Style" panose="02050604050505020204" pitchFamily="18" charset="0"/>
                <a:ea typeface="Bookman Old Style" panose="02050604050505020204" pitchFamily="18" charset="0"/>
                <a:cs typeface="Bookman Old Style" panose="02050604050505020204" pitchFamily="18" charset="0"/>
              </a:rPr>
              <a:t>e</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ning</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pihak</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penyedia</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barang</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jasa</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a:t>
            </a:r>
            <a:endParaRPr lang="en-ID" sz="1350" dirty="0">
              <a:latin typeface="Calibri" panose="020F0502020204030204" pitchFamily="34" charset="0"/>
              <a:ea typeface="Calibri" panose="020F0502020204030204" pitchFamily="34" charset="0"/>
              <a:cs typeface="Times New Roman" panose="02020603050405020304" pitchFamily="18" charset="0"/>
            </a:endParaRPr>
          </a:p>
          <a:p>
            <a:pPr marL="400050" marR="26035" indent="-334645" algn="just">
              <a:lnSpc>
                <a:spcPct val="150000"/>
              </a:lnSpc>
              <a:spcBef>
                <a:spcPts val="0"/>
              </a:spcBef>
              <a:spcAft>
                <a:spcPts val="450"/>
              </a:spcAft>
              <a:buFont typeface="+mj-lt"/>
              <a:buAutoNum type="arabicPeriod"/>
              <a:tabLst>
                <a:tab pos="334010" algn="l"/>
                <a:tab pos="1666875" algn="l"/>
              </a:tabLst>
            </a:pPr>
            <a:endParaRPr lang="en-ID" sz="1350" dirty="0">
              <a:latin typeface="Calibri" panose="020F0502020204030204" pitchFamily="34" charset="0"/>
              <a:ea typeface="Calibri" panose="020F0502020204030204" pitchFamily="34" charset="0"/>
              <a:cs typeface="Times New Roman" panose="02020603050405020304" pitchFamily="18" charset="0"/>
            </a:endParaRPr>
          </a:p>
          <a:p>
            <a:endParaRPr lang="en-ID" dirty="0"/>
          </a:p>
        </p:txBody>
      </p:sp>
    </p:spTree>
  </p:cSld>
  <p:clrMapOvr>
    <a:masterClrMapping/>
  </p:clrMapOvr>
  <p:transition/>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3722" y="1131094"/>
            <a:ext cx="8131628" cy="640556"/>
          </a:xfrm>
        </p:spPr>
        <p:txBody>
          <a:bodyPr>
            <a:normAutofit fontScale="90000"/>
          </a:bodyPr>
          <a:lstStyle/>
          <a:p>
            <a:pPr marL="281940">
              <a:lnSpc>
                <a:spcPct val="115000"/>
              </a:lnSpc>
              <a:spcBef>
                <a:spcPts val="25"/>
              </a:spcBef>
              <a:spcAft>
                <a:spcPts val="750"/>
              </a:spcAft>
            </a:pPr>
            <a:br>
              <a:rPr lang="en-US" sz="2700" dirty="0">
                <a:latin typeface="Bookman Old Style" panose="02050604050505020204" pitchFamily="18" charset="0"/>
                <a:ea typeface="Bookman Old Style" panose="02050604050505020204" pitchFamily="18" charset="0"/>
                <a:cs typeface="Bookman Old Style" panose="02050604050505020204" pitchFamily="18" charset="0"/>
              </a:rPr>
            </a:br>
            <a:br>
              <a:rPr lang="en-US" sz="2700" dirty="0">
                <a:latin typeface="Bookman Old Style" panose="02050604050505020204" pitchFamily="18" charset="0"/>
                <a:ea typeface="Bookman Old Style" panose="02050604050505020204" pitchFamily="18" charset="0"/>
                <a:cs typeface="Bookman Old Style" panose="02050604050505020204" pitchFamily="18" charset="0"/>
              </a:rPr>
            </a:br>
            <a:r>
              <a:rPr lang="en-US" sz="2700" dirty="0">
                <a:latin typeface="Bookman Old Style" panose="02050604050505020204" pitchFamily="18" charset="0"/>
                <a:ea typeface="Bookman Old Style" panose="02050604050505020204" pitchFamily="18" charset="0"/>
                <a:cs typeface="Bookman Old Style" panose="02050604050505020204" pitchFamily="18" charset="0"/>
              </a:rPr>
              <a:t>VERIFIKASI</a:t>
            </a:r>
            <a:r>
              <a:rPr lang="en-US" sz="2700" spc="-41"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2700" dirty="0">
                <a:latin typeface="Bookman Old Style" panose="02050604050505020204" pitchFamily="18" charset="0"/>
                <a:ea typeface="Bookman Old Style" panose="02050604050505020204" pitchFamily="18" charset="0"/>
                <a:cs typeface="Bookman Old Style" panose="02050604050505020204" pitchFamily="18" charset="0"/>
              </a:rPr>
              <a:t>BELANJA</a:t>
            </a:r>
            <a:r>
              <a:rPr lang="en-US" sz="2700" spc="-34"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2700" dirty="0">
                <a:latin typeface="Bookman Old Style" panose="02050604050505020204" pitchFamily="18" charset="0"/>
                <a:ea typeface="Bookman Old Style" panose="02050604050505020204" pitchFamily="18" charset="0"/>
                <a:cs typeface="Bookman Old Style" panose="02050604050505020204" pitchFamily="18" charset="0"/>
              </a:rPr>
              <a:t>OLEH BENDAHARA PENGELUARAN</a:t>
            </a:r>
            <a:br>
              <a:rPr lang="en-ID" sz="2700" dirty="0">
                <a:latin typeface="Calibri" panose="020F0502020204030204" pitchFamily="34" charset="0"/>
                <a:ea typeface="Calibri" panose="020F0502020204030204" pitchFamily="34" charset="0"/>
                <a:cs typeface="Times New Roman" panose="02020603050405020304" pitchFamily="18" charset="0"/>
              </a:rPr>
            </a:br>
            <a:r>
              <a:rPr lang="en-US" sz="2700" dirty="0">
                <a:latin typeface="Calibri" panose="020F0502020204030204" pitchFamily="34" charset="0"/>
                <a:ea typeface="Calibri" panose="020F0502020204030204" pitchFamily="34" charset="0"/>
                <a:cs typeface="Times New Roman" panose="02020603050405020304" pitchFamily="18" charset="0"/>
              </a:rPr>
              <a:t> </a:t>
            </a:r>
            <a:br>
              <a:rPr lang="en-ID" sz="1350" dirty="0">
                <a:latin typeface="Calibri" panose="020F0502020204030204" pitchFamily="34" charset="0"/>
                <a:ea typeface="Calibri" panose="020F0502020204030204" pitchFamily="34" charset="0"/>
                <a:cs typeface="Times New Roman" panose="02020603050405020304" pitchFamily="18" charset="0"/>
              </a:rPr>
            </a:br>
            <a:endParaRPr lang="en-ID" dirty="0"/>
          </a:p>
        </p:txBody>
      </p:sp>
      <p:sp>
        <p:nvSpPr>
          <p:cNvPr id="3" name="Content Placeholder 2"/>
          <p:cNvSpPr>
            <a:spLocks noGrp="1"/>
          </p:cNvSpPr>
          <p:nvPr>
            <p:ph idx="1"/>
          </p:nvPr>
        </p:nvSpPr>
        <p:spPr>
          <a:xfrm>
            <a:off x="457201" y="1910443"/>
            <a:ext cx="8401050" cy="3816464"/>
          </a:xfrm>
        </p:spPr>
        <p:txBody>
          <a:bodyPr>
            <a:normAutofit lnSpcReduction="10000"/>
          </a:bodyPr>
          <a:lstStyle/>
          <a:p>
            <a:pPr marL="334645" marR="73660" indent="-334645" algn="just">
              <a:lnSpc>
                <a:spcPct val="149000"/>
              </a:lnSpc>
              <a:spcBef>
                <a:spcPts val="0"/>
              </a:spcBef>
              <a:spcAft>
                <a:spcPts val="450"/>
              </a:spcAft>
              <a:buNone/>
              <a:tabLst>
                <a:tab pos="666750" algn="l"/>
              </a:tabLst>
            </a:pP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1)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Bendahara</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spc="225"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pengeluaran</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bendahara</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spc="225"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pengeluaran</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spc="225"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pemban</a:t>
            </a:r>
            <a:r>
              <a:rPr lang="en-US" sz="1350" spc="-8" dirty="0" err="1">
                <a:latin typeface="Bookman Old Style" panose="02050604050505020204" pitchFamily="18" charset="0"/>
                <a:ea typeface="Bookman Old Style" panose="02050604050505020204" pitchFamily="18" charset="0"/>
                <a:cs typeface="Bookman Old Style" panose="02050604050505020204" pitchFamily="18" charset="0"/>
              </a:rPr>
              <a:t>t</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u</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melakukan</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verifikasi</a:t>
            </a:r>
            <a:r>
              <a:rPr lang="en-US" sz="1350" spc="-41"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belanja</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dengan</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langkah</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sebagai</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berikut</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a:t>
            </a:r>
            <a:endParaRPr lang="en-ID" sz="1350" dirty="0">
              <a:latin typeface="Calibri" panose="020F0502020204030204" pitchFamily="34" charset="0"/>
              <a:ea typeface="Calibri" panose="020F0502020204030204" pitchFamily="34" charset="0"/>
              <a:cs typeface="Times New Roman" panose="02020603050405020304" pitchFamily="18" charset="0"/>
            </a:endParaRPr>
          </a:p>
          <a:p>
            <a:pPr marL="677545" marR="74930" lvl="1" indent="-334645">
              <a:lnSpc>
                <a:spcPct val="149000"/>
              </a:lnSpc>
              <a:spcBef>
                <a:spcPts val="0"/>
              </a:spcBef>
              <a:spcAft>
                <a:spcPts val="450"/>
              </a:spcAft>
              <a:buFont typeface="+mj-lt"/>
              <a:buAutoNum type="alphaLcPeriod"/>
            </a:pP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Meneliti</a:t>
            </a:r>
            <a:r>
              <a:rPr lang="en-US" sz="1350" spc="27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dokumen</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spc="15"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DPA </a:t>
            </a:r>
            <a:r>
              <a:rPr lang="en-US" sz="1350" spc="19"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untuk</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spc="15"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memastikan</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spc="19"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bahwa</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spc="19"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belanja</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terkait</a:t>
            </a:r>
            <a:r>
              <a:rPr lang="en-US" sz="1350" spc="-3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tidak</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melebihi</a:t>
            </a:r>
            <a:r>
              <a:rPr lang="en-US" sz="1350" spc="-38"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sisa</a:t>
            </a:r>
            <a:r>
              <a:rPr lang="en-US" sz="1350" spc="-19"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anggaran</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a:t>
            </a:r>
            <a:endParaRPr lang="en-ID" sz="1350" dirty="0">
              <a:latin typeface="Calibri" panose="020F0502020204030204" pitchFamily="34" charset="0"/>
              <a:ea typeface="Calibri" panose="020F0502020204030204" pitchFamily="34" charset="0"/>
              <a:cs typeface="Times New Roman" panose="02020603050405020304" pitchFamily="18" charset="0"/>
            </a:endParaRPr>
          </a:p>
          <a:p>
            <a:pPr marL="677545" marR="73025" lvl="1" indent="-334645">
              <a:lnSpc>
                <a:spcPct val="149000"/>
              </a:lnSpc>
              <a:spcBef>
                <a:spcPts val="0"/>
              </a:spcBef>
              <a:spcAft>
                <a:spcPts val="450"/>
              </a:spcAft>
              <a:buFont typeface="+mj-lt"/>
              <a:buAutoNum type="alphaLcPeriod"/>
            </a:pP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Meneliti</a:t>
            </a:r>
            <a:r>
              <a:rPr lang="en-US" sz="1350" spc="-98"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dokumen</a:t>
            </a:r>
            <a:r>
              <a:rPr lang="en-US" sz="1350" spc="-64"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SPD</a:t>
            </a:r>
            <a:r>
              <a:rPr lang="en-US" sz="1350" spc="-64"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untuk</a:t>
            </a:r>
            <a:r>
              <a:rPr lang="en-US" sz="1350" spc="-64"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memastikan</a:t>
            </a:r>
            <a:r>
              <a:rPr lang="en-US" sz="1350" spc="-64"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dana</a:t>
            </a:r>
            <a:r>
              <a:rPr lang="en-US" sz="1350" spc="-64"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untuk</a:t>
            </a:r>
            <a:r>
              <a:rPr lang="en-US" sz="1350" spc="-64"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belanja</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terkait</a:t>
            </a:r>
            <a:r>
              <a:rPr lang="en-US" sz="1350" spc="-3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telah</a:t>
            </a:r>
            <a:r>
              <a:rPr lang="en-US" sz="1350" spc="-23"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disediakan</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a:t>
            </a:r>
            <a:endParaRPr lang="en-ID" sz="1350" dirty="0">
              <a:latin typeface="Calibri" panose="020F0502020204030204" pitchFamily="34" charset="0"/>
              <a:ea typeface="Calibri" panose="020F0502020204030204" pitchFamily="34" charset="0"/>
              <a:cs typeface="Times New Roman" panose="02020603050405020304" pitchFamily="18" charset="0"/>
            </a:endParaRPr>
          </a:p>
          <a:p>
            <a:pPr marL="677545" marR="74930" lvl="1" indent="-334645">
              <a:lnSpc>
                <a:spcPct val="149000"/>
              </a:lnSpc>
              <a:spcBef>
                <a:spcPts val="0"/>
              </a:spcBef>
              <a:spcAft>
                <a:spcPts val="450"/>
              </a:spcAft>
              <a:buFont typeface="+mj-lt"/>
              <a:buAutoNum type="alphaLcPeriod"/>
            </a:pP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Meneliti</a:t>
            </a:r>
            <a:r>
              <a:rPr lang="en-US" sz="1350" spc="-41"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keabsahan</a:t>
            </a:r>
            <a:r>
              <a:rPr lang="en-US" sz="1350" spc="-11"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bu</a:t>
            </a:r>
            <a:r>
              <a:rPr lang="en-US" sz="1350" spc="4" dirty="0" err="1">
                <a:latin typeface="Bookman Old Style" panose="02050604050505020204" pitchFamily="18" charset="0"/>
                <a:ea typeface="Bookman Old Style" panose="02050604050505020204" pitchFamily="18" charset="0"/>
                <a:cs typeface="Bookman Old Style" panose="02050604050505020204" pitchFamily="18" charset="0"/>
              </a:rPr>
              <a:t>k</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ti</a:t>
            </a:r>
            <a:r>
              <a:rPr lang="en-US" sz="1350" spc="-15"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belanja</a:t>
            </a:r>
            <a:r>
              <a:rPr lang="en-US" sz="1350" spc="-8"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termasuk</a:t>
            </a:r>
            <a:r>
              <a:rPr lang="en-US" sz="1350" spc="-8"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bukti</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pernyataan</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atas</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pencatatan</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pendaftaran</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 BM</a:t>
            </a:r>
            <a:r>
              <a:rPr lang="en-US" sz="1350" spc="4" dirty="0">
                <a:latin typeface="Bookman Old Style" panose="02050604050505020204" pitchFamily="18" charset="0"/>
                <a:ea typeface="Bookman Old Style" panose="02050604050505020204" pitchFamily="18" charset="0"/>
                <a:cs typeface="Bookman Old Style" panose="02050604050505020204" pitchFamily="18" charset="0"/>
              </a:rPr>
              <a:t>D</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a:t>
            </a:r>
            <a:endParaRPr lang="en-ID" sz="1350" dirty="0">
              <a:latin typeface="Calibri" panose="020F0502020204030204" pitchFamily="34" charset="0"/>
              <a:ea typeface="Calibri" panose="020F0502020204030204" pitchFamily="34" charset="0"/>
              <a:cs typeface="Times New Roman" panose="02020603050405020304" pitchFamily="18" charset="0"/>
            </a:endParaRPr>
          </a:p>
          <a:p>
            <a:pPr marL="677545" marR="73660" lvl="1" indent="-334645">
              <a:lnSpc>
                <a:spcPct val="149000"/>
              </a:lnSpc>
              <a:spcBef>
                <a:spcPts val="0"/>
              </a:spcBef>
              <a:spcAft>
                <a:spcPts val="450"/>
              </a:spcAft>
              <a:buFont typeface="+mj-lt"/>
              <a:buAutoNum type="alphaLcPeriod"/>
            </a:pP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Menguji</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spc="124"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kebenaran</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spc="169"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perhitungan</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spc="161"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tagi</a:t>
            </a:r>
            <a:r>
              <a:rPr lang="en-US" sz="1350" spc="8" dirty="0" err="1">
                <a:latin typeface="Bookman Old Style" panose="02050604050505020204" pitchFamily="18" charset="0"/>
                <a:ea typeface="Bookman Old Style" panose="02050604050505020204" pitchFamily="18" charset="0"/>
                <a:cs typeface="Bookman Old Style" panose="02050604050505020204" pitchFamily="18" charset="0"/>
              </a:rPr>
              <a:t>h</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an</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spc="139"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yang </a:t>
            </a:r>
            <a:r>
              <a:rPr lang="en-US" sz="1350" spc="161"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tercant</a:t>
            </a:r>
            <a:r>
              <a:rPr lang="en-US" sz="1350" spc="8" dirty="0" err="1">
                <a:latin typeface="Bookman Old Style" panose="02050604050505020204" pitchFamily="18" charset="0"/>
                <a:ea typeface="Bookman Old Style" panose="02050604050505020204" pitchFamily="18" charset="0"/>
                <a:cs typeface="Bookman Old Style" panose="02050604050505020204" pitchFamily="18" charset="0"/>
              </a:rPr>
              <a:t>u</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m</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dalam</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bukti</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transaksi</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a:t>
            </a:r>
            <a:endParaRPr lang="en-ID" sz="1350" dirty="0">
              <a:latin typeface="Calibri" panose="020F0502020204030204" pitchFamily="34" charset="0"/>
              <a:ea typeface="Calibri" panose="020F0502020204030204" pitchFamily="34" charset="0"/>
              <a:cs typeface="Times New Roman" panose="02020603050405020304" pitchFamily="18" charset="0"/>
            </a:endParaRPr>
          </a:p>
          <a:p>
            <a:pPr marL="334645" marR="72390" indent="-334645" algn="just">
              <a:lnSpc>
                <a:spcPct val="149000"/>
              </a:lnSpc>
              <a:spcBef>
                <a:spcPts val="0"/>
              </a:spcBef>
              <a:spcAft>
                <a:spcPts val="450"/>
              </a:spcAft>
              <a:buNone/>
              <a:tabLst>
                <a:tab pos="666750" algn="l"/>
              </a:tabLst>
            </a:pP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2)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Apabila</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spc="173"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ditemukan</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spc="169"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ketidaksesuaian</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spc="169"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dalam</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spc="173"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proses </a:t>
            </a:r>
            <a:r>
              <a:rPr lang="en-US" sz="1350" spc="173"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verifikas</a:t>
            </a:r>
            <a:r>
              <a:rPr lang="en-US" sz="1350" spc="-8" dirty="0" err="1">
                <a:latin typeface="Bookman Old Style" panose="02050604050505020204" pitchFamily="18" charset="0"/>
                <a:ea typeface="Bookman Old Style" panose="02050604050505020204" pitchFamily="18" charset="0"/>
                <a:cs typeface="Bookman Old Style" panose="02050604050505020204" pitchFamily="18" charset="0"/>
              </a:rPr>
              <a:t>i</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Bendahara</a:t>
            </a:r>
            <a:r>
              <a:rPr lang="en-US" sz="1350" spc="3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Pengeluaran</a:t>
            </a:r>
            <a:r>
              <a:rPr lang="en-US" sz="1350" spc="3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akan</a:t>
            </a:r>
            <a:r>
              <a:rPr lang="en-US" sz="1350" spc="3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meminta</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 PPTK</a:t>
            </a:r>
            <a:r>
              <a:rPr lang="en-US" sz="1350" spc="3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untuk</a:t>
            </a:r>
            <a:r>
              <a:rPr lang="en-US" sz="1350" spc="3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mela</a:t>
            </a:r>
            <a:r>
              <a:rPr lang="en-US" sz="1350" spc="23" dirty="0" err="1">
                <a:latin typeface="Bookman Old Style" panose="02050604050505020204" pitchFamily="18" charset="0"/>
                <a:ea typeface="Bookman Old Style" panose="02050604050505020204" pitchFamily="18" charset="0"/>
                <a:cs typeface="Bookman Old Style" panose="02050604050505020204" pitchFamily="18" charset="0"/>
              </a:rPr>
              <a:t>k</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ukan</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perbaikan</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atau</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penyempurnaan</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a:t>
            </a:r>
            <a:endParaRPr lang="en-ID" sz="1350" dirty="0">
              <a:latin typeface="Calibri" panose="020F0502020204030204" pitchFamily="34" charset="0"/>
              <a:ea typeface="Calibri" panose="020F0502020204030204" pitchFamily="34" charset="0"/>
              <a:cs typeface="Times New Roman" panose="02020603050405020304" pitchFamily="18" charset="0"/>
            </a:endParaRPr>
          </a:p>
          <a:p>
            <a:pPr marL="334645" marR="73025" indent="-334645" algn="just">
              <a:lnSpc>
                <a:spcPct val="150000"/>
              </a:lnSpc>
              <a:spcBef>
                <a:spcPts val="0"/>
              </a:spcBef>
              <a:spcAft>
                <a:spcPts val="450"/>
              </a:spcAft>
              <a:buNone/>
              <a:tabLst>
                <a:tab pos="666750" algn="l"/>
              </a:tabLst>
            </a:pP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3)	Proses</a:t>
            </a:r>
            <a:r>
              <a:rPr lang="en-US" sz="1350" spc="-19"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verifikasi</a:t>
            </a:r>
            <a:r>
              <a:rPr lang="en-US" sz="1350" spc="-6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ini</a:t>
            </a:r>
            <a:r>
              <a:rPr lang="en-US" sz="1350" spc="-3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menjadi</a:t>
            </a:r>
            <a:r>
              <a:rPr lang="en-US" sz="1350" spc="-53"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dasar</a:t>
            </a:r>
            <a:r>
              <a:rPr lang="en-US" sz="1350" spc="-19"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dalam</a:t>
            </a:r>
            <a:r>
              <a:rPr lang="en-US" sz="1350" spc="-19"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proses</a:t>
            </a:r>
            <a:r>
              <a:rPr lang="en-US" sz="1350" spc="-19"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penyusunan</a:t>
            </a:r>
            <a:r>
              <a:rPr lang="en-US" sz="1350" spc="-19"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LPJ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Penggunaan</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 UP.</a:t>
            </a:r>
            <a:endParaRPr lang="en-ID" sz="1350" dirty="0">
              <a:latin typeface="Calibri" panose="020F0502020204030204" pitchFamily="34" charset="0"/>
              <a:ea typeface="Calibri" panose="020F0502020204030204" pitchFamily="34" charset="0"/>
              <a:cs typeface="Times New Roman" panose="02020603050405020304" pitchFamily="18" charset="0"/>
            </a:endParaRPr>
          </a:p>
          <a:p>
            <a:endParaRPr lang="en-ID" dirty="0"/>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 name="Title 15"/>
          <p:cNvSpPr>
            <a:spLocks noGrp="1"/>
          </p:cNvSpPr>
          <p:nvPr>
            <p:ph type="title"/>
          </p:nvPr>
        </p:nvSpPr>
        <p:spPr>
          <a:xfrm>
            <a:off x="744554" y="216809"/>
            <a:ext cx="7715878" cy="480131"/>
          </a:xfrm>
          <a:prstGeom prst="rect">
            <a:avLst/>
          </a:prstGeom>
        </p:spPr>
        <p:txBody>
          <a:bodyPr wrap="square">
            <a:spAutoFit/>
          </a:bodyPr>
          <a:lstStyle/>
          <a:p>
            <a:pPr algn="ctr"/>
            <a:r>
              <a:rPr lang="en-US" sz="2800" b="1" dirty="0">
                <a:latin typeface="Agency FB" panose="020B0503020202020204" pitchFamily="34" charset="0"/>
              </a:rPr>
              <a:t>PELAKSANAAN &amp; PENATAUSAHAAN BELANJA</a:t>
            </a:r>
            <a:endParaRPr lang="en-US" sz="2800" b="1" dirty="0">
              <a:latin typeface="Agency FB" panose="020B0503020202020204" pitchFamily="34" charset="0"/>
            </a:endParaRPr>
          </a:p>
        </p:txBody>
      </p:sp>
      <p:cxnSp>
        <p:nvCxnSpPr>
          <p:cNvPr id="43" name="Straight Connector 42"/>
          <p:cNvCxnSpPr/>
          <p:nvPr/>
        </p:nvCxnSpPr>
        <p:spPr>
          <a:xfrm>
            <a:off x="815114" y="675794"/>
            <a:ext cx="4107689" cy="0"/>
          </a:xfrm>
          <a:prstGeom prst="line">
            <a:avLst/>
          </a:prstGeom>
        </p:spPr>
        <p:style>
          <a:lnRef idx="2">
            <a:schemeClr val="accent1"/>
          </a:lnRef>
          <a:fillRef idx="0">
            <a:schemeClr val="accent1"/>
          </a:fillRef>
          <a:effectRef idx="1">
            <a:schemeClr val="accent1"/>
          </a:effectRef>
          <a:fontRef idx="minor">
            <a:schemeClr val="tx1"/>
          </a:fontRef>
        </p:style>
      </p:cxnSp>
      <p:grpSp>
        <p:nvGrpSpPr>
          <p:cNvPr id="20" name="Group 19"/>
          <p:cNvGrpSpPr/>
          <p:nvPr/>
        </p:nvGrpSpPr>
        <p:grpSpPr>
          <a:xfrm>
            <a:off x="744554" y="802388"/>
            <a:ext cx="3884115" cy="1125789"/>
            <a:chOff x="97221" y="3153925"/>
            <a:chExt cx="2961603" cy="1501052"/>
          </a:xfrm>
        </p:grpSpPr>
        <p:sp>
          <p:nvSpPr>
            <p:cNvPr id="21" name="TextBox 20"/>
            <p:cNvSpPr txBox="1"/>
            <p:nvPr/>
          </p:nvSpPr>
          <p:spPr>
            <a:xfrm>
              <a:off x="551165" y="3546981"/>
              <a:ext cx="2507659" cy="1107996"/>
            </a:xfrm>
            <a:prstGeom prst="rect">
              <a:avLst/>
            </a:prstGeom>
            <a:noFill/>
          </p:spPr>
          <p:txBody>
            <a:bodyPr wrap="square" lIns="0" r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14630" indent="-214630" algn="just">
                <a:buFont typeface="Wingdings" panose="05000000000000000000" pitchFamily="2" charset="2"/>
                <a:buChar char="q"/>
              </a:pPr>
              <a:r>
                <a:rPr lang="en-US" sz="1200" err="1">
                  <a:latin typeface="Agency FB" panose="020B0503020202020204" pitchFamily="34" charset="0"/>
                </a:rPr>
                <a:t>Penerbitan dan pengajuan dokumen SPP UP dilakukan oleh Bendahara Pengeluaran dalam rangka pengisian UP.</a:t>
              </a:r>
              <a:endParaRPr lang="en-US" sz="1200" err="1">
                <a:latin typeface="Agency FB" panose="020B0503020202020204" pitchFamily="34" charset="0"/>
              </a:endParaRPr>
            </a:p>
            <a:p>
              <a:pPr marL="214630" indent="-214630" algn="just">
                <a:buFont typeface="Wingdings" panose="05000000000000000000" pitchFamily="2" charset="2"/>
                <a:buChar char="q"/>
              </a:pPr>
              <a:r>
                <a:rPr lang="en-US" sz="1200" err="1">
                  <a:latin typeface="Agency FB" panose="020B0503020202020204" pitchFamily="34" charset="0"/>
                </a:rPr>
                <a:t>Pengajuan SPP UP diajukan dengan melampirkan keputusan Kepala Daerah tentang besaran UP</a:t>
              </a:r>
              <a:endParaRPr lang="id-ID" sz="1200">
                <a:latin typeface="Agency FB" panose="020B0503020202020204" pitchFamily="34" charset="0"/>
              </a:endParaRPr>
            </a:p>
          </p:txBody>
        </p:sp>
        <p:grpSp>
          <p:nvGrpSpPr>
            <p:cNvPr id="22" name="Group 21"/>
            <p:cNvGrpSpPr/>
            <p:nvPr/>
          </p:nvGrpSpPr>
          <p:grpSpPr>
            <a:xfrm>
              <a:off x="97221" y="3153925"/>
              <a:ext cx="2958154" cy="726747"/>
              <a:chOff x="1199424" y="1998263"/>
              <a:chExt cx="2958154" cy="726747"/>
            </a:xfrm>
          </p:grpSpPr>
          <p:sp>
            <p:nvSpPr>
              <p:cNvPr id="23" name="Rectangle 22"/>
              <p:cNvSpPr/>
              <p:nvPr/>
            </p:nvSpPr>
            <p:spPr>
              <a:xfrm>
                <a:off x="1200109" y="1998263"/>
                <a:ext cx="2957469" cy="335558"/>
              </a:xfrm>
              <a:prstGeom prst="rect">
                <a:avLst/>
              </a:prstGeom>
              <a:solidFill>
                <a:srgbClr val="8F8F8F"/>
              </a:solidFill>
              <a:ln w="12700" cap="flat" cmpd="sng" algn="ctr">
                <a:noFill/>
                <a:prstDash val="solid"/>
                <a:miter lim="800000"/>
              </a:ln>
              <a:effectLst/>
            </p:spPr>
            <p:txBody>
              <a:bodyPr lIns="24003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a:defRPr/>
                </a:pPr>
                <a:r>
                  <a:rPr lang="en-US" sz="1350" b="1">
                    <a:solidFill>
                      <a:prstClr val="white"/>
                    </a:solidFill>
                    <a:latin typeface="Agency FB" panose="020B0503020202020204" pitchFamily="34" charset="0"/>
                    <a:ea typeface="Cambria" panose="02040503050406030204" pitchFamily="18" charset="0"/>
                  </a:rPr>
                  <a:t>UANG PERSEDIAAN (UP)</a:t>
                </a:r>
                <a:endParaRPr lang="id-ID" sz="1350">
                  <a:solidFill>
                    <a:prstClr val="white"/>
                  </a:solidFill>
                  <a:latin typeface="Agency FB" panose="020B0503020202020204" pitchFamily="34" charset="0"/>
                  <a:ea typeface="Cambria" panose="02040503050406030204" pitchFamily="18" charset="0"/>
                </a:endParaRPr>
              </a:p>
            </p:txBody>
          </p:sp>
          <p:sp>
            <p:nvSpPr>
              <p:cNvPr id="24" name="Right Triangle 23"/>
              <p:cNvSpPr/>
              <p:nvPr/>
            </p:nvSpPr>
            <p:spPr>
              <a:xfrm rot="5400000" flipV="1">
                <a:off x="1205188" y="2328058"/>
                <a:ext cx="391188" cy="402716"/>
              </a:xfrm>
              <a:prstGeom prst="rtTriangle">
                <a:avLst/>
              </a:prstGeom>
              <a:solidFill>
                <a:srgbClr val="4F4F4F"/>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defTabSz="685800">
                  <a:defRPr/>
                </a:pPr>
                <a:endParaRPr lang="en-US" sz="1350" kern="0">
                  <a:solidFill>
                    <a:prstClr val="white"/>
                  </a:solidFill>
                  <a:latin typeface="Agency FB" panose="020B0503020202020204" pitchFamily="34" charset="0"/>
                  <a:ea typeface="Cambria" panose="02040503050406030204" pitchFamily="18" charset="0"/>
                </a:endParaRPr>
              </a:p>
            </p:txBody>
          </p:sp>
        </p:grpSp>
      </p:grpSp>
      <p:grpSp>
        <p:nvGrpSpPr>
          <p:cNvPr id="25" name="Group 24"/>
          <p:cNvGrpSpPr/>
          <p:nvPr/>
        </p:nvGrpSpPr>
        <p:grpSpPr>
          <a:xfrm>
            <a:off x="4757052" y="804876"/>
            <a:ext cx="3890303" cy="1495121"/>
            <a:chOff x="512890" y="3153925"/>
            <a:chExt cx="2549990" cy="1993494"/>
          </a:xfrm>
        </p:grpSpPr>
        <p:sp>
          <p:nvSpPr>
            <p:cNvPr id="26" name="TextBox 25"/>
            <p:cNvSpPr txBox="1"/>
            <p:nvPr/>
          </p:nvSpPr>
          <p:spPr>
            <a:xfrm>
              <a:off x="959644" y="3546981"/>
              <a:ext cx="2099180" cy="1600438"/>
            </a:xfrm>
            <a:prstGeom prst="rect">
              <a:avLst/>
            </a:prstGeom>
            <a:noFill/>
          </p:spPr>
          <p:txBody>
            <a:bodyPr wrap="square" lIns="0" r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14630" indent="-214630" algn="just">
                <a:buFont typeface="Wingdings" panose="05000000000000000000" pitchFamily="2" charset="2"/>
                <a:buChar char="q"/>
              </a:pPr>
              <a:r>
                <a:rPr lang="en-US" sz="1200" err="1">
                  <a:latin typeface="Agency FB" panose="020B0503020202020204" pitchFamily="34" charset="0"/>
                </a:rPr>
                <a:t>Penerbitan dan pengajuan dokumen SPP GU dilakukan oleh Bendahara Pengeluaran dalam rangka mengganti UP.</a:t>
              </a:r>
              <a:endParaRPr lang="en-US" sz="1200" err="1">
                <a:latin typeface="Agency FB" panose="020B0503020202020204" pitchFamily="34" charset="0"/>
              </a:endParaRPr>
            </a:p>
            <a:p>
              <a:pPr marL="214630" indent="-214630" algn="just">
                <a:buFont typeface="Wingdings" panose="05000000000000000000" pitchFamily="2" charset="2"/>
                <a:buChar char="q"/>
              </a:pPr>
              <a:r>
                <a:rPr lang="en-US" sz="1200" err="1">
                  <a:latin typeface="Agency FB" panose="020B0503020202020204" pitchFamily="34" charset="0"/>
                </a:rPr>
                <a:t>Pengajuan SPP GU dilampiri dengan dokumen asli pertanggungjawaban penggunaan UP.</a:t>
              </a:r>
              <a:endParaRPr lang="en-US" sz="1200" err="1">
                <a:latin typeface="Agency FB" panose="020B0503020202020204" pitchFamily="34" charset="0"/>
              </a:endParaRPr>
            </a:p>
            <a:p>
              <a:pPr marL="214630" indent="-214630" algn="just">
                <a:buFont typeface="Wingdings" panose="05000000000000000000" pitchFamily="2" charset="2"/>
                <a:buChar char="q"/>
              </a:pPr>
              <a:endParaRPr lang="en-US" sz="1200">
                <a:solidFill>
                  <a:prstClr val="black"/>
                </a:solidFill>
                <a:latin typeface="Agency FB" panose="020B0503020202020204" pitchFamily="34" charset="0"/>
                <a:ea typeface="Cambria" panose="02040503050406030204" pitchFamily="18" charset="0"/>
                <a:cs typeface="Arial" panose="020B0604020202020204" pitchFamily="34" charset="0"/>
              </a:endParaRPr>
            </a:p>
            <a:p>
              <a:pPr marL="214630" indent="-214630" algn="just">
                <a:buFont typeface="Wingdings" panose="05000000000000000000" pitchFamily="2" charset="2"/>
                <a:buChar char="q"/>
              </a:pPr>
              <a:endParaRPr lang="id-ID" sz="1200">
                <a:latin typeface="Agency FB" panose="020B0503020202020204" pitchFamily="34" charset="0"/>
              </a:endParaRPr>
            </a:p>
          </p:txBody>
        </p:sp>
        <p:grpSp>
          <p:nvGrpSpPr>
            <p:cNvPr id="27" name="Group 26"/>
            <p:cNvGrpSpPr/>
            <p:nvPr/>
          </p:nvGrpSpPr>
          <p:grpSpPr>
            <a:xfrm>
              <a:off x="512890" y="3153925"/>
              <a:ext cx="2549990" cy="726747"/>
              <a:chOff x="1615093" y="1998263"/>
              <a:chExt cx="2549990" cy="726747"/>
            </a:xfrm>
          </p:grpSpPr>
          <p:sp>
            <p:nvSpPr>
              <p:cNvPr id="29" name="Rectangle 28"/>
              <p:cNvSpPr/>
              <p:nvPr/>
            </p:nvSpPr>
            <p:spPr>
              <a:xfrm>
                <a:off x="1615778" y="1998263"/>
                <a:ext cx="2549305" cy="335558"/>
              </a:xfrm>
              <a:prstGeom prst="rect">
                <a:avLst/>
              </a:prstGeom>
              <a:solidFill>
                <a:srgbClr val="C00000"/>
              </a:solidFill>
              <a:ln w="12700" cap="flat" cmpd="sng" algn="ctr">
                <a:noFill/>
                <a:prstDash val="solid"/>
                <a:miter lim="800000"/>
              </a:ln>
              <a:effectLst/>
            </p:spPr>
            <p:txBody>
              <a:bodyPr lIns="24003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a:defRPr/>
                </a:pPr>
                <a:r>
                  <a:rPr lang="en-US" sz="1350" b="1">
                    <a:solidFill>
                      <a:prstClr val="white"/>
                    </a:solidFill>
                    <a:latin typeface="Agency FB" panose="020B0503020202020204" pitchFamily="34" charset="0"/>
                    <a:ea typeface="Cambria" panose="02040503050406030204" pitchFamily="18" charset="0"/>
                  </a:rPr>
                  <a:t>GANTI UANG PERSEDIAAN (GU)</a:t>
                </a:r>
                <a:endParaRPr lang="id-ID" sz="1350" b="1">
                  <a:solidFill>
                    <a:prstClr val="white"/>
                  </a:solidFill>
                  <a:latin typeface="Agency FB" panose="020B0503020202020204" pitchFamily="34" charset="0"/>
                  <a:ea typeface="Cambria" panose="02040503050406030204" pitchFamily="18" charset="0"/>
                </a:endParaRPr>
              </a:p>
            </p:txBody>
          </p:sp>
          <p:sp>
            <p:nvSpPr>
              <p:cNvPr id="30" name="Right Triangle 29"/>
              <p:cNvSpPr/>
              <p:nvPr/>
            </p:nvSpPr>
            <p:spPr>
              <a:xfrm rot="5400000" flipV="1">
                <a:off x="1620857" y="2328058"/>
                <a:ext cx="391188" cy="402716"/>
              </a:xfrm>
              <a:prstGeom prst="rtTriangle">
                <a:avLst/>
              </a:prstGeom>
              <a:solidFill>
                <a:srgbClr val="760000"/>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defTabSz="685800">
                  <a:defRPr/>
                </a:pPr>
                <a:endParaRPr lang="en-US" sz="1350" kern="0">
                  <a:solidFill>
                    <a:prstClr val="white"/>
                  </a:solidFill>
                  <a:latin typeface="Agency FB" panose="020B0503020202020204" pitchFamily="34" charset="0"/>
                  <a:ea typeface="Cambria" panose="02040503050406030204" pitchFamily="18" charset="0"/>
                </a:endParaRPr>
              </a:p>
            </p:txBody>
          </p:sp>
        </p:grpSp>
      </p:grpSp>
      <p:grpSp>
        <p:nvGrpSpPr>
          <p:cNvPr id="31" name="Group 30"/>
          <p:cNvGrpSpPr/>
          <p:nvPr/>
        </p:nvGrpSpPr>
        <p:grpSpPr>
          <a:xfrm>
            <a:off x="744554" y="2317218"/>
            <a:ext cx="3879593" cy="2983990"/>
            <a:chOff x="512890" y="3153925"/>
            <a:chExt cx="2739325" cy="3978653"/>
          </a:xfrm>
        </p:grpSpPr>
        <p:sp>
          <p:nvSpPr>
            <p:cNvPr id="32" name="TextBox 31"/>
            <p:cNvSpPr txBox="1"/>
            <p:nvPr/>
          </p:nvSpPr>
          <p:spPr>
            <a:xfrm>
              <a:off x="933254" y="3546981"/>
              <a:ext cx="2318961" cy="3585597"/>
            </a:xfrm>
            <a:prstGeom prst="rect">
              <a:avLst/>
            </a:prstGeom>
            <a:noFill/>
          </p:spPr>
          <p:txBody>
            <a:bodyPr wrap="square" lIns="0" r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14630" indent="-214630" algn="just">
                <a:buFont typeface="Wingdings" panose="05000000000000000000" pitchFamily="2" charset="2"/>
                <a:buChar char="q"/>
              </a:pPr>
              <a:r>
                <a:rPr lang="en-US" sz="1125" dirty="0" err="1">
                  <a:solidFill>
                    <a:srgbClr val="FF0000"/>
                  </a:solidFill>
                  <a:latin typeface="Agency FB" panose="020B0503020202020204" pitchFamily="34" charset="0"/>
                </a:rPr>
                <a:t>Bendahara</a:t>
              </a:r>
              <a:r>
                <a:rPr lang="en-US" sz="1125" dirty="0">
                  <a:solidFill>
                    <a:srgbClr val="FF0000"/>
                  </a:solidFill>
                  <a:latin typeface="Agency FB" panose="020B0503020202020204" pitchFamily="34" charset="0"/>
                </a:rPr>
                <a:t> </a:t>
              </a:r>
              <a:r>
                <a:rPr lang="en-US" sz="1125" dirty="0" err="1">
                  <a:solidFill>
                    <a:srgbClr val="FF0000"/>
                  </a:solidFill>
                  <a:latin typeface="Agency FB" panose="020B0503020202020204" pitchFamily="34" charset="0"/>
                </a:rPr>
                <a:t>Pengeluaran</a:t>
              </a:r>
              <a:r>
                <a:rPr lang="en-US" sz="1125" dirty="0">
                  <a:solidFill>
                    <a:srgbClr val="FF0000"/>
                  </a:solidFill>
                  <a:latin typeface="Agency FB" panose="020B0503020202020204" pitchFamily="34" charset="0"/>
                </a:rPr>
                <a:t> </a:t>
              </a:r>
              <a:r>
                <a:rPr lang="en-US" sz="1125" dirty="0" err="1">
                  <a:solidFill>
                    <a:srgbClr val="FF0000"/>
                  </a:solidFill>
                  <a:latin typeface="Agency FB" panose="020B0503020202020204" pitchFamily="34" charset="0"/>
                </a:rPr>
                <a:t>atau</a:t>
              </a:r>
              <a:r>
                <a:rPr lang="en-US" sz="1125" dirty="0">
                  <a:solidFill>
                    <a:srgbClr val="FF0000"/>
                  </a:solidFill>
                  <a:latin typeface="Agency FB" panose="020B0503020202020204" pitchFamily="34" charset="0"/>
                </a:rPr>
                <a:t> </a:t>
              </a:r>
              <a:r>
                <a:rPr lang="en-US" sz="1125" dirty="0" err="1">
                  <a:solidFill>
                    <a:srgbClr val="FF0000"/>
                  </a:solidFill>
                  <a:latin typeface="Agency FB" panose="020B0503020202020204" pitchFamily="34" charset="0"/>
                </a:rPr>
                <a:t>Bendahara</a:t>
              </a:r>
              <a:r>
                <a:rPr lang="en-US" sz="1125" dirty="0">
                  <a:solidFill>
                    <a:srgbClr val="FF0000"/>
                  </a:solidFill>
                  <a:latin typeface="Agency FB" panose="020B0503020202020204" pitchFamily="34" charset="0"/>
                </a:rPr>
                <a:t> </a:t>
              </a:r>
              <a:r>
                <a:rPr lang="en-US" sz="1125" dirty="0" err="1">
                  <a:solidFill>
                    <a:srgbClr val="FF0000"/>
                  </a:solidFill>
                  <a:latin typeface="Agency FB" panose="020B0503020202020204" pitchFamily="34" charset="0"/>
                </a:rPr>
                <a:t>Pengeluaran</a:t>
              </a:r>
              <a:r>
                <a:rPr lang="en-US" sz="1125" dirty="0">
                  <a:solidFill>
                    <a:srgbClr val="FF0000"/>
                  </a:solidFill>
                  <a:latin typeface="Agency FB" panose="020B0503020202020204" pitchFamily="34" charset="0"/>
                </a:rPr>
                <a:t> </a:t>
              </a:r>
              <a:r>
                <a:rPr lang="en-US" sz="1125" dirty="0" err="1">
                  <a:solidFill>
                    <a:srgbClr val="FF0000"/>
                  </a:solidFill>
                  <a:latin typeface="Agency FB" panose="020B0503020202020204" pitchFamily="34" charset="0"/>
                </a:rPr>
                <a:t>pembantu</a:t>
              </a:r>
              <a:r>
                <a:rPr lang="en-US" sz="1125" dirty="0">
                  <a:solidFill>
                    <a:srgbClr val="FF0000"/>
                  </a:solidFill>
                  <a:latin typeface="Agency FB" panose="020B0503020202020204" pitchFamily="34" charset="0"/>
                </a:rPr>
                <a:t> </a:t>
              </a:r>
              <a:r>
                <a:rPr lang="en-US" sz="1125" dirty="0" err="1">
                  <a:solidFill>
                    <a:srgbClr val="FF0000"/>
                  </a:solidFill>
                  <a:latin typeface="Agency FB" panose="020B0503020202020204" pitchFamily="34" charset="0"/>
                </a:rPr>
                <a:t>mengajukan</a:t>
              </a:r>
              <a:r>
                <a:rPr lang="en-US" sz="1125" dirty="0">
                  <a:solidFill>
                    <a:srgbClr val="FF0000"/>
                  </a:solidFill>
                  <a:latin typeface="Agency FB" panose="020B0503020202020204" pitchFamily="34" charset="0"/>
                </a:rPr>
                <a:t> SPP TU </a:t>
              </a:r>
              <a:r>
                <a:rPr lang="en-US" sz="1125" dirty="0" err="1">
                  <a:solidFill>
                    <a:srgbClr val="FF0000"/>
                  </a:solidFill>
                  <a:latin typeface="Agency FB" panose="020B0503020202020204" pitchFamily="34" charset="0"/>
                </a:rPr>
                <a:t>untuk</a:t>
              </a:r>
              <a:r>
                <a:rPr lang="en-US" sz="1125" dirty="0">
                  <a:solidFill>
                    <a:srgbClr val="FF0000"/>
                  </a:solidFill>
                  <a:latin typeface="Agency FB" panose="020B0503020202020204" pitchFamily="34" charset="0"/>
                </a:rPr>
                <a:t> </a:t>
              </a:r>
              <a:r>
                <a:rPr lang="en-US" sz="1125" dirty="0" err="1">
                  <a:solidFill>
                    <a:srgbClr val="FF0000"/>
                  </a:solidFill>
                  <a:latin typeface="Agency FB" panose="020B0503020202020204" pitchFamily="34" charset="0"/>
                </a:rPr>
                <a:t>melaksanakan</a:t>
              </a:r>
              <a:r>
                <a:rPr lang="en-US" sz="1125" dirty="0">
                  <a:solidFill>
                    <a:srgbClr val="FF0000"/>
                  </a:solidFill>
                  <a:latin typeface="Agency FB" panose="020B0503020202020204" pitchFamily="34" charset="0"/>
                </a:rPr>
                <a:t> </a:t>
              </a:r>
              <a:r>
                <a:rPr lang="en-US" sz="1125" dirty="0" err="1">
                  <a:solidFill>
                    <a:srgbClr val="FF0000"/>
                  </a:solidFill>
                  <a:latin typeface="Agency FB" panose="020B0503020202020204" pitchFamily="34" charset="0"/>
                </a:rPr>
                <a:t>Kegiatan</a:t>
              </a:r>
              <a:r>
                <a:rPr lang="en-US" sz="1125" dirty="0">
                  <a:solidFill>
                    <a:srgbClr val="FF0000"/>
                  </a:solidFill>
                  <a:latin typeface="Agency FB" panose="020B0503020202020204" pitchFamily="34" charset="0"/>
                </a:rPr>
                <a:t> yang </a:t>
              </a:r>
              <a:r>
                <a:rPr lang="en-US" sz="1125" dirty="0" err="1">
                  <a:solidFill>
                    <a:srgbClr val="FF0000"/>
                  </a:solidFill>
                  <a:latin typeface="Agency FB" panose="020B0503020202020204" pitchFamily="34" charset="0"/>
                </a:rPr>
                <a:t>bersifat</a:t>
              </a:r>
              <a:r>
                <a:rPr lang="en-US" sz="1125" dirty="0">
                  <a:solidFill>
                    <a:srgbClr val="FF0000"/>
                  </a:solidFill>
                  <a:latin typeface="Agency FB" panose="020B0503020202020204" pitchFamily="34" charset="0"/>
                </a:rPr>
                <a:t> </a:t>
              </a:r>
              <a:r>
                <a:rPr lang="en-US" sz="1125" dirty="0" err="1">
                  <a:solidFill>
                    <a:srgbClr val="FF0000"/>
                  </a:solidFill>
                  <a:latin typeface="Agency FB" panose="020B0503020202020204" pitchFamily="34" charset="0"/>
                </a:rPr>
                <a:t>mendesak</a:t>
              </a:r>
              <a:r>
                <a:rPr lang="en-US" sz="1125" dirty="0">
                  <a:solidFill>
                    <a:srgbClr val="FF0000"/>
                  </a:solidFill>
                  <a:latin typeface="Agency FB" panose="020B0503020202020204" pitchFamily="34" charset="0"/>
                </a:rPr>
                <a:t> </a:t>
              </a:r>
              <a:r>
                <a:rPr lang="en-US" sz="1125" dirty="0" err="1">
                  <a:solidFill>
                    <a:srgbClr val="FF0000"/>
                  </a:solidFill>
                  <a:latin typeface="Agency FB" panose="020B0503020202020204" pitchFamily="34" charset="0"/>
                </a:rPr>
                <a:t>dan</a:t>
              </a:r>
              <a:r>
                <a:rPr lang="en-US" sz="1125" dirty="0">
                  <a:solidFill>
                    <a:srgbClr val="FF0000"/>
                  </a:solidFill>
                  <a:latin typeface="Agency FB" panose="020B0503020202020204" pitchFamily="34" charset="0"/>
                </a:rPr>
                <a:t> </a:t>
              </a:r>
              <a:r>
                <a:rPr lang="en-US" sz="1125" dirty="0" err="1">
                  <a:solidFill>
                    <a:srgbClr val="FF0000"/>
                  </a:solidFill>
                  <a:latin typeface="Agency FB" panose="020B0503020202020204" pitchFamily="34" charset="0"/>
                </a:rPr>
                <a:t>tidak</a:t>
              </a:r>
              <a:r>
                <a:rPr lang="en-US" sz="1125" dirty="0">
                  <a:solidFill>
                    <a:srgbClr val="FF0000"/>
                  </a:solidFill>
                  <a:latin typeface="Agency FB" panose="020B0503020202020204" pitchFamily="34" charset="0"/>
                </a:rPr>
                <a:t> </a:t>
              </a:r>
              <a:r>
                <a:rPr lang="en-US" sz="1125" dirty="0" err="1">
                  <a:solidFill>
                    <a:srgbClr val="FF0000"/>
                  </a:solidFill>
                  <a:latin typeface="Agency FB" panose="020B0503020202020204" pitchFamily="34" charset="0"/>
                </a:rPr>
                <a:t>dapat</a:t>
              </a:r>
              <a:r>
                <a:rPr lang="en-US" sz="1125" dirty="0">
                  <a:solidFill>
                    <a:srgbClr val="FF0000"/>
                  </a:solidFill>
                  <a:latin typeface="Agency FB" panose="020B0503020202020204" pitchFamily="34" charset="0"/>
                </a:rPr>
                <a:t> </a:t>
              </a:r>
              <a:r>
                <a:rPr lang="en-US" sz="1125" dirty="0" err="1">
                  <a:solidFill>
                    <a:srgbClr val="FF0000"/>
                  </a:solidFill>
                  <a:latin typeface="Agency FB" panose="020B0503020202020204" pitchFamily="34" charset="0"/>
                </a:rPr>
                <a:t>menggunakan</a:t>
              </a:r>
              <a:r>
                <a:rPr lang="en-US" sz="1125" dirty="0">
                  <a:solidFill>
                    <a:srgbClr val="FF0000"/>
                  </a:solidFill>
                  <a:latin typeface="Agency FB" panose="020B0503020202020204" pitchFamily="34" charset="0"/>
                </a:rPr>
                <a:t> SPP LS </a:t>
              </a:r>
              <a:r>
                <a:rPr lang="en-US" sz="1125" dirty="0" err="1">
                  <a:solidFill>
                    <a:srgbClr val="FF0000"/>
                  </a:solidFill>
                  <a:latin typeface="Agency FB" panose="020B0503020202020204" pitchFamily="34" charset="0"/>
                </a:rPr>
                <a:t>dan</a:t>
              </a:r>
              <a:r>
                <a:rPr lang="en-US" sz="1125" dirty="0">
                  <a:solidFill>
                    <a:srgbClr val="FF0000"/>
                  </a:solidFill>
                  <a:latin typeface="Agency FB" panose="020B0503020202020204" pitchFamily="34" charset="0"/>
                </a:rPr>
                <a:t>/</a:t>
              </a:r>
              <a:r>
                <a:rPr lang="en-US" sz="1125" dirty="0" err="1">
                  <a:solidFill>
                    <a:srgbClr val="FF0000"/>
                  </a:solidFill>
                  <a:latin typeface="Agency FB" panose="020B0503020202020204" pitchFamily="34" charset="0"/>
                </a:rPr>
                <a:t>atau</a:t>
              </a:r>
              <a:r>
                <a:rPr lang="en-US" sz="1125" dirty="0">
                  <a:solidFill>
                    <a:srgbClr val="FF0000"/>
                  </a:solidFill>
                  <a:latin typeface="Agency FB" panose="020B0503020202020204" pitchFamily="34" charset="0"/>
                </a:rPr>
                <a:t> SPP UP/GU.</a:t>
              </a:r>
              <a:endParaRPr lang="en-US" sz="1125" dirty="0">
                <a:solidFill>
                  <a:srgbClr val="FF0000"/>
                </a:solidFill>
                <a:latin typeface="Agency FB" panose="020B0503020202020204" pitchFamily="34" charset="0"/>
              </a:endParaRPr>
            </a:p>
            <a:p>
              <a:pPr marL="214630" indent="-214630" algn="just">
                <a:buFont typeface="Wingdings" panose="05000000000000000000" pitchFamily="2" charset="2"/>
                <a:buChar char="q"/>
              </a:pPr>
              <a:r>
                <a:rPr lang="en-US" sz="1125" dirty="0">
                  <a:latin typeface="Agency FB" panose="020B0503020202020204" pitchFamily="34" charset="0"/>
                </a:rPr>
                <a:t>Batas </a:t>
              </a:r>
              <a:r>
                <a:rPr lang="en-US" sz="1125" dirty="0" err="1">
                  <a:latin typeface="Agency FB" panose="020B0503020202020204" pitchFamily="34" charset="0"/>
                </a:rPr>
                <a:t>jumlah</a:t>
              </a:r>
              <a:r>
                <a:rPr lang="en-US" sz="1125" dirty="0">
                  <a:latin typeface="Agency FB" panose="020B0503020202020204" pitchFamily="34" charset="0"/>
                </a:rPr>
                <a:t> </a:t>
              </a:r>
              <a:r>
                <a:rPr lang="en-US" sz="1125" dirty="0" err="1">
                  <a:latin typeface="Agency FB" panose="020B0503020202020204" pitchFamily="34" charset="0"/>
                </a:rPr>
                <a:t>pengajuan</a:t>
              </a:r>
              <a:r>
                <a:rPr lang="en-US" sz="1125" dirty="0">
                  <a:latin typeface="Agency FB" panose="020B0503020202020204" pitchFamily="34" charset="0"/>
                </a:rPr>
                <a:t> SPP TU </a:t>
              </a:r>
              <a:r>
                <a:rPr lang="en-US" sz="1125" dirty="0" err="1">
                  <a:latin typeface="Agency FB" panose="020B0503020202020204" pitchFamily="34" charset="0"/>
                </a:rPr>
                <a:t>harus</a:t>
              </a:r>
              <a:r>
                <a:rPr lang="en-US" sz="1125" dirty="0">
                  <a:latin typeface="Agency FB" panose="020B0503020202020204" pitchFamily="34" charset="0"/>
                </a:rPr>
                <a:t> </a:t>
              </a:r>
              <a:r>
                <a:rPr lang="en-US" sz="1125" dirty="0" err="1">
                  <a:latin typeface="Agency FB" panose="020B0503020202020204" pitchFamily="34" charset="0"/>
                </a:rPr>
                <a:t>mendapat</a:t>
              </a:r>
              <a:r>
                <a:rPr lang="en-US" sz="1125" dirty="0">
                  <a:latin typeface="Agency FB" panose="020B0503020202020204" pitchFamily="34" charset="0"/>
                </a:rPr>
                <a:t> </a:t>
              </a:r>
              <a:r>
                <a:rPr lang="en-US" sz="1125" dirty="0" err="1">
                  <a:latin typeface="Agency FB" panose="020B0503020202020204" pitchFamily="34" charset="0"/>
                </a:rPr>
                <a:t>persetujuan</a:t>
              </a:r>
              <a:r>
                <a:rPr lang="en-US" sz="1125" dirty="0">
                  <a:latin typeface="Agency FB" panose="020B0503020202020204" pitchFamily="34" charset="0"/>
                </a:rPr>
                <a:t> </a:t>
              </a:r>
              <a:r>
                <a:rPr lang="en-US" sz="1125" dirty="0" err="1">
                  <a:latin typeface="Agency FB" panose="020B0503020202020204" pitchFamily="34" charset="0"/>
                </a:rPr>
                <a:t>dari</a:t>
              </a:r>
              <a:r>
                <a:rPr lang="en-US" sz="1125" dirty="0">
                  <a:latin typeface="Agency FB" panose="020B0503020202020204" pitchFamily="34" charset="0"/>
                </a:rPr>
                <a:t> PPKD </a:t>
              </a:r>
              <a:r>
                <a:rPr lang="en-US" sz="1125" dirty="0" err="1">
                  <a:latin typeface="Agency FB" panose="020B0503020202020204" pitchFamily="34" charset="0"/>
                </a:rPr>
                <a:t>dengan</a:t>
              </a:r>
              <a:r>
                <a:rPr lang="en-US" sz="1125" dirty="0">
                  <a:latin typeface="Agency FB" panose="020B0503020202020204" pitchFamily="34" charset="0"/>
                </a:rPr>
                <a:t> </a:t>
              </a:r>
              <a:r>
                <a:rPr lang="en-US" sz="1125" dirty="0" err="1">
                  <a:latin typeface="Agency FB" panose="020B0503020202020204" pitchFamily="34" charset="0"/>
                </a:rPr>
                <a:t>memperhatikan</a:t>
              </a:r>
              <a:r>
                <a:rPr lang="en-US" sz="1125" dirty="0">
                  <a:latin typeface="Agency FB" panose="020B0503020202020204" pitchFamily="34" charset="0"/>
                </a:rPr>
                <a:t> </a:t>
              </a:r>
              <a:r>
                <a:rPr lang="en-US" sz="1125" dirty="0" err="1">
                  <a:latin typeface="Agency FB" panose="020B0503020202020204" pitchFamily="34" charset="0"/>
                </a:rPr>
                <a:t>rincian</a:t>
              </a:r>
              <a:r>
                <a:rPr lang="en-US" sz="1125" dirty="0">
                  <a:latin typeface="Agency FB" panose="020B0503020202020204" pitchFamily="34" charset="0"/>
                </a:rPr>
                <a:t> </a:t>
              </a:r>
              <a:r>
                <a:rPr lang="en-US" sz="1125" dirty="0" err="1">
                  <a:latin typeface="Agency FB" panose="020B0503020202020204" pitchFamily="34" charset="0"/>
                </a:rPr>
                <a:t>kebutuhan</a:t>
              </a:r>
              <a:r>
                <a:rPr lang="en-US" sz="1125" dirty="0">
                  <a:latin typeface="Agency FB" panose="020B0503020202020204" pitchFamily="34" charset="0"/>
                </a:rPr>
                <a:t> </a:t>
              </a:r>
              <a:r>
                <a:rPr lang="en-US" sz="1125" dirty="0" err="1">
                  <a:latin typeface="Agency FB" panose="020B0503020202020204" pitchFamily="34" charset="0"/>
                </a:rPr>
                <a:t>dan</a:t>
              </a:r>
              <a:r>
                <a:rPr lang="en-US" sz="1125" dirty="0">
                  <a:latin typeface="Agency FB" panose="020B0503020202020204" pitchFamily="34" charset="0"/>
                </a:rPr>
                <a:t> </a:t>
              </a:r>
              <a:r>
                <a:rPr lang="en-US" sz="1125" dirty="0" err="1">
                  <a:latin typeface="Agency FB" panose="020B0503020202020204" pitchFamily="34" charset="0"/>
                </a:rPr>
                <a:t>waktu</a:t>
              </a:r>
              <a:r>
                <a:rPr lang="en-US" sz="1125" dirty="0">
                  <a:latin typeface="Agency FB" panose="020B0503020202020204" pitchFamily="34" charset="0"/>
                </a:rPr>
                <a:t> </a:t>
              </a:r>
              <a:r>
                <a:rPr lang="en-US" sz="1125" dirty="0" err="1">
                  <a:latin typeface="Agency FB" panose="020B0503020202020204" pitchFamily="34" charset="0"/>
                </a:rPr>
                <a:t>penggunaannya</a:t>
              </a:r>
              <a:r>
                <a:rPr lang="en-US" sz="1125" dirty="0">
                  <a:latin typeface="Agency FB" panose="020B0503020202020204" pitchFamily="34" charset="0"/>
                </a:rPr>
                <a:t> </a:t>
              </a:r>
              <a:r>
                <a:rPr lang="en-US" sz="1125" dirty="0" err="1">
                  <a:latin typeface="Agency FB" panose="020B0503020202020204" pitchFamily="34" charset="0"/>
                </a:rPr>
                <a:t>ditetapkan</a:t>
              </a:r>
              <a:r>
                <a:rPr lang="en-US" sz="1125" dirty="0">
                  <a:latin typeface="Agency FB" panose="020B0503020202020204" pitchFamily="34" charset="0"/>
                </a:rPr>
                <a:t> </a:t>
              </a:r>
              <a:r>
                <a:rPr lang="en-US" sz="1125" dirty="0" err="1">
                  <a:latin typeface="Agency FB" panose="020B0503020202020204" pitchFamily="34" charset="0"/>
                </a:rPr>
                <a:t>dengan</a:t>
              </a:r>
              <a:r>
                <a:rPr lang="en-US" sz="1125" dirty="0">
                  <a:latin typeface="Agency FB" panose="020B0503020202020204" pitchFamily="34" charset="0"/>
                </a:rPr>
                <a:t> </a:t>
              </a:r>
              <a:r>
                <a:rPr lang="en-US" sz="1125" dirty="0" err="1">
                  <a:latin typeface="Agency FB" panose="020B0503020202020204" pitchFamily="34" charset="0"/>
                </a:rPr>
                <a:t>Perkada</a:t>
              </a:r>
              <a:r>
                <a:rPr lang="en-US" sz="1125" dirty="0">
                  <a:latin typeface="Agency FB" panose="020B0503020202020204" pitchFamily="34" charset="0"/>
                </a:rPr>
                <a:t>.</a:t>
              </a:r>
              <a:endParaRPr lang="en-US" sz="1125" dirty="0">
                <a:latin typeface="Agency FB" panose="020B0503020202020204" pitchFamily="34" charset="0"/>
              </a:endParaRPr>
            </a:p>
            <a:p>
              <a:pPr marL="214630" indent="-214630" algn="just">
                <a:buFont typeface="Wingdings" panose="05000000000000000000" pitchFamily="2" charset="2"/>
                <a:buChar char="q"/>
              </a:pPr>
              <a:r>
                <a:rPr lang="en-US" sz="1125" dirty="0" err="1">
                  <a:latin typeface="Agency FB" panose="020B0503020202020204" pitchFamily="34" charset="0"/>
                </a:rPr>
                <a:t>Dalam</a:t>
              </a:r>
              <a:r>
                <a:rPr lang="en-US" sz="1125" dirty="0">
                  <a:latin typeface="Agency FB" panose="020B0503020202020204" pitchFamily="34" charset="0"/>
                </a:rPr>
                <a:t> </a:t>
              </a:r>
              <a:r>
                <a:rPr lang="en-US" sz="1125" dirty="0" err="1">
                  <a:latin typeface="Agency FB" panose="020B0503020202020204" pitchFamily="34" charset="0"/>
                </a:rPr>
                <a:t>hal</a:t>
              </a:r>
              <a:r>
                <a:rPr lang="en-US" sz="1125" dirty="0">
                  <a:latin typeface="Agency FB" panose="020B0503020202020204" pitchFamily="34" charset="0"/>
                </a:rPr>
                <a:t> </a:t>
              </a:r>
              <a:r>
                <a:rPr lang="en-US" sz="1125" dirty="0" err="1">
                  <a:latin typeface="Agency FB" panose="020B0503020202020204" pitchFamily="34" charset="0"/>
                </a:rPr>
                <a:t>sisa</a:t>
              </a:r>
              <a:r>
                <a:rPr lang="en-US" sz="1125" dirty="0">
                  <a:latin typeface="Agency FB" panose="020B0503020202020204" pitchFamily="34" charset="0"/>
                </a:rPr>
                <a:t> TU </a:t>
              </a:r>
              <a:r>
                <a:rPr lang="en-US" sz="1125" dirty="0" err="1">
                  <a:latin typeface="Agency FB" panose="020B0503020202020204" pitchFamily="34" charset="0"/>
                </a:rPr>
                <a:t>tidak</a:t>
              </a:r>
              <a:r>
                <a:rPr lang="en-US" sz="1125" dirty="0">
                  <a:latin typeface="Agency FB" panose="020B0503020202020204" pitchFamily="34" charset="0"/>
                </a:rPr>
                <a:t> </a:t>
              </a:r>
              <a:r>
                <a:rPr lang="en-US" sz="1125" dirty="0" err="1">
                  <a:latin typeface="Agency FB" panose="020B0503020202020204" pitchFamily="34" charset="0"/>
                </a:rPr>
                <a:t>habis</a:t>
              </a:r>
              <a:r>
                <a:rPr lang="en-US" sz="1125" dirty="0">
                  <a:latin typeface="Agency FB" panose="020B0503020202020204" pitchFamily="34" charset="0"/>
                </a:rPr>
                <a:t> </a:t>
              </a:r>
              <a:r>
                <a:rPr lang="en-US" sz="1125" dirty="0" err="1">
                  <a:latin typeface="Agency FB" panose="020B0503020202020204" pitchFamily="34" charset="0"/>
                </a:rPr>
                <a:t>digunakan</a:t>
              </a:r>
              <a:r>
                <a:rPr lang="en-US" sz="1125" dirty="0">
                  <a:latin typeface="Agency FB" panose="020B0503020202020204" pitchFamily="34" charset="0"/>
                </a:rPr>
                <a:t> </a:t>
              </a:r>
              <a:r>
                <a:rPr lang="en-US" sz="1125" dirty="0" err="1">
                  <a:latin typeface="Agency FB" panose="020B0503020202020204" pitchFamily="34" charset="0"/>
                </a:rPr>
                <a:t>dalam</a:t>
              </a:r>
              <a:r>
                <a:rPr lang="en-US" sz="1125" dirty="0">
                  <a:latin typeface="Agency FB" panose="020B0503020202020204" pitchFamily="34" charset="0"/>
                </a:rPr>
                <a:t> 1 (</a:t>
              </a:r>
              <a:r>
                <a:rPr lang="en-US" sz="1125" dirty="0" err="1">
                  <a:latin typeface="Agency FB" panose="020B0503020202020204" pitchFamily="34" charset="0"/>
                </a:rPr>
                <a:t>satu</a:t>
              </a:r>
              <a:r>
                <a:rPr lang="en-US" sz="1125" dirty="0">
                  <a:latin typeface="Agency FB" panose="020B0503020202020204" pitchFamily="34" charset="0"/>
                </a:rPr>
                <a:t>) </a:t>
              </a:r>
              <a:r>
                <a:rPr lang="en-US" sz="1125" dirty="0" err="1">
                  <a:latin typeface="Agency FB" panose="020B0503020202020204" pitchFamily="34" charset="0"/>
                </a:rPr>
                <a:t>bulan</a:t>
              </a:r>
              <a:r>
                <a:rPr lang="en-US" sz="1125" dirty="0">
                  <a:latin typeface="Agency FB" panose="020B0503020202020204" pitchFamily="34" charset="0"/>
                </a:rPr>
                <a:t>, </a:t>
              </a:r>
              <a:r>
                <a:rPr lang="en-US" sz="1125" dirty="0" err="1">
                  <a:latin typeface="Agency FB" panose="020B0503020202020204" pitchFamily="34" charset="0"/>
                </a:rPr>
                <a:t>sisa</a:t>
              </a:r>
              <a:r>
                <a:rPr lang="en-US" sz="1125" dirty="0">
                  <a:latin typeface="Agency FB" panose="020B0503020202020204" pitchFamily="34" charset="0"/>
                </a:rPr>
                <a:t> TU </a:t>
              </a:r>
              <a:r>
                <a:rPr lang="en-US" sz="1125" dirty="0" err="1">
                  <a:latin typeface="Agency FB" panose="020B0503020202020204" pitchFamily="34" charset="0"/>
                </a:rPr>
                <a:t>disetor</a:t>
              </a:r>
              <a:r>
                <a:rPr lang="en-US" sz="1125" dirty="0">
                  <a:latin typeface="Agency FB" panose="020B0503020202020204" pitchFamily="34" charset="0"/>
                </a:rPr>
                <a:t> </a:t>
              </a:r>
              <a:r>
                <a:rPr lang="en-US" sz="1125" dirty="0" err="1">
                  <a:latin typeface="Agency FB" panose="020B0503020202020204" pitchFamily="34" charset="0"/>
                </a:rPr>
                <a:t>ke</a:t>
              </a:r>
              <a:r>
                <a:rPr lang="en-US" sz="1125" dirty="0">
                  <a:latin typeface="Agency FB" panose="020B0503020202020204" pitchFamily="34" charset="0"/>
                </a:rPr>
                <a:t> </a:t>
              </a:r>
              <a:r>
                <a:rPr lang="en-US" sz="1125" dirty="0" err="1">
                  <a:latin typeface="Agency FB" panose="020B0503020202020204" pitchFamily="34" charset="0"/>
                </a:rPr>
                <a:t>Rekening</a:t>
              </a:r>
              <a:r>
                <a:rPr lang="en-US" sz="1125" dirty="0">
                  <a:latin typeface="Agency FB" panose="020B0503020202020204" pitchFamily="34" charset="0"/>
                </a:rPr>
                <a:t> </a:t>
              </a:r>
              <a:r>
                <a:rPr lang="en-US" sz="1125" dirty="0" err="1">
                  <a:latin typeface="Agency FB" panose="020B0503020202020204" pitchFamily="34" charset="0"/>
                </a:rPr>
                <a:t>Kas</a:t>
              </a:r>
              <a:r>
                <a:rPr lang="en-US" sz="1125" dirty="0">
                  <a:latin typeface="Agency FB" panose="020B0503020202020204" pitchFamily="34" charset="0"/>
                </a:rPr>
                <a:t> </a:t>
              </a:r>
              <a:r>
                <a:rPr lang="en-US" sz="1125" dirty="0" err="1">
                  <a:latin typeface="Agency FB" panose="020B0503020202020204" pitchFamily="34" charset="0"/>
                </a:rPr>
                <a:t>Umum</a:t>
              </a:r>
              <a:r>
                <a:rPr lang="en-US" sz="1125" dirty="0">
                  <a:latin typeface="Agency FB" panose="020B0503020202020204" pitchFamily="34" charset="0"/>
                </a:rPr>
                <a:t> Daerah.</a:t>
              </a:r>
              <a:endParaRPr lang="en-US" sz="1125" dirty="0">
                <a:latin typeface="Agency FB" panose="020B0503020202020204" pitchFamily="34" charset="0"/>
              </a:endParaRPr>
            </a:p>
            <a:p>
              <a:pPr marL="214630" indent="-214630" algn="just">
                <a:buFont typeface="Wingdings" panose="05000000000000000000" pitchFamily="2" charset="2"/>
                <a:buChar char="q"/>
              </a:pPr>
              <a:r>
                <a:rPr lang="en-US" sz="1125" dirty="0" err="1">
                  <a:latin typeface="Agency FB" panose="020B0503020202020204" pitchFamily="34" charset="0"/>
                </a:rPr>
                <a:t>Ketentuan</a:t>
              </a:r>
              <a:r>
                <a:rPr lang="en-US" sz="1125" dirty="0">
                  <a:latin typeface="Agency FB" panose="020B0503020202020204" pitchFamily="34" charset="0"/>
                </a:rPr>
                <a:t> </a:t>
              </a:r>
              <a:r>
                <a:rPr lang="en-US" sz="1125" dirty="0" err="1">
                  <a:latin typeface="Agency FB" panose="020B0503020202020204" pitchFamily="34" charset="0"/>
                </a:rPr>
                <a:t>batas</a:t>
              </a:r>
              <a:r>
                <a:rPr lang="en-US" sz="1125" dirty="0">
                  <a:latin typeface="Agency FB" panose="020B0503020202020204" pitchFamily="34" charset="0"/>
                </a:rPr>
                <a:t> </a:t>
              </a:r>
              <a:r>
                <a:rPr lang="en-US" sz="1125" dirty="0" err="1">
                  <a:latin typeface="Agency FB" panose="020B0503020202020204" pitchFamily="34" charset="0"/>
                </a:rPr>
                <a:t>waktu</a:t>
              </a:r>
              <a:r>
                <a:rPr lang="en-US" sz="1125" dirty="0">
                  <a:latin typeface="Agency FB" panose="020B0503020202020204" pitchFamily="34" charset="0"/>
                </a:rPr>
                <a:t> </a:t>
              </a:r>
              <a:r>
                <a:rPr lang="en-US" sz="1125" dirty="0" err="1">
                  <a:latin typeface="Agency FB" panose="020B0503020202020204" pitchFamily="34" charset="0"/>
                </a:rPr>
                <a:t>penyetoran</a:t>
              </a:r>
              <a:r>
                <a:rPr lang="en-US" sz="1125" dirty="0">
                  <a:latin typeface="Agency FB" panose="020B0503020202020204" pitchFamily="34" charset="0"/>
                </a:rPr>
                <a:t> </a:t>
              </a:r>
              <a:r>
                <a:rPr lang="en-US" sz="1125" dirty="0" err="1">
                  <a:latin typeface="Agency FB" panose="020B0503020202020204" pitchFamily="34" charset="0"/>
                </a:rPr>
                <a:t>sisa</a:t>
              </a:r>
              <a:r>
                <a:rPr lang="en-US" sz="1125" dirty="0">
                  <a:latin typeface="Agency FB" panose="020B0503020202020204" pitchFamily="34" charset="0"/>
                </a:rPr>
                <a:t> TU </a:t>
              </a:r>
              <a:r>
                <a:rPr lang="en-US" sz="1125" dirty="0" err="1">
                  <a:latin typeface="Agency FB" panose="020B0503020202020204" pitchFamily="34" charset="0"/>
                </a:rPr>
                <a:t>dikecualikan</a:t>
              </a:r>
              <a:r>
                <a:rPr lang="en-US" sz="1125" dirty="0">
                  <a:latin typeface="Agency FB" panose="020B0503020202020204" pitchFamily="34" charset="0"/>
                </a:rPr>
                <a:t> </a:t>
              </a:r>
              <a:r>
                <a:rPr lang="en-US" sz="1125" dirty="0" err="1">
                  <a:latin typeface="Agency FB" panose="020B0503020202020204" pitchFamily="34" charset="0"/>
                </a:rPr>
                <a:t>untuk</a:t>
              </a:r>
              <a:r>
                <a:rPr lang="en-US" sz="1125" dirty="0">
                  <a:latin typeface="Agency FB" panose="020B0503020202020204" pitchFamily="34" charset="0"/>
                </a:rPr>
                <a:t>:</a:t>
              </a:r>
              <a:endParaRPr lang="en-US" sz="1125" dirty="0">
                <a:latin typeface="Agency FB" panose="020B0503020202020204" pitchFamily="34" charset="0"/>
              </a:endParaRPr>
            </a:p>
            <a:p>
              <a:pPr marL="347980" indent="-138430" algn="just">
                <a:buFont typeface="+mj-lt"/>
                <a:buAutoNum type="alphaLcPeriod"/>
              </a:pPr>
              <a:r>
                <a:rPr lang="en-US" sz="1125" dirty="0" err="1">
                  <a:latin typeface="Agency FB" panose="020B0503020202020204" pitchFamily="34" charset="0"/>
                </a:rPr>
                <a:t>Kegiatan</a:t>
              </a:r>
              <a:r>
                <a:rPr lang="en-US" sz="1125" dirty="0">
                  <a:latin typeface="Agency FB" panose="020B0503020202020204" pitchFamily="34" charset="0"/>
                </a:rPr>
                <a:t> yang </a:t>
              </a:r>
              <a:r>
                <a:rPr lang="en-US" sz="1125" dirty="0" err="1">
                  <a:latin typeface="Agency FB" panose="020B0503020202020204" pitchFamily="34" charset="0"/>
                </a:rPr>
                <a:t>pelaksanaannya</a:t>
              </a:r>
              <a:r>
                <a:rPr lang="en-US" sz="1125" dirty="0">
                  <a:latin typeface="Agency FB" panose="020B0503020202020204" pitchFamily="34" charset="0"/>
                </a:rPr>
                <a:t> </a:t>
              </a:r>
              <a:r>
                <a:rPr lang="en-US" sz="1125" dirty="0" err="1">
                  <a:latin typeface="Agency FB" panose="020B0503020202020204" pitchFamily="34" charset="0"/>
                </a:rPr>
                <a:t>melebihi</a:t>
              </a:r>
              <a:r>
                <a:rPr lang="en-US" sz="1125" dirty="0">
                  <a:latin typeface="Agency FB" panose="020B0503020202020204" pitchFamily="34" charset="0"/>
                </a:rPr>
                <a:t> 1 (</a:t>
              </a:r>
              <a:r>
                <a:rPr lang="en-US" sz="1125" dirty="0" err="1">
                  <a:latin typeface="Agency FB" panose="020B0503020202020204" pitchFamily="34" charset="0"/>
                </a:rPr>
                <a:t>satu</a:t>
              </a:r>
              <a:r>
                <a:rPr lang="en-US" sz="1125" dirty="0">
                  <a:latin typeface="Agency FB" panose="020B0503020202020204" pitchFamily="34" charset="0"/>
                </a:rPr>
                <a:t>) </a:t>
              </a:r>
              <a:r>
                <a:rPr lang="en-US" sz="1125" dirty="0" err="1">
                  <a:latin typeface="Agency FB" panose="020B0503020202020204" pitchFamily="34" charset="0"/>
                </a:rPr>
                <a:t>bulan</a:t>
              </a:r>
              <a:r>
                <a:rPr lang="en-US" sz="1125" dirty="0">
                  <a:latin typeface="Agency FB" panose="020B0503020202020204" pitchFamily="34" charset="0"/>
                </a:rPr>
                <a:t>; </a:t>
              </a:r>
              <a:r>
                <a:rPr lang="en-US" sz="1125" dirty="0" err="1">
                  <a:latin typeface="Agency FB" panose="020B0503020202020204" pitchFamily="34" charset="0"/>
                </a:rPr>
                <a:t>dan</a:t>
              </a:r>
              <a:r>
                <a:rPr lang="en-US" sz="1125" dirty="0">
                  <a:latin typeface="Agency FB" panose="020B0503020202020204" pitchFamily="34" charset="0"/>
                </a:rPr>
                <a:t>/</a:t>
              </a:r>
              <a:r>
                <a:rPr lang="en-US" sz="1125" dirty="0" err="1">
                  <a:latin typeface="Agency FB" panose="020B0503020202020204" pitchFamily="34" charset="0"/>
                </a:rPr>
                <a:t>atau</a:t>
              </a:r>
              <a:endParaRPr lang="en-US" sz="1125" dirty="0">
                <a:latin typeface="Agency FB" panose="020B0503020202020204" pitchFamily="34" charset="0"/>
              </a:endParaRPr>
            </a:p>
            <a:p>
              <a:pPr marL="347980" indent="-138430" algn="just">
                <a:buFont typeface="+mj-lt"/>
                <a:buAutoNum type="alphaLcPeriod"/>
              </a:pPr>
              <a:r>
                <a:rPr lang="en-US" sz="1125" dirty="0" err="1">
                  <a:latin typeface="Agency FB" panose="020B0503020202020204" pitchFamily="34" charset="0"/>
                </a:rPr>
                <a:t>Kegiatan</a:t>
              </a:r>
              <a:r>
                <a:rPr lang="en-US" sz="1125" dirty="0">
                  <a:latin typeface="Agency FB" panose="020B0503020202020204" pitchFamily="34" charset="0"/>
                </a:rPr>
                <a:t> yang </a:t>
              </a:r>
              <a:r>
                <a:rPr lang="en-US" sz="1125" dirty="0" err="1">
                  <a:latin typeface="Agency FB" panose="020B0503020202020204" pitchFamily="34" charset="0"/>
                </a:rPr>
                <a:t>mengalami</a:t>
              </a:r>
              <a:r>
                <a:rPr lang="en-US" sz="1125" dirty="0">
                  <a:latin typeface="Agency FB" panose="020B0503020202020204" pitchFamily="34" charset="0"/>
                </a:rPr>
                <a:t> </a:t>
              </a:r>
              <a:r>
                <a:rPr lang="en-US" sz="1125" dirty="0" err="1">
                  <a:latin typeface="Agency FB" panose="020B0503020202020204" pitchFamily="34" charset="0"/>
                </a:rPr>
                <a:t>perubahan</a:t>
              </a:r>
              <a:r>
                <a:rPr lang="en-US" sz="1125" dirty="0">
                  <a:latin typeface="Agency FB" panose="020B0503020202020204" pitchFamily="34" charset="0"/>
                </a:rPr>
                <a:t> </a:t>
              </a:r>
              <a:r>
                <a:rPr lang="en-US" sz="1125" dirty="0" err="1">
                  <a:latin typeface="Agency FB" panose="020B0503020202020204" pitchFamily="34" charset="0"/>
                </a:rPr>
                <a:t>jadwal</a:t>
              </a:r>
              <a:r>
                <a:rPr lang="en-US" sz="1125" dirty="0">
                  <a:latin typeface="Agency FB" panose="020B0503020202020204" pitchFamily="34" charset="0"/>
                </a:rPr>
                <a:t> </a:t>
              </a:r>
              <a:r>
                <a:rPr lang="en-US" sz="1125" dirty="0" err="1">
                  <a:latin typeface="Agency FB" panose="020B0503020202020204" pitchFamily="34" charset="0"/>
                </a:rPr>
                <a:t>dari</a:t>
              </a:r>
              <a:r>
                <a:rPr lang="en-US" sz="1125" dirty="0">
                  <a:latin typeface="Agency FB" panose="020B0503020202020204" pitchFamily="34" charset="0"/>
                </a:rPr>
                <a:t> yang </a:t>
              </a:r>
              <a:r>
                <a:rPr lang="en-US" sz="1125" dirty="0" err="1">
                  <a:latin typeface="Agency FB" panose="020B0503020202020204" pitchFamily="34" charset="0"/>
                </a:rPr>
                <a:t>telah</a:t>
              </a:r>
              <a:r>
                <a:rPr lang="en-US" sz="1125" dirty="0">
                  <a:latin typeface="Agency FB" panose="020B0503020202020204" pitchFamily="34" charset="0"/>
                </a:rPr>
                <a:t> </a:t>
              </a:r>
              <a:r>
                <a:rPr lang="en-US" sz="1125" dirty="0" err="1">
                  <a:latin typeface="Agency FB" panose="020B0503020202020204" pitchFamily="34" charset="0"/>
                </a:rPr>
                <a:t>ditetapkan</a:t>
              </a:r>
              <a:r>
                <a:rPr lang="en-US" sz="1125" dirty="0">
                  <a:latin typeface="Agency FB" panose="020B0503020202020204" pitchFamily="34" charset="0"/>
                </a:rPr>
                <a:t> </a:t>
              </a:r>
              <a:r>
                <a:rPr lang="en-US" sz="1125" dirty="0" err="1">
                  <a:latin typeface="Agency FB" panose="020B0503020202020204" pitchFamily="34" charset="0"/>
                </a:rPr>
                <a:t>sebelumnya</a:t>
              </a:r>
              <a:r>
                <a:rPr lang="en-US" sz="1125" dirty="0">
                  <a:latin typeface="Agency FB" panose="020B0503020202020204" pitchFamily="34" charset="0"/>
                </a:rPr>
                <a:t> </a:t>
              </a:r>
              <a:r>
                <a:rPr lang="en-US" sz="1125" dirty="0" err="1">
                  <a:latin typeface="Agency FB" panose="020B0503020202020204" pitchFamily="34" charset="0"/>
                </a:rPr>
                <a:t>akibat</a:t>
              </a:r>
              <a:r>
                <a:rPr lang="en-US" sz="1125" dirty="0">
                  <a:latin typeface="Agency FB" panose="020B0503020202020204" pitchFamily="34" charset="0"/>
                </a:rPr>
                <a:t> </a:t>
              </a:r>
              <a:r>
                <a:rPr lang="en-US" sz="1125" dirty="0" err="1">
                  <a:latin typeface="Agency FB" panose="020B0503020202020204" pitchFamily="34" charset="0"/>
                </a:rPr>
                <a:t>peristiwa</a:t>
              </a:r>
              <a:r>
                <a:rPr lang="en-US" sz="1125" dirty="0">
                  <a:latin typeface="Agency FB" panose="020B0503020202020204" pitchFamily="34" charset="0"/>
                </a:rPr>
                <a:t> di </a:t>
              </a:r>
              <a:r>
                <a:rPr lang="en-US" sz="1125" dirty="0" err="1">
                  <a:latin typeface="Agency FB" panose="020B0503020202020204" pitchFamily="34" charset="0"/>
                </a:rPr>
                <a:t>luar</a:t>
              </a:r>
              <a:r>
                <a:rPr lang="en-US" sz="1125" dirty="0">
                  <a:latin typeface="Agency FB" panose="020B0503020202020204" pitchFamily="34" charset="0"/>
                </a:rPr>
                <a:t> </a:t>
              </a:r>
              <a:r>
                <a:rPr lang="en-US" sz="1125" dirty="0" err="1">
                  <a:latin typeface="Agency FB" panose="020B0503020202020204" pitchFamily="34" charset="0"/>
                </a:rPr>
                <a:t>kendali</a:t>
              </a:r>
              <a:r>
                <a:rPr lang="en-US" sz="1125" dirty="0">
                  <a:latin typeface="Agency FB" panose="020B0503020202020204" pitchFamily="34" charset="0"/>
                </a:rPr>
                <a:t> PA/KPA.</a:t>
              </a:r>
              <a:endParaRPr lang="en-US" sz="1125" dirty="0">
                <a:latin typeface="Agency FB" panose="020B0503020202020204" pitchFamily="34" charset="0"/>
              </a:endParaRPr>
            </a:p>
            <a:p>
              <a:pPr marL="214630" indent="-214630" algn="just">
                <a:buFont typeface="Wingdings" panose="05000000000000000000" pitchFamily="2" charset="2"/>
                <a:buChar char="q"/>
              </a:pPr>
              <a:r>
                <a:rPr lang="en-US" sz="1125" dirty="0" err="1">
                  <a:latin typeface="Agency FB" panose="020B0503020202020204" pitchFamily="34" charset="0"/>
                </a:rPr>
                <a:t>Pengajuan</a:t>
              </a:r>
              <a:r>
                <a:rPr lang="en-US" sz="1125" dirty="0">
                  <a:latin typeface="Agency FB" panose="020B0503020202020204" pitchFamily="34" charset="0"/>
                </a:rPr>
                <a:t> SPP TU </a:t>
              </a:r>
              <a:r>
                <a:rPr lang="en-US" sz="1125" dirty="0" err="1">
                  <a:latin typeface="Agency FB" panose="020B0503020202020204" pitchFamily="34" charset="0"/>
                </a:rPr>
                <a:t>dilampiri</a:t>
              </a:r>
              <a:r>
                <a:rPr lang="en-US" sz="1125" dirty="0">
                  <a:latin typeface="Agency FB" panose="020B0503020202020204" pitchFamily="34" charset="0"/>
                </a:rPr>
                <a:t> </a:t>
              </a:r>
              <a:r>
                <a:rPr lang="en-US" sz="1125" dirty="0" err="1">
                  <a:latin typeface="Agency FB" panose="020B0503020202020204" pitchFamily="34" charset="0"/>
                </a:rPr>
                <a:t>dengan</a:t>
              </a:r>
              <a:r>
                <a:rPr lang="en-US" sz="1125" dirty="0">
                  <a:latin typeface="Agency FB" panose="020B0503020202020204" pitchFamily="34" charset="0"/>
                </a:rPr>
                <a:t> daftar </a:t>
              </a:r>
              <a:r>
                <a:rPr lang="en-US" sz="1125" dirty="0" err="1">
                  <a:latin typeface="Agency FB" panose="020B0503020202020204" pitchFamily="34" charset="0"/>
                </a:rPr>
                <a:t>rincian</a:t>
              </a:r>
              <a:r>
                <a:rPr lang="en-US" sz="1125" dirty="0">
                  <a:latin typeface="Agency FB" panose="020B0503020202020204" pitchFamily="34" charset="0"/>
                </a:rPr>
                <a:t> </a:t>
              </a:r>
              <a:r>
                <a:rPr lang="en-US" sz="1125" dirty="0" err="1">
                  <a:latin typeface="Agency FB" panose="020B0503020202020204" pitchFamily="34" charset="0"/>
                </a:rPr>
                <a:t>rencana</a:t>
              </a:r>
              <a:r>
                <a:rPr lang="en-US" sz="1125" dirty="0">
                  <a:latin typeface="Agency FB" panose="020B0503020202020204" pitchFamily="34" charset="0"/>
                </a:rPr>
                <a:t> </a:t>
              </a:r>
              <a:r>
                <a:rPr lang="en-US" sz="1125" dirty="0" err="1">
                  <a:latin typeface="Agency FB" panose="020B0503020202020204" pitchFamily="34" charset="0"/>
                </a:rPr>
                <a:t>penggunaan</a:t>
              </a:r>
              <a:r>
                <a:rPr lang="en-US" sz="1125" dirty="0">
                  <a:latin typeface="Agency FB" panose="020B0503020202020204" pitchFamily="34" charset="0"/>
                </a:rPr>
                <a:t> dana.</a:t>
              </a:r>
              <a:endParaRPr lang="id-ID" sz="1125" dirty="0">
                <a:solidFill>
                  <a:prstClr val="black"/>
                </a:solidFill>
                <a:latin typeface="Agency FB" panose="020B0503020202020204" pitchFamily="34" charset="0"/>
                <a:ea typeface="Cambria" panose="02040503050406030204" pitchFamily="18" charset="0"/>
                <a:cs typeface="Arial" panose="020B0604020202020204" pitchFamily="34" charset="0"/>
              </a:endParaRPr>
            </a:p>
          </p:txBody>
        </p:sp>
        <p:grpSp>
          <p:nvGrpSpPr>
            <p:cNvPr id="37" name="Group 36"/>
            <p:cNvGrpSpPr/>
            <p:nvPr/>
          </p:nvGrpSpPr>
          <p:grpSpPr>
            <a:xfrm>
              <a:off x="512890" y="3153925"/>
              <a:ext cx="2739324" cy="726747"/>
              <a:chOff x="1615093" y="1998263"/>
              <a:chExt cx="2739324" cy="726747"/>
            </a:xfrm>
          </p:grpSpPr>
          <p:sp>
            <p:nvSpPr>
              <p:cNvPr id="39" name="Rectangle 38"/>
              <p:cNvSpPr/>
              <p:nvPr/>
            </p:nvSpPr>
            <p:spPr>
              <a:xfrm>
                <a:off x="1615778" y="1998263"/>
                <a:ext cx="2738639" cy="335558"/>
              </a:xfrm>
              <a:prstGeom prst="rect">
                <a:avLst/>
              </a:prstGeom>
              <a:solidFill>
                <a:srgbClr val="F59D38"/>
              </a:solidFill>
              <a:ln w="12700" cap="flat" cmpd="sng" algn="ctr">
                <a:noFill/>
                <a:prstDash val="solid"/>
                <a:miter lim="800000"/>
              </a:ln>
              <a:effectLst/>
            </p:spPr>
            <p:txBody>
              <a:bodyPr lIns="24003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a:defRPr/>
                </a:pPr>
                <a:r>
                  <a:rPr lang="en-US" sz="1200" b="1">
                    <a:solidFill>
                      <a:prstClr val="white"/>
                    </a:solidFill>
                    <a:latin typeface="Agency FB" panose="020B0503020202020204" pitchFamily="34" charset="0"/>
                    <a:ea typeface="Cambria" panose="02040503050406030204" pitchFamily="18" charset="0"/>
                  </a:rPr>
                  <a:t>TAMBAHAN UANG PERSEDIAAN (TU)</a:t>
                </a:r>
                <a:endParaRPr lang="id-ID" sz="1200">
                  <a:solidFill>
                    <a:prstClr val="white"/>
                  </a:solidFill>
                  <a:latin typeface="Agency FB" panose="020B0503020202020204" pitchFamily="34" charset="0"/>
                  <a:ea typeface="Cambria" panose="02040503050406030204" pitchFamily="18" charset="0"/>
                </a:endParaRPr>
              </a:p>
            </p:txBody>
          </p:sp>
          <p:sp>
            <p:nvSpPr>
              <p:cNvPr id="40" name="Right Triangle 39"/>
              <p:cNvSpPr/>
              <p:nvPr/>
            </p:nvSpPr>
            <p:spPr>
              <a:xfrm rot="5400000" flipV="1">
                <a:off x="1620857" y="2328058"/>
                <a:ext cx="391188" cy="402716"/>
              </a:xfrm>
              <a:prstGeom prst="rtTriangle">
                <a:avLst/>
              </a:prstGeom>
              <a:solidFill>
                <a:srgbClr val="874A07"/>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defTabSz="685800">
                  <a:defRPr/>
                </a:pPr>
                <a:endParaRPr lang="en-US" sz="1200" kern="0">
                  <a:solidFill>
                    <a:prstClr val="white"/>
                  </a:solidFill>
                  <a:latin typeface="Agency FB" panose="020B0503020202020204" pitchFamily="34" charset="0"/>
                  <a:ea typeface="Cambria" panose="02040503050406030204" pitchFamily="18" charset="0"/>
                </a:endParaRPr>
              </a:p>
            </p:txBody>
          </p:sp>
        </p:grpSp>
      </p:grpSp>
      <p:grpSp>
        <p:nvGrpSpPr>
          <p:cNvPr id="41" name="Group 40"/>
          <p:cNvGrpSpPr/>
          <p:nvPr/>
        </p:nvGrpSpPr>
        <p:grpSpPr>
          <a:xfrm>
            <a:off x="4757574" y="2328760"/>
            <a:ext cx="3890303" cy="2972448"/>
            <a:chOff x="512890" y="3153925"/>
            <a:chExt cx="2549990" cy="3963264"/>
          </a:xfrm>
        </p:grpSpPr>
        <p:sp>
          <p:nvSpPr>
            <p:cNvPr id="42" name="TextBox 41"/>
            <p:cNvSpPr txBox="1"/>
            <p:nvPr/>
          </p:nvSpPr>
          <p:spPr>
            <a:xfrm>
              <a:off x="959644" y="3546981"/>
              <a:ext cx="2099180" cy="3570208"/>
            </a:xfrm>
            <a:prstGeom prst="rect">
              <a:avLst/>
            </a:prstGeom>
            <a:noFill/>
          </p:spPr>
          <p:txBody>
            <a:bodyPr wrap="square" lIns="0" r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14630" indent="-214630" algn="just">
                <a:buFont typeface="Wingdings" panose="05000000000000000000" pitchFamily="2" charset="2"/>
                <a:buChar char="q"/>
              </a:pPr>
              <a:r>
                <a:rPr lang="en-US" sz="1200" err="1">
                  <a:latin typeface="Agency FB" panose="020B0503020202020204" pitchFamily="34" charset="0"/>
                </a:rPr>
                <a:t>Penerbitan dan pengajuan dokumen SPP LS dilakukan oleh Bendahara Pengeluaran untuk pembayaran:</a:t>
              </a:r>
              <a:endParaRPr lang="en-US" sz="1200" err="1">
                <a:latin typeface="Agency FB" panose="020B0503020202020204" pitchFamily="34" charset="0"/>
              </a:endParaRPr>
            </a:p>
            <a:p>
              <a:pPr marL="347980" indent="-138430" algn="just">
                <a:buAutoNum type="alphaLcPeriod"/>
              </a:pPr>
              <a:r>
                <a:rPr lang="en-US" sz="1200" err="1">
                  <a:latin typeface="Agency FB" panose="020B0503020202020204" pitchFamily="34" charset="0"/>
                </a:rPr>
                <a:t>gaji dan tunjangan; </a:t>
              </a:r>
              <a:endParaRPr lang="en-US" sz="1200" err="1">
                <a:latin typeface="Agency FB" panose="020B0503020202020204" pitchFamily="34" charset="0"/>
              </a:endParaRPr>
            </a:p>
            <a:p>
              <a:pPr marL="347980" indent="-138430" algn="just">
                <a:buAutoNum type="alphaLcPeriod"/>
              </a:pPr>
              <a:r>
                <a:rPr lang="en-US" sz="1200" err="1">
                  <a:latin typeface="Agency FB" panose="020B0503020202020204" pitchFamily="34" charset="0"/>
                </a:rPr>
                <a:t>kepada pihak ketiga atas pengadaan barang dan jasa; dan</a:t>
              </a:r>
              <a:endParaRPr lang="en-US" sz="1200">
                <a:latin typeface="Agency FB" panose="020B0503020202020204" pitchFamily="34" charset="0"/>
              </a:endParaRPr>
            </a:p>
            <a:p>
              <a:pPr marL="347980" indent="-138430" algn="just">
                <a:buAutoNum type="alphaLcPeriod"/>
              </a:pPr>
              <a:r>
                <a:rPr lang="en-US" sz="1200" err="1">
                  <a:latin typeface="Agency FB" panose="020B0503020202020204" pitchFamily="34" charset="0"/>
                </a:rPr>
                <a:t>kepada pihak ketiga lainnya sesuai dengan ketentuan peraturan perundang-undangan.</a:t>
              </a:r>
              <a:endParaRPr lang="en-US" sz="1200">
                <a:solidFill>
                  <a:prstClr val="black"/>
                </a:solidFill>
                <a:latin typeface="Agency FB" panose="020B0503020202020204" pitchFamily="34" charset="0"/>
                <a:cs typeface="Arial" panose="020B0604020202020204" pitchFamily="34" charset="0"/>
              </a:endParaRPr>
            </a:p>
            <a:p>
              <a:pPr marL="347980" indent="-138430" algn="just">
                <a:buAutoNum type="alphaLcPeriod"/>
              </a:pPr>
              <a:endParaRPr lang="en-US" sz="1200">
                <a:solidFill>
                  <a:prstClr val="black"/>
                </a:solidFill>
                <a:latin typeface="Agency FB" panose="020B0503020202020204" pitchFamily="34" charset="0"/>
                <a:cs typeface="Arial" panose="020B0604020202020204" pitchFamily="34" charset="0"/>
              </a:endParaRPr>
            </a:p>
            <a:p>
              <a:pPr marL="214630" indent="-214630" algn="just">
                <a:buFont typeface="Wingdings" panose="05000000000000000000" pitchFamily="2" charset="2"/>
                <a:buChar char="q"/>
              </a:pPr>
              <a:r>
                <a:rPr lang="en-US" sz="1200" err="1">
                  <a:latin typeface="Agency FB" panose="020B0503020202020204" pitchFamily="34" charset="0"/>
                </a:rPr>
                <a:t>Pengajuan dokumen SPP LS untuk pembayaran pengadaan barang dan jasa oleh Bendahara Pengeluaran/Bendahara Pengeluaran pembantu, dilakukan paling lambat 3 (tiga) hari sejak diterimanya tagihan dari pihak ketiga melalui PPTK.</a:t>
              </a:r>
              <a:endParaRPr lang="en-US" sz="1200" err="1">
                <a:latin typeface="Agency FB" panose="020B0503020202020204" pitchFamily="34" charset="0"/>
              </a:endParaRPr>
            </a:p>
            <a:p>
              <a:pPr marL="214630" indent="-214630" algn="just">
                <a:buFont typeface="Wingdings" panose="05000000000000000000" pitchFamily="2" charset="2"/>
                <a:buChar char="q"/>
              </a:pPr>
              <a:r>
                <a:rPr lang="en-US" sz="1200" err="1">
                  <a:latin typeface="Agency FB" panose="020B0503020202020204" pitchFamily="34" charset="0"/>
                </a:rPr>
                <a:t>Pengajuan SPP LS dilampiri dengan kelengkapan persyaratan yang ditetapkan sesuai dengan ketentuan peraturan perundang-undangan.</a:t>
              </a:r>
              <a:endParaRPr lang="en-US" sz="1200" err="1">
                <a:latin typeface="Agency FB" panose="020B0503020202020204" pitchFamily="34" charset="0"/>
              </a:endParaRPr>
            </a:p>
          </p:txBody>
        </p:sp>
        <p:grpSp>
          <p:nvGrpSpPr>
            <p:cNvPr id="44" name="Group 43"/>
            <p:cNvGrpSpPr/>
            <p:nvPr/>
          </p:nvGrpSpPr>
          <p:grpSpPr>
            <a:xfrm>
              <a:off x="512890" y="3153925"/>
              <a:ext cx="2549990" cy="726747"/>
              <a:chOff x="1615093" y="1998263"/>
              <a:chExt cx="2549990" cy="726747"/>
            </a:xfrm>
          </p:grpSpPr>
          <p:sp>
            <p:nvSpPr>
              <p:cNvPr id="45" name="Rectangle 44"/>
              <p:cNvSpPr/>
              <p:nvPr/>
            </p:nvSpPr>
            <p:spPr>
              <a:xfrm>
                <a:off x="1615778" y="1998263"/>
                <a:ext cx="2549305" cy="335558"/>
              </a:xfrm>
              <a:prstGeom prst="rect">
                <a:avLst/>
              </a:prstGeom>
              <a:solidFill>
                <a:srgbClr val="5EC5EE"/>
              </a:solidFill>
              <a:ln w="12700" cap="flat" cmpd="sng" algn="ctr">
                <a:noFill/>
                <a:prstDash val="solid"/>
                <a:miter lim="800000"/>
              </a:ln>
              <a:effectLst/>
            </p:spPr>
            <p:txBody>
              <a:bodyPr lIns="24003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a:defRPr/>
                </a:pPr>
                <a:r>
                  <a:rPr lang="en-US" sz="1350" b="1" dirty="0">
                    <a:solidFill>
                      <a:prstClr val="white"/>
                    </a:solidFill>
                    <a:latin typeface="Agency FB" panose="020B0503020202020204" pitchFamily="34" charset="0"/>
                    <a:ea typeface="Cambria" panose="02040503050406030204" pitchFamily="18" charset="0"/>
                  </a:rPr>
                  <a:t>LANGSUNG (LS)</a:t>
                </a:r>
                <a:endParaRPr lang="id-ID" sz="1350" dirty="0">
                  <a:solidFill>
                    <a:prstClr val="white"/>
                  </a:solidFill>
                  <a:latin typeface="Agency FB" panose="020B0503020202020204" pitchFamily="34" charset="0"/>
                  <a:ea typeface="Cambria" panose="02040503050406030204" pitchFamily="18" charset="0"/>
                </a:endParaRPr>
              </a:p>
            </p:txBody>
          </p:sp>
          <p:sp>
            <p:nvSpPr>
              <p:cNvPr id="46" name="Right Triangle 45"/>
              <p:cNvSpPr/>
              <p:nvPr/>
            </p:nvSpPr>
            <p:spPr>
              <a:xfrm rot="5400000" flipV="1">
                <a:off x="1620857" y="2328058"/>
                <a:ext cx="391188" cy="402716"/>
              </a:xfrm>
              <a:prstGeom prst="rtTriangle">
                <a:avLst/>
              </a:prstGeom>
              <a:solidFill>
                <a:srgbClr val="0E6284"/>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defTabSz="685800">
                  <a:defRPr/>
                </a:pPr>
                <a:endParaRPr lang="en-US" sz="1350" kern="0">
                  <a:solidFill>
                    <a:prstClr val="white"/>
                  </a:solidFill>
                  <a:latin typeface="Agency FB" panose="020B0503020202020204" pitchFamily="34" charset="0"/>
                  <a:ea typeface="Cambria" panose="02040503050406030204" pitchFamily="18" charset="0"/>
                </a:endParaRPr>
              </a:p>
            </p:txBody>
          </p:sp>
        </p:grpSp>
      </p:grpSp>
      <p:sp>
        <p:nvSpPr>
          <p:cNvPr id="2" name="Rounded Rectangle 1"/>
          <p:cNvSpPr/>
          <p:nvPr/>
        </p:nvSpPr>
        <p:spPr>
          <a:xfrm>
            <a:off x="96925" y="1054057"/>
            <a:ext cx="622636" cy="3995021"/>
          </a:xfrm>
          <a:prstGeom prst="roundRect">
            <a:avLst>
              <a:gd name="adj" fmla="val 5605"/>
            </a:avLst>
          </a:prstGeom>
          <a:solidFill>
            <a:schemeClr val="tx1"/>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defPPr>
              <a:defRPr lang="en-US"/>
            </a:defPPr>
            <a:lvl1pPr marL="0" algn="l" defTabSz="914400" rtl="0" eaLnBrk="1" latinLnBrk="0" hangingPunct="1">
              <a:defRPr sz="1800" kern="1200">
                <a:solidFill>
                  <a:srgbClr val="FFFFFF"/>
                </a:solidFill>
                <a:latin typeface="Calibri" panose="020F0502020204030204"/>
                <a:ea typeface="+mn-ea"/>
                <a:cs typeface="+mn-cs"/>
              </a:defRPr>
            </a:lvl1pPr>
            <a:lvl2pPr marL="457200" algn="l" defTabSz="914400" rtl="0" eaLnBrk="1" latinLnBrk="0" hangingPunct="1">
              <a:defRPr sz="1800" kern="1200">
                <a:solidFill>
                  <a:srgbClr val="FFFFFF"/>
                </a:solidFill>
                <a:latin typeface="Calibri" panose="020F0502020204030204"/>
                <a:ea typeface="+mn-ea"/>
                <a:cs typeface="+mn-cs"/>
              </a:defRPr>
            </a:lvl2pPr>
            <a:lvl3pPr marL="914400" algn="l" defTabSz="914400" rtl="0" eaLnBrk="1" latinLnBrk="0" hangingPunct="1">
              <a:defRPr sz="1800" kern="1200">
                <a:solidFill>
                  <a:srgbClr val="FFFFFF"/>
                </a:solidFill>
                <a:latin typeface="Calibri" panose="020F0502020204030204"/>
                <a:ea typeface="+mn-ea"/>
                <a:cs typeface="+mn-cs"/>
              </a:defRPr>
            </a:lvl3pPr>
            <a:lvl4pPr marL="1371600" algn="l" defTabSz="914400" rtl="0" eaLnBrk="1" latinLnBrk="0" hangingPunct="1">
              <a:defRPr sz="1800" kern="1200">
                <a:solidFill>
                  <a:srgbClr val="FFFFFF"/>
                </a:solidFill>
                <a:latin typeface="Calibri" panose="020F0502020204030204"/>
                <a:ea typeface="+mn-ea"/>
                <a:cs typeface="+mn-cs"/>
              </a:defRPr>
            </a:lvl4pPr>
            <a:lvl5pPr marL="1828800" algn="l" defTabSz="914400" rtl="0" eaLnBrk="1" latinLnBrk="0" hangingPunct="1">
              <a:defRPr sz="1800" kern="1200">
                <a:solidFill>
                  <a:srgbClr val="FFFFFF"/>
                </a:solidFill>
                <a:latin typeface="Calibri" panose="020F0502020204030204"/>
                <a:ea typeface="+mn-ea"/>
                <a:cs typeface="+mn-cs"/>
              </a:defRPr>
            </a:lvl5pPr>
            <a:lvl6pPr marL="2286000" algn="l" defTabSz="914400" rtl="0" eaLnBrk="1" latinLnBrk="0" hangingPunct="1">
              <a:defRPr sz="1800" kern="1200">
                <a:solidFill>
                  <a:srgbClr val="FFFFFF"/>
                </a:solidFill>
                <a:latin typeface="Calibri" panose="020F0502020204030204"/>
                <a:ea typeface="+mn-ea"/>
                <a:cs typeface="+mn-cs"/>
              </a:defRPr>
            </a:lvl6pPr>
            <a:lvl7pPr marL="2743200" algn="l" defTabSz="914400" rtl="0" eaLnBrk="1" latinLnBrk="0" hangingPunct="1">
              <a:defRPr sz="1800" kern="1200">
                <a:solidFill>
                  <a:srgbClr val="FFFFFF"/>
                </a:solidFill>
                <a:latin typeface="Calibri" panose="020F0502020204030204"/>
                <a:ea typeface="+mn-ea"/>
                <a:cs typeface="+mn-cs"/>
              </a:defRPr>
            </a:lvl7pPr>
            <a:lvl8pPr marL="3200400" algn="l" defTabSz="914400" rtl="0" eaLnBrk="1" latinLnBrk="0" hangingPunct="1">
              <a:defRPr sz="1800" kern="1200">
                <a:solidFill>
                  <a:srgbClr val="FFFFFF"/>
                </a:solidFill>
                <a:latin typeface="Calibri" panose="020F0502020204030204"/>
                <a:ea typeface="+mn-ea"/>
                <a:cs typeface="+mn-cs"/>
              </a:defRPr>
            </a:lvl8pPr>
            <a:lvl9pPr marL="3657600" algn="l" defTabSz="914400" rtl="0" eaLnBrk="1" latinLnBrk="0" hangingPunct="1">
              <a:defRPr sz="1800" kern="1200">
                <a:solidFill>
                  <a:srgbClr val="FFFFFF"/>
                </a:solidFill>
                <a:latin typeface="Calibri" panose="020F0502020204030204"/>
                <a:ea typeface="+mn-ea"/>
                <a:cs typeface="+mn-cs"/>
              </a:defRPr>
            </a:lvl9pPr>
          </a:lstStyle>
          <a:p>
            <a:pPr algn="ctr"/>
            <a:r>
              <a:rPr lang="en-US" sz="2100" b="1">
                <a:latin typeface="Agency FB" panose="020B0503020202020204" pitchFamily="34" charset="0"/>
              </a:rPr>
              <a:t>SURAT PERMINTAAN PEMBAYARAN (SPP)</a:t>
            </a:r>
            <a:endParaRPr lang="en-US" sz="2100" b="1">
              <a:latin typeface="Agency FB" panose="020B0503020202020204" pitchFamily="34" charset="0"/>
            </a:endParaRPr>
          </a:p>
        </p:txBody>
      </p:sp>
    </p:spTree>
  </p:cSld>
  <p:clrMapOvr>
    <a:masterClrMapping/>
  </p:clrMapOvr>
  <p:transition/>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ILUSTRASI DOKUMEN NPD</a:t>
            </a:r>
            <a:endParaRPr lang="en-ID" dirty="0"/>
          </a:p>
        </p:txBody>
      </p:sp>
      <p:pic>
        <p:nvPicPr>
          <p:cNvPr id="4" name="Content Placeholder 3"/>
          <p:cNvPicPr>
            <a:picLocks noGrp="1" noChangeAspect="1"/>
          </p:cNvPicPr>
          <p:nvPr>
            <p:ph idx="1"/>
          </p:nvPr>
        </p:nvPicPr>
        <p:blipFill>
          <a:blip r:embed="rId1">
            <a:extLst>
              <a:ext uri="{28A0092B-C50C-407E-A947-70E740481C1C}">
                <a14:useLocalDpi xmlns:a14="http://schemas.microsoft.com/office/drawing/2010/main" val="0"/>
              </a:ext>
            </a:extLst>
          </a:blip>
          <a:srcRect/>
          <a:stretch>
            <a:fillRect/>
          </a:stretch>
        </p:blipFill>
        <p:spPr bwMode="auto">
          <a:xfrm>
            <a:off x="955222" y="2226469"/>
            <a:ext cx="6531428" cy="3500438"/>
          </a:xfrm>
          <a:prstGeom prst="rect">
            <a:avLst/>
          </a:prstGeom>
          <a:noFill/>
          <a:ln>
            <a:noFill/>
          </a:ln>
        </p:spPr>
      </p:pic>
    </p:spTree>
  </p:cSld>
  <p:clrMapOvr>
    <a:masterClrMapping/>
  </p:clrMapOvr>
  <p:transition/>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131095"/>
            <a:ext cx="7796893" cy="607899"/>
          </a:xfrm>
        </p:spPr>
        <p:txBody>
          <a:bodyPr>
            <a:normAutofit fontScale="90000"/>
          </a:bodyPr>
          <a:lstStyle/>
          <a:p>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a:t>
            </a:r>
            <a:r>
              <a:rPr lang="en-US" sz="1350" spc="98" dirty="0">
                <a:latin typeface="Bookman Old Style" panose="02050604050505020204" pitchFamily="18" charset="0"/>
                <a:ea typeface="Bookman Old Style" panose="02050604050505020204" pitchFamily="18" charset="0"/>
                <a:cs typeface="Bookman Old Style" panose="02050604050505020204" pitchFamily="18" charset="0"/>
              </a:rPr>
              <a:t> </a:t>
            </a:r>
            <a:br>
              <a:rPr lang="en-US" sz="1350" spc="98" dirty="0">
                <a:latin typeface="Bookman Old Style" panose="02050604050505020204" pitchFamily="18" charset="0"/>
                <a:ea typeface="Bookman Old Style" panose="02050604050505020204" pitchFamily="18" charset="0"/>
                <a:cs typeface="Bookman Old Style" panose="02050604050505020204" pitchFamily="18" charset="0"/>
              </a:rPr>
            </a:br>
            <a:br>
              <a:rPr lang="en-US" sz="1350" spc="98" dirty="0">
                <a:latin typeface="Bookman Old Style" panose="02050604050505020204" pitchFamily="18" charset="0"/>
                <a:ea typeface="Bookman Old Style" panose="02050604050505020204" pitchFamily="18" charset="0"/>
                <a:cs typeface="Bookman Old Style" panose="02050604050505020204" pitchFamily="18" charset="0"/>
              </a:rPr>
            </a:br>
            <a:r>
              <a:rPr lang="en-US" sz="2700" dirty="0">
                <a:latin typeface="Bookman Old Style" panose="02050604050505020204" pitchFamily="18" charset="0"/>
                <a:ea typeface="Bookman Old Style" panose="02050604050505020204" pitchFamily="18" charset="0"/>
                <a:cs typeface="Bookman Old Style" panose="02050604050505020204" pitchFamily="18" charset="0"/>
              </a:rPr>
              <a:t>PENETAPAN BESARAN UANG</a:t>
            </a:r>
            <a:r>
              <a:rPr lang="en-US" sz="2700" spc="-26"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2700" dirty="0">
                <a:latin typeface="Bookman Old Style" panose="02050604050505020204" pitchFamily="18" charset="0"/>
                <a:ea typeface="Bookman Old Style" panose="02050604050505020204" pitchFamily="18" charset="0"/>
                <a:cs typeface="Bookman Old Style" panose="02050604050505020204" pitchFamily="18" charset="0"/>
              </a:rPr>
              <a:t>PERSEDIAAN</a:t>
            </a:r>
            <a:br>
              <a:rPr lang="en-ID" sz="2700" dirty="0">
                <a:latin typeface="Calibri" panose="020F0502020204030204" pitchFamily="34" charset="0"/>
                <a:ea typeface="Calibri" panose="020F0502020204030204" pitchFamily="34" charset="0"/>
                <a:cs typeface="Times New Roman" panose="02020603050405020304" pitchFamily="18" charset="0"/>
              </a:rPr>
            </a:br>
            <a:endParaRPr lang="en-ID" sz="2700" dirty="0"/>
          </a:p>
        </p:txBody>
      </p:sp>
      <p:sp>
        <p:nvSpPr>
          <p:cNvPr id="3" name="Content Placeholder 2"/>
          <p:cNvSpPr>
            <a:spLocks noGrp="1"/>
          </p:cNvSpPr>
          <p:nvPr>
            <p:ph idx="1"/>
          </p:nvPr>
        </p:nvSpPr>
        <p:spPr>
          <a:xfrm>
            <a:off x="326572" y="1649186"/>
            <a:ext cx="8523514" cy="4147457"/>
          </a:xfrm>
        </p:spPr>
        <p:txBody>
          <a:bodyPr>
            <a:normAutofit/>
          </a:bodyPr>
          <a:lstStyle/>
          <a:p>
            <a:pPr marL="402590" indent="-271780">
              <a:lnSpc>
                <a:spcPct val="140000"/>
              </a:lnSpc>
              <a:spcBef>
                <a:spcPts val="0"/>
              </a:spcBef>
              <a:spcAft>
                <a:spcPts val="450"/>
              </a:spcAft>
              <a:buFont typeface="+mj-lt"/>
              <a:buAutoNum type="arabicPeriod"/>
            </a:pP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Ketentuan</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Umum</a:t>
            </a:r>
            <a:endParaRPr lang="en-ID" sz="1350" dirty="0">
              <a:latin typeface="Calibri" panose="020F0502020204030204" pitchFamily="34" charset="0"/>
              <a:ea typeface="Calibri" panose="020F0502020204030204" pitchFamily="34" charset="0"/>
              <a:cs typeface="Times New Roman" panose="02020603050405020304" pitchFamily="18" charset="0"/>
            </a:endParaRPr>
          </a:p>
          <a:p>
            <a:pPr marL="402590" lvl="1" indent="-271780">
              <a:lnSpc>
                <a:spcPct val="140000"/>
              </a:lnSpc>
              <a:spcBef>
                <a:spcPts val="0"/>
              </a:spcBef>
              <a:spcAft>
                <a:spcPts val="450"/>
              </a:spcAft>
              <a:buNone/>
            </a:pPr>
            <a:r>
              <a:rPr lang="en-US" sz="1350" dirty="0">
                <a:latin typeface="Calibri" panose="020F0502020204030204" pitchFamily="34" charset="0"/>
                <a:ea typeface="Calibri" panose="020F0502020204030204" pitchFamily="34" charset="0"/>
                <a:cs typeface="Times New Roman" panose="020206030504050203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Penetapan</a:t>
            </a:r>
            <a:r>
              <a:rPr lang="en-US" sz="1350" spc="-19"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besaran</a:t>
            </a:r>
            <a:r>
              <a:rPr lang="en-US" sz="1350" spc="-26"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Uang</a:t>
            </a:r>
            <a:r>
              <a:rPr lang="en-US" sz="1350" spc="-19"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Persediaan</a:t>
            </a:r>
            <a:r>
              <a:rPr lang="en-US" sz="1350" spc="-19"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se</a:t>
            </a:r>
            <a:r>
              <a:rPr lang="en-US" sz="1350" spc="-8" dirty="0" err="1">
                <a:latin typeface="Bookman Old Style" panose="02050604050505020204" pitchFamily="18" charset="0"/>
                <a:ea typeface="Bookman Old Style" panose="02050604050505020204" pitchFamily="18" charset="0"/>
                <a:cs typeface="Bookman Old Style" panose="02050604050505020204" pitchFamily="18" charset="0"/>
              </a:rPr>
              <a:t>l</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anjutnya</a:t>
            </a:r>
            <a:r>
              <a:rPr lang="en-US" sz="1350" spc="-34"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disebut</a:t>
            </a:r>
            <a:r>
              <a:rPr lang="en-US" sz="1350" spc="-19"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U</a:t>
            </a:r>
            <a:r>
              <a:rPr lang="en-US" sz="1350" spc="-8" dirty="0">
                <a:latin typeface="Bookman Old Style" panose="02050604050505020204" pitchFamily="18" charset="0"/>
                <a:ea typeface="Bookman Old Style" panose="02050604050505020204" pitchFamily="18" charset="0"/>
                <a:cs typeface="Bookman Old Style" panose="02050604050505020204" pitchFamily="18" charset="0"/>
              </a:rPr>
              <a:t>P</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a:t>
            </a:r>
            <a:r>
              <a:rPr lang="en-US" sz="1350" spc="-34"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merupakan</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kebijakan</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Pemerintah</a:t>
            </a:r>
            <a:r>
              <a:rPr lang="en-US" sz="1350" spc="4"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Daerah</a:t>
            </a:r>
            <a:r>
              <a:rPr lang="en-US" sz="1350" spc="4"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masin</a:t>
            </a:r>
            <a:r>
              <a:rPr lang="en-US" sz="1350" spc="8" dirty="0">
                <a:latin typeface="Bookman Old Style" panose="02050604050505020204" pitchFamily="18" charset="0"/>
                <a:ea typeface="Bookman Old Style" panose="02050604050505020204" pitchFamily="18" charset="0"/>
                <a:cs typeface="Bookman Old Style" panose="02050604050505020204" pitchFamily="18" charset="0"/>
              </a:rPr>
              <a:t>g</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-masing yang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ditetapkan</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dalam</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keputusan</a:t>
            </a:r>
            <a:r>
              <a:rPr lang="en-US" sz="1350" spc="11"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Kepala</a:t>
            </a:r>
            <a:r>
              <a:rPr lang="en-US" sz="1350" spc="19"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Daerah</a:t>
            </a:r>
            <a:r>
              <a:rPr lang="en-US" sz="1350" spc="11"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berdasark</a:t>
            </a:r>
            <a:r>
              <a:rPr lang="en-US" sz="1350" spc="8" dirty="0" err="1">
                <a:latin typeface="Bookman Old Style" panose="02050604050505020204" pitchFamily="18" charset="0"/>
                <a:ea typeface="Bookman Old Style" panose="02050604050505020204" pitchFamily="18" charset="0"/>
                <a:cs typeface="Bookman Old Style" panose="02050604050505020204" pitchFamily="18" charset="0"/>
              </a:rPr>
              <a:t>a</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n</a:t>
            </a:r>
            <a:r>
              <a:rPr lang="en-US" sz="1350" spc="11"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perhitungan</a:t>
            </a:r>
            <a:r>
              <a:rPr lang="en-US" sz="1350" spc="11"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bes</a:t>
            </a:r>
            <a:r>
              <a:rPr lang="en-US" sz="1350" spc="8" dirty="0" err="1">
                <a:latin typeface="Bookman Old Style" panose="02050604050505020204" pitchFamily="18" charset="0"/>
                <a:ea typeface="Bookman Old Style" panose="02050604050505020204" pitchFamily="18" charset="0"/>
                <a:cs typeface="Bookman Old Style" panose="02050604050505020204" pitchFamily="18" charset="0"/>
              </a:rPr>
              <a:t>a</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ran</a:t>
            </a:r>
            <a:r>
              <a:rPr lang="en-US" sz="1350" spc="11"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UP yang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dilakukan</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 oleh BUD.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Prosedur</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pen</a:t>
            </a:r>
            <a:r>
              <a:rPr lang="en-US" sz="1350" spc="-8" dirty="0" err="1">
                <a:latin typeface="Bookman Old Style" panose="02050604050505020204" pitchFamily="18" charset="0"/>
                <a:ea typeface="Bookman Old Style" panose="02050604050505020204" pitchFamily="18" charset="0"/>
                <a:cs typeface="Bookman Old Style" panose="02050604050505020204" pitchFamily="18" charset="0"/>
              </a:rPr>
              <a:t>e</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tapan</a:t>
            </a:r>
            <a:r>
              <a:rPr lang="en-US" sz="1350" spc="116"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besaran</a:t>
            </a:r>
            <a:r>
              <a:rPr lang="en-US" sz="1350" spc="116"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UP</a:t>
            </a:r>
            <a:r>
              <a:rPr lang="en-US" sz="1350" spc="105"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spc="-8" dirty="0" err="1">
                <a:latin typeface="Bookman Old Style" panose="02050604050505020204" pitchFamily="18" charset="0"/>
                <a:ea typeface="Bookman Old Style" panose="02050604050505020204" pitchFamily="18" charset="0"/>
                <a:cs typeface="Bookman Old Style" panose="02050604050505020204" pitchFamily="18" charset="0"/>
              </a:rPr>
              <a:t>u</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ntuk</a:t>
            </a:r>
            <a:r>
              <a:rPr lang="en-US" sz="1350" spc="116"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seti</a:t>
            </a:r>
            <a:r>
              <a:rPr lang="en-US" sz="1350" spc="-8" dirty="0" err="1">
                <a:latin typeface="Bookman Old Style" panose="02050604050505020204" pitchFamily="18" charset="0"/>
                <a:ea typeface="Bookman Old Style" panose="02050604050505020204" pitchFamily="18" charset="0"/>
                <a:cs typeface="Bookman Old Style" panose="02050604050505020204" pitchFamily="18" charset="0"/>
              </a:rPr>
              <a:t>a</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p</a:t>
            </a:r>
            <a:r>
              <a:rPr lang="en-ID" sz="1350" dirty="0">
                <a:latin typeface="Calibri" panose="020F0502020204030204" pitchFamily="34" charset="0"/>
                <a:ea typeface="Bookman Old Style" panose="02050604050505020204" pitchFamily="18" charset="0"/>
                <a:cs typeface="Times New Roman" panose="02020603050405020304" pitchFamily="18" charset="0"/>
              </a:rPr>
              <a:t> </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SKPD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adalah</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sebagai</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berikut</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a:t>
            </a:r>
            <a:endParaRPr lang="en-ID" sz="1350" dirty="0">
              <a:latin typeface="Calibri" panose="020F0502020204030204" pitchFamily="34" charset="0"/>
              <a:ea typeface="Calibri" panose="020F0502020204030204" pitchFamily="34" charset="0"/>
              <a:cs typeface="Times New Roman" panose="02020603050405020304" pitchFamily="18" charset="0"/>
            </a:endParaRPr>
          </a:p>
          <a:p>
            <a:pPr marL="745490" lvl="1" indent="-271780">
              <a:lnSpc>
                <a:spcPct val="140000"/>
              </a:lnSpc>
              <a:spcBef>
                <a:spcPts val="0"/>
              </a:spcBef>
              <a:spcAft>
                <a:spcPts val="450"/>
              </a:spcAft>
              <a:buNone/>
            </a:pPr>
            <a:r>
              <a:rPr lang="en-US" sz="1350" dirty="0">
                <a:latin typeface="Calibri" panose="020F0502020204030204" pitchFamily="34" charset="0"/>
                <a:ea typeface="Calibri" panose="020F0502020204030204" pitchFamily="34" charset="0"/>
                <a:cs typeface="Times New Roman" panose="02020603050405020304" pitchFamily="18" charset="0"/>
              </a:rPr>
              <a:t> </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a.</a:t>
            </a:r>
            <a:r>
              <a:rPr lang="en-US" sz="1350" spc="9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Besaran</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spc="8"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UP</a:t>
            </a:r>
            <a:r>
              <a:rPr lang="en-US" sz="1350" spc="281"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meru</a:t>
            </a:r>
            <a:r>
              <a:rPr lang="en-US" sz="1350" spc="-8" dirty="0" err="1">
                <a:latin typeface="Bookman Old Style" panose="02050604050505020204" pitchFamily="18" charset="0"/>
                <a:ea typeface="Bookman Old Style" panose="02050604050505020204" pitchFamily="18" charset="0"/>
                <a:cs typeface="Bookman Old Style" panose="02050604050505020204" pitchFamily="18" charset="0"/>
              </a:rPr>
              <a:t>p</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akan</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spc="8"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besaran</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spc="8"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belanja</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spc="8"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yang </a:t>
            </a:r>
            <a:r>
              <a:rPr lang="en-US" sz="1350" spc="8"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direncanakan</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spc="8"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tidak</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menggunakan</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me</a:t>
            </a:r>
            <a:r>
              <a:rPr lang="en-US" sz="1350" spc="8" dirty="0" err="1">
                <a:latin typeface="Bookman Old Style" panose="02050604050505020204" pitchFamily="18" charset="0"/>
                <a:ea typeface="Bookman Old Style" panose="02050604050505020204" pitchFamily="18" charset="0"/>
                <a:cs typeface="Bookman Old Style" panose="02050604050505020204" pitchFamily="18" charset="0"/>
              </a:rPr>
              <a:t>k</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anisme</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spc="45"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LS.  </a:t>
            </a:r>
            <a:r>
              <a:rPr lang="en-US" sz="1350" spc="45"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Deng</a:t>
            </a:r>
            <a:r>
              <a:rPr lang="en-US" sz="1350" spc="8" dirty="0" err="1">
                <a:latin typeface="Bookman Old Style" panose="02050604050505020204" pitchFamily="18" charset="0"/>
                <a:ea typeface="Bookman Old Style" panose="02050604050505020204" pitchFamily="18" charset="0"/>
                <a:cs typeface="Bookman Old Style" panose="02050604050505020204" pitchFamily="18" charset="0"/>
              </a:rPr>
              <a:t>a</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n</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spc="45"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demikian</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pen</a:t>
            </a:r>
            <a:r>
              <a:rPr lang="en-US" sz="1350" spc="8" dirty="0" err="1">
                <a:latin typeface="Bookman Old Style" panose="02050604050505020204" pitchFamily="18" charset="0"/>
                <a:ea typeface="Bookman Old Style" panose="02050604050505020204" pitchFamily="18" charset="0"/>
                <a:cs typeface="Bookman Old Style" panose="02050604050505020204" pitchFamily="18" charset="0"/>
              </a:rPr>
              <a:t>g</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hitungan</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besaran</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	UP </a:t>
            </a:r>
            <a:r>
              <a:rPr lang="en-US" sz="1350" spc="236"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dida</a:t>
            </a:r>
            <a:r>
              <a:rPr lang="en-US" sz="1350" spc="8" dirty="0" err="1">
                <a:latin typeface="Bookman Old Style" panose="02050604050505020204" pitchFamily="18" charset="0"/>
                <a:ea typeface="Bookman Old Style" panose="02050604050505020204" pitchFamily="18" charset="0"/>
                <a:cs typeface="Bookman Old Style" panose="02050604050505020204" pitchFamily="18" charset="0"/>
              </a:rPr>
              <a:t>h</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ului</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spc="233"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dengan</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spc="251"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mel</a:t>
            </a:r>
            <a:r>
              <a:rPr lang="en-US" sz="1350" spc="8" dirty="0" err="1">
                <a:latin typeface="Bookman Old Style" panose="02050604050505020204" pitchFamily="18" charset="0"/>
                <a:ea typeface="Bookman Old Style" panose="02050604050505020204" pitchFamily="18" charset="0"/>
                <a:cs typeface="Bookman Old Style" panose="02050604050505020204" pitchFamily="18" charset="0"/>
              </a:rPr>
              <a:t>a</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kukan</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spc="229"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spc="11" dirty="0" err="1">
                <a:latin typeface="Bookman Old Style" panose="02050604050505020204" pitchFamily="18" charset="0"/>
                <a:ea typeface="Bookman Old Style" panose="02050604050505020204" pitchFamily="18" charset="0"/>
                <a:cs typeface="Bookman Old Style" panose="02050604050505020204" pitchFamily="18" charset="0"/>
              </a:rPr>
              <a:t>p</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erhitungan</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spc="259"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besaran</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anggaran</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belanja</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 yang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akan</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menggunakan</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 LS.</a:t>
            </a:r>
            <a:endParaRPr lang="en-ID" sz="1350" dirty="0">
              <a:latin typeface="Calibri" panose="020F0502020204030204" pitchFamily="34" charset="0"/>
              <a:ea typeface="Calibri" panose="020F0502020204030204" pitchFamily="34" charset="0"/>
              <a:cs typeface="Times New Roman" panose="02020603050405020304" pitchFamily="18" charset="0"/>
            </a:endParaRPr>
          </a:p>
          <a:p>
            <a:pPr marL="745490" marR="27940" lvl="1" indent="-271780" algn="just">
              <a:lnSpc>
                <a:spcPct val="140000"/>
              </a:lnSpc>
              <a:spcBef>
                <a:spcPts val="0"/>
              </a:spcBef>
              <a:spcAft>
                <a:spcPts val="450"/>
              </a:spcAft>
              <a:buNone/>
            </a:pP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b.</a:t>
            </a:r>
            <a:r>
              <a:rPr lang="en-US" sz="1350" spc="56"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Besaran</a:t>
            </a:r>
            <a:r>
              <a:rPr lang="en-US" sz="1350" spc="173"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UP</a:t>
            </a:r>
            <a:r>
              <a:rPr lang="en-US" sz="1350" spc="158"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dapat</a:t>
            </a:r>
            <a:r>
              <a:rPr lang="en-US" sz="1350" spc="169"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spc="-8" dirty="0">
                <a:latin typeface="Bookman Old Style" panose="02050604050505020204" pitchFamily="18" charset="0"/>
                <a:ea typeface="Bookman Old Style" panose="02050604050505020204" pitchFamily="18" charset="0"/>
                <a:cs typeface="Bookman Old Style" panose="02050604050505020204" pitchFamily="18" charset="0"/>
              </a:rPr>
              <a:t>j</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uga</a:t>
            </a:r>
            <a:r>
              <a:rPr lang="en-US" sz="1350" spc="165"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dihitung</a:t>
            </a:r>
            <a:r>
              <a:rPr lang="en-US" sz="1350" spc="173"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berd</a:t>
            </a:r>
            <a:r>
              <a:rPr lang="en-US" sz="1350" spc="-8" dirty="0" err="1">
                <a:latin typeface="Bookman Old Style" panose="02050604050505020204" pitchFamily="18" charset="0"/>
                <a:ea typeface="Bookman Old Style" panose="02050604050505020204" pitchFamily="18" charset="0"/>
                <a:cs typeface="Bookman Old Style" panose="02050604050505020204" pitchFamily="18" charset="0"/>
              </a:rPr>
              <a:t>a</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sarkan</a:t>
            </a:r>
            <a:r>
              <a:rPr lang="en-US" sz="1350" spc="169"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proporsi</a:t>
            </a:r>
            <a:r>
              <a:rPr lang="en-US" sz="1350" spc="173"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ter</a:t>
            </a:r>
            <a:r>
              <a:rPr lang="en-US" sz="1350" spc="-8" dirty="0" err="1">
                <a:latin typeface="Bookman Old Style" panose="02050604050505020204" pitchFamily="18" charset="0"/>
                <a:ea typeface="Bookman Old Style" panose="02050604050505020204" pitchFamily="18" charset="0"/>
                <a:cs typeface="Bookman Old Style" panose="02050604050505020204" pitchFamily="18" charset="0"/>
              </a:rPr>
              <a:t>t</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entu</a:t>
            </a:r>
            <a:r>
              <a:rPr lang="en-US" sz="1350" spc="158"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dari</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keseluruhan</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anggaran</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belanja</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 yang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ditetapkan</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 pada DP</a:t>
            </a:r>
            <a:r>
              <a:rPr lang="en-US" sz="1350" spc="8" dirty="0">
                <a:latin typeface="Bookman Old Style" panose="02050604050505020204" pitchFamily="18" charset="0"/>
                <a:ea typeface="Bookman Old Style" panose="02050604050505020204" pitchFamily="18" charset="0"/>
                <a:cs typeface="Bookman Old Style" panose="02050604050505020204" pitchFamily="18" charset="0"/>
              </a:rPr>
              <a:t>A</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-SKPD.</a:t>
            </a:r>
            <a:endParaRPr lang="en-ID" sz="1350" dirty="0">
              <a:latin typeface="Calibri" panose="020F0502020204030204" pitchFamily="34" charset="0"/>
              <a:ea typeface="Calibri" panose="020F0502020204030204" pitchFamily="34" charset="0"/>
              <a:cs typeface="Times New Roman" panose="02020603050405020304" pitchFamily="18" charset="0"/>
            </a:endParaRPr>
          </a:p>
          <a:p>
            <a:endParaRPr lang="en-ID" dirty="0"/>
          </a:p>
        </p:txBody>
      </p:sp>
    </p:spTree>
  </p:cSld>
  <p:clrMapOvr>
    <a:masterClrMapping/>
  </p:clrMapOvr>
  <p:transition/>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02128" y="1494064"/>
            <a:ext cx="8237765" cy="4371465"/>
          </a:xfrm>
        </p:spPr>
        <p:txBody>
          <a:bodyPr>
            <a:normAutofit/>
          </a:bodyPr>
          <a:lstStyle/>
          <a:p>
            <a:pPr marL="309880" indent="-257175">
              <a:lnSpc>
                <a:spcPct val="130000"/>
              </a:lnSpc>
              <a:spcBef>
                <a:spcPts val="0"/>
              </a:spcBef>
              <a:spcAft>
                <a:spcPts val="450"/>
              </a:spcAft>
              <a:buFont typeface="+mj-lt"/>
              <a:buAutoNum type="arabicPeriod" startAt="2"/>
            </a:pP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Ketentuan</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Pelaksanaan</a:t>
            </a:r>
            <a:endParaRPr lang="en-US" sz="1350" dirty="0">
              <a:latin typeface="Bookman Old Style" panose="02050604050505020204" pitchFamily="18" charset="0"/>
              <a:ea typeface="Bookman Old Style" panose="02050604050505020204" pitchFamily="18" charset="0"/>
              <a:cs typeface="Bookman Old Style" panose="02050604050505020204" pitchFamily="18" charset="0"/>
            </a:endParaRPr>
          </a:p>
          <a:p>
            <a:pPr marL="659765" marR="26035" indent="-325120">
              <a:lnSpc>
                <a:spcPct val="130000"/>
              </a:lnSpc>
              <a:spcBef>
                <a:spcPts val="0"/>
              </a:spcBef>
              <a:spcAft>
                <a:spcPts val="450"/>
              </a:spcAft>
              <a:buFont typeface="+mj-lt"/>
              <a:buAutoNum type="alphaLcPeriod"/>
            </a:pP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Perhitungan</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besaran</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 UP</a:t>
            </a:r>
            <a:r>
              <a:rPr lang="en-US" sz="1350" spc="-11"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dilakukan</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dengan</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cara</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sebagai</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berikut</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i="1" dirty="0" err="1">
                <a:latin typeface="Bookman Old Style" panose="02050604050505020204" pitchFamily="18" charset="0"/>
                <a:ea typeface="Bookman Old Style" panose="02050604050505020204" pitchFamily="18" charset="0"/>
                <a:cs typeface="Bookman Old Style" panose="02050604050505020204" pitchFamily="18" charset="0"/>
              </a:rPr>
              <a:t>A</a:t>
            </a:r>
            <a:r>
              <a:rPr lang="en-US" sz="1350" i="1" spc="8" dirty="0" err="1">
                <a:latin typeface="Bookman Old Style" panose="02050604050505020204" pitchFamily="18" charset="0"/>
                <a:ea typeface="Bookman Old Style" panose="02050604050505020204" pitchFamily="18" charset="0"/>
                <a:cs typeface="Bookman Old Style" panose="02050604050505020204" pitchFamily="18" charset="0"/>
              </a:rPr>
              <a:t>l</a:t>
            </a:r>
            <a:r>
              <a:rPr lang="en-US" sz="1350" i="1" spc="-19" dirty="0" err="1">
                <a:latin typeface="Bookman Old Style" panose="02050604050505020204" pitchFamily="18" charset="0"/>
                <a:ea typeface="Bookman Old Style" panose="02050604050505020204" pitchFamily="18" charset="0"/>
                <a:cs typeface="Bookman Old Style" panose="02050604050505020204" pitchFamily="18" charset="0"/>
              </a:rPr>
              <a:t>t</a:t>
            </a:r>
            <a:r>
              <a:rPr lang="en-US" sz="1350" i="1" dirty="0" err="1">
                <a:latin typeface="Bookman Old Style" panose="02050604050505020204" pitchFamily="18" charset="0"/>
                <a:ea typeface="Bookman Old Style" panose="02050604050505020204" pitchFamily="18" charset="0"/>
                <a:cs typeface="Bookman Old Style" panose="02050604050505020204" pitchFamily="18" charset="0"/>
              </a:rPr>
              <a:t>er</a:t>
            </a:r>
            <a:r>
              <a:rPr lang="en-US" sz="1350" i="1" spc="8" dirty="0" err="1">
                <a:latin typeface="Bookman Old Style" panose="02050604050505020204" pitchFamily="18" charset="0"/>
                <a:ea typeface="Bookman Old Style" panose="02050604050505020204" pitchFamily="18" charset="0"/>
                <a:cs typeface="Bookman Old Style" panose="02050604050505020204" pitchFamily="18" charset="0"/>
              </a:rPr>
              <a:t>n</a:t>
            </a:r>
            <a:r>
              <a:rPr lang="en-US" sz="1350" i="1" dirty="0" err="1">
                <a:latin typeface="Bookman Old Style" panose="02050604050505020204" pitchFamily="18" charset="0"/>
                <a:ea typeface="Bookman Old Style" panose="02050604050505020204" pitchFamily="18" charset="0"/>
                <a:cs typeface="Bookman Old Style" panose="02050604050505020204" pitchFamily="18" charset="0"/>
              </a:rPr>
              <a:t>a</a:t>
            </a:r>
            <a:r>
              <a:rPr lang="en-US" sz="1350" i="1" spc="-8" dirty="0" err="1">
                <a:latin typeface="Bookman Old Style" panose="02050604050505020204" pitchFamily="18" charset="0"/>
                <a:ea typeface="Bookman Old Style" panose="02050604050505020204" pitchFamily="18" charset="0"/>
                <a:cs typeface="Bookman Old Style" panose="02050604050505020204" pitchFamily="18" charset="0"/>
              </a:rPr>
              <a:t>ti</a:t>
            </a:r>
            <a:r>
              <a:rPr lang="en-US" sz="1350" i="1" dirty="0" err="1">
                <a:latin typeface="Bookman Old Style" panose="02050604050505020204" pitchFamily="18" charset="0"/>
                <a:ea typeface="Bookman Old Style" panose="02050604050505020204" pitchFamily="18" charset="0"/>
                <a:cs typeface="Bookman Old Style" panose="02050604050505020204" pitchFamily="18" charset="0"/>
              </a:rPr>
              <a:t>f</a:t>
            </a:r>
            <a:r>
              <a:rPr lang="en-US" sz="1350" i="1" spc="8"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i="1" dirty="0">
                <a:latin typeface="Bookman Old Style" panose="02050604050505020204" pitchFamily="18" charset="0"/>
                <a:ea typeface="Bookman Old Style" panose="02050604050505020204" pitchFamily="18" charset="0"/>
                <a:cs typeface="Bookman Old Style" panose="02050604050505020204" pitchFamily="18" charset="0"/>
              </a:rPr>
              <a:t>1:</a:t>
            </a:r>
            <a:r>
              <a:rPr lang="en-US" sz="1350" i="1" spc="-8"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i="1" dirty="0" err="1">
                <a:latin typeface="Bookman Old Style" panose="02050604050505020204" pitchFamily="18" charset="0"/>
                <a:ea typeface="Bookman Old Style" panose="02050604050505020204" pitchFamily="18" charset="0"/>
                <a:cs typeface="Bookman Old Style" panose="02050604050505020204" pitchFamily="18" charset="0"/>
              </a:rPr>
              <a:t>Mem</a:t>
            </a:r>
            <a:r>
              <a:rPr lang="en-US" sz="1350" i="1" spc="8" dirty="0" err="1">
                <a:latin typeface="Bookman Old Style" panose="02050604050505020204" pitchFamily="18" charset="0"/>
                <a:ea typeface="Bookman Old Style" panose="02050604050505020204" pitchFamily="18" charset="0"/>
                <a:cs typeface="Bookman Old Style" panose="02050604050505020204" pitchFamily="18" charset="0"/>
              </a:rPr>
              <a:t>b</a:t>
            </a:r>
            <a:r>
              <a:rPr lang="en-US" sz="1350" i="1" spc="-8" dirty="0" err="1">
                <a:latin typeface="Bookman Old Style" panose="02050604050505020204" pitchFamily="18" charset="0"/>
                <a:ea typeface="Bookman Old Style" panose="02050604050505020204" pitchFamily="18" charset="0"/>
                <a:cs typeface="Bookman Old Style" panose="02050604050505020204" pitchFamily="18" charset="0"/>
              </a:rPr>
              <a:t>a</a:t>
            </a:r>
            <a:r>
              <a:rPr lang="en-US" sz="1350" i="1" spc="8" dirty="0" err="1">
                <a:latin typeface="Bookman Old Style" panose="02050604050505020204" pitchFamily="18" charset="0"/>
                <a:ea typeface="Bookman Old Style" panose="02050604050505020204" pitchFamily="18" charset="0"/>
                <a:cs typeface="Bookman Old Style" panose="02050604050505020204" pitchFamily="18" charset="0"/>
              </a:rPr>
              <a:t>g</a:t>
            </a:r>
            <a:r>
              <a:rPr lang="en-US" sz="1350" i="1" dirty="0" err="1">
                <a:latin typeface="Bookman Old Style" panose="02050604050505020204" pitchFamily="18" charset="0"/>
                <a:ea typeface="Bookman Old Style" panose="02050604050505020204" pitchFamily="18" charset="0"/>
                <a:cs typeface="Bookman Old Style" panose="02050604050505020204" pitchFamily="18" charset="0"/>
              </a:rPr>
              <a:t>i</a:t>
            </a:r>
            <a:r>
              <a:rPr lang="en-US" sz="1350" i="1" spc="-3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i="1" spc="-8" dirty="0">
                <a:latin typeface="Bookman Old Style" panose="02050604050505020204" pitchFamily="18" charset="0"/>
                <a:ea typeface="Bookman Old Style" panose="02050604050505020204" pitchFamily="18" charset="0"/>
                <a:cs typeface="Bookman Old Style" panose="02050604050505020204" pitchFamily="18" charset="0"/>
              </a:rPr>
              <a:t>t</a:t>
            </a:r>
            <a:r>
              <a:rPr lang="en-US" sz="1350" i="1" spc="8" dirty="0">
                <a:latin typeface="Bookman Old Style" panose="02050604050505020204" pitchFamily="18" charset="0"/>
                <a:ea typeface="Bookman Old Style" panose="02050604050505020204" pitchFamily="18" charset="0"/>
                <a:cs typeface="Bookman Old Style" panose="02050604050505020204" pitchFamily="18" charset="0"/>
              </a:rPr>
              <a:t>o</a:t>
            </a:r>
            <a:r>
              <a:rPr lang="en-US" sz="1350" i="1" dirty="0">
                <a:latin typeface="Bookman Old Style" panose="02050604050505020204" pitchFamily="18" charset="0"/>
                <a:ea typeface="Bookman Old Style" panose="02050604050505020204" pitchFamily="18" charset="0"/>
                <a:cs typeface="Bookman Old Style" panose="02050604050505020204" pitchFamily="18" charset="0"/>
              </a:rPr>
              <a:t>t</a:t>
            </a:r>
            <a:r>
              <a:rPr lang="en-US" sz="1350" i="1" spc="-8" dirty="0">
                <a:latin typeface="Bookman Old Style" panose="02050604050505020204" pitchFamily="18" charset="0"/>
                <a:ea typeface="Bookman Old Style" panose="02050604050505020204" pitchFamily="18" charset="0"/>
                <a:cs typeface="Bookman Old Style" panose="02050604050505020204" pitchFamily="18" charset="0"/>
              </a:rPr>
              <a:t>a</a:t>
            </a:r>
            <a:r>
              <a:rPr lang="en-US" sz="1350" i="1" dirty="0">
                <a:latin typeface="Bookman Old Style" panose="02050604050505020204" pitchFamily="18" charset="0"/>
                <a:ea typeface="Bookman Old Style" panose="02050604050505020204" pitchFamily="18" charset="0"/>
                <a:cs typeface="Bookman Old Style" panose="02050604050505020204" pitchFamily="18" charset="0"/>
              </a:rPr>
              <a:t>l</a:t>
            </a:r>
            <a:r>
              <a:rPr lang="en-US" sz="1350" i="1" spc="-15"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i="1" dirty="0" err="1">
                <a:latin typeface="Bookman Old Style" panose="02050604050505020204" pitchFamily="18" charset="0"/>
                <a:ea typeface="Bookman Old Style" panose="02050604050505020204" pitchFamily="18" charset="0"/>
                <a:cs typeface="Bookman Old Style" panose="02050604050505020204" pitchFamily="18" charset="0"/>
              </a:rPr>
              <a:t>be</a:t>
            </a:r>
            <a:r>
              <a:rPr lang="en-US" sz="1350" i="1" spc="8" dirty="0" err="1">
                <a:latin typeface="Bookman Old Style" panose="02050604050505020204" pitchFamily="18" charset="0"/>
                <a:ea typeface="Bookman Old Style" panose="02050604050505020204" pitchFamily="18" charset="0"/>
                <a:cs typeface="Bookman Old Style" panose="02050604050505020204" pitchFamily="18" charset="0"/>
              </a:rPr>
              <a:t>l</a:t>
            </a:r>
            <a:r>
              <a:rPr lang="en-US" sz="1350" i="1" spc="-8" dirty="0" err="1">
                <a:latin typeface="Bookman Old Style" panose="02050604050505020204" pitchFamily="18" charset="0"/>
                <a:ea typeface="Bookman Old Style" panose="02050604050505020204" pitchFamily="18" charset="0"/>
                <a:cs typeface="Bookman Old Style" panose="02050604050505020204" pitchFamily="18" charset="0"/>
              </a:rPr>
              <a:t>a</a:t>
            </a:r>
            <a:r>
              <a:rPr lang="en-US" sz="1350" i="1" dirty="0" err="1">
                <a:latin typeface="Bookman Old Style" panose="02050604050505020204" pitchFamily="18" charset="0"/>
                <a:ea typeface="Bookman Old Style" panose="02050604050505020204" pitchFamily="18" charset="0"/>
                <a:cs typeface="Bookman Old Style" panose="02050604050505020204" pitchFamily="18" charset="0"/>
              </a:rPr>
              <a:t>n</a:t>
            </a:r>
            <a:r>
              <a:rPr lang="en-US" sz="1350" i="1" spc="8" dirty="0" err="1">
                <a:latin typeface="Bookman Old Style" panose="02050604050505020204" pitchFamily="18" charset="0"/>
                <a:ea typeface="Bookman Old Style" panose="02050604050505020204" pitchFamily="18" charset="0"/>
                <a:cs typeface="Bookman Old Style" panose="02050604050505020204" pitchFamily="18" charset="0"/>
              </a:rPr>
              <a:t>j</a:t>
            </a:r>
            <a:r>
              <a:rPr lang="en-US" sz="1350" i="1" dirty="0" err="1">
                <a:latin typeface="Bookman Old Style" panose="02050604050505020204" pitchFamily="18" charset="0"/>
                <a:ea typeface="Bookman Old Style" panose="02050604050505020204" pitchFamily="18" charset="0"/>
                <a:cs typeface="Bookman Old Style" panose="02050604050505020204" pitchFamily="18" charset="0"/>
              </a:rPr>
              <a:t>a</a:t>
            </a:r>
            <a:r>
              <a:rPr lang="en-US" sz="1350" i="1" spc="-3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i="1" dirty="0">
                <a:latin typeface="Bookman Old Style" panose="02050604050505020204" pitchFamily="18" charset="0"/>
                <a:ea typeface="Bookman Old Style" panose="02050604050505020204" pitchFamily="18" charset="0"/>
                <a:cs typeface="Bookman Old Style" panose="02050604050505020204" pitchFamily="18" charset="0"/>
              </a:rPr>
              <a:t>UP </a:t>
            </a:r>
            <a:r>
              <a:rPr lang="en-US" sz="1350" i="1" dirty="0" err="1">
                <a:latin typeface="Bookman Old Style" panose="02050604050505020204" pitchFamily="18" charset="0"/>
                <a:ea typeface="Bookman Old Style" panose="02050604050505020204" pitchFamily="18" charset="0"/>
                <a:cs typeface="Bookman Old Style" panose="02050604050505020204" pitchFamily="18" charset="0"/>
              </a:rPr>
              <a:t>d</a:t>
            </a:r>
            <a:r>
              <a:rPr lang="en-US" sz="1350" i="1" spc="8" dirty="0" err="1">
                <a:latin typeface="Bookman Old Style" panose="02050604050505020204" pitchFamily="18" charset="0"/>
                <a:ea typeface="Bookman Old Style" panose="02050604050505020204" pitchFamily="18" charset="0"/>
                <a:cs typeface="Bookman Old Style" panose="02050604050505020204" pitchFamily="18" charset="0"/>
              </a:rPr>
              <a:t>e</a:t>
            </a:r>
            <a:r>
              <a:rPr lang="en-US" sz="1350" i="1" dirty="0" err="1">
                <a:latin typeface="Bookman Old Style" panose="02050604050505020204" pitchFamily="18" charset="0"/>
                <a:ea typeface="Bookman Old Style" panose="02050604050505020204" pitchFamily="18" charset="0"/>
                <a:cs typeface="Bookman Old Style" panose="02050604050505020204" pitchFamily="18" charset="0"/>
              </a:rPr>
              <a:t>n</a:t>
            </a:r>
            <a:r>
              <a:rPr lang="en-US" sz="1350" i="1" spc="8" dirty="0" err="1">
                <a:latin typeface="Bookman Old Style" panose="02050604050505020204" pitchFamily="18" charset="0"/>
                <a:ea typeface="Bookman Old Style" panose="02050604050505020204" pitchFamily="18" charset="0"/>
                <a:cs typeface="Bookman Old Style" panose="02050604050505020204" pitchFamily="18" charset="0"/>
              </a:rPr>
              <a:t>g</a:t>
            </a:r>
            <a:r>
              <a:rPr lang="en-US" sz="1350" i="1" spc="-19" dirty="0" err="1">
                <a:latin typeface="Bookman Old Style" panose="02050604050505020204" pitchFamily="18" charset="0"/>
                <a:ea typeface="Bookman Old Style" panose="02050604050505020204" pitchFamily="18" charset="0"/>
                <a:cs typeface="Bookman Old Style" panose="02050604050505020204" pitchFamily="18" charset="0"/>
              </a:rPr>
              <a:t>a</a:t>
            </a:r>
            <a:r>
              <a:rPr lang="en-US" sz="1350" i="1" dirty="0" err="1">
                <a:latin typeface="Bookman Old Style" panose="02050604050505020204" pitchFamily="18" charset="0"/>
                <a:ea typeface="Bookman Old Style" panose="02050604050505020204" pitchFamily="18" charset="0"/>
                <a:cs typeface="Bookman Old Style" panose="02050604050505020204" pitchFamily="18" charset="0"/>
              </a:rPr>
              <a:t>n</a:t>
            </a:r>
            <a:r>
              <a:rPr lang="en-US" sz="1350" i="1"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i="1" spc="8" dirty="0" err="1">
                <a:latin typeface="Bookman Old Style" panose="02050604050505020204" pitchFamily="18" charset="0"/>
                <a:ea typeface="Bookman Old Style" panose="02050604050505020204" pitchFamily="18" charset="0"/>
                <a:cs typeface="Bookman Old Style" panose="02050604050505020204" pitchFamily="18" charset="0"/>
              </a:rPr>
              <a:t>f</a:t>
            </a:r>
            <a:r>
              <a:rPr lang="en-US" sz="1350" i="1" dirty="0" err="1">
                <a:latin typeface="Bookman Old Style" panose="02050604050505020204" pitchFamily="18" charset="0"/>
                <a:ea typeface="Bookman Old Style" panose="02050604050505020204" pitchFamily="18" charset="0"/>
                <a:cs typeface="Bookman Old Style" panose="02050604050505020204" pitchFamily="18" charset="0"/>
              </a:rPr>
              <a:t>rekuensi</a:t>
            </a:r>
            <a:r>
              <a:rPr lang="en-US" sz="1350" i="1" spc="-11"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i="1" dirty="0" err="1">
                <a:latin typeface="Bookman Old Style" panose="02050604050505020204" pitchFamily="18" charset="0"/>
                <a:ea typeface="Bookman Old Style" panose="02050604050505020204" pitchFamily="18" charset="0"/>
                <a:cs typeface="Bookman Old Style" panose="02050604050505020204" pitchFamily="18" charset="0"/>
              </a:rPr>
              <a:t>pen</a:t>
            </a:r>
            <a:r>
              <a:rPr lang="en-US" sz="1350" i="1" spc="8" dirty="0" err="1">
                <a:latin typeface="Bookman Old Style" panose="02050604050505020204" pitchFamily="18" charset="0"/>
                <a:ea typeface="Bookman Old Style" panose="02050604050505020204" pitchFamily="18" charset="0"/>
                <a:cs typeface="Bookman Old Style" panose="02050604050505020204" pitchFamily="18" charset="0"/>
              </a:rPr>
              <a:t>g</a:t>
            </a:r>
            <a:r>
              <a:rPr lang="en-US" sz="1350" i="1" spc="-8" dirty="0" err="1">
                <a:latin typeface="Bookman Old Style" panose="02050604050505020204" pitchFamily="18" charset="0"/>
                <a:ea typeface="Bookman Old Style" panose="02050604050505020204" pitchFamily="18" charset="0"/>
                <a:cs typeface="Bookman Old Style" panose="02050604050505020204" pitchFamily="18" charset="0"/>
              </a:rPr>
              <a:t>a</a:t>
            </a:r>
            <a:r>
              <a:rPr lang="en-US" sz="1350" i="1" dirty="0" err="1">
                <a:latin typeface="Bookman Old Style" panose="02050604050505020204" pitchFamily="18" charset="0"/>
                <a:ea typeface="Bookman Old Style" panose="02050604050505020204" pitchFamily="18" charset="0"/>
                <a:cs typeface="Bookman Old Style" panose="02050604050505020204" pitchFamily="18" charset="0"/>
              </a:rPr>
              <a:t>j</a:t>
            </a:r>
            <a:r>
              <a:rPr lang="en-US" sz="1350" i="1" spc="8" dirty="0" err="1">
                <a:latin typeface="Bookman Old Style" panose="02050604050505020204" pitchFamily="18" charset="0"/>
                <a:ea typeface="Bookman Old Style" panose="02050604050505020204" pitchFamily="18" charset="0"/>
                <a:cs typeface="Bookman Old Style" panose="02050604050505020204" pitchFamily="18" charset="0"/>
              </a:rPr>
              <a:t>u</a:t>
            </a:r>
            <a:r>
              <a:rPr lang="en-US" sz="1350" i="1" spc="-8" dirty="0" err="1">
                <a:latin typeface="Bookman Old Style" panose="02050604050505020204" pitchFamily="18" charset="0"/>
                <a:ea typeface="Bookman Old Style" panose="02050604050505020204" pitchFamily="18" charset="0"/>
                <a:cs typeface="Bookman Old Style" panose="02050604050505020204" pitchFamily="18" charset="0"/>
              </a:rPr>
              <a:t>a</a:t>
            </a:r>
            <a:r>
              <a:rPr lang="en-US" sz="1350" i="1" dirty="0" err="1">
                <a:latin typeface="Bookman Old Style" panose="02050604050505020204" pitchFamily="18" charset="0"/>
                <a:ea typeface="Bookman Old Style" panose="02050604050505020204" pitchFamily="18" charset="0"/>
                <a:cs typeface="Bookman Old Style" panose="02050604050505020204" pitchFamily="18" charset="0"/>
              </a:rPr>
              <a:t>n</a:t>
            </a:r>
            <a:r>
              <a:rPr lang="en-US" sz="1350" i="1" spc="-8"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i="1" dirty="0">
                <a:latin typeface="Bookman Old Style" panose="02050604050505020204" pitchFamily="18" charset="0"/>
                <a:ea typeface="Bookman Old Style" panose="02050604050505020204" pitchFamily="18" charset="0"/>
                <a:cs typeface="Bookman Old Style" panose="02050604050505020204" pitchFamily="18" charset="0"/>
              </a:rPr>
              <a:t>LPJ UP </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a.</a:t>
            </a:r>
            <a:r>
              <a:rPr lang="en-US" sz="1350" spc="9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Menentukan</a:t>
            </a:r>
            <a:r>
              <a:rPr lang="en-US" sz="1350" spc="214"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besaran</a:t>
            </a:r>
            <a:r>
              <a:rPr lang="en-US" sz="1350" spc="214"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rencana</a:t>
            </a:r>
            <a:r>
              <a:rPr lang="en-US" sz="1350" spc="214"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belanja</a:t>
            </a:r>
            <a:r>
              <a:rPr lang="en-US" sz="1350" spc="206"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dengan</a:t>
            </a:r>
            <a:r>
              <a:rPr lang="en-US" sz="1350" spc="214"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LS,</a:t>
            </a:r>
            <a:r>
              <a:rPr lang="en-US" sz="1350" spc="217"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yang</a:t>
            </a:r>
            <a:r>
              <a:rPr lang="en-US" sz="1350" spc="214"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spc="-8" dirty="0" err="1">
                <a:latin typeface="Bookman Old Style" panose="02050604050505020204" pitchFamily="18" charset="0"/>
                <a:ea typeface="Bookman Old Style" panose="02050604050505020204" pitchFamily="18" charset="0"/>
                <a:cs typeface="Bookman Old Style" panose="02050604050505020204" pitchFamily="18" charset="0"/>
              </a:rPr>
              <a:t>m</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erupakan</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penjumlahan</a:t>
            </a:r>
            <a:r>
              <a:rPr lang="en-US" sz="1350" spc="105"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antara</a:t>
            </a:r>
            <a:r>
              <a:rPr lang="en-US" sz="1350" spc="109"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besaran</a:t>
            </a:r>
            <a:r>
              <a:rPr lang="en-US" sz="1350" spc="105"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LS</a:t>
            </a:r>
            <a:r>
              <a:rPr lang="en-US" sz="1350" spc="105"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dari</a:t>
            </a:r>
            <a:r>
              <a:rPr lang="en-US" sz="1350" spc="9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belanja</a:t>
            </a:r>
            <a:r>
              <a:rPr lang="en-US" sz="1350" spc="109"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operasi</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a:t>
            </a:r>
            <a:r>
              <a:rPr lang="en-US" sz="1350" spc="75"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belanja</a:t>
            </a:r>
            <a:r>
              <a:rPr lang="en-US" sz="1350" spc="109"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modal,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belanja</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tak</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terduga</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 dan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belanja</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 transfer.</a:t>
            </a:r>
            <a:endParaRPr lang="en-ID" sz="1350" dirty="0">
              <a:latin typeface="Calibri" panose="020F0502020204030204" pitchFamily="34" charset="0"/>
              <a:ea typeface="Calibri" panose="020F0502020204030204" pitchFamily="34" charset="0"/>
              <a:cs typeface="Times New Roman" panose="02020603050405020304" pitchFamily="18" charset="0"/>
            </a:endParaRPr>
          </a:p>
          <a:p>
            <a:pPr marL="659765" marR="26670" indent="-325120" algn="just">
              <a:lnSpc>
                <a:spcPct val="130000"/>
              </a:lnSpc>
              <a:spcBef>
                <a:spcPts val="0"/>
              </a:spcBef>
              <a:spcAft>
                <a:spcPts val="450"/>
              </a:spcAft>
              <a:buFont typeface="+mj-lt"/>
              <a:buAutoNum type="alphaLcPeriod"/>
            </a:pP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Menentukan</a:t>
            </a:r>
            <a:r>
              <a:rPr lang="en-US" sz="1350" spc="161"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keseluruhan</a:t>
            </a:r>
            <a:r>
              <a:rPr lang="en-US" sz="1350" spc="161"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rencana</a:t>
            </a:r>
            <a:r>
              <a:rPr lang="en-US" sz="1350" spc="161"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belanja</a:t>
            </a:r>
            <a:r>
              <a:rPr lang="en-US" sz="1350" spc="161"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yang</a:t>
            </a:r>
            <a:r>
              <a:rPr lang="en-US" sz="1350" spc="161"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akan</a:t>
            </a:r>
            <a:r>
              <a:rPr lang="en-US" sz="1350" spc="161"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menggunakan</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 UP,</a:t>
            </a:r>
            <a:r>
              <a:rPr lang="en-US" sz="1350" spc="4"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dengan</a:t>
            </a:r>
            <a:r>
              <a:rPr lang="en-US" sz="1350" spc="19"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cara</a:t>
            </a:r>
            <a:r>
              <a:rPr lang="en-US" sz="1350" spc="19"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spc="8" dirty="0" err="1">
                <a:latin typeface="Bookman Old Style" panose="02050604050505020204" pitchFamily="18" charset="0"/>
                <a:ea typeface="Bookman Old Style" panose="02050604050505020204" pitchFamily="18" charset="0"/>
                <a:cs typeface="Bookman Old Style" panose="02050604050505020204" pitchFamily="18" charset="0"/>
              </a:rPr>
              <a:t>m</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elaku</a:t>
            </a:r>
            <a:r>
              <a:rPr lang="en-US" sz="1350" spc="4" dirty="0" err="1">
                <a:latin typeface="Bookman Old Style" panose="02050604050505020204" pitchFamily="18" charset="0"/>
                <a:ea typeface="Bookman Old Style" panose="02050604050505020204" pitchFamily="18" charset="0"/>
                <a:cs typeface="Bookman Old Style" panose="02050604050505020204" pitchFamily="18" charset="0"/>
              </a:rPr>
              <a:t>k</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an</a:t>
            </a:r>
            <a:r>
              <a:rPr lang="en-US" sz="1350" spc="11"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pengurangan</a:t>
            </a:r>
            <a:r>
              <a:rPr lang="en-US" sz="1350" spc="19"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total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belanja</a:t>
            </a:r>
            <a:r>
              <a:rPr lang="en-US" sz="1350" spc="19"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b</a:t>
            </a:r>
            <a:r>
              <a:rPr lang="en-US" sz="1350" spc="8" dirty="0" err="1">
                <a:latin typeface="Bookman Old Style" panose="02050604050505020204" pitchFamily="18" charset="0"/>
                <a:ea typeface="Bookman Old Style" panose="02050604050505020204" pitchFamily="18" charset="0"/>
                <a:cs typeface="Bookman Old Style" panose="02050604050505020204" pitchFamily="18" charset="0"/>
              </a:rPr>
              <a:t>e</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rdasarkan</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 DPA SKPD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dengan</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jumlah</a:t>
            </a:r>
            <a:r>
              <a:rPr lang="en-US" sz="1350" spc="-3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besaran</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belanja</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 LS yang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sudah</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dihitung</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a:t>
            </a:r>
            <a:endParaRPr lang="en-ID" sz="1350" dirty="0">
              <a:latin typeface="Calibri" panose="020F0502020204030204" pitchFamily="34" charset="0"/>
              <a:ea typeface="Calibri" panose="020F0502020204030204" pitchFamily="34" charset="0"/>
              <a:cs typeface="Times New Roman" panose="02020603050405020304" pitchFamily="18" charset="0"/>
            </a:endParaRPr>
          </a:p>
          <a:p>
            <a:pPr marL="659765" marR="27305" indent="-325120" algn="just">
              <a:lnSpc>
                <a:spcPct val="130000"/>
              </a:lnSpc>
              <a:spcBef>
                <a:spcPts val="0"/>
              </a:spcBef>
              <a:spcAft>
                <a:spcPts val="450"/>
              </a:spcAft>
              <a:buFont typeface="+mj-lt"/>
              <a:buAutoNum type="alphaLcPeriod"/>
            </a:pP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Melakukan</a:t>
            </a:r>
            <a:r>
              <a:rPr lang="en-US" sz="1350" spc="6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proyeksi</a:t>
            </a:r>
            <a:r>
              <a:rPr lang="en-US" sz="1350" spc="64"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frekuensi</a:t>
            </a:r>
            <a:r>
              <a:rPr lang="en-US" sz="1350" spc="64"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berapa</a:t>
            </a:r>
            <a:r>
              <a:rPr lang="en-US" sz="1350" spc="6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kali</a:t>
            </a:r>
            <a:r>
              <a:rPr lang="en-US" sz="1350" spc="49"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bendahara</a:t>
            </a:r>
            <a:r>
              <a:rPr lang="en-US" sz="1350" spc="6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melakukan</a:t>
            </a:r>
            <a:r>
              <a:rPr lang="en-US" sz="1350" spc="6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LPJ UP</a:t>
            </a:r>
            <a:r>
              <a:rPr lang="en-US" sz="1350" spc="3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dalam</a:t>
            </a:r>
            <a:r>
              <a:rPr lang="en-US" sz="1350" spc="45"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setahun</a:t>
            </a:r>
            <a:r>
              <a:rPr lang="en-US" sz="1350" spc="41"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berdasarkan</a:t>
            </a:r>
            <a:r>
              <a:rPr lang="en-US" sz="1350" spc="41"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justifikasi</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 dan/</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atau</a:t>
            </a:r>
            <a:r>
              <a:rPr lang="en-US" sz="1350" spc="41"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pengalaman</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tahun-tahun</a:t>
            </a:r>
            <a:r>
              <a:rPr lang="en-US" sz="1350" spc="-4"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sebelumnya</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a:t>
            </a:r>
            <a:endParaRPr lang="en-US" sz="1350" dirty="0">
              <a:latin typeface="Bookman Old Style" panose="02050604050505020204" pitchFamily="18" charset="0"/>
              <a:ea typeface="Bookman Old Style" panose="02050604050505020204" pitchFamily="18" charset="0"/>
              <a:cs typeface="Bookman Old Style" panose="02050604050505020204" pitchFamily="18" charset="0"/>
            </a:endParaRPr>
          </a:p>
          <a:p>
            <a:pPr marL="659765" marR="27305" indent="-325120" algn="just">
              <a:lnSpc>
                <a:spcPct val="130000"/>
              </a:lnSpc>
              <a:spcBef>
                <a:spcPts val="0"/>
              </a:spcBef>
              <a:spcAft>
                <a:spcPts val="450"/>
              </a:spcAft>
              <a:buFont typeface="+mj-lt"/>
              <a:buAutoNum type="alphaLcPeriod"/>
            </a:pP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Menentukan</a:t>
            </a:r>
            <a:r>
              <a:rPr lang="en-US" sz="1350" spc="-11"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besaran</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 UP</a:t>
            </a:r>
            <a:r>
              <a:rPr lang="en-US" sz="1350" spc="-11"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dengan</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rumus</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a:t>
            </a:r>
            <a:endParaRPr lang="en-ID" sz="1350" dirty="0">
              <a:latin typeface="Calibri" panose="020F0502020204030204" pitchFamily="34" charset="0"/>
              <a:ea typeface="Calibri" panose="020F0502020204030204" pitchFamily="34" charset="0"/>
              <a:cs typeface="Times New Roman" panose="02020603050405020304" pitchFamily="18" charset="0"/>
            </a:endParaRPr>
          </a:p>
          <a:p>
            <a:pPr marL="52705" indent="0">
              <a:lnSpc>
                <a:spcPct val="115000"/>
              </a:lnSpc>
              <a:spcBef>
                <a:spcPts val="25"/>
              </a:spcBef>
              <a:spcAft>
                <a:spcPts val="750"/>
              </a:spcAft>
              <a:buNone/>
            </a:pPr>
            <a:r>
              <a:rPr lang="en-ID" sz="1350" dirty="0">
                <a:latin typeface="Calibri" panose="020F0502020204030204" pitchFamily="34" charset="0"/>
                <a:ea typeface="Calibri" panose="020F0502020204030204" pitchFamily="34" charset="0"/>
                <a:cs typeface="Times New Roman" panose="02020603050405020304" pitchFamily="18" charset="0"/>
              </a:rPr>
              <a:t>      </a:t>
            </a:r>
            <a:endParaRPr lang="en-ID" sz="1350"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1"/>
          <p:cNvSpPr>
            <a:spLocks noChangeArrowheads="1"/>
          </p:cNvSpPr>
          <p:nvPr/>
        </p:nvSpPr>
        <p:spPr bwMode="auto">
          <a:xfrm>
            <a:off x="1278731" y="4929997"/>
            <a:ext cx="7661162"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spAutoFit/>
          </a:bodyPr>
          <a:lstStyle/>
          <a:p>
            <a:pPr defTabSz="685800" eaLnBrk="0" fontAlgn="base" hangingPunct="0">
              <a:spcBef>
                <a:spcPct val="0"/>
              </a:spcBef>
              <a:spcAft>
                <a:spcPct val="0"/>
              </a:spcAft>
            </a:pPr>
            <a:r>
              <a:rPr lang="en-US" altLang="en-US" sz="1350" dirty="0">
                <a:latin typeface="Calibri" panose="020F0502020204030204" pitchFamily="34" charset="0"/>
                <a:cs typeface="Calibri" panose="020F0502020204030204" pitchFamily="34" charset="0"/>
              </a:rPr>
              <a:t>  </a:t>
            </a:r>
            <a:r>
              <a:rPr lang="en-US" altLang="en-US" sz="1350" dirty="0" err="1">
                <a:latin typeface="Bookman Old Style" panose="02050604050505020204" pitchFamily="18" charset="0"/>
                <a:cs typeface="Calibri" panose="020F0502020204030204" pitchFamily="34" charset="0"/>
              </a:rPr>
              <a:t>Besaran</a:t>
            </a:r>
            <a:r>
              <a:rPr lang="en-US" altLang="en-US" sz="1350" dirty="0">
                <a:latin typeface="Bookman Old Style" panose="02050604050505020204" pitchFamily="18" charset="0"/>
                <a:cs typeface="Calibri" panose="020F0502020204030204" pitchFamily="34" charset="0"/>
              </a:rPr>
              <a:t> UP = </a:t>
            </a:r>
            <a:r>
              <a:rPr lang="en-US" altLang="en-US" sz="1350" u="sng" dirty="0" err="1">
                <a:latin typeface="Cambria Math" panose="02040503050406030204" pitchFamily="18" charset="0"/>
                <a:cs typeface="Calibri" panose="020F0502020204030204" pitchFamily="34" charset="0"/>
              </a:rPr>
              <a:t>Rencana</a:t>
            </a:r>
            <a:r>
              <a:rPr lang="en-US" altLang="en-US" sz="1350" u="sng" dirty="0">
                <a:latin typeface="Cambria Math" panose="02040503050406030204" pitchFamily="18" charset="0"/>
                <a:cs typeface="Calibri" panose="020F0502020204030204" pitchFamily="34" charset="0"/>
              </a:rPr>
              <a:t> </a:t>
            </a:r>
            <a:r>
              <a:rPr lang="en-US" altLang="en-US" sz="1350" u="sng" dirty="0" err="1">
                <a:latin typeface="Cambria Math" panose="02040503050406030204" pitchFamily="18" charset="0"/>
                <a:cs typeface="Calibri" panose="020F0502020204030204" pitchFamily="34" charset="0"/>
              </a:rPr>
              <a:t>pembayaran</a:t>
            </a:r>
            <a:r>
              <a:rPr lang="en-US" altLang="en-US" sz="1350" u="sng" dirty="0">
                <a:latin typeface="Cambria Math" panose="02040503050406030204" pitchFamily="18" charset="0"/>
                <a:cs typeface="Calibri" panose="020F0502020204030204" pitchFamily="34" charset="0"/>
              </a:rPr>
              <a:t> </a:t>
            </a:r>
            <a:r>
              <a:rPr lang="en-US" altLang="en-US" sz="1350" u="sng" dirty="0" err="1">
                <a:latin typeface="Cambria Math" panose="02040503050406030204" pitchFamily="18" charset="0"/>
                <a:cs typeface="Calibri" panose="020F0502020204030204" pitchFamily="34" charset="0"/>
              </a:rPr>
              <a:t>belanja</a:t>
            </a:r>
            <a:r>
              <a:rPr lang="en-US" altLang="en-US" sz="1350" u="sng" dirty="0">
                <a:latin typeface="Cambria Math" panose="02040503050406030204" pitchFamily="18" charset="0"/>
                <a:cs typeface="Calibri" panose="020F0502020204030204" pitchFamily="34" charset="0"/>
              </a:rPr>
              <a:t> </a:t>
            </a:r>
            <a:r>
              <a:rPr lang="en-US" altLang="en-US" sz="1350" u="sng" dirty="0" err="1">
                <a:latin typeface="Cambria Math" panose="02040503050406030204" pitchFamily="18" charset="0"/>
                <a:cs typeface="Calibri" panose="020F0502020204030204" pitchFamily="34" charset="0"/>
              </a:rPr>
              <a:t>menggunakan</a:t>
            </a:r>
            <a:r>
              <a:rPr lang="en-US" altLang="en-US" sz="1350" u="sng" dirty="0">
                <a:latin typeface="Cambria Math" panose="02040503050406030204" pitchFamily="18" charset="0"/>
                <a:cs typeface="Calibri" panose="020F0502020204030204" pitchFamily="34" charset="0"/>
              </a:rPr>
              <a:t> uang </a:t>
            </a:r>
            <a:r>
              <a:rPr lang="en-US" altLang="en-US" sz="1350" u="sng" dirty="0" err="1">
                <a:latin typeface="Cambria Math" panose="02040503050406030204" pitchFamily="18" charset="0"/>
                <a:cs typeface="Calibri" panose="020F0502020204030204" pitchFamily="34" charset="0"/>
              </a:rPr>
              <a:t>persediaan</a:t>
            </a:r>
            <a:endParaRPr lang="en-US" altLang="en-US" sz="1350" u="sng" dirty="0"/>
          </a:p>
          <a:p>
            <a:pPr defTabSz="685800" eaLnBrk="0" fontAlgn="base" hangingPunct="0">
              <a:spcBef>
                <a:spcPct val="0"/>
              </a:spcBef>
              <a:spcAft>
                <a:spcPct val="0"/>
              </a:spcAft>
            </a:pPr>
            <a:r>
              <a:rPr lang="en-US" altLang="en-US" sz="1350" dirty="0">
                <a:latin typeface="Cambria Math" panose="02040503050406030204" pitchFamily="18" charset="0"/>
                <a:cs typeface="Calibri" panose="020F0502020204030204" pitchFamily="34" charset="0"/>
              </a:rPr>
              <a:t>                                          </a:t>
            </a:r>
            <a:r>
              <a:rPr lang="en-US" altLang="en-US" sz="1350" dirty="0" err="1">
                <a:latin typeface="Cambria Math" panose="02040503050406030204" pitchFamily="18" charset="0"/>
                <a:cs typeface="Calibri" panose="020F0502020204030204" pitchFamily="34" charset="0"/>
              </a:rPr>
              <a:t>Proyeksi</a:t>
            </a:r>
            <a:r>
              <a:rPr lang="en-US" altLang="en-US" sz="1350" dirty="0">
                <a:latin typeface="Cambria Math" panose="02040503050406030204" pitchFamily="18" charset="0"/>
                <a:cs typeface="Calibri" panose="020F0502020204030204" pitchFamily="34" charset="0"/>
              </a:rPr>
              <a:t> </a:t>
            </a:r>
            <a:r>
              <a:rPr lang="en-US" altLang="en-US" sz="1350" dirty="0" err="1">
                <a:latin typeface="Cambria Math" panose="02040503050406030204" pitchFamily="18" charset="0"/>
                <a:cs typeface="Calibri" panose="020F0502020204030204" pitchFamily="34" charset="0"/>
              </a:rPr>
              <a:t>Frekwensi</a:t>
            </a:r>
            <a:r>
              <a:rPr lang="en-US" altLang="en-US" sz="1350" dirty="0">
                <a:latin typeface="Cambria Math" panose="02040503050406030204" pitchFamily="18" charset="0"/>
                <a:cs typeface="Calibri" panose="020F0502020204030204" pitchFamily="34" charset="0"/>
              </a:rPr>
              <a:t> </a:t>
            </a:r>
            <a:r>
              <a:rPr lang="en-US" altLang="en-US" sz="1350" dirty="0" err="1">
                <a:latin typeface="Cambria Math" panose="02040503050406030204" pitchFamily="18" charset="0"/>
                <a:cs typeface="Calibri" panose="020F0502020204030204" pitchFamily="34" charset="0"/>
              </a:rPr>
              <a:t>pengajuan</a:t>
            </a:r>
            <a:r>
              <a:rPr lang="en-US" altLang="en-US" sz="1350" dirty="0">
                <a:latin typeface="Cambria Math" panose="02040503050406030204" pitchFamily="18" charset="0"/>
                <a:cs typeface="Calibri" panose="020F0502020204030204" pitchFamily="34" charset="0"/>
              </a:rPr>
              <a:t> LPJ UP </a:t>
            </a:r>
            <a:r>
              <a:rPr lang="en-US" altLang="en-US" sz="1350" dirty="0" err="1">
                <a:latin typeface="Cambria Math" panose="02040503050406030204" pitchFamily="18" charset="0"/>
                <a:cs typeface="Calibri" panose="020F0502020204030204" pitchFamily="34" charset="0"/>
              </a:rPr>
              <a:t>dalam</a:t>
            </a:r>
            <a:r>
              <a:rPr lang="en-US" altLang="en-US" sz="1350" dirty="0">
                <a:latin typeface="Cambria Math" panose="02040503050406030204" pitchFamily="18" charset="0"/>
                <a:cs typeface="Calibri" panose="020F0502020204030204" pitchFamily="34" charset="0"/>
              </a:rPr>
              <a:t> </a:t>
            </a:r>
            <a:r>
              <a:rPr lang="en-US" altLang="en-US" sz="1350" dirty="0" err="1">
                <a:latin typeface="Cambria Math" panose="02040503050406030204" pitchFamily="18" charset="0"/>
                <a:cs typeface="Calibri" panose="020F0502020204030204" pitchFamily="34" charset="0"/>
              </a:rPr>
              <a:t>setahun</a:t>
            </a:r>
            <a:endParaRPr lang="en-US" altLang="en-US" sz="1350" dirty="0">
              <a:latin typeface="Arial" panose="020B0604020202020204" pitchFamily="34" charset="0"/>
            </a:endParaRPr>
          </a:p>
        </p:txBody>
      </p:sp>
    </p:spTree>
  </p:cSld>
  <p:clrMapOvr>
    <a:masterClrMapping/>
  </p:clrMapOvr>
  <p:transition/>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00050" y="1118507"/>
            <a:ext cx="8115300" cy="4371465"/>
          </a:xfrm>
        </p:spPr>
        <p:txBody>
          <a:bodyPr>
            <a:normAutofit/>
          </a:bodyPr>
          <a:lstStyle/>
          <a:p>
            <a:pPr marL="224790" marR="29845" indent="0">
              <a:lnSpc>
                <a:spcPct val="149000"/>
              </a:lnSpc>
              <a:spcBef>
                <a:spcPts val="100"/>
              </a:spcBef>
              <a:spcAft>
                <a:spcPts val="750"/>
              </a:spcAft>
              <a:buNone/>
            </a:pPr>
            <a:r>
              <a:rPr lang="en-US" sz="1500" i="1" dirty="0" err="1">
                <a:latin typeface="Bookman Old Style" panose="02050604050505020204" pitchFamily="18" charset="0"/>
                <a:ea typeface="Bookman Old Style" panose="02050604050505020204" pitchFamily="18" charset="0"/>
                <a:cs typeface="Bookman Old Style" panose="02050604050505020204" pitchFamily="18" charset="0"/>
              </a:rPr>
              <a:t>A</a:t>
            </a:r>
            <a:r>
              <a:rPr lang="en-US" sz="1500" i="1" spc="8" dirty="0" err="1">
                <a:latin typeface="Bookman Old Style" panose="02050604050505020204" pitchFamily="18" charset="0"/>
                <a:ea typeface="Bookman Old Style" panose="02050604050505020204" pitchFamily="18" charset="0"/>
                <a:cs typeface="Bookman Old Style" panose="02050604050505020204" pitchFamily="18" charset="0"/>
              </a:rPr>
              <a:t>l</a:t>
            </a:r>
            <a:r>
              <a:rPr lang="en-US" sz="1500" i="1" spc="-19" dirty="0" err="1">
                <a:latin typeface="Bookman Old Style" panose="02050604050505020204" pitchFamily="18" charset="0"/>
                <a:ea typeface="Bookman Old Style" panose="02050604050505020204" pitchFamily="18" charset="0"/>
                <a:cs typeface="Bookman Old Style" panose="02050604050505020204" pitchFamily="18" charset="0"/>
              </a:rPr>
              <a:t>t</a:t>
            </a:r>
            <a:r>
              <a:rPr lang="en-US" sz="1500" i="1" dirty="0" err="1">
                <a:latin typeface="Bookman Old Style" panose="02050604050505020204" pitchFamily="18" charset="0"/>
                <a:ea typeface="Bookman Old Style" panose="02050604050505020204" pitchFamily="18" charset="0"/>
                <a:cs typeface="Bookman Old Style" panose="02050604050505020204" pitchFamily="18" charset="0"/>
              </a:rPr>
              <a:t>er</a:t>
            </a:r>
            <a:r>
              <a:rPr lang="en-US" sz="1500" i="1" spc="8" dirty="0" err="1">
                <a:latin typeface="Bookman Old Style" panose="02050604050505020204" pitchFamily="18" charset="0"/>
                <a:ea typeface="Bookman Old Style" panose="02050604050505020204" pitchFamily="18" charset="0"/>
                <a:cs typeface="Bookman Old Style" panose="02050604050505020204" pitchFamily="18" charset="0"/>
              </a:rPr>
              <a:t>n</a:t>
            </a:r>
            <a:r>
              <a:rPr lang="en-US" sz="1500" i="1" dirty="0" err="1">
                <a:latin typeface="Bookman Old Style" panose="02050604050505020204" pitchFamily="18" charset="0"/>
                <a:ea typeface="Bookman Old Style" panose="02050604050505020204" pitchFamily="18" charset="0"/>
                <a:cs typeface="Bookman Old Style" panose="02050604050505020204" pitchFamily="18" charset="0"/>
              </a:rPr>
              <a:t>a</a:t>
            </a:r>
            <a:r>
              <a:rPr lang="en-US" sz="1500" i="1" spc="-8" dirty="0" err="1">
                <a:latin typeface="Bookman Old Style" panose="02050604050505020204" pitchFamily="18" charset="0"/>
                <a:ea typeface="Bookman Old Style" panose="02050604050505020204" pitchFamily="18" charset="0"/>
                <a:cs typeface="Bookman Old Style" panose="02050604050505020204" pitchFamily="18" charset="0"/>
              </a:rPr>
              <a:t>ti</a:t>
            </a:r>
            <a:r>
              <a:rPr lang="en-US" sz="1500" i="1" dirty="0" err="1">
                <a:latin typeface="Bookman Old Style" panose="02050604050505020204" pitchFamily="18" charset="0"/>
                <a:ea typeface="Bookman Old Style" panose="02050604050505020204" pitchFamily="18" charset="0"/>
                <a:cs typeface="Bookman Old Style" panose="02050604050505020204" pitchFamily="18" charset="0"/>
              </a:rPr>
              <a:t>f</a:t>
            </a:r>
            <a:r>
              <a:rPr lang="en-US" sz="1500" i="1"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500" i="1" spc="109"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500" i="1" dirty="0">
                <a:latin typeface="Bookman Old Style" panose="02050604050505020204" pitchFamily="18" charset="0"/>
                <a:ea typeface="Bookman Old Style" panose="02050604050505020204" pitchFamily="18" charset="0"/>
                <a:cs typeface="Bookman Old Style" panose="02050604050505020204" pitchFamily="18" charset="0"/>
              </a:rPr>
              <a:t>2: </a:t>
            </a:r>
            <a:r>
              <a:rPr lang="en-US" sz="1500" i="1" spc="116"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500" i="1" spc="8" dirty="0">
                <a:latin typeface="Bookman Old Style" panose="02050604050505020204" pitchFamily="18" charset="0"/>
                <a:ea typeface="Bookman Old Style" panose="02050604050505020204" pitchFamily="18" charset="0"/>
                <a:cs typeface="Bookman Old Style" panose="02050604050505020204" pitchFamily="18" charset="0"/>
              </a:rPr>
              <a:t>B</a:t>
            </a:r>
            <a:r>
              <a:rPr lang="en-US" sz="1500" i="1" dirty="0">
                <a:latin typeface="Bookman Old Style" panose="02050604050505020204" pitchFamily="18" charset="0"/>
                <a:ea typeface="Bookman Old Style" panose="02050604050505020204" pitchFamily="18" charset="0"/>
                <a:cs typeface="Bookman Old Style" panose="02050604050505020204" pitchFamily="18" charset="0"/>
              </a:rPr>
              <a:t>at</a:t>
            </a:r>
            <a:r>
              <a:rPr lang="en-US" sz="1500" i="1" spc="-8" dirty="0">
                <a:latin typeface="Bookman Old Style" panose="02050604050505020204" pitchFamily="18" charset="0"/>
                <a:ea typeface="Bookman Old Style" panose="02050604050505020204" pitchFamily="18" charset="0"/>
                <a:cs typeface="Bookman Old Style" panose="02050604050505020204" pitchFamily="18" charset="0"/>
              </a:rPr>
              <a:t>a</a:t>
            </a:r>
            <a:r>
              <a:rPr lang="en-US" sz="1500" i="1" dirty="0">
                <a:latin typeface="Bookman Old Style" panose="02050604050505020204" pitchFamily="18" charset="0"/>
                <a:ea typeface="Bookman Old Style" panose="02050604050505020204" pitchFamily="18" charset="0"/>
                <a:cs typeface="Bookman Old Style" panose="02050604050505020204" pitchFamily="18" charset="0"/>
              </a:rPr>
              <a:t>s </a:t>
            </a:r>
            <a:r>
              <a:rPr lang="en-US" sz="1500" i="1" spc="135"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500" i="1" spc="8" dirty="0" err="1">
                <a:latin typeface="Bookman Old Style" panose="02050604050505020204" pitchFamily="18" charset="0"/>
                <a:ea typeface="Bookman Old Style" panose="02050604050505020204" pitchFamily="18" charset="0"/>
                <a:cs typeface="Bookman Old Style" panose="02050604050505020204" pitchFamily="18" charset="0"/>
              </a:rPr>
              <a:t>m</a:t>
            </a:r>
            <a:r>
              <a:rPr lang="en-US" sz="1500" i="1" spc="-19" dirty="0" err="1">
                <a:latin typeface="Bookman Old Style" panose="02050604050505020204" pitchFamily="18" charset="0"/>
                <a:ea typeface="Bookman Old Style" panose="02050604050505020204" pitchFamily="18" charset="0"/>
                <a:cs typeface="Bookman Old Style" panose="02050604050505020204" pitchFamily="18" charset="0"/>
              </a:rPr>
              <a:t>a</a:t>
            </a:r>
            <a:r>
              <a:rPr lang="en-US" sz="1500" i="1" dirty="0" err="1">
                <a:latin typeface="Bookman Old Style" panose="02050604050505020204" pitchFamily="18" charset="0"/>
                <a:ea typeface="Bookman Old Style" panose="02050604050505020204" pitchFamily="18" charset="0"/>
                <a:cs typeface="Bookman Old Style" panose="02050604050505020204" pitchFamily="18" charset="0"/>
              </a:rPr>
              <a:t>k</a:t>
            </a:r>
            <a:r>
              <a:rPr lang="en-US" sz="1500" i="1" spc="8" dirty="0" err="1">
                <a:latin typeface="Bookman Old Style" panose="02050604050505020204" pitchFamily="18" charset="0"/>
                <a:ea typeface="Bookman Old Style" panose="02050604050505020204" pitchFamily="18" charset="0"/>
                <a:cs typeface="Bookman Old Style" panose="02050604050505020204" pitchFamily="18" charset="0"/>
              </a:rPr>
              <a:t>s</a:t>
            </a:r>
            <a:r>
              <a:rPr lang="en-US" sz="1500" i="1" spc="-8" dirty="0" err="1">
                <a:latin typeface="Bookman Old Style" panose="02050604050505020204" pitchFamily="18" charset="0"/>
                <a:ea typeface="Bookman Old Style" panose="02050604050505020204" pitchFamily="18" charset="0"/>
                <a:cs typeface="Bookman Old Style" panose="02050604050505020204" pitchFamily="18" charset="0"/>
              </a:rPr>
              <a:t>i</a:t>
            </a:r>
            <a:r>
              <a:rPr lang="en-US" sz="1500" i="1" spc="8" dirty="0" err="1">
                <a:latin typeface="Bookman Old Style" panose="02050604050505020204" pitchFamily="18" charset="0"/>
                <a:ea typeface="Bookman Old Style" panose="02050604050505020204" pitchFamily="18" charset="0"/>
                <a:cs typeface="Bookman Old Style" panose="02050604050505020204" pitchFamily="18" charset="0"/>
              </a:rPr>
              <a:t>m</a:t>
            </a:r>
            <a:r>
              <a:rPr lang="en-US" sz="1500" i="1" spc="-8" dirty="0" err="1">
                <a:latin typeface="Bookman Old Style" panose="02050604050505020204" pitchFamily="18" charset="0"/>
                <a:ea typeface="Bookman Old Style" panose="02050604050505020204" pitchFamily="18" charset="0"/>
                <a:cs typeface="Bookman Old Style" panose="02050604050505020204" pitchFamily="18" charset="0"/>
              </a:rPr>
              <a:t>a</a:t>
            </a:r>
            <a:r>
              <a:rPr lang="en-US" sz="1500" i="1" dirty="0" err="1">
                <a:latin typeface="Bookman Old Style" panose="02050604050505020204" pitchFamily="18" charset="0"/>
                <a:ea typeface="Bookman Old Style" panose="02050604050505020204" pitchFamily="18" charset="0"/>
                <a:cs typeface="Bookman Old Style" panose="02050604050505020204" pitchFamily="18" charset="0"/>
              </a:rPr>
              <a:t>l</a:t>
            </a:r>
            <a:r>
              <a:rPr lang="en-US" sz="1500" i="1"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500" i="1" spc="101"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500" i="1" spc="8" dirty="0" err="1">
                <a:latin typeface="Bookman Old Style" panose="02050604050505020204" pitchFamily="18" charset="0"/>
                <a:ea typeface="Bookman Old Style" panose="02050604050505020204" pitchFamily="18" charset="0"/>
                <a:cs typeface="Bookman Old Style" panose="02050604050505020204" pitchFamily="18" charset="0"/>
              </a:rPr>
              <a:t>n</a:t>
            </a:r>
            <a:r>
              <a:rPr lang="en-US" sz="1500" i="1" spc="-8" dirty="0" err="1">
                <a:latin typeface="Bookman Old Style" panose="02050604050505020204" pitchFamily="18" charset="0"/>
                <a:ea typeface="Bookman Old Style" panose="02050604050505020204" pitchFamily="18" charset="0"/>
                <a:cs typeface="Bookman Old Style" panose="02050604050505020204" pitchFamily="18" charset="0"/>
              </a:rPr>
              <a:t>i</a:t>
            </a:r>
            <a:r>
              <a:rPr lang="en-US" sz="1500" i="1" spc="8" dirty="0" err="1">
                <a:latin typeface="Bookman Old Style" panose="02050604050505020204" pitchFamily="18" charset="0"/>
                <a:ea typeface="Bookman Old Style" panose="02050604050505020204" pitchFamily="18" charset="0"/>
                <a:cs typeface="Bookman Old Style" panose="02050604050505020204" pitchFamily="18" charset="0"/>
              </a:rPr>
              <a:t>l</a:t>
            </a:r>
            <a:r>
              <a:rPr lang="en-US" sz="1500" i="1" spc="-8" dirty="0" err="1">
                <a:latin typeface="Bookman Old Style" panose="02050604050505020204" pitchFamily="18" charset="0"/>
                <a:ea typeface="Bookman Old Style" panose="02050604050505020204" pitchFamily="18" charset="0"/>
                <a:cs typeface="Bookman Old Style" panose="02050604050505020204" pitchFamily="18" charset="0"/>
              </a:rPr>
              <a:t>a</a:t>
            </a:r>
            <a:r>
              <a:rPr lang="en-US" sz="1500" i="1" dirty="0" err="1">
                <a:latin typeface="Bookman Old Style" panose="02050604050505020204" pitchFamily="18" charset="0"/>
                <a:ea typeface="Bookman Old Style" panose="02050604050505020204" pitchFamily="18" charset="0"/>
                <a:cs typeface="Bookman Old Style" panose="02050604050505020204" pitchFamily="18" charset="0"/>
              </a:rPr>
              <a:t>i</a:t>
            </a:r>
            <a:r>
              <a:rPr lang="en-US" sz="1500" i="1"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500" i="1" spc="109"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500" i="1" spc="8" dirty="0">
                <a:latin typeface="Bookman Old Style" panose="02050604050505020204" pitchFamily="18" charset="0"/>
                <a:ea typeface="Bookman Old Style" panose="02050604050505020204" pitchFamily="18" charset="0"/>
                <a:cs typeface="Bookman Old Style" panose="02050604050505020204" pitchFamily="18" charset="0"/>
              </a:rPr>
              <a:t>U</a:t>
            </a:r>
            <a:r>
              <a:rPr lang="en-US" sz="1500" i="1" dirty="0">
                <a:latin typeface="Bookman Old Style" panose="02050604050505020204" pitchFamily="18" charset="0"/>
                <a:ea typeface="Bookman Old Style" panose="02050604050505020204" pitchFamily="18" charset="0"/>
                <a:cs typeface="Bookman Old Style" panose="02050604050505020204" pitchFamily="18" charset="0"/>
              </a:rPr>
              <a:t>P </a:t>
            </a:r>
            <a:r>
              <a:rPr lang="en-US" sz="1500" i="1" spc="124"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500" i="1" dirty="0" err="1">
                <a:latin typeface="Bookman Old Style" panose="02050604050505020204" pitchFamily="18" charset="0"/>
                <a:ea typeface="Bookman Old Style" panose="02050604050505020204" pitchFamily="18" charset="0"/>
                <a:cs typeface="Bookman Old Style" panose="02050604050505020204" pitchFamily="18" charset="0"/>
              </a:rPr>
              <a:t>di</a:t>
            </a:r>
            <a:r>
              <a:rPr lang="en-US" sz="1500" i="1" spc="-8" dirty="0" err="1">
                <a:latin typeface="Bookman Old Style" panose="02050604050505020204" pitchFamily="18" charset="0"/>
                <a:ea typeface="Bookman Old Style" panose="02050604050505020204" pitchFamily="18" charset="0"/>
                <a:cs typeface="Bookman Old Style" panose="02050604050505020204" pitchFamily="18" charset="0"/>
              </a:rPr>
              <a:t>t</a:t>
            </a:r>
            <a:r>
              <a:rPr lang="en-US" sz="1500" i="1" dirty="0" err="1">
                <a:latin typeface="Bookman Old Style" panose="02050604050505020204" pitchFamily="18" charset="0"/>
                <a:ea typeface="Bookman Old Style" panose="02050604050505020204" pitchFamily="18" charset="0"/>
                <a:cs typeface="Bookman Old Style" panose="02050604050505020204" pitchFamily="18" charset="0"/>
              </a:rPr>
              <a:t>e</a:t>
            </a:r>
            <a:r>
              <a:rPr lang="en-US" sz="1500" i="1" spc="8" dirty="0" err="1">
                <a:latin typeface="Bookman Old Style" panose="02050604050505020204" pitchFamily="18" charset="0"/>
                <a:ea typeface="Bookman Old Style" panose="02050604050505020204" pitchFamily="18" charset="0"/>
                <a:cs typeface="Bookman Old Style" panose="02050604050505020204" pitchFamily="18" charset="0"/>
              </a:rPr>
              <a:t>n</a:t>
            </a:r>
            <a:r>
              <a:rPr lang="en-US" sz="1500" i="1" spc="-8" dirty="0" err="1">
                <a:latin typeface="Bookman Old Style" panose="02050604050505020204" pitchFamily="18" charset="0"/>
                <a:ea typeface="Bookman Old Style" panose="02050604050505020204" pitchFamily="18" charset="0"/>
                <a:cs typeface="Bookman Old Style" panose="02050604050505020204" pitchFamily="18" charset="0"/>
              </a:rPr>
              <a:t>t</a:t>
            </a:r>
            <a:r>
              <a:rPr lang="en-US" sz="1500" i="1" dirty="0" err="1">
                <a:latin typeface="Bookman Old Style" panose="02050604050505020204" pitchFamily="18" charset="0"/>
                <a:ea typeface="Bookman Old Style" panose="02050604050505020204" pitchFamily="18" charset="0"/>
                <a:cs typeface="Bookman Old Style" panose="02050604050505020204" pitchFamily="18" charset="0"/>
              </a:rPr>
              <a:t>u</a:t>
            </a:r>
            <a:r>
              <a:rPr lang="en-US" sz="1500" i="1" spc="8" dirty="0" err="1">
                <a:latin typeface="Bookman Old Style" panose="02050604050505020204" pitchFamily="18" charset="0"/>
                <a:ea typeface="Bookman Old Style" panose="02050604050505020204" pitchFamily="18" charset="0"/>
                <a:cs typeface="Bookman Old Style" panose="02050604050505020204" pitchFamily="18" charset="0"/>
              </a:rPr>
              <a:t>k</a:t>
            </a:r>
            <a:r>
              <a:rPr lang="en-US" sz="1500" i="1" spc="-8" dirty="0" err="1">
                <a:latin typeface="Bookman Old Style" panose="02050604050505020204" pitchFamily="18" charset="0"/>
                <a:ea typeface="Bookman Old Style" panose="02050604050505020204" pitchFamily="18" charset="0"/>
                <a:cs typeface="Bookman Old Style" panose="02050604050505020204" pitchFamily="18" charset="0"/>
              </a:rPr>
              <a:t>a</a:t>
            </a:r>
            <a:r>
              <a:rPr lang="en-US" sz="1500" i="1" dirty="0" err="1">
                <a:latin typeface="Bookman Old Style" panose="02050604050505020204" pitchFamily="18" charset="0"/>
                <a:ea typeface="Bookman Old Style" panose="02050604050505020204" pitchFamily="18" charset="0"/>
                <a:cs typeface="Bookman Old Style" panose="02050604050505020204" pitchFamily="18" charset="0"/>
              </a:rPr>
              <a:t>n</a:t>
            </a:r>
            <a:r>
              <a:rPr lang="en-US" sz="1500" i="1"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500" i="1" spc="109"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500" i="1" dirty="0" err="1">
                <a:latin typeface="Bookman Old Style" panose="02050604050505020204" pitchFamily="18" charset="0"/>
                <a:ea typeface="Bookman Old Style" panose="02050604050505020204" pitchFamily="18" charset="0"/>
                <a:cs typeface="Bookman Old Style" panose="02050604050505020204" pitchFamily="18" charset="0"/>
              </a:rPr>
              <a:t>ber</a:t>
            </a:r>
            <a:r>
              <a:rPr lang="en-US" sz="1500" i="1" spc="8" dirty="0" err="1">
                <a:latin typeface="Bookman Old Style" panose="02050604050505020204" pitchFamily="18" charset="0"/>
                <a:ea typeface="Bookman Old Style" panose="02050604050505020204" pitchFamily="18" charset="0"/>
                <a:cs typeface="Bookman Old Style" panose="02050604050505020204" pitchFamily="18" charset="0"/>
              </a:rPr>
              <a:t>d</a:t>
            </a:r>
            <a:r>
              <a:rPr lang="en-US" sz="1500" i="1" dirty="0" err="1">
                <a:latin typeface="Bookman Old Style" panose="02050604050505020204" pitchFamily="18" charset="0"/>
                <a:ea typeface="Bookman Old Style" panose="02050604050505020204" pitchFamily="18" charset="0"/>
                <a:cs typeface="Bookman Old Style" panose="02050604050505020204" pitchFamily="18" charset="0"/>
              </a:rPr>
              <a:t>a</a:t>
            </a:r>
            <a:r>
              <a:rPr lang="en-US" sz="1500" i="1" spc="8" dirty="0" err="1">
                <a:latin typeface="Bookman Old Style" panose="02050604050505020204" pitchFamily="18" charset="0"/>
                <a:ea typeface="Bookman Old Style" panose="02050604050505020204" pitchFamily="18" charset="0"/>
                <a:cs typeface="Bookman Old Style" panose="02050604050505020204" pitchFamily="18" charset="0"/>
              </a:rPr>
              <a:t>s</a:t>
            </a:r>
            <a:r>
              <a:rPr lang="en-US" sz="1500" i="1" spc="-19" dirty="0" err="1">
                <a:latin typeface="Bookman Old Style" panose="02050604050505020204" pitchFamily="18" charset="0"/>
                <a:ea typeface="Bookman Old Style" panose="02050604050505020204" pitchFamily="18" charset="0"/>
                <a:cs typeface="Bookman Old Style" panose="02050604050505020204" pitchFamily="18" charset="0"/>
              </a:rPr>
              <a:t>a</a:t>
            </a:r>
            <a:r>
              <a:rPr lang="en-US" sz="1500" i="1" dirty="0" err="1">
                <a:latin typeface="Bookman Old Style" panose="02050604050505020204" pitchFamily="18" charset="0"/>
                <a:ea typeface="Bookman Old Style" panose="02050604050505020204" pitchFamily="18" charset="0"/>
                <a:cs typeface="Bookman Old Style" panose="02050604050505020204" pitchFamily="18" charset="0"/>
              </a:rPr>
              <a:t>r</a:t>
            </a:r>
            <a:r>
              <a:rPr lang="en-US" sz="1500" i="1" spc="8" dirty="0" err="1">
                <a:latin typeface="Bookman Old Style" panose="02050604050505020204" pitchFamily="18" charset="0"/>
                <a:ea typeface="Bookman Old Style" panose="02050604050505020204" pitchFamily="18" charset="0"/>
                <a:cs typeface="Bookman Old Style" panose="02050604050505020204" pitchFamily="18" charset="0"/>
              </a:rPr>
              <a:t>k</a:t>
            </a:r>
            <a:r>
              <a:rPr lang="en-US" sz="1500" i="1" spc="-8" dirty="0" err="1">
                <a:latin typeface="Bookman Old Style" panose="02050604050505020204" pitchFamily="18" charset="0"/>
                <a:ea typeface="Bookman Old Style" panose="02050604050505020204" pitchFamily="18" charset="0"/>
                <a:cs typeface="Bookman Old Style" panose="02050604050505020204" pitchFamily="18" charset="0"/>
              </a:rPr>
              <a:t>a</a:t>
            </a:r>
            <a:r>
              <a:rPr lang="en-US" sz="1500" i="1" dirty="0" err="1">
                <a:latin typeface="Bookman Old Style" panose="02050604050505020204" pitchFamily="18" charset="0"/>
                <a:ea typeface="Bookman Old Style" panose="02050604050505020204" pitchFamily="18" charset="0"/>
                <a:cs typeface="Bookman Old Style" panose="02050604050505020204" pitchFamily="18" charset="0"/>
              </a:rPr>
              <a:t>n</a:t>
            </a:r>
            <a:r>
              <a:rPr lang="en-US" sz="1500" i="1"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500" i="1" spc="124"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500" i="1" spc="8" dirty="0" err="1">
                <a:latin typeface="Bookman Old Style" panose="02050604050505020204" pitchFamily="18" charset="0"/>
                <a:ea typeface="Bookman Old Style" panose="02050604050505020204" pitchFamily="18" charset="0"/>
                <a:cs typeface="Bookman Old Style" panose="02050604050505020204" pitchFamily="18" charset="0"/>
              </a:rPr>
              <a:t>p</a:t>
            </a:r>
            <a:r>
              <a:rPr lang="en-US" sz="1500" i="1" spc="-8" dirty="0" err="1">
                <a:latin typeface="Bookman Old Style" panose="02050604050505020204" pitchFamily="18" charset="0"/>
                <a:ea typeface="Bookman Old Style" panose="02050604050505020204" pitchFamily="18" charset="0"/>
                <a:cs typeface="Bookman Old Style" panose="02050604050505020204" pitchFamily="18" charset="0"/>
              </a:rPr>
              <a:t>a</a:t>
            </a:r>
            <a:r>
              <a:rPr lang="en-US" sz="1500" i="1" dirty="0" err="1">
                <a:latin typeface="Bookman Old Style" panose="02050604050505020204" pitchFamily="18" charset="0"/>
                <a:ea typeface="Bookman Old Style" panose="02050604050505020204" pitchFamily="18" charset="0"/>
                <a:cs typeface="Bookman Old Style" panose="02050604050505020204" pitchFamily="18" charset="0"/>
              </a:rPr>
              <a:t>gu</a:t>
            </a:r>
            <a:r>
              <a:rPr lang="en-US" sz="1500" i="1"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500" i="1" spc="-8" dirty="0" err="1">
                <a:latin typeface="Bookman Old Style" panose="02050604050505020204" pitchFamily="18" charset="0"/>
                <a:ea typeface="Bookman Old Style" panose="02050604050505020204" pitchFamily="18" charset="0"/>
                <a:cs typeface="Bookman Old Style" panose="02050604050505020204" pitchFamily="18" charset="0"/>
              </a:rPr>
              <a:t>a</a:t>
            </a:r>
            <a:r>
              <a:rPr lang="en-US" sz="1500" i="1" dirty="0" err="1">
                <a:latin typeface="Bookman Old Style" panose="02050604050505020204" pitchFamily="18" charset="0"/>
                <a:ea typeface="Bookman Old Style" panose="02050604050505020204" pitchFamily="18" charset="0"/>
                <a:cs typeface="Bookman Old Style" panose="02050604050505020204" pitchFamily="18" charset="0"/>
              </a:rPr>
              <a:t>ng</a:t>
            </a:r>
            <a:r>
              <a:rPr lang="en-US" sz="1500" i="1" spc="8" dirty="0" err="1">
                <a:latin typeface="Bookman Old Style" panose="02050604050505020204" pitchFamily="18" charset="0"/>
                <a:ea typeface="Bookman Old Style" panose="02050604050505020204" pitchFamily="18" charset="0"/>
                <a:cs typeface="Bookman Old Style" panose="02050604050505020204" pitchFamily="18" charset="0"/>
              </a:rPr>
              <a:t>g</a:t>
            </a:r>
            <a:r>
              <a:rPr lang="en-US" sz="1500" i="1" spc="-8" dirty="0" err="1">
                <a:latin typeface="Bookman Old Style" panose="02050604050505020204" pitchFamily="18" charset="0"/>
                <a:ea typeface="Bookman Old Style" panose="02050604050505020204" pitchFamily="18" charset="0"/>
                <a:cs typeface="Bookman Old Style" panose="02050604050505020204" pitchFamily="18" charset="0"/>
              </a:rPr>
              <a:t>a</a:t>
            </a:r>
            <a:r>
              <a:rPr lang="en-US" sz="1500" i="1" spc="8" dirty="0" err="1">
                <a:latin typeface="Bookman Old Style" panose="02050604050505020204" pitchFamily="18" charset="0"/>
                <a:ea typeface="Bookman Old Style" panose="02050604050505020204" pitchFamily="18" charset="0"/>
                <a:cs typeface="Bookman Old Style" panose="02050604050505020204" pitchFamily="18" charset="0"/>
              </a:rPr>
              <a:t>r</a:t>
            </a:r>
            <a:r>
              <a:rPr lang="en-US" sz="1500" i="1" spc="-8" dirty="0" err="1">
                <a:latin typeface="Bookman Old Style" panose="02050604050505020204" pitchFamily="18" charset="0"/>
                <a:ea typeface="Bookman Old Style" panose="02050604050505020204" pitchFamily="18" charset="0"/>
                <a:cs typeface="Bookman Old Style" panose="02050604050505020204" pitchFamily="18" charset="0"/>
              </a:rPr>
              <a:t>a</a:t>
            </a:r>
            <a:r>
              <a:rPr lang="en-US" sz="1500" i="1" dirty="0" err="1">
                <a:latin typeface="Bookman Old Style" panose="02050604050505020204" pitchFamily="18" charset="0"/>
                <a:ea typeface="Bookman Old Style" panose="02050604050505020204" pitchFamily="18" charset="0"/>
                <a:cs typeface="Bookman Old Style" panose="02050604050505020204" pitchFamily="18" charset="0"/>
              </a:rPr>
              <a:t>n</a:t>
            </a:r>
            <a:r>
              <a:rPr lang="en-US" sz="1500" i="1" spc="-4"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500" i="1" dirty="0">
                <a:latin typeface="Bookman Old Style" panose="02050604050505020204" pitchFamily="18" charset="0"/>
                <a:ea typeface="Bookman Old Style" panose="02050604050505020204" pitchFamily="18" charset="0"/>
                <a:cs typeface="Bookman Old Style" panose="02050604050505020204" pitchFamily="18" charset="0"/>
              </a:rPr>
              <a:t>SKPD</a:t>
            </a:r>
            <a:endParaRPr lang="en-ID" sz="1500" dirty="0">
              <a:latin typeface="Calibri" panose="020F0502020204030204" pitchFamily="34" charset="0"/>
              <a:ea typeface="Calibri" panose="020F0502020204030204" pitchFamily="34" charset="0"/>
              <a:cs typeface="Times New Roman" panose="02020603050405020304" pitchFamily="18" charset="0"/>
            </a:endParaRPr>
          </a:p>
          <a:p>
            <a:pPr marL="397510" marR="26035" indent="0" algn="just">
              <a:lnSpc>
                <a:spcPct val="130000"/>
              </a:lnSpc>
              <a:spcBef>
                <a:spcPts val="0"/>
              </a:spcBef>
              <a:spcAft>
                <a:spcPts val="450"/>
              </a:spcAft>
              <a:buNone/>
            </a:pPr>
            <a:r>
              <a:rPr lang="en-US" sz="1500" dirty="0" err="1">
                <a:latin typeface="Bookman Old Style" panose="02050604050505020204" pitchFamily="18" charset="0"/>
                <a:ea typeface="Bookman Old Style" panose="02050604050505020204" pitchFamily="18" charset="0"/>
                <a:cs typeface="Bookman Old Style" panose="02050604050505020204" pitchFamily="18" charset="0"/>
              </a:rPr>
              <a:t>Menetapkan</a:t>
            </a:r>
            <a:r>
              <a:rPr lang="en-US" sz="1500" spc="-56"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500" dirty="0" err="1">
                <a:latin typeface="Bookman Old Style" panose="02050604050505020204" pitchFamily="18" charset="0"/>
                <a:ea typeface="Bookman Old Style" panose="02050604050505020204" pitchFamily="18" charset="0"/>
                <a:cs typeface="Bookman Old Style" panose="02050604050505020204" pitchFamily="18" charset="0"/>
              </a:rPr>
              <a:t>batas</a:t>
            </a:r>
            <a:r>
              <a:rPr lang="en-US" sz="1500" spc="-53"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500" dirty="0" err="1">
                <a:latin typeface="Bookman Old Style" panose="02050604050505020204" pitchFamily="18" charset="0"/>
                <a:ea typeface="Bookman Old Style" panose="02050604050505020204" pitchFamily="18" charset="0"/>
                <a:cs typeface="Bookman Old Style" panose="02050604050505020204" pitchFamily="18" charset="0"/>
              </a:rPr>
              <a:t>maksimal</a:t>
            </a:r>
            <a:r>
              <a:rPr lang="en-US" sz="1500" spc="-94"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500" dirty="0" err="1">
                <a:latin typeface="Bookman Old Style" panose="02050604050505020204" pitchFamily="18" charset="0"/>
                <a:ea typeface="Bookman Old Style" panose="02050604050505020204" pitchFamily="18" charset="0"/>
                <a:cs typeface="Bookman Old Style" panose="02050604050505020204" pitchFamily="18" charset="0"/>
              </a:rPr>
              <a:t>nilai</a:t>
            </a:r>
            <a:r>
              <a:rPr lang="en-US" sz="1500" spc="-71"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500" dirty="0">
                <a:latin typeface="Bookman Old Style" panose="02050604050505020204" pitchFamily="18" charset="0"/>
                <a:ea typeface="Bookman Old Style" panose="02050604050505020204" pitchFamily="18" charset="0"/>
                <a:cs typeface="Bookman Old Style" panose="02050604050505020204" pitchFamily="18" charset="0"/>
              </a:rPr>
              <a:t>UP</a:t>
            </a:r>
            <a:r>
              <a:rPr lang="en-US" sz="1500" spc="-64"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500" dirty="0" err="1">
                <a:latin typeface="Bookman Old Style" panose="02050604050505020204" pitchFamily="18" charset="0"/>
                <a:ea typeface="Bookman Old Style" panose="02050604050505020204" pitchFamily="18" charset="0"/>
                <a:cs typeface="Bookman Old Style" panose="02050604050505020204" pitchFamily="18" charset="0"/>
              </a:rPr>
              <a:t>berdasarkan</a:t>
            </a:r>
            <a:r>
              <a:rPr lang="en-US" sz="1500" spc="-56"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500" dirty="0" err="1">
                <a:latin typeface="Bookman Old Style" panose="02050604050505020204" pitchFamily="18" charset="0"/>
                <a:ea typeface="Bookman Old Style" panose="02050604050505020204" pitchFamily="18" charset="0"/>
                <a:cs typeface="Bookman Old Style" panose="02050604050505020204" pitchFamily="18" charset="0"/>
              </a:rPr>
              <a:t>pagu</a:t>
            </a:r>
            <a:r>
              <a:rPr lang="en-US" sz="1500" spc="-53"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500" dirty="0" err="1">
                <a:latin typeface="Bookman Old Style" panose="02050604050505020204" pitchFamily="18" charset="0"/>
                <a:ea typeface="Bookman Old Style" panose="02050604050505020204" pitchFamily="18" charset="0"/>
                <a:cs typeface="Bookman Old Style" panose="02050604050505020204" pitchFamily="18" charset="0"/>
              </a:rPr>
              <a:t>anggaran</a:t>
            </a:r>
            <a:r>
              <a:rPr lang="en-US" sz="1500" spc="-56"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500" dirty="0">
                <a:latin typeface="Bookman Old Style" panose="02050604050505020204" pitchFamily="18" charset="0"/>
                <a:ea typeface="Bookman Old Style" panose="02050604050505020204" pitchFamily="18" charset="0"/>
                <a:cs typeface="Bookman Old Style" panose="02050604050505020204" pitchFamily="18" charset="0"/>
              </a:rPr>
              <a:t>yang </a:t>
            </a:r>
            <a:r>
              <a:rPr lang="en-US" sz="1500" dirty="0" err="1">
                <a:latin typeface="Bookman Old Style" panose="02050604050505020204" pitchFamily="18" charset="0"/>
                <a:ea typeface="Bookman Old Style" panose="02050604050505020204" pitchFamily="18" charset="0"/>
                <a:cs typeface="Bookman Old Style" panose="02050604050505020204" pitchFamily="18" charset="0"/>
              </a:rPr>
              <a:t>dimiliki</a:t>
            </a:r>
            <a:r>
              <a:rPr lang="en-US" sz="1500" dirty="0">
                <a:latin typeface="Bookman Old Style" panose="02050604050505020204" pitchFamily="18" charset="0"/>
                <a:ea typeface="Bookman Old Style" panose="02050604050505020204" pitchFamily="18" charset="0"/>
                <a:cs typeface="Bookman Old Style" panose="02050604050505020204" pitchFamily="18" charset="0"/>
              </a:rPr>
              <a:t> SKPD</a:t>
            </a:r>
            <a:r>
              <a:rPr lang="en-US" sz="1500" spc="3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500" dirty="0" err="1">
                <a:latin typeface="Bookman Old Style" panose="02050604050505020204" pitchFamily="18" charset="0"/>
                <a:ea typeface="Bookman Old Style" panose="02050604050505020204" pitchFamily="18" charset="0"/>
                <a:cs typeface="Bookman Old Style" panose="02050604050505020204" pitchFamily="18" charset="0"/>
              </a:rPr>
              <a:t>sebagaimana</a:t>
            </a:r>
            <a:r>
              <a:rPr lang="en-US" sz="1500" spc="3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500" dirty="0" err="1">
                <a:latin typeface="Bookman Old Style" panose="02050604050505020204" pitchFamily="18" charset="0"/>
                <a:ea typeface="Bookman Old Style" panose="02050604050505020204" pitchFamily="18" charset="0"/>
                <a:cs typeface="Bookman Old Style" panose="02050604050505020204" pitchFamily="18" charset="0"/>
              </a:rPr>
              <a:t>digambarkan</a:t>
            </a:r>
            <a:r>
              <a:rPr lang="en-US" sz="1500" spc="3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500" dirty="0" err="1">
                <a:latin typeface="Bookman Old Style" panose="02050604050505020204" pitchFamily="18" charset="0"/>
                <a:ea typeface="Bookman Old Style" panose="02050604050505020204" pitchFamily="18" charset="0"/>
                <a:cs typeface="Bookman Old Style" panose="02050604050505020204" pitchFamily="18" charset="0"/>
              </a:rPr>
              <a:t>dalam</a:t>
            </a:r>
            <a:r>
              <a:rPr lang="en-US" sz="1500" spc="34"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500" dirty="0" err="1">
                <a:latin typeface="Bookman Old Style" panose="02050604050505020204" pitchFamily="18" charset="0"/>
                <a:ea typeface="Bookman Old Style" panose="02050604050505020204" pitchFamily="18" charset="0"/>
                <a:cs typeface="Bookman Old Style" panose="02050604050505020204" pitchFamily="18" charset="0"/>
              </a:rPr>
              <a:t>contoh</a:t>
            </a:r>
            <a:r>
              <a:rPr lang="en-US" sz="1500" spc="3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500" dirty="0">
                <a:latin typeface="Bookman Old Style" panose="02050604050505020204" pitchFamily="18" charset="0"/>
                <a:ea typeface="Bookman Old Style" panose="02050604050505020204" pitchFamily="18" charset="0"/>
                <a:cs typeface="Bookman Old Style" panose="02050604050505020204" pitchFamily="18" charset="0"/>
              </a:rPr>
              <a:t>di</a:t>
            </a:r>
            <a:r>
              <a:rPr lang="en-US" sz="1500" spc="26"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500" dirty="0" err="1">
                <a:latin typeface="Bookman Old Style" panose="02050604050505020204" pitchFamily="18" charset="0"/>
                <a:ea typeface="Bookman Old Style" panose="02050604050505020204" pitchFamily="18" charset="0"/>
                <a:cs typeface="Bookman Old Style" panose="02050604050505020204" pitchFamily="18" charset="0"/>
              </a:rPr>
              <a:t>bawah</a:t>
            </a:r>
            <a:r>
              <a:rPr lang="en-US" sz="1500" spc="34"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500" dirty="0" err="1">
                <a:latin typeface="Bookman Old Style" panose="02050604050505020204" pitchFamily="18" charset="0"/>
                <a:ea typeface="Bookman Old Style" panose="02050604050505020204" pitchFamily="18" charset="0"/>
                <a:cs typeface="Bookman Old Style" panose="02050604050505020204" pitchFamily="18" charset="0"/>
              </a:rPr>
              <a:t>ini</a:t>
            </a:r>
            <a:r>
              <a:rPr lang="en-US" sz="150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500" spc="8" dirty="0">
                <a:latin typeface="Bookman Old Style" panose="02050604050505020204" pitchFamily="18" charset="0"/>
                <a:ea typeface="Bookman Old Style" panose="02050604050505020204" pitchFamily="18" charset="0"/>
                <a:cs typeface="Bookman Old Style" panose="02050604050505020204" pitchFamily="18" charset="0"/>
              </a:rPr>
              <a:t>(</a:t>
            </a:r>
            <a:r>
              <a:rPr lang="en-US" sz="1500" i="1" spc="-19" dirty="0" err="1">
                <a:latin typeface="Bookman Old Style" panose="02050604050505020204" pitchFamily="18" charset="0"/>
                <a:ea typeface="Bookman Old Style" panose="02050604050505020204" pitchFamily="18" charset="0"/>
                <a:cs typeface="Bookman Old Style" panose="02050604050505020204" pitchFamily="18" charset="0"/>
              </a:rPr>
              <a:t>a</a:t>
            </a:r>
            <a:r>
              <a:rPr lang="en-US" sz="1500" i="1" dirty="0" err="1">
                <a:latin typeface="Bookman Old Style" panose="02050604050505020204" pitchFamily="18" charset="0"/>
                <a:ea typeface="Bookman Old Style" panose="02050604050505020204" pitchFamily="18" charset="0"/>
                <a:cs typeface="Bookman Old Style" panose="02050604050505020204" pitchFamily="18" charset="0"/>
              </a:rPr>
              <a:t>ng</a:t>
            </a:r>
            <a:r>
              <a:rPr lang="en-US" sz="1500" i="1" spc="8" dirty="0" err="1">
                <a:latin typeface="Bookman Old Style" panose="02050604050505020204" pitchFamily="18" charset="0"/>
                <a:ea typeface="Bookman Old Style" panose="02050604050505020204" pitchFamily="18" charset="0"/>
                <a:cs typeface="Bookman Old Style" panose="02050604050505020204" pitchFamily="18" charset="0"/>
              </a:rPr>
              <a:t>k</a:t>
            </a:r>
            <a:r>
              <a:rPr lang="en-US" sz="1500" i="1" dirty="0" err="1">
                <a:latin typeface="Bookman Old Style" panose="02050604050505020204" pitchFamily="18" charset="0"/>
                <a:ea typeface="Bookman Old Style" panose="02050604050505020204" pitchFamily="18" charset="0"/>
                <a:cs typeface="Bookman Old Style" panose="02050604050505020204" pitchFamily="18" charset="0"/>
              </a:rPr>
              <a:t>a</a:t>
            </a:r>
            <a:r>
              <a:rPr lang="en-US" sz="1500" i="1" spc="-11"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500" i="1" spc="8" dirty="0" err="1">
                <a:latin typeface="Bookman Old Style" panose="02050604050505020204" pitchFamily="18" charset="0"/>
                <a:ea typeface="Bookman Old Style" panose="02050604050505020204" pitchFamily="18" charset="0"/>
                <a:cs typeface="Bookman Old Style" panose="02050604050505020204" pitchFamily="18" charset="0"/>
              </a:rPr>
              <a:t>h</a:t>
            </a:r>
            <a:r>
              <a:rPr lang="en-US" sz="1500" i="1" spc="-8" dirty="0" err="1">
                <a:latin typeface="Bookman Old Style" panose="02050604050505020204" pitchFamily="18" charset="0"/>
                <a:ea typeface="Bookman Old Style" panose="02050604050505020204" pitchFamily="18" charset="0"/>
                <a:cs typeface="Bookman Old Style" panose="02050604050505020204" pitchFamily="18" charset="0"/>
              </a:rPr>
              <a:t>a</a:t>
            </a:r>
            <a:r>
              <a:rPr lang="en-US" sz="1500" i="1" dirty="0" err="1">
                <a:latin typeface="Bookman Old Style" panose="02050604050505020204" pitchFamily="18" charset="0"/>
                <a:ea typeface="Bookman Old Style" panose="02050604050505020204" pitchFamily="18" charset="0"/>
                <a:cs typeface="Bookman Old Style" panose="02050604050505020204" pitchFamily="18" charset="0"/>
              </a:rPr>
              <a:t>n</a:t>
            </a:r>
            <a:r>
              <a:rPr lang="en-US" sz="1500" i="1" spc="8" dirty="0" err="1">
                <a:latin typeface="Bookman Old Style" panose="02050604050505020204" pitchFamily="18" charset="0"/>
                <a:ea typeface="Bookman Old Style" panose="02050604050505020204" pitchFamily="18" charset="0"/>
                <a:cs typeface="Bookman Old Style" panose="02050604050505020204" pitchFamily="18" charset="0"/>
              </a:rPr>
              <a:t>y</a:t>
            </a:r>
            <a:r>
              <a:rPr lang="en-US" sz="1500" i="1" dirty="0" err="1">
                <a:latin typeface="Bookman Old Style" panose="02050604050505020204" pitchFamily="18" charset="0"/>
                <a:ea typeface="Bookman Old Style" panose="02050604050505020204" pitchFamily="18" charset="0"/>
                <a:cs typeface="Bookman Old Style" panose="02050604050505020204" pitchFamily="18" charset="0"/>
              </a:rPr>
              <a:t>a</a:t>
            </a:r>
            <a:r>
              <a:rPr lang="en-US" sz="1500" i="1" spc="-8"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500" i="1" dirty="0" err="1">
                <a:latin typeface="Bookman Old Style" panose="02050604050505020204" pitchFamily="18" charset="0"/>
                <a:ea typeface="Bookman Old Style" panose="02050604050505020204" pitchFamily="18" charset="0"/>
                <a:cs typeface="Bookman Old Style" panose="02050604050505020204" pitchFamily="18" charset="0"/>
              </a:rPr>
              <a:t>se</a:t>
            </a:r>
            <a:r>
              <a:rPr lang="en-US" sz="1500" i="1" spc="8" dirty="0" err="1">
                <a:latin typeface="Bookman Old Style" panose="02050604050505020204" pitchFamily="18" charset="0"/>
                <a:ea typeface="Bookman Old Style" panose="02050604050505020204" pitchFamily="18" charset="0"/>
                <a:cs typeface="Bookman Old Style" panose="02050604050505020204" pitchFamily="18" charset="0"/>
              </a:rPr>
              <a:t>b</a:t>
            </a:r>
            <a:r>
              <a:rPr lang="en-US" sz="1500" i="1" spc="-8" dirty="0" err="1">
                <a:latin typeface="Bookman Old Style" panose="02050604050505020204" pitchFamily="18" charset="0"/>
                <a:ea typeface="Bookman Old Style" panose="02050604050505020204" pitchFamily="18" charset="0"/>
                <a:cs typeface="Bookman Old Style" panose="02050604050505020204" pitchFamily="18" charset="0"/>
              </a:rPr>
              <a:t>a</a:t>
            </a:r>
            <a:r>
              <a:rPr lang="en-US" sz="1500" i="1" spc="8" dirty="0" err="1">
                <a:latin typeface="Bookman Old Style" panose="02050604050505020204" pitchFamily="18" charset="0"/>
                <a:ea typeface="Bookman Old Style" panose="02050604050505020204" pitchFamily="18" charset="0"/>
                <a:cs typeface="Bookman Old Style" panose="02050604050505020204" pitchFamily="18" charset="0"/>
              </a:rPr>
              <a:t>g</a:t>
            </a:r>
            <a:r>
              <a:rPr lang="en-US" sz="1500" i="1" spc="-8" dirty="0" err="1">
                <a:latin typeface="Bookman Old Style" panose="02050604050505020204" pitchFamily="18" charset="0"/>
                <a:ea typeface="Bookman Old Style" panose="02050604050505020204" pitchFamily="18" charset="0"/>
                <a:cs typeface="Bookman Old Style" panose="02050604050505020204" pitchFamily="18" charset="0"/>
              </a:rPr>
              <a:t>a</a:t>
            </a:r>
            <a:r>
              <a:rPr lang="en-US" sz="1500" i="1" dirty="0" err="1">
                <a:latin typeface="Bookman Old Style" panose="02050604050505020204" pitchFamily="18" charset="0"/>
                <a:ea typeface="Bookman Old Style" panose="02050604050505020204" pitchFamily="18" charset="0"/>
                <a:cs typeface="Bookman Old Style" panose="02050604050505020204" pitchFamily="18" charset="0"/>
              </a:rPr>
              <a:t>i</a:t>
            </a:r>
            <a:r>
              <a:rPr lang="en-US" sz="1500" i="1" spc="4"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500" i="1" spc="-8" dirty="0" err="1">
                <a:latin typeface="Bookman Old Style" panose="02050604050505020204" pitchFamily="18" charset="0"/>
                <a:ea typeface="Bookman Old Style" panose="02050604050505020204" pitchFamily="18" charset="0"/>
                <a:cs typeface="Bookman Old Style" panose="02050604050505020204" pitchFamily="18" charset="0"/>
              </a:rPr>
              <a:t>i</a:t>
            </a:r>
            <a:r>
              <a:rPr lang="en-US" sz="1500" i="1" dirty="0" err="1">
                <a:latin typeface="Bookman Old Style" panose="02050604050505020204" pitchFamily="18" charset="0"/>
                <a:ea typeface="Bookman Old Style" panose="02050604050505020204" pitchFamily="18" charset="0"/>
                <a:cs typeface="Bookman Old Style" panose="02050604050505020204" pitchFamily="18" charset="0"/>
              </a:rPr>
              <a:t>lu</a:t>
            </a:r>
            <a:r>
              <a:rPr lang="en-US" sz="1500" i="1" spc="8" dirty="0" err="1">
                <a:latin typeface="Bookman Old Style" panose="02050604050505020204" pitchFamily="18" charset="0"/>
                <a:ea typeface="Bookman Old Style" panose="02050604050505020204" pitchFamily="18" charset="0"/>
                <a:cs typeface="Bookman Old Style" panose="02050604050505020204" pitchFamily="18" charset="0"/>
              </a:rPr>
              <a:t>s</a:t>
            </a:r>
            <a:r>
              <a:rPr lang="en-US" sz="1500" i="1" spc="-8" dirty="0" err="1">
                <a:latin typeface="Bookman Old Style" panose="02050604050505020204" pitchFamily="18" charset="0"/>
                <a:ea typeface="Bookman Old Style" panose="02050604050505020204" pitchFamily="18" charset="0"/>
                <a:cs typeface="Bookman Old Style" panose="02050604050505020204" pitchFamily="18" charset="0"/>
              </a:rPr>
              <a:t>t</a:t>
            </a:r>
            <a:r>
              <a:rPr lang="en-US" sz="1500" i="1" spc="8" dirty="0" err="1">
                <a:latin typeface="Bookman Old Style" panose="02050604050505020204" pitchFamily="18" charset="0"/>
                <a:ea typeface="Bookman Old Style" panose="02050604050505020204" pitchFamily="18" charset="0"/>
                <a:cs typeface="Bookman Old Style" panose="02050604050505020204" pitchFamily="18" charset="0"/>
              </a:rPr>
              <a:t>r</a:t>
            </a:r>
            <a:r>
              <a:rPr lang="en-US" sz="1500" i="1" spc="-8" dirty="0" err="1">
                <a:latin typeface="Bookman Old Style" panose="02050604050505020204" pitchFamily="18" charset="0"/>
                <a:ea typeface="Bookman Old Style" panose="02050604050505020204" pitchFamily="18" charset="0"/>
                <a:cs typeface="Bookman Old Style" panose="02050604050505020204" pitchFamily="18" charset="0"/>
              </a:rPr>
              <a:t>a</a:t>
            </a:r>
            <a:r>
              <a:rPr lang="en-US" sz="1500" i="1" spc="8" dirty="0" err="1">
                <a:latin typeface="Bookman Old Style" panose="02050604050505020204" pitchFamily="18" charset="0"/>
                <a:ea typeface="Bookman Old Style" panose="02050604050505020204" pitchFamily="18" charset="0"/>
                <a:cs typeface="Bookman Old Style" panose="02050604050505020204" pitchFamily="18" charset="0"/>
              </a:rPr>
              <a:t>s</a:t>
            </a:r>
            <a:r>
              <a:rPr lang="en-US" sz="1500" i="1" dirty="0" err="1">
                <a:latin typeface="Bookman Old Style" panose="02050604050505020204" pitchFamily="18" charset="0"/>
                <a:ea typeface="Bookman Old Style" panose="02050604050505020204" pitchFamily="18" charset="0"/>
                <a:cs typeface="Bookman Old Style" panose="02050604050505020204" pitchFamily="18" charset="0"/>
              </a:rPr>
              <a:t>i</a:t>
            </a:r>
            <a:r>
              <a:rPr lang="en-US" sz="1500" dirty="0">
                <a:latin typeface="Bookman Old Style" panose="02050604050505020204" pitchFamily="18" charset="0"/>
                <a:ea typeface="Bookman Old Style" panose="02050604050505020204" pitchFamily="18" charset="0"/>
                <a:cs typeface="Bookman Old Style" panose="02050604050505020204" pitchFamily="18" charset="0"/>
              </a:rPr>
              <a:t>):</a:t>
            </a:r>
            <a:endParaRPr lang="en-ID" sz="1500" dirty="0">
              <a:latin typeface="Calibri" panose="020F0502020204030204" pitchFamily="34" charset="0"/>
              <a:ea typeface="Calibri" panose="020F0502020204030204" pitchFamily="34" charset="0"/>
              <a:cs typeface="Times New Roman" panose="02020603050405020304" pitchFamily="18" charset="0"/>
            </a:endParaRPr>
          </a:p>
          <a:p>
            <a:pPr marL="636270" indent="-257175">
              <a:lnSpc>
                <a:spcPct val="130000"/>
              </a:lnSpc>
              <a:spcBef>
                <a:spcPts val="0"/>
              </a:spcBef>
              <a:spcAft>
                <a:spcPts val="450"/>
              </a:spcAft>
              <a:buAutoNum type="arabicParenR"/>
            </a:pPr>
            <a:r>
              <a:rPr lang="en-US" sz="1500" dirty="0" err="1">
                <a:latin typeface="Bookman Old Style" panose="02050604050505020204" pitchFamily="18" charset="0"/>
                <a:ea typeface="Bookman Old Style" panose="02050604050505020204" pitchFamily="18" charset="0"/>
                <a:cs typeface="Bookman Old Style" panose="02050604050505020204" pitchFamily="18" charset="0"/>
              </a:rPr>
              <a:t>maksimal</a:t>
            </a:r>
            <a:r>
              <a:rPr lang="en-US" sz="1500" spc="143"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500" dirty="0">
                <a:latin typeface="Bookman Old Style" panose="02050604050505020204" pitchFamily="18" charset="0"/>
                <a:ea typeface="Bookman Old Style" panose="02050604050505020204" pitchFamily="18" charset="0"/>
                <a:cs typeface="Bookman Old Style" panose="02050604050505020204" pitchFamily="18" charset="0"/>
              </a:rPr>
              <a:t>Rp.50.000.000</a:t>
            </a:r>
            <a:r>
              <a:rPr lang="en-US" sz="1500" spc="188"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500" dirty="0" err="1">
                <a:latin typeface="Bookman Old Style" panose="02050604050505020204" pitchFamily="18" charset="0"/>
                <a:ea typeface="Bookman Old Style" panose="02050604050505020204" pitchFamily="18" charset="0"/>
                <a:cs typeface="Bookman Old Style" panose="02050604050505020204" pitchFamily="18" charset="0"/>
              </a:rPr>
              <a:t>untuk</a:t>
            </a:r>
            <a:r>
              <a:rPr lang="en-US" sz="1500" spc="188"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500" dirty="0" err="1">
                <a:latin typeface="Bookman Old Style" panose="02050604050505020204" pitchFamily="18" charset="0"/>
                <a:ea typeface="Bookman Old Style" panose="02050604050505020204" pitchFamily="18" charset="0"/>
                <a:cs typeface="Bookman Old Style" panose="02050604050505020204" pitchFamily="18" charset="0"/>
              </a:rPr>
              <a:t>Pagu</a:t>
            </a:r>
            <a:r>
              <a:rPr lang="en-US" sz="1500" spc="18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500" dirty="0">
                <a:latin typeface="Bookman Old Style" panose="02050604050505020204" pitchFamily="18" charset="0"/>
                <a:ea typeface="Bookman Old Style" panose="02050604050505020204" pitchFamily="18" charset="0"/>
                <a:cs typeface="Bookman Old Style" panose="02050604050505020204" pitchFamily="18" charset="0"/>
              </a:rPr>
              <a:t>DPA</a:t>
            </a:r>
            <a:r>
              <a:rPr lang="en-US" sz="1500" spc="188"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500" dirty="0">
                <a:latin typeface="Bookman Old Style" panose="02050604050505020204" pitchFamily="18" charset="0"/>
                <a:ea typeface="Bookman Old Style" panose="02050604050505020204" pitchFamily="18" charset="0"/>
                <a:cs typeface="Bookman Old Style" panose="02050604050505020204" pitchFamily="18" charset="0"/>
              </a:rPr>
              <a:t>SKPD</a:t>
            </a:r>
            <a:r>
              <a:rPr lang="en-US" sz="1500" spc="188"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500" dirty="0" err="1">
                <a:latin typeface="Bookman Old Style" panose="02050604050505020204" pitchFamily="18" charset="0"/>
                <a:ea typeface="Bookman Old Style" panose="02050604050505020204" pitchFamily="18" charset="0"/>
                <a:cs typeface="Bookman Old Style" panose="02050604050505020204" pitchFamily="18" charset="0"/>
              </a:rPr>
              <a:t>sampai</a:t>
            </a:r>
            <a:r>
              <a:rPr lang="en-US" sz="1500" spc="18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500" dirty="0" err="1">
                <a:latin typeface="Bookman Old Style" panose="02050604050505020204" pitchFamily="18" charset="0"/>
                <a:ea typeface="Bookman Old Style" panose="02050604050505020204" pitchFamily="18" charset="0"/>
                <a:cs typeface="Bookman Old Style" panose="02050604050505020204" pitchFamily="18" charset="0"/>
              </a:rPr>
              <a:t>dengan</a:t>
            </a:r>
            <a:r>
              <a:rPr lang="en-US" sz="1500" dirty="0">
                <a:latin typeface="Bookman Old Style" panose="02050604050505020204" pitchFamily="18" charset="0"/>
                <a:ea typeface="Bookman Old Style" panose="02050604050505020204" pitchFamily="18" charset="0"/>
                <a:cs typeface="Bookman Old Style" panose="02050604050505020204" pitchFamily="18" charset="0"/>
              </a:rPr>
              <a:t> Rp.500.000.000.</a:t>
            </a:r>
            <a:endParaRPr lang="en-US" sz="1500" dirty="0">
              <a:latin typeface="Bookman Old Style" panose="02050604050505020204" pitchFamily="18" charset="0"/>
              <a:ea typeface="Bookman Old Style" panose="02050604050505020204" pitchFamily="18" charset="0"/>
              <a:cs typeface="Bookman Old Style" panose="02050604050505020204" pitchFamily="18" charset="0"/>
            </a:endParaRPr>
          </a:p>
          <a:p>
            <a:pPr marL="636270" indent="-257175">
              <a:lnSpc>
                <a:spcPct val="130000"/>
              </a:lnSpc>
              <a:spcBef>
                <a:spcPts val="0"/>
              </a:spcBef>
              <a:spcAft>
                <a:spcPts val="450"/>
              </a:spcAft>
              <a:buAutoNum type="arabicParenR"/>
            </a:pPr>
            <a:r>
              <a:rPr lang="en-US" sz="1500" dirty="0" err="1">
                <a:latin typeface="Bookman Old Style" panose="02050604050505020204" pitchFamily="18" charset="0"/>
                <a:ea typeface="Bookman Old Style" panose="02050604050505020204" pitchFamily="18" charset="0"/>
                <a:cs typeface="Bookman Old Style" panose="02050604050505020204" pitchFamily="18" charset="0"/>
              </a:rPr>
              <a:t>Maksimal</a:t>
            </a:r>
            <a:r>
              <a:rPr lang="en-US" sz="1500" dirty="0">
                <a:latin typeface="Bookman Old Style" panose="02050604050505020204" pitchFamily="18" charset="0"/>
                <a:ea typeface="Bookman Old Style" panose="02050604050505020204" pitchFamily="18" charset="0"/>
                <a:cs typeface="Bookman Old Style" panose="02050604050505020204" pitchFamily="18" charset="0"/>
              </a:rPr>
              <a:t> Rp.75.000.000 </a:t>
            </a:r>
            <a:r>
              <a:rPr lang="en-US" sz="1500" dirty="0" err="1">
                <a:latin typeface="Bookman Old Style" panose="02050604050505020204" pitchFamily="18" charset="0"/>
                <a:ea typeface="Bookman Old Style" panose="02050604050505020204" pitchFamily="18" charset="0"/>
                <a:cs typeface="Bookman Old Style" panose="02050604050505020204" pitchFamily="18" charset="0"/>
              </a:rPr>
              <a:t>untuk</a:t>
            </a:r>
            <a:r>
              <a:rPr lang="en-US" sz="150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500" spc="-8" dirty="0" err="1">
                <a:latin typeface="Bookman Old Style" panose="02050604050505020204" pitchFamily="18" charset="0"/>
                <a:ea typeface="Bookman Old Style" panose="02050604050505020204" pitchFamily="18" charset="0"/>
                <a:cs typeface="Bookman Old Style" panose="02050604050505020204" pitchFamily="18" charset="0"/>
              </a:rPr>
              <a:t>P</a:t>
            </a:r>
            <a:r>
              <a:rPr lang="en-US" sz="1500" dirty="0" err="1">
                <a:latin typeface="Bookman Old Style" panose="02050604050505020204" pitchFamily="18" charset="0"/>
                <a:ea typeface="Bookman Old Style" panose="02050604050505020204" pitchFamily="18" charset="0"/>
                <a:cs typeface="Bookman Old Style" panose="02050604050505020204" pitchFamily="18" charset="0"/>
              </a:rPr>
              <a:t>agu</a:t>
            </a:r>
            <a:r>
              <a:rPr lang="en-US" sz="1500" dirty="0">
                <a:latin typeface="Bookman Old Style" panose="02050604050505020204" pitchFamily="18" charset="0"/>
                <a:ea typeface="Bookman Old Style" panose="02050604050505020204" pitchFamily="18" charset="0"/>
                <a:cs typeface="Bookman Old Style" panose="02050604050505020204" pitchFamily="18" charset="0"/>
              </a:rPr>
              <a:t> DPA SKPD </a:t>
            </a:r>
            <a:r>
              <a:rPr lang="en-US" sz="1500" dirty="0" err="1">
                <a:latin typeface="Bookman Old Style" panose="02050604050505020204" pitchFamily="18" charset="0"/>
                <a:ea typeface="Bookman Old Style" panose="02050604050505020204" pitchFamily="18" charset="0"/>
                <a:cs typeface="Bookman Old Style" panose="02050604050505020204" pitchFamily="18" charset="0"/>
              </a:rPr>
              <a:t>diatas</a:t>
            </a:r>
            <a:r>
              <a:rPr lang="en-US" sz="1500" dirty="0">
                <a:latin typeface="Bookman Old Style" panose="02050604050505020204" pitchFamily="18" charset="0"/>
                <a:ea typeface="Bookman Old Style" panose="02050604050505020204" pitchFamily="18" charset="0"/>
                <a:cs typeface="Bookman Old Style" panose="02050604050505020204" pitchFamily="18" charset="0"/>
              </a:rPr>
              <a:t> Rp.500.000.000 </a:t>
            </a:r>
            <a:r>
              <a:rPr lang="en-US" sz="1500" dirty="0" err="1">
                <a:latin typeface="Bookman Old Style" panose="02050604050505020204" pitchFamily="18" charset="0"/>
                <a:ea typeface="Bookman Old Style" panose="02050604050505020204" pitchFamily="18" charset="0"/>
                <a:cs typeface="Bookman Old Style" panose="02050604050505020204" pitchFamily="18" charset="0"/>
              </a:rPr>
              <a:t>sampai</a:t>
            </a:r>
            <a:r>
              <a:rPr lang="en-US" sz="150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500" dirty="0" err="1">
                <a:latin typeface="Bookman Old Style" panose="02050604050505020204" pitchFamily="18" charset="0"/>
                <a:ea typeface="Bookman Old Style" panose="02050604050505020204" pitchFamily="18" charset="0"/>
                <a:cs typeface="Bookman Old Style" panose="02050604050505020204" pitchFamily="18" charset="0"/>
              </a:rPr>
              <a:t>dengan</a:t>
            </a:r>
            <a:r>
              <a:rPr lang="en-US" sz="1500" dirty="0">
                <a:latin typeface="Bookman Old Style" panose="02050604050505020204" pitchFamily="18" charset="0"/>
                <a:ea typeface="Bookman Old Style" panose="02050604050505020204" pitchFamily="18" charset="0"/>
                <a:cs typeface="Bookman Old Style" panose="02050604050505020204" pitchFamily="18" charset="0"/>
              </a:rPr>
              <a:t> Rp.1.000.000.</a:t>
            </a:r>
            <a:r>
              <a:rPr lang="en-US" sz="1500" spc="4" dirty="0">
                <a:latin typeface="Bookman Old Style" panose="02050604050505020204" pitchFamily="18" charset="0"/>
                <a:ea typeface="Bookman Old Style" panose="02050604050505020204" pitchFamily="18" charset="0"/>
                <a:cs typeface="Bookman Old Style" panose="02050604050505020204" pitchFamily="18" charset="0"/>
              </a:rPr>
              <a:t>0</a:t>
            </a:r>
            <a:r>
              <a:rPr lang="en-US" sz="1500" dirty="0">
                <a:latin typeface="Bookman Old Style" panose="02050604050505020204" pitchFamily="18" charset="0"/>
                <a:ea typeface="Bookman Old Style" panose="02050604050505020204" pitchFamily="18" charset="0"/>
                <a:cs typeface="Bookman Old Style" panose="02050604050505020204" pitchFamily="18" charset="0"/>
              </a:rPr>
              <a:t>00.</a:t>
            </a:r>
            <a:endParaRPr lang="en-US" sz="1500" dirty="0">
              <a:latin typeface="Bookman Old Style" panose="02050604050505020204" pitchFamily="18" charset="0"/>
              <a:ea typeface="Bookman Old Style" panose="02050604050505020204" pitchFamily="18" charset="0"/>
              <a:cs typeface="Bookman Old Style" panose="02050604050505020204" pitchFamily="18" charset="0"/>
            </a:endParaRPr>
          </a:p>
          <a:p>
            <a:pPr marL="636270" indent="-257175">
              <a:lnSpc>
                <a:spcPct val="130000"/>
              </a:lnSpc>
              <a:spcBef>
                <a:spcPts val="0"/>
              </a:spcBef>
              <a:spcAft>
                <a:spcPts val="450"/>
              </a:spcAft>
              <a:buAutoNum type="arabicParenR"/>
            </a:pPr>
            <a:r>
              <a:rPr lang="en-US" sz="1500" dirty="0" err="1">
                <a:latin typeface="Bookman Old Style" panose="02050604050505020204" pitchFamily="18" charset="0"/>
                <a:ea typeface="Bookman Old Style" panose="02050604050505020204" pitchFamily="18" charset="0"/>
                <a:cs typeface="Bookman Old Style" panose="02050604050505020204" pitchFamily="18" charset="0"/>
              </a:rPr>
              <a:t>Maksimal</a:t>
            </a:r>
            <a:r>
              <a:rPr lang="en-US" sz="1500" dirty="0">
                <a:latin typeface="Bookman Old Style" panose="02050604050505020204" pitchFamily="18" charset="0"/>
                <a:ea typeface="Bookman Old Style" panose="02050604050505020204" pitchFamily="18" charset="0"/>
                <a:cs typeface="Bookman Old Style" panose="02050604050505020204" pitchFamily="18" charset="0"/>
              </a:rPr>
              <a:t> Rp.100.000.000	</a:t>
            </a:r>
            <a:r>
              <a:rPr lang="en-US" sz="1500" dirty="0" err="1">
                <a:latin typeface="Bookman Old Style" panose="02050604050505020204" pitchFamily="18" charset="0"/>
                <a:ea typeface="Bookman Old Style" panose="02050604050505020204" pitchFamily="18" charset="0"/>
                <a:cs typeface="Bookman Old Style" panose="02050604050505020204" pitchFamily="18" charset="0"/>
              </a:rPr>
              <a:t>untuk</a:t>
            </a:r>
            <a:r>
              <a:rPr lang="en-US" sz="150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500" spc="8" dirty="0" err="1">
                <a:latin typeface="Bookman Old Style" panose="02050604050505020204" pitchFamily="18" charset="0"/>
                <a:ea typeface="Bookman Old Style" panose="02050604050505020204" pitchFamily="18" charset="0"/>
                <a:cs typeface="Bookman Old Style" panose="02050604050505020204" pitchFamily="18" charset="0"/>
              </a:rPr>
              <a:t>P</a:t>
            </a:r>
            <a:r>
              <a:rPr lang="en-US" sz="1500" dirty="0" err="1">
                <a:latin typeface="Bookman Old Style" panose="02050604050505020204" pitchFamily="18" charset="0"/>
                <a:ea typeface="Bookman Old Style" panose="02050604050505020204" pitchFamily="18" charset="0"/>
                <a:cs typeface="Bookman Old Style" panose="02050604050505020204" pitchFamily="18" charset="0"/>
              </a:rPr>
              <a:t>agu</a:t>
            </a:r>
            <a:r>
              <a:rPr lang="en-US" sz="1500" dirty="0">
                <a:latin typeface="Bookman Old Style" panose="02050604050505020204" pitchFamily="18" charset="0"/>
                <a:ea typeface="Bookman Old Style" panose="02050604050505020204" pitchFamily="18" charset="0"/>
                <a:cs typeface="Bookman Old Style" panose="02050604050505020204" pitchFamily="18" charset="0"/>
              </a:rPr>
              <a:t>	DPA	SKPD	</a:t>
            </a:r>
            <a:r>
              <a:rPr lang="en-US" sz="1500" dirty="0" err="1">
                <a:latin typeface="Bookman Old Style" panose="02050604050505020204" pitchFamily="18" charset="0"/>
                <a:ea typeface="Bookman Old Style" panose="02050604050505020204" pitchFamily="18" charset="0"/>
                <a:cs typeface="Bookman Old Style" panose="02050604050505020204" pitchFamily="18" charset="0"/>
              </a:rPr>
              <a:t>diatas</a:t>
            </a:r>
            <a:r>
              <a:rPr lang="en-US" sz="1500" dirty="0">
                <a:latin typeface="Bookman Old Style" panose="02050604050505020204" pitchFamily="18" charset="0"/>
                <a:ea typeface="Bookman Old Style" panose="02050604050505020204" pitchFamily="18" charset="0"/>
                <a:cs typeface="Bookman Old Style" panose="02050604050505020204" pitchFamily="18" charset="0"/>
              </a:rPr>
              <a:t> Rp.1.000.000.000.</a:t>
            </a:r>
            <a:endParaRPr lang="en-ID" sz="1500" dirty="0">
              <a:latin typeface="Calibri" panose="020F0502020204030204" pitchFamily="34" charset="0"/>
              <a:ea typeface="Calibri" panose="020F0502020204030204" pitchFamily="34" charset="0"/>
              <a:cs typeface="Times New Roman" panose="02020603050405020304" pitchFamily="18" charset="0"/>
            </a:endParaRPr>
          </a:p>
          <a:p>
            <a:endParaRPr lang="en-ID" dirty="0"/>
          </a:p>
        </p:txBody>
      </p:sp>
    </p:spTree>
  </p:cSld>
  <p:clrMapOvr>
    <a:masterClrMapping/>
  </p:clrMapOvr>
  <p:transition/>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3093" y="1077686"/>
            <a:ext cx="8596993" cy="4767943"/>
          </a:xfrm>
        </p:spPr>
        <p:txBody>
          <a:bodyPr>
            <a:normAutofit fontScale="92500" lnSpcReduction="20000"/>
          </a:bodyPr>
          <a:lstStyle/>
          <a:p>
            <a:pPr marL="603885" marR="25400" indent="-269240" algn="just">
              <a:lnSpc>
                <a:spcPct val="150000"/>
              </a:lnSpc>
              <a:spcBef>
                <a:spcPts val="0"/>
              </a:spcBef>
              <a:spcAft>
                <a:spcPts val="450"/>
              </a:spcAft>
              <a:buFont typeface="+mj-lt"/>
              <a:buAutoNum type="alphaLcPeriod"/>
            </a:pPr>
            <a:endParaRPr lang="en-ID" sz="1350" dirty="0">
              <a:latin typeface="Calibri" panose="020F0502020204030204" pitchFamily="34" charset="0"/>
              <a:ea typeface="Calibri" panose="020F0502020204030204" pitchFamily="34" charset="0"/>
              <a:cs typeface="Times New Roman" panose="02020603050405020304" pitchFamily="18" charset="0"/>
            </a:endParaRPr>
          </a:p>
          <a:p>
            <a:pPr marL="481965" marR="26035" indent="-257175" algn="just">
              <a:lnSpc>
                <a:spcPct val="150000"/>
              </a:lnSpc>
              <a:spcAft>
                <a:spcPts val="750"/>
              </a:spcAft>
              <a:buFont typeface="+mj-lt"/>
              <a:buAutoNum type="arabicPeriod"/>
            </a:pP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Pelimpahan</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 Uang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Persediaan</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untuk</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selanjutnya</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disingkat</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Pelimpahan</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 UP)</a:t>
            </a:r>
            <a:r>
              <a:rPr lang="en-US" sz="1350" spc="15"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adalah</a:t>
            </a:r>
            <a:r>
              <a:rPr lang="en-US" sz="1350" spc="3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alokasi</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 UP</a:t>
            </a:r>
            <a:r>
              <a:rPr lang="en-US" sz="1350" spc="19"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yang</a:t>
            </a:r>
            <a:r>
              <a:rPr lang="en-US" sz="1350" spc="3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ada</a:t>
            </a:r>
            <a:r>
              <a:rPr lang="en-US" sz="1350" spc="3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di</a:t>
            </a:r>
            <a:r>
              <a:rPr lang="en-US" sz="1350" spc="11"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Bendahara</a:t>
            </a:r>
            <a:r>
              <a:rPr lang="en-US" sz="1350" spc="3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Pengeluaran</a:t>
            </a:r>
            <a:r>
              <a:rPr lang="en-US" sz="1350" spc="3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untuk</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Bendahara</a:t>
            </a:r>
            <a:r>
              <a:rPr lang="en-US" sz="1350" spc="19"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Pengeluaran</a:t>
            </a:r>
            <a:r>
              <a:rPr lang="en-US" sz="1350" spc="19"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Pembantu</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a:t>
            </a:r>
            <a:r>
              <a:rPr lang="en-US" sz="1350" spc="19"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Pelimpahan</a:t>
            </a:r>
            <a:r>
              <a:rPr lang="en-US" sz="1350" spc="19"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UP</a:t>
            </a:r>
            <a:r>
              <a:rPr lang="en-US" sz="1350" spc="4"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ini</a:t>
            </a:r>
            <a:r>
              <a:rPr lang="en-US" sz="1350" spc="8"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ber</a:t>
            </a:r>
            <a:r>
              <a:rPr lang="en-US" sz="1350" spc="-8" dirty="0" err="1">
                <a:latin typeface="Bookman Old Style" panose="02050604050505020204" pitchFamily="18" charset="0"/>
                <a:ea typeface="Bookman Old Style" panose="02050604050505020204" pitchFamily="18" charset="0"/>
                <a:cs typeface="Bookman Old Style" panose="02050604050505020204" pitchFamily="18" charset="0"/>
              </a:rPr>
              <a:t>t</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ujuan</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untuk</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memperlancar</a:t>
            </a:r>
            <a:r>
              <a:rPr lang="en-US" sz="1350" spc="-19"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proses</a:t>
            </a:r>
            <a:r>
              <a:rPr lang="en-US" sz="1350" spc="-19"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pelaksanaan</a:t>
            </a:r>
            <a:r>
              <a:rPr lang="en-US" sz="1350" spc="-19"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kegiatan</a:t>
            </a:r>
            <a:r>
              <a:rPr lang="en-US" sz="1350" spc="-19"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pada</a:t>
            </a:r>
            <a:r>
              <a:rPr lang="en-US" sz="1350" spc="-19"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SKPD,</a:t>
            </a:r>
            <a:r>
              <a:rPr lang="en-US" sz="1350" spc="-19"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khususnya</a:t>
            </a:r>
            <a:r>
              <a:rPr lang="en-US" sz="1350" spc="-11"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yang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dikelola</a:t>
            </a:r>
            <a:r>
              <a:rPr lang="en-US" sz="1350" spc="-34"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oleh Kuasa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Pengguna</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Anggaran</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a:t>
            </a:r>
            <a:endParaRPr lang="en-ID" sz="1350" dirty="0">
              <a:latin typeface="Calibri" panose="020F0502020204030204" pitchFamily="34" charset="0"/>
              <a:ea typeface="Calibri" panose="020F0502020204030204" pitchFamily="34" charset="0"/>
              <a:cs typeface="Times New Roman" panose="02020603050405020304" pitchFamily="18" charset="0"/>
            </a:endParaRPr>
          </a:p>
          <a:p>
            <a:pPr marL="481965" marR="25400" indent="-257175" algn="just">
              <a:lnSpc>
                <a:spcPct val="150000"/>
              </a:lnSpc>
              <a:spcBef>
                <a:spcPts val="20"/>
              </a:spcBef>
              <a:spcAft>
                <a:spcPts val="750"/>
              </a:spcAft>
              <a:buFont typeface="+mj-lt"/>
              <a:buAutoNum type="arabicPeriod"/>
            </a:pP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Pelimpahan</a:t>
            </a:r>
            <a:r>
              <a:rPr lang="en-US" sz="1350" spc="49"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UP</a:t>
            </a:r>
            <a:r>
              <a:rPr lang="en-US" sz="1350" spc="34"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digunakan</a:t>
            </a:r>
            <a:r>
              <a:rPr lang="en-US" sz="1350" spc="49"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untuk</a:t>
            </a:r>
            <a:r>
              <a:rPr lang="en-US" sz="1350" spc="49"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membiayai</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belanj</a:t>
            </a:r>
            <a:r>
              <a:rPr lang="en-US" sz="1350" spc="8" dirty="0" err="1">
                <a:latin typeface="Bookman Old Style" panose="02050604050505020204" pitchFamily="18" charset="0"/>
                <a:ea typeface="Bookman Old Style" panose="02050604050505020204" pitchFamily="18" charset="0"/>
                <a:cs typeface="Bookman Old Style" panose="02050604050505020204" pitchFamily="18" charset="0"/>
              </a:rPr>
              <a:t>a</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-belanja</a:t>
            </a:r>
            <a:r>
              <a:rPr lang="en-US" sz="1350" spc="45"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ya</a:t>
            </a:r>
            <a:r>
              <a:rPr lang="en-US" sz="1350" spc="-8" dirty="0">
                <a:latin typeface="Bookman Old Style" panose="02050604050505020204" pitchFamily="18" charset="0"/>
                <a:ea typeface="Bookman Old Style" panose="02050604050505020204" pitchFamily="18" charset="0"/>
                <a:cs typeface="Bookman Old Style" panose="02050604050505020204" pitchFamily="18" charset="0"/>
              </a:rPr>
              <a:t>n</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g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dilakukan</a:t>
            </a:r>
            <a:r>
              <a:rPr lang="en-US" sz="1350" spc="-38"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oleh</a:t>
            </a:r>
            <a:r>
              <a:rPr lang="en-US" sz="1350" spc="-38"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Bendahara</a:t>
            </a:r>
            <a:r>
              <a:rPr lang="en-US" sz="1350" spc="-38"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Pengeluaran</a:t>
            </a:r>
            <a:r>
              <a:rPr lang="en-US" sz="1350" spc="-38"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Pembantu</a:t>
            </a:r>
            <a:r>
              <a:rPr lang="en-US" sz="1350" spc="-38"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di</a:t>
            </a:r>
            <a:r>
              <a:rPr lang="en-US" sz="1350" spc="-45"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luar</a:t>
            </a:r>
            <a:r>
              <a:rPr lang="en-US" sz="1350" spc="-38"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LS</a:t>
            </a:r>
            <a:r>
              <a:rPr lang="en-US" sz="1350" spc="-45"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maupun</a:t>
            </a:r>
            <a:r>
              <a:rPr lang="en-US" sz="1350" spc="-38"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TU. Proses</a:t>
            </a:r>
            <a:r>
              <a:rPr lang="en-US" sz="1350" spc="19"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pelimpahan</a:t>
            </a:r>
            <a:r>
              <a:rPr lang="en-US" sz="1350" spc="19"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UP</a:t>
            </a:r>
            <a:r>
              <a:rPr lang="en-US" sz="1350" spc="8"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ini</a:t>
            </a:r>
            <a:r>
              <a:rPr lang="en-US" sz="1350" spc="8"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muncul</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karena</a:t>
            </a:r>
            <a:r>
              <a:rPr lang="en-US" sz="1350" spc="19"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adanya</a:t>
            </a:r>
            <a:r>
              <a:rPr lang="en-US" sz="1350" spc="19"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ke</a:t>
            </a:r>
            <a:r>
              <a:rPr lang="en-US" sz="1350" spc="-8" dirty="0" err="1">
                <a:latin typeface="Bookman Old Style" panose="02050604050505020204" pitchFamily="18" charset="0"/>
                <a:ea typeface="Bookman Old Style" panose="02050604050505020204" pitchFamily="18" charset="0"/>
                <a:cs typeface="Bookman Old Style" panose="02050604050505020204" pitchFamily="18" charset="0"/>
              </a:rPr>
              <a:t>t</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entuan</a:t>
            </a:r>
            <a:r>
              <a:rPr lang="en-US" sz="1350" spc="19"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yang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mengatur</a:t>
            </a:r>
            <a:r>
              <a:rPr lang="en-US" sz="1350" spc="8"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bahwa</a:t>
            </a:r>
            <a:r>
              <a:rPr lang="en-US" sz="1350" spc="8"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spc="8" dirty="0" err="1">
                <a:latin typeface="Bookman Old Style" panose="02050604050505020204" pitchFamily="18" charset="0"/>
                <a:ea typeface="Bookman Old Style" panose="02050604050505020204" pitchFamily="18" charset="0"/>
                <a:cs typeface="Bookman Old Style" panose="02050604050505020204" pitchFamily="18" charset="0"/>
              </a:rPr>
              <a:t>B</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end</a:t>
            </a:r>
            <a:r>
              <a:rPr lang="en-US" sz="1350" spc="4" dirty="0" err="1">
                <a:latin typeface="Bookman Old Style" panose="02050604050505020204" pitchFamily="18" charset="0"/>
                <a:ea typeface="Bookman Old Style" panose="02050604050505020204" pitchFamily="18" charset="0"/>
                <a:cs typeface="Bookman Old Style" panose="02050604050505020204" pitchFamily="18" charset="0"/>
              </a:rPr>
              <a:t>a</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hara</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Pengelua</a:t>
            </a:r>
            <a:r>
              <a:rPr lang="en-US" sz="1350" spc="8" dirty="0" err="1">
                <a:latin typeface="Bookman Old Style" panose="02050604050505020204" pitchFamily="18" charset="0"/>
                <a:ea typeface="Bookman Old Style" panose="02050604050505020204" pitchFamily="18" charset="0"/>
                <a:cs typeface="Bookman Old Style" panose="02050604050505020204" pitchFamily="18" charset="0"/>
              </a:rPr>
              <a:t>r</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an</a:t>
            </a:r>
            <a:r>
              <a:rPr lang="en-US" sz="1350" spc="8"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Pembantu</a:t>
            </a:r>
            <a:r>
              <a:rPr lang="en-US" sz="1350" spc="8"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han</a:t>
            </a:r>
            <a:r>
              <a:rPr lang="en-US" sz="1350" spc="8" dirty="0" err="1">
                <a:latin typeface="Bookman Old Style" panose="02050604050505020204" pitchFamily="18" charset="0"/>
                <a:ea typeface="Bookman Old Style" panose="02050604050505020204" pitchFamily="18" charset="0"/>
                <a:cs typeface="Bookman Old Style" panose="02050604050505020204" pitchFamily="18" charset="0"/>
              </a:rPr>
              <a:t>y</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a</a:t>
            </a:r>
            <a:r>
              <a:rPr lang="en-US" sz="1350" spc="8"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berwenang</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untuk</a:t>
            </a:r>
            <a:r>
              <a:rPr lang="en-US" sz="1350" spc="4"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mengajukan</a:t>
            </a:r>
            <a:r>
              <a:rPr lang="en-US" sz="1350" spc="15"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permintaan</a:t>
            </a:r>
            <a:r>
              <a:rPr lang="en-US" sz="1350" spc="4"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pembayaran</a:t>
            </a:r>
            <a:r>
              <a:rPr lang="en-US" sz="1350" spc="4"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menggunakan</a:t>
            </a:r>
            <a:r>
              <a:rPr lang="en-US" sz="1350" spc="15"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SP</a:t>
            </a:r>
            <a:r>
              <a:rPr lang="en-US" sz="1350" spc="11" dirty="0">
                <a:latin typeface="Bookman Old Style" panose="02050604050505020204" pitchFamily="18" charset="0"/>
                <a:ea typeface="Bookman Old Style" panose="02050604050505020204" pitchFamily="18" charset="0"/>
                <a:cs typeface="Bookman Old Style" panose="02050604050505020204" pitchFamily="18" charset="0"/>
              </a:rPr>
              <a:t>P</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-LS dan SPP-TU.</a:t>
            </a:r>
            <a:endParaRPr lang="en-ID" sz="1350" dirty="0">
              <a:latin typeface="Calibri" panose="020F0502020204030204" pitchFamily="34" charset="0"/>
              <a:ea typeface="Calibri" panose="020F0502020204030204" pitchFamily="34" charset="0"/>
              <a:cs typeface="Times New Roman" panose="02020603050405020304" pitchFamily="18" charset="0"/>
            </a:endParaRPr>
          </a:p>
          <a:p>
            <a:pPr marL="481965" marR="26035" indent="-257175" algn="just">
              <a:lnSpc>
                <a:spcPct val="149000"/>
              </a:lnSpc>
              <a:spcBef>
                <a:spcPts val="20"/>
              </a:spcBef>
              <a:spcAft>
                <a:spcPts val="750"/>
              </a:spcAft>
              <a:buFont typeface="+mj-lt"/>
              <a:buAutoNum type="arabicPeriod"/>
            </a:pP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Beberapa</a:t>
            </a:r>
            <a:r>
              <a:rPr lang="en-US" sz="1350" spc="8"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ketentuan</a:t>
            </a:r>
            <a:r>
              <a:rPr lang="en-US" sz="1350" spc="8"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umum</a:t>
            </a:r>
            <a:r>
              <a:rPr lang="en-US" sz="1350" spc="8"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terkait</a:t>
            </a:r>
            <a:r>
              <a:rPr lang="en-US" sz="1350" spc="-23"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proses</a:t>
            </a:r>
            <a:r>
              <a:rPr lang="en-US" sz="1350" spc="8"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Pelimpahan</a:t>
            </a:r>
            <a:r>
              <a:rPr lang="en-US" sz="1350" spc="8"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UP</a:t>
            </a:r>
            <a:r>
              <a:rPr lang="en-US" sz="1350" spc="-4"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adalah</a:t>
            </a:r>
            <a:r>
              <a:rPr lang="en-US" sz="1350" spc="8"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sebag</a:t>
            </a:r>
            <a:r>
              <a:rPr lang="en-US" sz="1350" spc="-8" dirty="0" err="1">
                <a:latin typeface="Bookman Old Style" panose="02050604050505020204" pitchFamily="18" charset="0"/>
                <a:ea typeface="Bookman Old Style" panose="02050604050505020204" pitchFamily="18" charset="0"/>
                <a:cs typeface="Bookman Old Style" panose="02050604050505020204" pitchFamily="18" charset="0"/>
              </a:rPr>
              <a:t>a</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i</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berikut</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a:t>
            </a:r>
            <a:endParaRPr lang="en-ID" sz="1350" dirty="0">
              <a:latin typeface="Calibri" panose="020F0502020204030204" pitchFamily="34" charset="0"/>
              <a:ea typeface="Calibri" panose="020F0502020204030204" pitchFamily="34" charset="0"/>
              <a:cs typeface="Times New Roman" panose="02020603050405020304" pitchFamily="18" charset="0"/>
            </a:endParaRPr>
          </a:p>
          <a:p>
            <a:pPr marL="742950" marR="26035" indent="-269240" algn="just">
              <a:lnSpc>
                <a:spcPct val="115000"/>
              </a:lnSpc>
              <a:spcBef>
                <a:spcPts val="25"/>
              </a:spcBef>
              <a:spcAft>
                <a:spcPts val="750"/>
              </a:spcAft>
              <a:buFont typeface="+mj-lt"/>
              <a:buAutoNum type="alphaLcPeriod"/>
            </a:pP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Proses</a:t>
            </a:r>
            <a:r>
              <a:rPr lang="en-US" sz="1350" spc="154"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pelimpahan</a:t>
            </a:r>
            <a:r>
              <a:rPr lang="en-US" sz="1350" spc="161"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UP</a:t>
            </a:r>
            <a:r>
              <a:rPr lang="en-US" sz="1350" spc="139"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didasarkan</a:t>
            </a:r>
            <a:r>
              <a:rPr lang="en-US" sz="1350" spc="154"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pa</a:t>
            </a:r>
            <a:r>
              <a:rPr lang="en-US" sz="1350" spc="8" dirty="0">
                <a:latin typeface="Bookman Old Style" panose="02050604050505020204" pitchFamily="18" charset="0"/>
                <a:ea typeface="Bookman Old Style" panose="02050604050505020204" pitchFamily="18" charset="0"/>
                <a:cs typeface="Bookman Old Style" panose="02050604050505020204" pitchFamily="18" charset="0"/>
              </a:rPr>
              <a:t>d</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a</a:t>
            </a:r>
            <a:r>
              <a:rPr lang="en-US" sz="1350" spc="154"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perencanaan</a:t>
            </a:r>
            <a:r>
              <a:rPr lang="en-US" sz="1350" spc="154"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inte</a:t>
            </a:r>
            <a:r>
              <a:rPr lang="en-US" sz="1350" spc="8" dirty="0">
                <a:latin typeface="Bookman Old Style" panose="02050604050505020204" pitchFamily="18" charset="0"/>
                <a:ea typeface="Bookman Old Style" panose="02050604050505020204" pitchFamily="18" charset="0"/>
                <a:cs typeface="Bookman Old Style" panose="02050604050505020204" pitchFamily="18" charset="0"/>
              </a:rPr>
              <a:t>r</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nal</a:t>
            </a:r>
            <a:r>
              <a:rPr lang="en-US" sz="1350" spc="131"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SKPD</a:t>
            </a:r>
            <a:r>
              <a:rPr lang="en-ID" sz="1350" dirty="0">
                <a:latin typeface="Calibri" panose="020F0502020204030204" pitchFamily="34" charset="0"/>
                <a:ea typeface="Bookman Old Style" panose="02050604050505020204" pitchFamily="18" charset="0"/>
                <a:cs typeface="Times New Roman" panose="02020603050405020304" pitchFamily="18" charset="0"/>
              </a:rPr>
              <a:t> </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dan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harus</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mendapatkan</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persetujuan</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dari</a:t>
            </a:r>
            <a:r>
              <a:rPr lang="en-US" sz="1350" spc="-19"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Pengguna</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Anggaran</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 (PA).</a:t>
            </a:r>
            <a:r>
              <a:rPr lang="en-US" sz="1350" dirty="0">
                <a:latin typeface="Calibri" panose="020F0502020204030204" pitchFamily="34" charset="0"/>
                <a:ea typeface="Calibri" panose="020F0502020204030204" pitchFamily="34" charset="0"/>
                <a:cs typeface="Times New Roman" panose="02020603050405020304" pitchFamily="18" charset="0"/>
              </a:rPr>
              <a:t> </a:t>
            </a:r>
            <a:endParaRPr lang="en-ID" sz="1350" dirty="0">
              <a:latin typeface="Calibri" panose="020F0502020204030204" pitchFamily="34" charset="0"/>
              <a:ea typeface="Calibri" panose="020F0502020204030204" pitchFamily="34" charset="0"/>
              <a:cs typeface="Times New Roman" panose="02020603050405020304" pitchFamily="18" charset="0"/>
            </a:endParaRPr>
          </a:p>
          <a:p>
            <a:pPr marL="742950" marR="26035" indent="-269240" algn="just">
              <a:lnSpc>
                <a:spcPct val="150000"/>
              </a:lnSpc>
              <a:spcAft>
                <a:spcPts val="750"/>
              </a:spcAft>
              <a:buFont typeface="+mj-lt"/>
              <a:buAutoNum type="alphaLcPeriod"/>
              <a:tabLst>
                <a:tab pos="1419225" algn="l"/>
              </a:tabLst>
            </a:pP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Atas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persetujuan</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    PA,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Bendahara</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Pengeluaran</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    SKPD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dapat</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melimpahkan</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sebagian</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spc="244"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UP </a:t>
            </a:r>
            <a:r>
              <a:rPr lang="en-US" sz="1350" spc="229"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yang </a:t>
            </a:r>
            <a:r>
              <a:rPr lang="en-US" sz="1350" spc="244"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di</a:t>
            </a:r>
            <a:r>
              <a:rPr lang="en-US" sz="1350" spc="-8" dirty="0" err="1">
                <a:latin typeface="Bookman Old Style" panose="02050604050505020204" pitchFamily="18" charset="0"/>
                <a:ea typeface="Bookman Old Style" panose="02050604050505020204" pitchFamily="18" charset="0"/>
                <a:cs typeface="Bookman Old Style" panose="02050604050505020204" pitchFamily="18" charset="0"/>
              </a:rPr>
              <a:t>k</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elolanya</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spc="244"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kepada</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spc="244"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Bendahara</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Pengeluaran</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Pemb</a:t>
            </a:r>
            <a:r>
              <a:rPr lang="en-US" sz="1350" spc="8" dirty="0" err="1">
                <a:latin typeface="Bookman Old Style" panose="02050604050505020204" pitchFamily="18" charset="0"/>
                <a:ea typeface="Bookman Old Style" panose="02050604050505020204" pitchFamily="18" charset="0"/>
                <a:cs typeface="Bookman Old Style" panose="02050604050505020204" pitchFamily="18" charset="0"/>
              </a:rPr>
              <a:t>a</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ntu</a:t>
            </a:r>
            <a:r>
              <a:rPr lang="en-US" sz="1350" spc="4"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untuk</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pelaks</a:t>
            </a:r>
            <a:r>
              <a:rPr lang="en-US" sz="1350" spc="8" dirty="0" err="1">
                <a:latin typeface="Bookman Old Style" panose="02050604050505020204" pitchFamily="18" charset="0"/>
                <a:ea typeface="Bookman Old Style" panose="02050604050505020204" pitchFamily="18" charset="0"/>
                <a:cs typeface="Bookman Old Style" panose="02050604050505020204" pitchFamily="18" charset="0"/>
              </a:rPr>
              <a:t>a</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naan</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 sub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kegiatan</a:t>
            </a:r>
            <a:r>
              <a:rPr lang="en-US" sz="1350" spc="11"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pada unit SKPD,</a:t>
            </a:r>
            <a:r>
              <a:rPr lang="en-US" sz="1350" spc="-19"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yang</a:t>
            </a:r>
            <a:r>
              <a:rPr lang="en-US" sz="1350" spc="-19"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dilaku</a:t>
            </a:r>
            <a:r>
              <a:rPr lang="en-US" sz="1350" spc="-8" dirty="0" err="1">
                <a:latin typeface="Bookman Old Style" panose="02050604050505020204" pitchFamily="18" charset="0"/>
                <a:ea typeface="Bookman Old Style" panose="02050604050505020204" pitchFamily="18" charset="0"/>
                <a:cs typeface="Bookman Old Style" panose="02050604050505020204" pitchFamily="18" charset="0"/>
              </a:rPr>
              <a:t>k</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an</a:t>
            </a:r>
            <a:r>
              <a:rPr lang="en-US" sz="1350" spc="-19"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spc="4" dirty="0" err="1">
                <a:latin typeface="Bookman Old Style" panose="02050604050505020204" pitchFamily="18" charset="0"/>
                <a:ea typeface="Bookman Old Style" panose="02050604050505020204" pitchFamily="18" charset="0"/>
                <a:cs typeface="Bookman Old Style" panose="02050604050505020204" pitchFamily="18" charset="0"/>
              </a:rPr>
              <a:t>s</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ecara</a:t>
            </a:r>
            <a:r>
              <a:rPr lang="en-US" sz="1350" spc="-19"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non</a:t>
            </a:r>
            <a:r>
              <a:rPr lang="en-US" sz="1350" spc="-19"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tunai</a:t>
            </a:r>
            <a:r>
              <a:rPr lang="en-US" sz="1350" spc="-38"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melalui</a:t>
            </a:r>
            <a:r>
              <a:rPr lang="en-US" sz="1350" spc="-53"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pemindahbukuan</a:t>
            </a:r>
            <a:r>
              <a:rPr lang="en-US" sz="1350" spc="-19"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dari</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rekening</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Bendahara</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Pengeluaran</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ke</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re</a:t>
            </a:r>
            <a:r>
              <a:rPr lang="en-US" sz="1350" spc="-8" dirty="0" err="1">
                <a:latin typeface="Bookman Old Style" panose="02050604050505020204" pitchFamily="18" charset="0"/>
                <a:ea typeface="Bookman Old Style" panose="02050604050505020204" pitchFamily="18" charset="0"/>
                <a:cs typeface="Bookman Old Style" panose="02050604050505020204" pitchFamily="18" charset="0"/>
              </a:rPr>
              <a:t>k</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ening</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Bendahara</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Pengeluaran</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Pembantu</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a:t>
            </a:r>
            <a:endParaRPr lang="en-ID" sz="1350" dirty="0">
              <a:latin typeface="Calibri" panose="020F0502020204030204" pitchFamily="34" charset="0"/>
              <a:ea typeface="Calibri" panose="020F0502020204030204" pitchFamily="34" charset="0"/>
              <a:cs typeface="Times New Roman" panose="02020603050405020304" pitchFamily="18" charset="0"/>
            </a:endParaRPr>
          </a:p>
          <a:p>
            <a:endParaRPr lang="en-ID" dirty="0"/>
          </a:p>
        </p:txBody>
      </p:sp>
      <p:sp>
        <p:nvSpPr>
          <p:cNvPr id="4" name="TextBox 3"/>
          <p:cNvSpPr txBox="1"/>
          <p:nvPr/>
        </p:nvSpPr>
        <p:spPr>
          <a:xfrm>
            <a:off x="473528" y="1265699"/>
            <a:ext cx="4572000" cy="316625"/>
          </a:xfrm>
          <a:prstGeom prst="rect">
            <a:avLst/>
          </a:prstGeom>
          <a:noFill/>
        </p:spPr>
        <p:txBody>
          <a:bodyPr wrap="square">
            <a:spAutoFit/>
          </a:bodyPr>
          <a:lstStyle/>
          <a:p>
            <a:pPr marL="224155">
              <a:lnSpc>
                <a:spcPct val="115000"/>
              </a:lnSpc>
              <a:spcBef>
                <a:spcPts val="25"/>
              </a:spcBef>
              <a:spcAft>
                <a:spcPts val="750"/>
              </a:spcAft>
            </a:pP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PROSES PELIMPAHAN UANG</a:t>
            </a:r>
            <a:r>
              <a:rPr lang="en-US" sz="1350" spc="-26"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PERSEDIAAN</a:t>
            </a:r>
            <a:endParaRPr lang="en-ID" sz="1200" dirty="0">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transition/>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98022" y="1347107"/>
            <a:ext cx="8017328" cy="4142865"/>
          </a:xfrm>
        </p:spPr>
        <p:txBody>
          <a:bodyPr>
            <a:normAutofit fontScale="92500" lnSpcReduction="10000"/>
          </a:bodyPr>
          <a:lstStyle/>
          <a:p>
            <a:pPr marL="473710" marR="27305" indent="-270510" algn="just">
              <a:lnSpc>
                <a:spcPct val="149000"/>
              </a:lnSpc>
              <a:spcBef>
                <a:spcPts val="20"/>
              </a:spcBef>
              <a:spcAft>
                <a:spcPts val="750"/>
              </a:spcAft>
              <a:buFont typeface="+mj-lt"/>
              <a:buAutoNum type="alphaLcPeriod" startAt="3"/>
            </a:pP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Persetujuan</a:t>
            </a:r>
            <a:r>
              <a:rPr lang="en-US" sz="1350" spc="79"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PA</a:t>
            </a:r>
            <a:r>
              <a:rPr lang="en-US" sz="1350" spc="79"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dan</a:t>
            </a:r>
            <a:r>
              <a:rPr lang="en-US" sz="1350" spc="86"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besaran</a:t>
            </a:r>
            <a:r>
              <a:rPr lang="en-US" sz="1350" spc="79"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pelimpah</a:t>
            </a:r>
            <a:r>
              <a:rPr lang="en-US" sz="1350" spc="8" dirty="0" err="1">
                <a:latin typeface="Bookman Old Style" panose="02050604050505020204" pitchFamily="18" charset="0"/>
                <a:ea typeface="Bookman Old Style" panose="02050604050505020204" pitchFamily="18" charset="0"/>
                <a:cs typeface="Bookman Old Style" panose="02050604050505020204" pitchFamily="18" charset="0"/>
              </a:rPr>
              <a:t>a</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n</a:t>
            </a:r>
            <a:r>
              <a:rPr lang="en-US" sz="1350" spc="79"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UP</a:t>
            </a:r>
            <a:r>
              <a:rPr lang="en-US" sz="1350" spc="68"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dituangkan</a:t>
            </a:r>
            <a:r>
              <a:rPr lang="en-US" sz="1350" spc="79"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d</a:t>
            </a:r>
            <a:r>
              <a:rPr lang="en-US" sz="1350" spc="8" dirty="0" err="1">
                <a:latin typeface="Bookman Old Style" panose="02050604050505020204" pitchFamily="18" charset="0"/>
                <a:ea typeface="Bookman Old Style" panose="02050604050505020204" pitchFamily="18" charset="0"/>
                <a:cs typeface="Bookman Old Style" panose="02050604050505020204" pitchFamily="18" charset="0"/>
              </a:rPr>
              <a:t>a</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lam</a:t>
            </a:r>
            <a:r>
              <a:rPr lang="en-US" sz="1350" spc="64"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surat</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keputusan</a:t>
            </a:r>
            <a:r>
              <a:rPr lang="en-US" sz="1350" spc="11"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PA</a:t>
            </a:r>
            <a:r>
              <a:rPr lang="en-US" sz="1350" spc="11"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tentang</a:t>
            </a:r>
            <a:r>
              <a:rPr lang="en-US" sz="1350" spc="11"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besaran</a:t>
            </a:r>
            <a:r>
              <a:rPr lang="en-US" sz="1350" spc="11"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pelimpahan</a:t>
            </a:r>
            <a:r>
              <a:rPr lang="en-US" sz="1350" spc="11"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UP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kepada</a:t>
            </a:r>
            <a:r>
              <a:rPr lang="en-US" sz="1350" spc="11"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Bendahara</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Pengeluaran</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spc="4" dirty="0" err="1">
                <a:latin typeface="Bookman Old Style" panose="02050604050505020204" pitchFamily="18" charset="0"/>
                <a:ea typeface="Bookman Old Style" panose="02050604050505020204" pitchFamily="18" charset="0"/>
                <a:cs typeface="Bookman Old Style" panose="02050604050505020204" pitchFamily="18" charset="0"/>
              </a:rPr>
              <a:t>P</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embantu</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dengan</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mempertimbangkan</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usul</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Bendahara</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Pengeluaran</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a:t>
            </a:r>
            <a:endParaRPr lang="en-ID" sz="1350" dirty="0">
              <a:latin typeface="Calibri" panose="020F0502020204030204" pitchFamily="34" charset="0"/>
              <a:ea typeface="Calibri" panose="020F0502020204030204" pitchFamily="34" charset="0"/>
              <a:cs typeface="Times New Roman" panose="02020603050405020304" pitchFamily="18" charset="0"/>
            </a:endParaRPr>
          </a:p>
          <a:p>
            <a:pPr marL="473710" marR="27940" indent="-270510" algn="just">
              <a:lnSpc>
                <a:spcPct val="150000"/>
              </a:lnSpc>
              <a:spcBef>
                <a:spcPts val="25"/>
              </a:spcBef>
              <a:spcAft>
                <a:spcPts val="750"/>
              </a:spcAft>
              <a:buFont typeface="+mj-lt"/>
              <a:buAutoNum type="alphaLcPeriod" startAt="3"/>
            </a:pP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Besarnya</a:t>
            </a:r>
            <a:r>
              <a:rPr lang="en-US" sz="1350" spc="41"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jumlah</a:t>
            </a:r>
            <a:r>
              <a:rPr lang="en-US" sz="1350" spc="11"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uang</a:t>
            </a:r>
            <a:r>
              <a:rPr lang="en-US" sz="1350" spc="41"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yang</a:t>
            </a:r>
            <a:r>
              <a:rPr lang="en-US" sz="1350" spc="41"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dilimpahkan</a:t>
            </a:r>
            <a:r>
              <a:rPr lang="en-US" sz="1350" spc="41"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tersebut</a:t>
            </a:r>
            <a:r>
              <a:rPr lang="en-US" sz="1350" spc="41"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memperhitungkan</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besarnya</a:t>
            </a:r>
            <a:r>
              <a:rPr lang="en-US" sz="1350" spc="15"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kegiatan</a:t>
            </a:r>
            <a:r>
              <a:rPr lang="en-US" sz="1350" spc="19"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yang</a:t>
            </a:r>
            <a:r>
              <a:rPr lang="en-US" sz="1350" spc="15"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dikelola</a:t>
            </a:r>
            <a:r>
              <a:rPr lang="en-US" sz="1350" spc="-15"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oleh</a:t>
            </a:r>
            <a:r>
              <a:rPr lang="en-US" sz="1350" spc="19"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Kuasa</a:t>
            </a:r>
            <a:r>
              <a:rPr lang="en-US" sz="1350" spc="15"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Pengguna</a:t>
            </a:r>
            <a:r>
              <a:rPr lang="en-US" sz="1350" spc="15"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Anggaran</a:t>
            </a:r>
            <a:r>
              <a:rPr lang="en-US" sz="1350" spc="15"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(KPA)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serta</a:t>
            </a:r>
            <a:r>
              <a:rPr lang="en-US" sz="1350" spc="-23"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waktu</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pelaksanaan</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kegiatan</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a:t>
            </a:r>
            <a:endParaRPr lang="en-ID" sz="1350" dirty="0">
              <a:latin typeface="Calibri" panose="020F0502020204030204" pitchFamily="34" charset="0"/>
              <a:ea typeface="Calibri" panose="020F0502020204030204" pitchFamily="34" charset="0"/>
              <a:cs typeface="Times New Roman" panose="02020603050405020304" pitchFamily="18" charset="0"/>
            </a:endParaRPr>
          </a:p>
          <a:p>
            <a:pPr marL="473710" marR="24765" indent="-270510" algn="just">
              <a:lnSpc>
                <a:spcPct val="149000"/>
              </a:lnSpc>
              <a:spcBef>
                <a:spcPts val="100"/>
              </a:spcBef>
              <a:spcAft>
                <a:spcPts val="750"/>
              </a:spcAft>
              <a:buFont typeface="+mj-lt"/>
              <a:buAutoNum type="alphaLcPeriod" startAt="3"/>
            </a:pP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Atas</a:t>
            </a:r>
            <a:r>
              <a:rPr lang="en-US" sz="1350" spc="-45"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dasar</a:t>
            </a:r>
            <a:r>
              <a:rPr lang="en-US" sz="1350" spc="-45"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pelimpa</a:t>
            </a:r>
            <a:r>
              <a:rPr lang="en-US" sz="1350" spc="8" dirty="0" err="1">
                <a:latin typeface="Bookman Old Style" panose="02050604050505020204" pitchFamily="18" charset="0"/>
                <a:ea typeface="Bookman Old Style" panose="02050604050505020204" pitchFamily="18" charset="0"/>
                <a:cs typeface="Bookman Old Style" panose="02050604050505020204" pitchFamily="18" charset="0"/>
              </a:rPr>
              <a:t>h</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an</a:t>
            </a:r>
            <a:r>
              <a:rPr lang="en-US" sz="1350" spc="-45"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UP</a:t>
            </a:r>
            <a:r>
              <a:rPr lang="en-US" sz="1350" spc="-53"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tersebut</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a:t>
            </a:r>
            <a:r>
              <a:rPr lang="en-US" sz="1350" spc="-86"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ma</a:t>
            </a:r>
            <a:r>
              <a:rPr lang="en-US" sz="1350" spc="8" dirty="0" err="1">
                <a:latin typeface="Bookman Old Style" panose="02050604050505020204" pitchFamily="18" charset="0"/>
                <a:ea typeface="Bookman Old Style" panose="02050604050505020204" pitchFamily="18" charset="0"/>
                <a:cs typeface="Bookman Old Style" panose="02050604050505020204" pitchFamily="18" charset="0"/>
              </a:rPr>
              <a:t>k</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a</a:t>
            </a:r>
            <a:r>
              <a:rPr lang="en-US" sz="1350" spc="-45"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Bendahara</a:t>
            </a:r>
            <a:r>
              <a:rPr lang="en-US" sz="1350" spc="-45"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Penge</a:t>
            </a:r>
            <a:r>
              <a:rPr lang="en-US" sz="1350" spc="8" dirty="0" err="1">
                <a:latin typeface="Bookman Old Style" panose="02050604050505020204" pitchFamily="18" charset="0"/>
                <a:ea typeface="Bookman Old Style" panose="02050604050505020204" pitchFamily="18" charset="0"/>
                <a:cs typeface="Bookman Old Style" panose="02050604050505020204" pitchFamily="18" charset="0"/>
              </a:rPr>
              <a:t>l</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uaran</a:t>
            </a:r>
            <a:r>
              <a:rPr lang="en-US" sz="1350" spc="-45"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dan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Bendahara</a:t>
            </a:r>
            <a:r>
              <a:rPr lang="en-US" sz="1350" spc="-8"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Pengeluaran</a:t>
            </a:r>
            <a:r>
              <a:rPr lang="en-US" sz="1350" spc="-11"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Pembantu</a:t>
            </a:r>
            <a:r>
              <a:rPr lang="en-US" sz="1350" spc="-11"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melakukan</a:t>
            </a:r>
            <a:r>
              <a:rPr lang="en-US" sz="1350" spc="-11"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pencatatan</a:t>
            </a:r>
            <a:r>
              <a:rPr lang="en-US" sz="1350" spc="-11"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pada</a:t>
            </a:r>
            <a:r>
              <a:rPr lang="en-US" sz="1350" spc="-8"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buk</a:t>
            </a:r>
            <a:r>
              <a:rPr lang="en-US" sz="1350" spc="4" dirty="0" err="1">
                <a:latin typeface="Bookman Old Style" panose="02050604050505020204" pitchFamily="18" charset="0"/>
                <a:ea typeface="Bookman Old Style" panose="02050604050505020204" pitchFamily="18" charset="0"/>
                <a:cs typeface="Bookman Old Style" panose="02050604050505020204" pitchFamily="18" charset="0"/>
              </a:rPr>
              <a:t>u</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buku</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terkait</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a:t>
            </a:r>
            <a:endParaRPr lang="en-ID" sz="1350" dirty="0">
              <a:latin typeface="Calibri" panose="020F0502020204030204" pitchFamily="34" charset="0"/>
              <a:ea typeface="Calibri" panose="020F0502020204030204" pitchFamily="34" charset="0"/>
              <a:cs typeface="Times New Roman" panose="02020603050405020304" pitchFamily="18" charset="0"/>
            </a:endParaRPr>
          </a:p>
          <a:p>
            <a:pPr marL="473710" marR="27305" indent="-270510" algn="just">
              <a:lnSpc>
                <a:spcPct val="149000"/>
              </a:lnSpc>
              <a:spcBef>
                <a:spcPts val="25"/>
              </a:spcBef>
              <a:spcAft>
                <a:spcPts val="750"/>
              </a:spcAft>
              <a:buFont typeface="+mj-lt"/>
              <a:buAutoNum type="alphaLcPeriod" startAt="3"/>
            </a:pP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Bendahara</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spc="98"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Pengeluaran</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spc="98"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Pembantu</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spc="98"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bertanggung</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spc="98"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jawab</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spc="71"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atas</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penggunaan</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 UP</a:t>
            </a:r>
            <a:r>
              <a:rPr lang="en-US" sz="1350" spc="-11"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yang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dilimpahkan</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 oleh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Bendahara</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Pengeluaran</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a:t>
            </a:r>
            <a:endParaRPr lang="en-ID" sz="1350" dirty="0">
              <a:latin typeface="Calibri" panose="020F0502020204030204" pitchFamily="34" charset="0"/>
              <a:ea typeface="Calibri" panose="020F0502020204030204" pitchFamily="34" charset="0"/>
              <a:cs typeface="Times New Roman" panose="02020603050405020304" pitchFamily="18" charset="0"/>
            </a:endParaRPr>
          </a:p>
          <a:p>
            <a:pPr marL="473710" marR="26670" indent="-270510" algn="just">
              <a:lnSpc>
                <a:spcPct val="150000"/>
              </a:lnSpc>
              <a:spcBef>
                <a:spcPts val="25"/>
              </a:spcBef>
              <a:spcAft>
                <a:spcPts val="750"/>
              </a:spcAft>
              <a:buFont typeface="+mj-lt"/>
              <a:buAutoNum type="alphaLcPeriod" startAt="3"/>
            </a:pP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Pelimpahan</a:t>
            </a:r>
            <a:r>
              <a:rPr lang="en-US" sz="1350" spc="206"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UP</a:t>
            </a:r>
            <a:r>
              <a:rPr lang="en-US" sz="1350" spc="191"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ke</a:t>
            </a:r>
            <a:r>
              <a:rPr lang="en-US" sz="1350" spc="8" dirty="0" err="1">
                <a:latin typeface="Bookman Old Style" panose="02050604050505020204" pitchFamily="18" charset="0"/>
                <a:ea typeface="Bookman Old Style" panose="02050604050505020204" pitchFamily="18" charset="0"/>
                <a:cs typeface="Bookman Old Style" panose="02050604050505020204" pitchFamily="18" charset="0"/>
              </a:rPr>
              <a:t>p</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ada</a:t>
            </a:r>
            <a:r>
              <a:rPr lang="en-US" sz="1350" spc="206"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Ben</a:t>
            </a:r>
            <a:r>
              <a:rPr lang="en-US" sz="1350" spc="8" dirty="0" err="1">
                <a:latin typeface="Bookman Old Style" panose="02050604050505020204" pitchFamily="18" charset="0"/>
                <a:ea typeface="Bookman Old Style" panose="02050604050505020204" pitchFamily="18" charset="0"/>
                <a:cs typeface="Bookman Old Style" panose="02050604050505020204" pitchFamily="18" charset="0"/>
              </a:rPr>
              <a:t>d</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ahara</a:t>
            </a:r>
            <a:r>
              <a:rPr lang="en-US" sz="1350" spc="206"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Pe</a:t>
            </a:r>
            <a:r>
              <a:rPr lang="en-US" sz="1350" spc="8" dirty="0" err="1">
                <a:latin typeface="Bookman Old Style" panose="02050604050505020204" pitchFamily="18" charset="0"/>
                <a:ea typeface="Bookman Old Style" panose="02050604050505020204" pitchFamily="18" charset="0"/>
                <a:cs typeface="Bookman Old Style" panose="02050604050505020204" pitchFamily="18" charset="0"/>
              </a:rPr>
              <a:t>n</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geluaran</a:t>
            </a:r>
            <a:r>
              <a:rPr lang="en-US" sz="1350" spc="206"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Pembantu</a:t>
            </a:r>
            <a:r>
              <a:rPr lang="en-US" sz="1350" spc="214"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berakhir</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ketika</a:t>
            </a:r>
            <a:r>
              <a:rPr lang="en-US" sz="1350" spc="15"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sub</a:t>
            </a:r>
            <a:r>
              <a:rPr lang="en-US" sz="1350" spc="11"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kegiat</a:t>
            </a:r>
            <a:r>
              <a:rPr lang="en-US" sz="1350" spc="-8" dirty="0" err="1">
                <a:latin typeface="Bookman Old Style" panose="02050604050505020204" pitchFamily="18" charset="0"/>
                <a:ea typeface="Bookman Old Style" panose="02050604050505020204" pitchFamily="18" charset="0"/>
                <a:cs typeface="Bookman Old Style" panose="02050604050505020204" pitchFamily="18" charset="0"/>
              </a:rPr>
              <a:t>a</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n</a:t>
            </a:r>
            <a:r>
              <a:rPr lang="en-US" sz="1350" spc="15"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unit</a:t>
            </a:r>
            <a:r>
              <a:rPr lang="en-US" sz="1350" spc="15"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SKPD</a:t>
            </a:r>
            <a:r>
              <a:rPr lang="en-US" sz="1350" spc="11"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yang</a:t>
            </a:r>
            <a:r>
              <a:rPr lang="en-US" sz="1350" spc="4"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bersangkutan</a:t>
            </a:r>
            <a:r>
              <a:rPr lang="en-US" sz="1350" spc="11"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tel</a:t>
            </a:r>
            <a:r>
              <a:rPr lang="en-US" sz="1350" spc="-8" dirty="0" err="1">
                <a:latin typeface="Bookman Old Style" panose="02050604050505020204" pitchFamily="18" charset="0"/>
                <a:ea typeface="Bookman Old Style" panose="02050604050505020204" pitchFamily="18" charset="0"/>
                <a:cs typeface="Bookman Old Style" panose="02050604050505020204" pitchFamily="18" charset="0"/>
              </a:rPr>
              <a:t>a</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h</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selesai</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dilaksanakan</a:t>
            </a:r>
            <a:r>
              <a:rPr lang="en-US" sz="1350" spc="3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dan</a:t>
            </a:r>
            <a:r>
              <a:rPr lang="en-US" sz="1350" spc="3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apabila</a:t>
            </a:r>
            <a:r>
              <a:rPr lang="en-US" sz="1350" spc="3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terdapat</a:t>
            </a:r>
            <a:r>
              <a:rPr lang="en-US" sz="1350" spc="3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sisa</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 uang</a:t>
            </a:r>
            <a:r>
              <a:rPr lang="en-US" sz="1350" spc="3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persediaan</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a:t>
            </a:r>
            <a:r>
              <a:rPr lang="en-US" sz="1350" spc="3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spc="-8" dirty="0" err="1">
                <a:latin typeface="Bookman Old Style" panose="02050604050505020204" pitchFamily="18" charset="0"/>
                <a:ea typeface="Bookman Old Style" panose="02050604050505020204" pitchFamily="18" charset="0"/>
                <a:cs typeface="Bookman Old Style" panose="02050604050505020204" pitchFamily="18" charset="0"/>
              </a:rPr>
              <a:t>d</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isetorkan</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secara</a:t>
            </a:r>
            <a:r>
              <a:rPr lang="en-US" sz="1350" spc="34"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non</a:t>
            </a:r>
            <a:r>
              <a:rPr lang="en-US" sz="1350" spc="34"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tunai</a:t>
            </a:r>
            <a:r>
              <a:rPr lang="en-US" sz="1350" spc="34"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spc="-8" dirty="0" err="1">
                <a:latin typeface="Bookman Old Style" panose="02050604050505020204" pitchFamily="18" charset="0"/>
                <a:ea typeface="Bookman Old Style" panose="02050604050505020204" pitchFamily="18" charset="0"/>
                <a:cs typeface="Bookman Old Style" panose="02050604050505020204" pitchFamily="18" charset="0"/>
              </a:rPr>
              <a:t>m</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elalui</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pemindahbukuan</a:t>
            </a:r>
            <a:r>
              <a:rPr lang="en-US" sz="1350" spc="34"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dari</a:t>
            </a:r>
            <a:r>
              <a:rPr lang="en-US" sz="1350" spc="15"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rekening</a:t>
            </a:r>
            <a:r>
              <a:rPr lang="en-US" sz="1350" spc="34"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spc="-8" dirty="0" err="1">
                <a:latin typeface="Bookman Old Style" panose="02050604050505020204" pitchFamily="18" charset="0"/>
                <a:ea typeface="Bookman Old Style" panose="02050604050505020204" pitchFamily="18" charset="0"/>
                <a:cs typeface="Bookman Old Style" panose="02050604050505020204" pitchFamily="18" charset="0"/>
              </a:rPr>
              <a:t>B</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endahara</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Pengeluaran</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Pembantu</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ke</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re</a:t>
            </a:r>
            <a:r>
              <a:rPr lang="en-US" sz="1350" spc="4" dirty="0" err="1">
                <a:latin typeface="Bookman Old Style" panose="02050604050505020204" pitchFamily="18" charset="0"/>
                <a:ea typeface="Bookman Old Style" panose="02050604050505020204" pitchFamily="18" charset="0"/>
                <a:cs typeface="Bookman Old Style" panose="02050604050505020204" pitchFamily="18" charset="0"/>
              </a:rPr>
              <a:t>k</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ening</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Bendahara</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Pengeluaran</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a:t>
            </a:r>
            <a:endParaRPr lang="en-ID" sz="1350" dirty="0">
              <a:latin typeface="Calibri" panose="020F0502020204030204" pitchFamily="34" charset="0"/>
              <a:ea typeface="Calibri" panose="020F0502020204030204" pitchFamily="34" charset="0"/>
              <a:cs typeface="Times New Roman" panose="02020603050405020304" pitchFamily="18" charset="0"/>
            </a:endParaRPr>
          </a:p>
          <a:p>
            <a:endParaRPr lang="en-ID" dirty="0"/>
          </a:p>
        </p:txBody>
      </p:sp>
    </p:spTree>
  </p:cSld>
  <p:clrMapOvr>
    <a:masterClrMapping/>
  </p:clrMapOvr>
  <p:transition/>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131094"/>
            <a:ext cx="7886700" cy="583406"/>
          </a:xfrm>
        </p:spPr>
        <p:txBody>
          <a:bodyPr>
            <a:normAutofit fontScale="90000"/>
          </a:bodyPr>
          <a:lstStyle/>
          <a:p>
            <a:r>
              <a:rPr lang="en-US" sz="2700" dirty="0">
                <a:latin typeface="Bookman Old Style" panose="02050604050505020204" pitchFamily="18" charset="0"/>
                <a:ea typeface="Bookman Old Style" panose="02050604050505020204" pitchFamily="18" charset="0"/>
                <a:cs typeface="Bookman Old Style" panose="02050604050505020204" pitchFamily="18" charset="0"/>
              </a:rPr>
              <a:t>KETENTUAN PELAKSANAAN PELIMPAHAN UP</a:t>
            </a:r>
            <a:endParaRPr lang="en-ID" sz="2700" dirty="0"/>
          </a:p>
        </p:txBody>
      </p:sp>
      <p:sp>
        <p:nvSpPr>
          <p:cNvPr id="3" name="Content Placeholder 2"/>
          <p:cNvSpPr>
            <a:spLocks noGrp="1"/>
          </p:cNvSpPr>
          <p:nvPr>
            <p:ph idx="1"/>
          </p:nvPr>
        </p:nvSpPr>
        <p:spPr>
          <a:xfrm>
            <a:off x="489857" y="1836965"/>
            <a:ext cx="8221436" cy="3984171"/>
          </a:xfrm>
        </p:spPr>
        <p:txBody>
          <a:bodyPr>
            <a:normAutofit fontScale="92500"/>
          </a:bodyPr>
          <a:lstStyle/>
          <a:p>
            <a:pPr marL="473710" marR="27940" indent="-270510" algn="just">
              <a:lnSpc>
                <a:spcPct val="149000"/>
              </a:lnSpc>
              <a:spcAft>
                <a:spcPts val="750"/>
              </a:spcAft>
              <a:buFont typeface="+mj-lt"/>
              <a:buAutoNum type="alphaLcPeriod"/>
            </a:pPr>
            <a:r>
              <a:rPr lang="en-US" sz="1425" dirty="0" err="1">
                <a:latin typeface="Bookman Old Style" panose="02050604050505020204" pitchFamily="18" charset="0"/>
                <a:ea typeface="Bookman Old Style" panose="02050604050505020204" pitchFamily="18" charset="0"/>
                <a:cs typeface="Bookman Old Style" panose="02050604050505020204" pitchFamily="18" charset="0"/>
              </a:rPr>
              <a:t>Pengguna</a:t>
            </a:r>
            <a:r>
              <a:rPr lang="en-US" sz="1425" spc="-11"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425" dirty="0" err="1">
                <a:latin typeface="Bookman Old Style" panose="02050604050505020204" pitchFamily="18" charset="0"/>
                <a:ea typeface="Bookman Old Style" panose="02050604050505020204" pitchFamily="18" charset="0"/>
                <a:cs typeface="Bookman Old Style" panose="02050604050505020204" pitchFamily="18" charset="0"/>
              </a:rPr>
              <a:t>Anggaran</a:t>
            </a:r>
            <a:r>
              <a:rPr lang="en-US" sz="1425" spc="-11"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425" dirty="0" err="1">
                <a:latin typeface="Bookman Old Style" panose="02050604050505020204" pitchFamily="18" charset="0"/>
                <a:ea typeface="Bookman Old Style" panose="02050604050505020204" pitchFamily="18" charset="0"/>
                <a:cs typeface="Bookman Old Style" panose="02050604050505020204" pitchFamily="18" charset="0"/>
              </a:rPr>
              <a:t>menetapkan</a:t>
            </a:r>
            <a:r>
              <a:rPr lang="en-US" sz="1425" spc="-11"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425" dirty="0" err="1">
                <a:latin typeface="Bookman Old Style" panose="02050604050505020204" pitchFamily="18" charset="0"/>
                <a:ea typeface="Bookman Old Style" panose="02050604050505020204" pitchFamily="18" charset="0"/>
                <a:cs typeface="Bookman Old Style" panose="02050604050505020204" pitchFamily="18" charset="0"/>
              </a:rPr>
              <a:t>besaran</a:t>
            </a:r>
            <a:r>
              <a:rPr lang="en-US" sz="1425" spc="-8"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425" dirty="0" err="1">
                <a:latin typeface="Bookman Old Style" panose="02050604050505020204" pitchFamily="18" charset="0"/>
                <a:ea typeface="Bookman Old Style" panose="02050604050505020204" pitchFamily="18" charset="0"/>
                <a:cs typeface="Bookman Old Style" panose="02050604050505020204" pitchFamily="18" charset="0"/>
              </a:rPr>
              <a:t>pelimpahan</a:t>
            </a:r>
            <a:r>
              <a:rPr lang="en-US" sz="1425" spc="-8"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425" dirty="0">
                <a:latin typeface="Bookman Old Style" panose="02050604050505020204" pitchFamily="18" charset="0"/>
                <a:ea typeface="Bookman Old Style" panose="02050604050505020204" pitchFamily="18" charset="0"/>
                <a:cs typeface="Bookman Old Style" panose="02050604050505020204" pitchFamily="18" charset="0"/>
              </a:rPr>
              <a:t>UP</a:t>
            </a:r>
            <a:r>
              <a:rPr lang="en-US" sz="1425" spc="-19"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425" dirty="0" err="1">
                <a:latin typeface="Bookman Old Style" panose="02050604050505020204" pitchFamily="18" charset="0"/>
                <a:ea typeface="Bookman Old Style" panose="02050604050505020204" pitchFamily="18" charset="0"/>
                <a:cs typeface="Bookman Old Style" panose="02050604050505020204" pitchFamily="18" charset="0"/>
              </a:rPr>
              <a:t>berdasarkan</a:t>
            </a:r>
            <a:r>
              <a:rPr lang="en-US" sz="1425"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425" dirty="0" err="1">
                <a:latin typeface="Bookman Old Style" panose="02050604050505020204" pitchFamily="18" charset="0"/>
                <a:ea typeface="Bookman Old Style" panose="02050604050505020204" pitchFamily="18" charset="0"/>
                <a:cs typeface="Bookman Old Style" panose="02050604050505020204" pitchFamily="18" charset="0"/>
              </a:rPr>
              <a:t>usulan</a:t>
            </a:r>
            <a:r>
              <a:rPr lang="en-US" sz="1425"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425" dirty="0" err="1">
                <a:latin typeface="Bookman Old Style" panose="02050604050505020204" pitchFamily="18" charset="0"/>
                <a:ea typeface="Bookman Old Style" panose="02050604050505020204" pitchFamily="18" charset="0"/>
                <a:cs typeface="Bookman Old Style" panose="02050604050505020204" pitchFamily="18" charset="0"/>
              </a:rPr>
              <a:t>dari</a:t>
            </a:r>
            <a:r>
              <a:rPr lang="en-US" sz="1425" spc="-19"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425" dirty="0" err="1">
                <a:latin typeface="Bookman Old Style" panose="02050604050505020204" pitchFamily="18" charset="0"/>
                <a:ea typeface="Bookman Old Style" panose="02050604050505020204" pitchFamily="18" charset="0"/>
                <a:cs typeface="Bookman Old Style" panose="02050604050505020204" pitchFamily="18" charset="0"/>
              </a:rPr>
              <a:t>Bendahara</a:t>
            </a:r>
            <a:r>
              <a:rPr lang="en-US" sz="1425"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425" dirty="0" err="1">
                <a:latin typeface="Bookman Old Style" panose="02050604050505020204" pitchFamily="18" charset="0"/>
                <a:ea typeface="Bookman Old Style" panose="02050604050505020204" pitchFamily="18" charset="0"/>
                <a:cs typeface="Bookman Old Style" panose="02050604050505020204" pitchFamily="18" charset="0"/>
              </a:rPr>
              <a:t>Pengeluaran</a:t>
            </a:r>
            <a:r>
              <a:rPr lang="en-US" sz="1425" dirty="0">
                <a:latin typeface="Bookman Old Style" panose="02050604050505020204" pitchFamily="18" charset="0"/>
                <a:ea typeface="Bookman Old Style" panose="02050604050505020204" pitchFamily="18" charset="0"/>
                <a:cs typeface="Bookman Old Style" panose="02050604050505020204" pitchFamily="18" charset="0"/>
              </a:rPr>
              <a:t>.</a:t>
            </a:r>
            <a:endParaRPr lang="en-ID" sz="1425" dirty="0">
              <a:latin typeface="Calibri" panose="020F0502020204030204" pitchFamily="34" charset="0"/>
              <a:ea typeface="Calibri" panose="020F0502020204030204" pitchFamily="34" charset="0"/>
              <a:cs typeface="Times New Roman" panose="02020603050405020304" pitchFamily="18" charset="0"/>
            </a:endParaRPr>
          </a:p>
          <a:p>
            <a:pPr marL="473710" marR="26035" indent="-270510" algn="just">
              <a:lnSpc>
                <a:spcPct val="149000"/>
              </a:lnSpc>
              <a:spcBef>
                <a:spcPts val="25"/>
              </a:spcBef>
              <a:spcAft>
                <a:spcPts val="750"/>
              </a:spcAft>
              <a:buFont typeface="+mj-lt"/>
              <a:buAutoNum type="alphaLcPeriod"/>
            </a:pPr>
            <a:r>
              <a:rPr lang="en-US" sz="1425" dirty="0" err="1">
                <a:latin typeface="Bookman Old Style" panose="02050604050505020204" pitchFamily="18" charset="0"/>
                <a:ea typeface="Bookman Old Style" panose="02050604050505020204" pitchFamily="18" charset="0"/>
                <a:cs typeface="Bookman Old Style" panose="02050604050505020204" pitchFamily="18" charset="0"/>
              </a:rPr>
              <a:t>Bendahara</a:t>
            </a:r>
            <a:r>
              <a:rPr lang="en-US" sz="1425"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425" spc="188"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425" dirty="0" err="1">
                <a:latin typeface="Bookman Old Style" panose="02050604050505020204" pitchFamily="18" charset="0"/>
                <a:ea typeface="Bookman Old Style" panose="02050604050505020204" pitchFamily="18" charset="0"/>
                <a:cs typeface="Bookman Old Style" panose="02050604050505020204" pitchFamily="18" charset="0"/>
              </a:rPr>
              <a:t>Pengeluaran</a:t>
            </a:r>
            <a:r>
              <a:rPr lang="en-US" sz="1425"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425" spc="188"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425" dirty="0" err="1">
                <a:latin typeface="Bookman Old Style" panose="02050604050505020204" pitchFamily="18" charset="0"/>
                <a:ea typeface="Bookman Old Style" panose="02050604050505020204" pitchFamily="18" charset="0"/>
                <a:cs typeface="Bookman Old Style" panose="02050604050505020204" pitchFamily="18" charset="0"/>
              </a:rPr>
              <a:t>Pembantu</a:t>
            </a:r>
            <a:r>
              <a:rPr lang="en-US" sz="1425"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425" spc="195"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425" dirty="0" err="1">
                <a:latin typeface="Bookman Old Style" panose="02050604050505020204" pitchFamily="18" charset="0"/>
                <a:ea typeface="Bookman Old Style" panose="02050604050505020204" pitchFamily="18" charset="0"/>
                <a:cs typeface="Bookman Old Style" panose="02050604050505020204" pitchFamily="18" charset="0"/>
              </a:rPr>
              <a:t>mengajukan</a:t>
            </a:r>
            <a:r>
              <a:rPr lang="en-US" sz="1425"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425" spc="188"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425" dirty="0" err="1">
                <a:latin typeface="Bookman Old Style" panose="02050604050505020204" pitchFamily="18" charset="0"/>
                <a:ea typeface="Bookman Old Style" panose="02050604050505020204" pitchFamily="18" charset="0"/>
                <a:cs typeface="Bookman Old Style" panose="02050604050505020204" pitchFamily="18" charset="0"/>
              </a:rPr>
              <a:t>p</a:t>
            </a:r>
            <a:r>
              <a:rPr lang="en-US" sz="1425" spc="-8" dirty="0" err="1">
                <a:latin typeface="Bookman Old Style" panose="02050604050505020204" pitchFamily="18" charset="0"/>
                <a:ea typeface="Bookman Old Style" panose="02050604050505020204" pitchFamily="18" charset="0"/>
                <a:cs typeface="Bookman Old Style" panose="02050604050505020204" pitchFamily="18" charset="0"/>
              </a:rPr>
              <a:t>e</a:t>
            </a:r>
            <a:r>
              <a:rPr lang="en-US" sz="1425" dirty="0" err="1">
                <a:latin typeface="Bookman Old Style" panose="02050604050505020204" pitchFamily="18" charset="0"/>
                <a:ea typeface="Bookman Old Style" panose="02050604050505020204" pitchFamily="18" charset="0"/>
                <a:cs typeface="Bookman Old Style" panose="02050604050505020204" pitchFamily="18" charset="0"/>
              </a:rPr>
              <a:t>rmohonan</a:t>
            </a:r>
            <a:r>
              <a:rPr lang="en-US" sz="1425"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425" dirty="0" err="1">
                <a:latin typeface="Bookman Old Style" panose="02050604050505020204" pitchFamily="18" charset="0"/>
                <a:ea typeface="Bookman Old Style" panose="02050604050505020204" pitchFamily="18" charset="0"/>
                <a:cs typeface="Bookman Old Style" panose="02050604050505020204" pitchFamily="18" charset="0"/>
              </a:rPr>
              <a:t>pelimpahan</a:t>
            </a:r>
            <a:r>
              <a:rPr lang="en-US" sz="1425" spc="34"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425" dirty="0">
                <a:latin typeface="Bookman Old Style" panose="02050604050505020204" pitchFamily="18" charset="0"/>
                <a:ea typeface="Bookman Old Style" panose="02050604050505020204" pitchFamily="18" charset="0"/>
                <a:cs typeface="Bookman Old Style" panose="02050604050505020204" pitchFamily="18" charset="0"/>
              </a:rPr>
              <a:t>UP</a:t>
            </a:r>
            <a:r>
              <a:rPr lang="en-US" sz="1425" spc="19"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425" dirty="0" err="1">
                <a:latin typeface="Bookman Old Style" panose="02050604050505020204" pitchFamily="18" charset="0"/>
                <a:ea typeface="Bookman Old Style" panose="02050604050505020204" pitchFamily="18" charset="0"/>
                <a:cs typeface="Bookman Old Style" panose="02050604050505020204" pitchFamily="18" charset="0"/>
              </a:rPr>
              <a:t>kepada</a:t>
            </a:r>
            <a:r>
              <a:rPr lang="en-US" sz="1425" spc="34"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425" dirty="0" err="1">
                <a:latin typeface="Bookman Old Style" panose="02050604050505020204" pitchFamily="18" charset="0"/>
                <a:ea typeface="Bookman Old Style" panose="02050604050505020204" pitchFamily="18" charset="0"/>
                <a:cs typeface="Bookman Old Style" panose="02050604050505020204" pitchFamily="18" charset="0"/>
              </a:rPr>
              <a:t>Pengguna</a:t>
            </a:r>
            <a:r>
              <a:rPr lang="en-US" sz="1425" spc="34"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425" dirty="0" err="1">
                <a:latin typeface="Bookman Old Style" panose="02050604050505020204" pitchFamily="18" charset="0"/>
                <a:ea typeface="Bookman Old Style" panose="02050604050505020204" pitchFamily="18" charset="0"/>
                <a:cs typeface="Bookman Old Style" panose="02050604050505020204" pitchFamily="18" charset="0"/>
              </a:rPr>
              <a:t>Anggaran</a:t>
            </a:r>
            <a:r>
              <a:rPr lang="en-US" sz="1425" spc="34"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425" dirty="0" err="1">
                <a:latin typeface="Bookman Old Style" panose="02050604050505020204" pitchFamily="18" charset="0"/>
                <a:ea typeface="Bookman Old Style" panose="02050604050505020204" pitchFamily="18" charset="0"/>
                <a:cs typeface="Bookman Old Style" panose="02050604050505020204" pitchFamily="18" charset="0"/>
              </a:rPr>
              <a:t>melalui</a:t>
            </a:r>
            <a:r>
              <a:rPr lang="en-US" sz="1425" dirty="0">
                <a:latin typeface="Bookman Old Style" panose="02050604050505020204" pitchFamily="18" charset="0"/>
                <a:ea typeface="Bookman Old Style" panose="02050604050505020204" pitchFamily="18" charset="0"/>
                <a:cs typeface="Bookman Old Style" panose="02050604050505020204" pitchFamily="18" charset="0"/>
              </a:rPr>
              <a:t> Kuasa</a:t>
            </a:r>
            <a:r>
              <a:rPr lang="en-US" sz="1425" spc="34"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425" dirty="0" err="1">
                <a:latin typeface="Bookman Old Style" panose="02050604050505020204" pitchFamily="18" charset="0"/>
                <a:ea typeface="Bookman Old Style" panose="02050604050505020204" pitchFamily="18" charset="0"/>
                <a:cs typeface="Bookman Old Style" panose="02050604050505020204" pitchFamily="18" charset="0"/>
              </a:rPr>
              <a:t>Pengguna</a:t>
            </a:r>
            <a:r>
              <a:rPr lang="en-US" sz="1425"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425" dirty="0" err="1">
                <a:latin typeface="Bookman Old Style" panose="02050604050505020204" pitchFamily="18" charset="0"/>
                <a:ea typeface="Bookman Old Style" panose="02050604050505020204" pitchFamily="18" charset="0"/>
                <a:cs typeface="Bookman Old Style" panose="02050604050505020204" pitchFamily="18" charset="0"/>
              </a:rPr>
              <a:t>Anggaran</a:t>
            </a:r>
            <a:r>
              <a:rPr lang="en-US" sz="1425" dirty="0">
                <a:latin typeface="Bookman Old Style" panose="02050604050505020204" pitchFamily="18" charset="0"/>
                <a:ea typeface="Bookman Old Style" panose="02050604050505020204" pitchFamily="18" charset="0"/>
                <a:cs typeface="Bookman Old Style" panose="02050604050505020204" pitchFamily="18" charset="0"/>
              </a:rPr>
              <a:t>.</a:t>
            </a:r>
            <a:endParaRPr lang="en-ID" sz="1425" dirty="0">
              <a:latin typeface="Calibri" panose="020F0502020204030204" pitchFamily="34" charset="0"/>
              <a:ea typeface="Calibri" panose="020F0502020204030204" pitchFamily="34" charset="0"/>
              <a:cs typeface="Times New Roman" panose="02020603050405020304" pitchFamily="18" charset="0"/>
            </a:endParaRPr>
          </a:p>
          <a:p>
            <a:pPr marL="473710" marR="27305" indent="-270510" algn="just">
              <a:lnSpc>
                <a:spcPct val="149000"/>
              </a:lnSpc>
              <a:spcBef>
                <a:spcPts val="25"/>
              </a:spcBef>
              <a:spcAft>
                <a:spcPts val="750"/>
              </a:spcAft>
              <a:buFont typeface="+mj-lt"/>
              <a:buAutoNum type="alphaLcPeriod"/>
            </a:pPr>
            <a:r>
              <a:rPr lang="en-US" sz="1425" dirty="0" err="1">
                <a:latin typeface="Bookman Old Style" panose="02050604050505020204" pitchFamily="18" charset="0"/>
                <a:ea typeface="Bookman Old Style" panose="02050604050505020204" pitchFamily="18" charset="0"/>
                <a:cs typeface="Bookman Old Style" panose="02050604050505020204" pitchFamily="18" charset="0"/>
              </a:rPr>
              <a:t>Berdasarkan</a:t>
            </a:r>
            <a:r>
              <a:rPr lang="en-US" sz="1425" spc="79"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425" dirty="0" err="1">
                <a:latin typeface="Bookman Old Style" panose="02050604050505020204" pitchFamily="18" charset="0"/>
                <a:ea typeface="Bookman Old Style" panose="02050604050505020204" pitchFamily="18" charset="0"/>
                <a:cs typeface="Bookman Old Style" panose="02050604050505020204" pitchFamily="18" charset="0"/>
              </a:rPr>
              <a:t>besaran</a:t>
            </a:r>
            <a:r>
              <a:rPr lang="en-US" sz="1425" spc="79"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425" dirty="0" err="1">
                <a:latin typeface="Bookman Old Style" panose="02050604050505020204" pitchFamily="18" charset="0"/>
                <a:ea typeface="Bookman Old Style" panose="02050604050505020204" pitchFamily="18" charset="0"/>
                <a:cs typeface="Bookman Old Style" panose="02050604050505020204" pitchFamily="18" charset="0"/>
              </a:rPr>
              <a:t>pelimpahan</a:t>
            </a:r>
            <a:r>
              <a:rPr lang="en-US" sz="1425" spc="79"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425" dirty="0">
                <a:latin typeface="Bookman Old Style" panose="02050604050505020204" pitchFamily="18" charset="0"/>
                <a:ea typeface="Bookman Old Style" panose="02050604050505020204" pitchFamily="18" charset="0"/>
                <a:cs typeface="Bookman Old Style" panose="02050604050505020204" pitchFamily="18" charset="0"/>
              </a:rPr>
              <a:t>UP</a:t>
            </a:r>
            <a:r>
              <a:rPr lang="en-US" sz="1425" spc="68"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425" dirty="0">
                <a:latin typeface="Bookman Old Style" panose="02050604050505020204" pitchFamily="18" charset="0"/>
                <a:ea typeface="Bookman Old Style" panose="02050604050505020204" pitchFamily="18" charset="0"/>
                <a:cs typeface="Bookman Old Style" panose="02050604050505020204" pitchFamily="18" charset="0"/>
              </a:rPr>
              <a:t>y</a:t>
            </a:r>
            <a:r>
              <a:rPr lang="en-US" sz="1425" spc="8" dirty="0">
                <a:latin typeface="Bookman Old Style" panose="02050604050505020204" pitchFamily="18" charset="0"/>
                <a:ea typeface="Bookman Old Style" panose="02050604050505020204" pitchFamily="18" charset="0"/>
                <a:cs typeface="Bookman Old Style" panose="02050604050505020204" pitchFamily="18" charset="0"/>
              </a:rPr>
              <a:t>a</a:t>
            </a:r>
            <a:r>
              <a:rPr lang="en-US" sz="1425" dirty="0">
                <a:latin typeface="Bookman Old Style" panose="02050604050505020204" pitchFamily="18" charset="0"/>
                <a:ea typeface="Bookman Old Style" panose="02050604050505020204" pitchFamily="18" charset="0"/>
                <a:cs typeface="Bookman Old Style" panose="02050604050505020204" pitchFamily="18" charset="0"/>
              </a:rPr>
              <a:t>ng</a:t>
            </a:r>
            <a:r>
              <a:rPr lang="en-US" sz="1425" spc="79"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425" dirty="0" err="1">
                <a:latin typeface="Bookman Old Style" panose="02050604050505020204" pitchFamily="18" charset="0"/>
                <a:ea typeface="Bookman Old Style" panose="02050604050505020204" pitchFamily="18" charset="0"/>
                <a:cs typeface="Bookman Old Style" panose="02050604050505020204" pitchFamily="18" charset="0"/>
              </a:rPr>
              <a:t>ditetapkan</a:t>
            </a:r>
            <a:r>
              <a:rPr lang="en-US" sz="1425" spc="79"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425" dirty="0">
                <a:latin typeface="Bookman Old Style" panose="02050604050505020204" pitchFamily="18" charset="0"/>
                <a:ea typeface="Bookman Old Style" panose="02050604050505020204" pitchFamily="18" charset="0"/>
                <a:cs typeface="Bookman Old Style" panose="02050604050505020204" pitchFamily="18" charset="0"/>
              </a:rPr>
              <a:t>oleh</a:t>
            </a:r>
            <a:r>
              <a:rPr lang="en-US" sz="1425" spc="9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425" dirty="0" err="1">
                <a:latin typeface="Bookman Old Style" panose="02050604050505020204" pitchFamily="18" charset="0"/>
                <a:ea typeface="Bookman Old Style" panose="02050604050505020204" pitchFamily="18" charset="0"/>
                <a:cs typeface="Bookman Old Style" panose="02050604050505020204" pitchFamily="18" charset="0"/>
              </a:rPr>
              <a:t>Pengguna</a:t>
            </a:r>
            <a:r>
              <a:rPr lang="en-US" sz="1425"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425" dirty="0" err="1">
                <a:latin typeface="Bookman Old Style" panose="02050604050505020204" pitchFamily="18" charset="0"/>
                <a:ea typeface="Bookman Old Style" panose="02050604050505020204" pitchFamily="18" charset="0"/>
                <a:cs typeface="Bookman Old Style" panose="02050604050505020204" pitchFamily="18" charset="0"/>
              </a:rPr>
              <a:t>Anggaran</a:t>
            </a:r>
            <a:r>
              <a:rPr lang="en-US" sz="1425" dirty="0">
                <a:latin typeface="Bookman Old Style" panose="02050604050505020204" pitchFamily="18" charset="0"/>
                <a:ea typeface="Bookman Old Style" panose="02050604050505020204" pitchFamily="18" charset="0"/>
                <a:cs typeface="Bookman Old Style" panose="02050604050505020204" pitchFamily="18" charset="0"/>
              </a:rPr>
              <a:t>,</a:t>
            </a:r>
            <a:r>
              <a:rPr lang="en-US" sz="1425" spc="11"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425" dirty="0" err="1">
                <a:latin typeface="Bookman Old Style" panose="02050604050505020204" pitchFamily="18" charset="0"/>
                <a:ea typeface="Bookman Old Style" panose="02050604050505020204" pitchFamily="18" charset="0"/>
                <a:cs typeface="Bookman Old Style" panose="02050604050505020204" pitchFamily="18" charset="0"/>
              </a:rPr>
              <a:t>Bendah</a:t>
            </a:r>
            <a:r>
              <a:rPr lang="en-US" sz="1425" spc="8" dirty="0" err="1">
                <a:latin typeface="Bookman Old Style" panose="02050604050505020204" pitchFamily="18" charset="0"/>
                <a:ea typeface="Bookman Old Style" panose="02050604050505020204" pitchFamily="18" charset="0"/>
                <a:cs typeface="Bookman Old Style" panose="02050604050505020204" pitchFamily="18" charset="0"/>
              </a:rPr>
              <a:t>a</a:t>
            </a:r>
            <a:r>
              <a:rPr lang="en-US" sz="1425" dirty="0" err="1">
                <a:latin typeface="Bookman Old Style" panose="02050604050505020204" pitchFamily="18" charset="0"/>
                <a:ea typeface="Bookman Old Style" panose="02050604050505020204" pitchFamily="18" charset="0"/>
                <a:cs typeface="Bookman Old Style" panose="02050604050505020204" pitchFamily="18" charset="0"/>
              </a:rPr>
              <a:t>ra</a:t>
            </a:r>
            <a:r>
              <a:rPr lang="en-US" sz="1425" spc="11"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425" dirty="0" err="1">
                <a:latin typeface="Bookman Old Style" panose="02050604050505020204" pitchFamily="18" charset="0"/>
                <a:ea typeface="Bookman Old Style" panose="02050604050505020204" pitchFamily="18" charset="0"/>
                <a:cs typeface="Bookman Old Style" panose="02050604050505020204" pitchFamily="18" charset="0"/>
              </a:rPr>
              <a:t>Pengeluaran</a:t>
            </a:r>
            <a:r>
              <a:rPr lang="en-US" sz="1425" spc="11"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425" dirty="0" err="1">
                <a:latin typeface="Bookman Old Style" panose="02050604050505020204" pitchFamily="18" charset="0"/>
                <a:ea typeface="Bookman Old Style" panose="02050604050505020204" pitchFamily="18" charset="0"/>
                <a:cs typeface="Bookman Old Style" panose="02050604050505020204" pitchFamily="18" charset="0"/>
              </a:rPr>
              <a:t>m</a:t>
            </a:r>
            <a:r>
              <a:rPr lang="en-US" sz="1425" spc="8" dirty="0" err="1">
                <a:latin typeface="Bookman Old Style" panose="02050604050505020204" pitchFamily="18" charset="0"/>
                <a:ea typeface="Bookman Old Style" panose="02050604050505020204" pitchFamily="18" charset="0"/>
                <a:cs typeface="Bookman Old Style" panose="02050604050505020204" pitchFamily="18" charset="0"/>
              </a:rPr>
              <a:t>e</a:t>
            </a:r>
            <a:r>
              <a:rPr lang="en-US" sz="1425" dirty="0" err="1">
                <a:latin typeface="Bookman Old Style" panose="02050604050505020204" pitchFamily="18" charset="0"/>
                <a:ea typeface="Bookman Old Style" panose="02050604050505020204" pitchFamily="18" charset="0"/>
                <a:cs typeface="Bookman Old Style" panose="02050604050505020204" pitchFamily="18" charset="0"/>
              </a:rPr>
              <a:t>limpahkan</a:t>
            </a:r>
            <a:r>
              <a:rPr lang="en-US" sz="1425" dirty="0">
                <a:latin typeface="Bookman Old Style" panose="02050604050505020204" pitchFamily="18" charset="0"/>
                <a:ea typeface="Bookman Old Style" panose="02050604050505020204" pitchFamily="18" charset="0"/>
                <a:cs typeface="Bookman Old Style" panose="02050604050505020204" pitchFamily="18" charset="0"/>
              </a:rPr>
              <a:t> UP </a:t>
            </a:r>
            <a:r>
              <a:rPr lang="en-US" sz="1425" dirty="0" err="1">
                <a:latin typeface="Bookman Old Style" panose="02050604050505020204" pitchFamily="18" charset="0"/>
                <a:ea typeface="Bookman Old Style" panose="02050604050505020204" pitchFamily="18" charset="0"/>
                <a:cs typeface="Bookman Old Style" panose="02050604050505020204" pitchFamily="18" charset="0"/>
              </a:rPr>
              <a:t>ke</a:t>
            </a:r>
            <a:r>
              <a:rPr lang="en-US" sz="1425" spc="26"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425" dirty="0" err="1">
                <a:latin typeface="Bookman Old Style" panose="02050604050505020204" pitchFamily="18" charset="0"/>
                <a:ea typeface="Bookman Old Style" panose="02050604050505020204" pitchFamily="18" charset="0"/>
                <a:cs typeface="Bookman Old Style" panose="02050604050505020204" pitchFamily="18" charset="0"/>
              </a:rPr>
              <a:t>rekening</a:t>
            </a:r>
            <a:r>
              <a:rPr lang="en-US" sz="1425"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425" dirty="0" err="1">
                <a:latin typeface="Bookman Old Style" panose="02050604050505020204" pitchFamily="18" charset="0"/>
                <a:ea typeface="Bookman Old Style" panose="02050604050505020204" pitchFamily="18" charset="0"/>
                <a:cs typeface="Bookman Old Style" panose="02050604050505020204" pitchFamily="18" charset="0"/>
              </a:rPr>
              <a:t>Bendahara</a:t>
            </a:r>
            <a:r>
              <a:rPr lang="en-US" sz="1425"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425" dirty="0" err="1">
                <a:latin typeface="Bookman Old Style" panose="02050604050505020204" pitchFamily="18" charset="0"/>
                <a:ea typeface="Bookman Old Style" panose="02050604050505020204" pitchFamily="18" charset="0"/>
                <a:cs typeface="Bookman Old Style" panose="02050604050505020204" pitchFamily="18" charset="0"/>
              </a:rPr>
              <a:t>Pengeluaran</a:t>
            </a:r>
            <a:r>
              <a:rPr lang="en-US" sz="1425"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425" dirty="0" err="1">
                <a:latin typeface="Bookman Old Style" panose="02050604050505020204" pitchFamily="18" charset="0"/>
                <a:ea typeface="Bookman Old Style" panose="02050604050505020204" pitchFamily="18" charset="0"/>
                <a:cs typeface="Bookman Old Style" panose="02050604050505020204" pitchFamily="18" charset="0"/>
              </a:rPr>
              <a:t>Pembantu</a:t>
            </a:r>
            <a:r>
              <a:rPr lang="en-US" sz="1425" dirty="0">
                <a:latin typeface="Bookman Old Style" panose="02050604050505020204" pitchFamily="18" charset="0"/>
                <a:ea typeface="Bookman Old Style" panose="02050604050505020204" pitchFamily="18" charset="0"/>
                <a:cs typeface="Bookman Old Style" panose="02050604050505020204" pitchFamily="18" charset="0"/>
              </a:rPr>
              <a:t>.</a:t>
            </a:r>
            <a:endParaRPr lang="en-ID" sz="1425" dirty="0">
              <a:latin typeface="Calibri" panose="020F0502020204030204" pitchFamily="34" charset="0"/>
              <a:ea typeface="Calibri" panose="020F0502020204030204" pitchFamily="34" charset="0"/>
              <a:cs typeface="Times New Roman" panose="02020603050405020304" pitchFamily="18" charset="0"/>
            </a:endParaRPr>
          </a:p>
          <a:p>
            <a:pPr marL="473710" marR="26035" indent="-270510" algn="just">
              <a:lnSpc>
                <a:spcPct val="149000"/>
              </a:lnSpc>
              <a:spcBef>
                <a:spcPts val="25"/>
              </a:spcBef>
              <a:spcAft>
                <a:spcPts val="750"/>
              </a:spcAft>
              <a:buFont typeface="+mj-lt"/>
              <a:buAutoNum type="alphaLcPeriod"/>
            </a:pPr>
            <a:r>
              <a:rPr lang="en-US" sz="1425" dirty="0" err="1">
                <a:latin typeface="Bookman Old Style" panose="02050604050505020204" pitchFamily="18" charset="0"/>
                <a:ea typeface="Bookman Old Style" panose="02050604050505020204" pitchFamily="18" charset="0"/>
                <a:cs typeface="Bookman Old Style" panose="02050604050505020204" pitchFamily="18" charset="0"/>
              </a:rPr>
              <a:t>Bendahara</a:t>
            </a:r>
            <a:r>
              <a:rPr lang="en-US" sz="1425"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425" spc="4"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425" dirty="0" err="1">
                <a:latin typeface="Bookman Old Style" panose="02050604050505020204" pitchFamily="18" charset="0"/>
                <a:ea typeface="Bookman Old Style" panose="02050604050505020204" pitchFamily="18" charset="0"/>
                <a:cs typeface="Bookman Old Style" panose="02050604050505020204" pitchFamily="18" charset="0"/>
              </a:rPr>
              <a:t>Pengeluaran</a:t>
            </a:r>
            <a:r>
              <a:rPr lang="en-US" sz="1425" dirty="0">
                <a:latin typeface="Bookman Old Style" panose="02050604050505020204" pitchFamily="18" charset="0"/>
                <a:ea typeface="Bookman Old Style" panose="02050604050505020204" pitchFamily="18" charset="0"/>
                <a:cs typeface="Bookman Old Style" panose="02050604050505020204" pitchFamily="18" charset="0"/>
              </a:rPr>
              <a:t>   dan   </a:t>
            </a:r>
            <a:r>
              <a:rPr lang="en-US" sz="1425" dirty="0" err="1">
                <a:latin typeface="Bookman Old Style" panose="02050604050505020204" pitchFamily="18" charset="0"/>
                <a:ea typeface="Bookman Old Style" panose="02050604050505020204" pitchFamily="18" charset="0"/>
                <a:cs typeface="Bookman Old Style" panose="02050604050505020204" pitchFamily="18" charset="0"/>
              </a:rPr>
              <a:t>Bendahara</a:t>
            </a:r>
            <a:r>
              <a:rPr lang="en-US" sz="1425"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425" dirty="0" err="1">
                <a:latin typeface="Bookman Old Style" panose="02050604050505020204" pitchFamily="18" charset="0"/>
                <a:ea typeface="Bookman Old Style" panose="02050604050505020204" pitchFamily="18" charset="0"/>
                <a:cs typeface="Bookman Old Style" panose="02050604050505020204" pitchFamily="18" charset="0"/>
              </a:rPr>
              <a:t>Pengeluaran</a:t>
            </a:r>
            <a:r>
              <a:rPr lang="en-US" sz="1425"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425" dirty="0" err="1">
                <a:latin typeface="Bookman Old Style" panose="02050604050505020204" pitchFamily="18" charset="0"/>
                <a:ea typeface="Bookman Old Style" panose="02050604050505020204" pitchFamily="18" charset="0"/>
                <a:cs typeface="Bookman Old Style" panose="02050604050505020204" pitchFamily="18" charset="0"/>
              </a:rPr>
              <a:t>Pembantu</a:t>
            </a:r>
            <a:r>
              <a:rPr lang="en-US" sz="1425"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425" dirty="0" err="1">
                <a:latin typeface="Bookman Old Style" panose="02050604050505020204" pitchFamily="18" charset="0"/>
                <a:ea typeface="Bookman Old Style" panose="02050604050505020204" pitchFamily="18" charset="0"/>
                <a:cs typeface="Bookman Old Style" panose="02050604050505020204" pitchFamily="18" charset="0"/>
              </a:rPr>
              <a:t>melakukan</a:t>
            </a:r>
            <a:r>
              <a:rPr lang="en-US" sz="1425" spc="11"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425" dirty="0" err="1">
                <a:latin typeface="Bookman Old Style" panose="02050604050505020204" pitchFamily="18" charset="0"/>
                <a:ea typeface="Bookman Old Style" panose="02050604050505020204" pitchFamily="18" charset="0"/>
                <a:cs typeface="Bookman Old Style" panose="02050604050505020204" pitchFamily="18" charset="0"/>
              </a:rPr>
              <a:t>pencatatan</a:t>
            </a:r>
            <a:r>
              <a:rPr lang="en-US" sz="1425" spc="11"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425" dirty="0" err="1">
                <a:latin typeface="Bookman Old Style" panose="02050604050505020204" pitchFamily="18" charset="0"/>
                <a:ea typeface="Bookman Old Style" panose="02050604050505020204" pitchFamily="18" charset="0"/>
                <a:cs typeface="Bookman Old Style" panose="02050604050505020204" pitchFamily="18" charset="0"/>
              </a:rPr>
              <a:t>pelimpahan</a:t>
            </a:r>
            <a:r>
              <a:rPr lang="en-US" sz="1425" spc="11"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425" dirty="0">
                <a:latin typeface="Bookman Old Style" panose="02050604050505020204" pitchFamily="18" charset="0"/>
                <a:ea typeface="Bookman Old Style" panose="02050604050505020204" pitchFamily="18" charset="0"/>
                <a:cs typeface="Bookman Old Style" panose="02050604050505020204" pitchFamily="18" charset="0"/>
              </a:rPr>
              <a:t>UP </a:t>
            </a:r>
            <a:r>
              <a:rPr lang="en-US" sz="1425" dirty="0" err="1">
                <a:latin typeface="Bookman Old Style" panose="02050604050505020204" pitchFamily="18" charset="0"/>
                <a:ea typeface="Bookman Old Style" panose="02050604050505020204" pitchFamily="18" charset="0"/>
                <a:cs typeface="Bookman Old Style" panose="02050604050505020204" pitchFamily="18" charset="0"/>
              </a:rPr>
              <a:t>tersebut</a:t>
            </a:r>
            <a:r>
              <a:rPr lang="en-US" sz="1425" spc="11"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425" dirty="0">
                <a:latin typeface="Bookman Old Style" panose="02050604050505020204" pitchFamily="18" charset="0"/>
                <a:ea typeface="Bookman Old Style" panose="02050604050505020204" pitchFamily="18" charset="0"/>
                <a:cs typeface="Bookman Old Style" panose="02050604050505020204" pitchFamily="18" charset="0"/>
              </a:rPr>
              <a:t>pada</a:t>
            </a:r>
            <a:r>
              <a:rPr lang="en-US" sz="1425" spc="11"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425" spc="-8" dirty="0" err="1">
                <a:latin typeface="Bookman Old Style" panose="02050604050505020204" pitchFamily="18" charset="0"/>
                <a:ea typeface="Bookman Old Style" panose="02050604050505020204" pitchFamily="18" charset="0"/>
                <a:cs typeface="Bookman Old Style" panose="02050604050505020204" pitchFamily="18" charset="0"/>
              </a:rPr>
              <a:t>b</a:t>
            </a:r>
            <a:r>
              <a:rPr lang="en-US" sz="1425" dirty="0" err="1">
                <a:latin typeface="Bookman Old Style" panose="02050604050505020204" pitchFamily="18" charset="0"/>
                <a:ea typeface="Bookman Old Style" panose="02050604050505020204" pitchFamily="18" charset="0"/>
                <a:cs typeface="Bookman Old Style" panose="02050604050505020204" pitchFamily="18" charset="0"/>
              </a:rPr>
              <a:t>uk</a:t>
            </a:r>
            <a:r>
              <a:rPr lang="en-US" sz="1425" spc="11" dirty="0" err="1">
                <a:latin typeface="Bookman Old Style" panose="02050604050505020204" pitchFamily="18" charset="0"/>
                <a:ea typeface="Bookman Old Style" panose="02050604050505020204" pitchFamily="18" charset="0"/>
                <a:cs typeface="Bookman Old Style" panose="02050604050505020204" pitchFamily="18" charset="0"/>
              </a:rPr>
              <a:t>u</a:t>
            </a:r>
            <a:r>
              <a:rPr lang="en-US" sz="1425" dirty="0" err="1">
                <a:latin typeface="Bookman Old Style" panose="02050604050505020204" pitchFamily="18" charset="0"/>
                <a:ea typeface="Bookman Old Style" panose="02050604050505020204" pitchFamily="18" charset="0"/>
                <a:cs typeface="Bookman Old Style" panose="02050604050505020204" pitchFamily="18" charset="0"/>
              </a:rPr>
              <a:t>-buku</a:t>
            </a:r>
            <a:r>
              <a:rPr lang="en-US" sz="1425"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425" dirty="0" err="1">
                <a:latin typeface="Bookman Old Style" panose="02050604050505020204" pitchFamily="18" charset="0"/>
                <a:ea typeface="Bookman Old Style" panose="02050604050505020204" pitchFamily="18" charset="0"/>
                <a:cs typeface="Bookman Old Style" panose="02050604050505020204" pitchFamily="18" charset="0"/>
              </a:rPr>
              <a:t>terkait</a:t>
            </a:r>
            <a:r>
              <a:rPr lang="en-US" sz="1425" dirty="0">
                <a:latin typeface="Bookman Old Style" panose="02050604050505020204" pitchFamily="18" charset="0"/>
                <a:ea typeface="Bookman Old Style" panose="02050604050505020204" pitchFamily="18" charset="0"/>
                <a:cs typeface="Bookman Old Style" panose="02050604050505020204" pitchFamily="18" charset="0"/>
              </a:rPr>
              <a:t>.</a:t>
            </a:r>
            <a:endParaRPr lang="en-ID" sz="1425" dirty="0">
              <a:latin typeface="Calibri" panose="020F0502020204030204" pitchFamily="34" charset="0"/>
              <a:ea typeface="Calibri" panose="020F0502020204030204" pitchFamily="34" charset="0"/>
              <a:cs typeface="Times New Roman" panose="02020603050405020304" pitchFamily="18" charset="0"/>
            </a:endParaRPr>
          </a:p>
          <a:p>
            <a:pPr marL="224790" marR="26035" indent="0" algn="just">
              <a:lnSpc>
                <a:spcPct val="150000"/>
              </a:lnSpc>
              <a:spcBef>
                <a:spcPts val="25"/>
              </a:spcBef>
              <a:spcAft>
                <a:spcPts val="750"/>
              </a:spcAft>
              <a:buNone/>
            </a:pPr>
            <a:r>
              <a:rPr lang="en-US" sz="1425" dirty="0" err="1">
                <a:latin typeface="Bookman Old Style" panose="02050604050505020204" pitchFamily="18" charset="0"/>
                <a:ea typeface="Bookman Old Style" panose="02050604050505020204" pitchFamily="18" charset="0"/>
                <a:cs typeface="Bookman Old Style" panose="02050604050505020204" pitchFamily="18" charset="0"/>
              </a:rPr>
              <a:t>Bendahara</a:t>
            </a:r>
            <a:r>
              <a:rPr lang="en-US" sz="1425"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425" dirty="0" err="1">
                <a:latin typeface="Bookman Old Style" panose="02050604050505020204" pitchFamily="18" charset="0"/>
                <a:ea typeface="Bookman Old Style" panose="02050604050505020204" pitchFamily="18" charset="0"/>
                <a:cs typeface="Bookman Old Style" panose="02050604050505020204" pitchFamily="18" charset="0"/>
              </a:rPr>
              <a:t>Pengel</a:t>
            </a:r>
            <a:r>
              <a:rPr lang="en-US" sz="1425" spc="8" dirty="0" err="1">
                <a:latin typeface="Bookman Old Style" panose="02050604050505020204" pitchFamily="18" charset="0"/>
                <a:ea typeface="Bookman Old Style" panose="02050604050505020204" pitchFamily="18" charset="0"/>
                <a:cs typeface="Bookman Old Style" panose="02050604050505020204" pitchFamily="18" charset="0"/>
              </a:rPr>
              <a:t>u</a:t>
            </a:r>
            <a:r>
              <a:rPr lang="en-US" sz="1425" dirty="0" err="1">
                <a:latin typeface="Bookman Old Style" panose="02050604050505020204" pitchFamily="18" charset="0"/>
                <a:ea typeface="Bookman Old Style" panose="02050604050505020204" pitchFamily="18" charset="0"/>
                <a:cs typeface="Bookman Old Style" panose="02050604050505020204" pitchFamily="18" charset="0"/>
              </a:rPr>
              <a:t>aran</a:t>
            </a:r>
            <a:r>
              <a:rPr lang="en-US" sz="1425"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425" dirty="0" err="1">
                <a:latin typeface="Bookman Old Style" panose="02050604050505020204" pitchFamily="18" charset="0"/>
                <a:ea typeface="Bookman Old Style" panose="02050604050505020204" pitchFamily="18" charset="0"/>
                <a:cs typeface="Bookman Old Style" panose="02050604050505020204" pitchFamily="18" charset="0"/>
              </a:rPr>
              <a:t>Pembantu</a:t>
            </a:r>
            <a:r>
              <a:rPr lang="en-US" sz="1425"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425" spc="8" dirty="0" err="1">
                <a:latin typeface="Bookman Old Style" panose="02050604050505020204" pitchFamily="18" charset="0"/>
                <a:ea typeface="Bookman Old Style" panose="02050604050505020204" pitchFamily="18" charset="0"/>
                <a:cs typeface="Bookman Old Style" panose="02050604050505020204" pitchFamily="18" charset="0"/>
              </a:rPr>
              <a:t>d</a:t>
            </a:r>
            <a:r>
              <a:rPr lang="en-US" sz="1425" dirty="0" err="1">
                <a:latin typeface="Bookman Old Style" panose="02050604050505020204" pitchFamily="18" charset="0"/>
                <a:ea typeface="Bookman Old Style" panose="02050604050505020204" pitchFamily="18" charset="0"/>
                <a:cs typeface="Bookman Old Style" panose="02050604050505020204" pitchFamily="18" charset="0"/>
              </a:rPr>
              <a:t>apat</a:t>
            </a:r>
            <a:r>
              <a:rPr lang="en-US" sz="1425"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425" dirty="0" err="1">
                <a:latin typeface="Bookman Old Style" panose="02050604050505020204" pitchFamily="18" charset="0"/>
                <a:ea typeface="Bookman Old Style" panose="02050604050505020204" pitchFamily="18" charset="0"/>
                <a:cs typeface="Bookman Old Style" panose="02050604050505020204" pitchFamily="18" charset="0"/>
              </a:rPr>
              <a:t>mengajukan</a:t>
            </a:r>
            <a:r>
              <a:rPr lang="en-US" sz="1425" spc="8"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425" dirty="0" err="1">
                <a:latin typeface="Bookman Old Style" panose="02050604050505020204" pitchFamily="18" charset="0"/>
                <a:ea typeface="Bookman Old Style" panose="02050604050505020204" pitchFamily="18" charset="0"/>
                <a:cs typeface="Bookman Old Style" panose="02050604050505020204" pitchFamily="18" charset="0"/>
              </a:rPr>
              <a:t>permintaan</a:t>
            </a:r>
            <a:r>
              <a:rPr lang="en-US" sz="1425"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425" dirty="0" err="1">
                <a:latin typeface="Bookman Old Style" panose="02050604050505020204" pitchFamily="18" charset="0"/>
                <a:ea typeface="Bookman Old Style" panose="02050604050505020204" pitchFamily="18" charset="0"/>
                <a:cs typeface="Bookman Old Style" panose="02050604050505020204" pitchFamily="18" charset="0"/>
              </a:rPr>
              <a:t>pelimpahan</a:t>
            </a:r>
            <a:r>
              <a:rPr lang="en-US" sz="1425" spc="11"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425" dirty="0">
                <a:latin typeface="Bookman Old Style" panose="02050604050505020204" pitchFamily="18" charset="0"/>
                <a:ea typeface="Bookman Old Style" panose="02050604050505020204" pitchFamily="18" charset="0"/>
                <a:cs typeface="Bookman Old Style" panose="02050604050505020204" pitchFamily="18" charset="0"/>
              </a:rPr>
              <a:t>UP </a:t>
            </a:r>
            <a:r>
              <a:rPr lang="en-US" sz="1425" dirty="0" err="1">
                <a:latin typeface="Bookman Old Style" panose="02050604050505020204" pitchFamily="18" charset="0"/>
                <a:ea typeface="Bookman Old Style" panose="02050604050505020204" pitchFamily="18" charset="0"/>
                <a:cs typeface="Bookman Old Style" panose="02050604050505020204" pitchFamily="18" charset="0"/>
              </a:rPr>
              <a:t>berikutnya</a:t>
            </a:r>
            <a:r>
              <a:rPr lang="en-US" sz="1425" spc="11"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425" dirty="0" err="1">
                <a:latin typeface="Bookman Old Style" panose="02050604050505020204" pitchFamily="18" charset="0"/>
                <a:ea typeface="Bookman Old Style" panose="02050604050505020204" pitchFamily="18" charset="0"/>
                <a:cs typeface="Bookman Old Style" panose="02050604050505020204" pitchFamily="18" charset="0"/>
              </a:rPr>
              <a:t>kepada</a:t>
            </a:r>
            <a:r>
              <a:rPr lang="en-US" sz="1425" spc="11"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425" dirty="0" err="1">
                <a:latin typeface="Bookman Old Style" panose="02050604050505020204" pitchFamily="18" charset="0"/>
                <a:ea typeface="Bookman Old Style" panose="02050604050505020204" pitchFamily="18" charset="0"/>
                <a:cs typeface="Bookman Old Style" panose="02050604050505020204" pitchFamily="18" charset="0"/>
              </a:rPr>
              <a:t>Bendahara</a:t>
            </a:r>
            <a:r>
              <a:rPr lang="en-US" sz="1425" spc="11"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425" dirty="0" err="1">
                <a:latin typeface="Bookman Old Style" panose="02050604050505020204" pitchFamily="18" charset="0"/>
                <a:ea typeface="Bookman Old Style" panose="02050604050505020204" pitchFamily="18" charset="0"/>
                <a:cs typeface="Bookman Old Style" panose="02050604050505020204" pitchFamily="18" charset="0"/>
              </a:rPr>
              <a:t>Pengeluaran</a:t>
            </a:r>
            <a:r>
              <a:rPr lang="en-US" sz="1425" spc="11"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425" dirty="0" err="1">
                <a:latin typeface="Bookman Old Style" panose="02050604050505020204" pitchFamily="18" charset="0"/>
                <a:ea typeface="Bookman Old Style" panose="02050604050505020204" pitchFamily="18" charset="0"/>
                <a:cs typeface="Bookman Old Style" panose="02050604050505020204" pitchFamily="18" charset="0"/>
              </a:rPr>
              <a:t>sebes</a:t>
            </a:r>
            <a:r>
              <a:rPr lang="en-US" sz="1425" spc="-8" dirty="0" err="1">
                <a:latin typeface="Bookman Old Style" panose="02050604050505020204" pitchFamily="18" charset="0"/>
                <a:ea typeface="Bookman Old Style" panose="02050604050505020204" pitchFamily="18" charset="0"/>
                <a:cs typeface="Bookman Old Style" panose="02050604050505020204" pitchFamily="18" charset="0"/>
              </a:rPr>
              <a:t>a</a:t>
            </a:r>
            <a:r>
              <a:rPr lang="en-US" sz="1425" dirty="0" err="1">
                <a:latin typeface="Bookman Old Style" panose="02050604050505020204" pitchFamily="18" charset="0"/>
                <a:ea typeface="Bookman Old Style" panose="02050604050505020204" pitchFamily="18" charset="0"/>
                <a:cs typeface="Bookman Old Style" panose="02050604050505020204" pitchFamily="18" charset="0"/>
              </a:rPr>
              <a:t>r</a:t>
            </a:r>
            <a:r>
              <a:rPr lang="en-US" sz="1425"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425" dirty="0" err="1">
                <a:latin typeface="Bookman Old Style" panose="02050604050505020204" pitchFamily="18" charset="0"/>
                <a:ea typeface="Bookman Old Style" panose="02050604050505020204" pitchFamily="18" charset="0"/>
                <a:cs typeface="Bookman Old Style" panose="02050604050505020204" pitchFamily="18" charset="0"/>
              </a:rPr>
              <a:t>pelimpahan</a:t>
            </a:r>
            <a:r>
              <a:rPr lang="en-US" sz="1425" dirty="0">
                <a:latin typeface="Bookman Old Style" panose="02050604050505020204" pitchFamily="18" charset="0"/>
                <a:ea typeface="Bookman Old Style" panose="02050604050505020204" pitchFamily="18" charset="0"/>
                <a:cs typeface="Bookman Old Style" panose="02050604050505020204" pitchFamily="18" charset="0"/>
              </a:rPr>
              <a:t> UP</a:t>
            </a:r>
            <a:r>
              <a:rPr lang="en-US" sz="1425" spc="-11"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425" dirty="0">
                <a:latin typeface="Bookman Old Style" panose="02050604050505020204" pitchFamily="18" charset="0"/>
                <a:ea typeface="Bookman Old Style" panose="02050604050505020204" pitchFamily="18" charset="0"/>
                <a:cs typeface="Bookman Old Style" panose="02050604050505020204" pitchFamily="18" charset="0"/>
              </a:rPr>
              <a:t>ya</a:t>
            </a:r>
            <a:r>
              <a:rPr lang="en-US" sz="1425" spc="4" dirty="0">
                <a:latin typeface="Bookman Old Style" panose="02050604050505020204" pitchFamily="18" charset="0"/>
                <a:ea typeface="Bookman Old Style" panose="02050604050505020204" pitchFamily="18" charset="0"/>
                <a:cs typeface="Bookman Old Style" panose="02050604050505020204" pitchFamily="18" charset="0"/>
              </a:rPr>
              <a:t>n</a:t>
            </a:r>
            <a:r>
              <a:rPr lang="en-US" sz="1425" dirty="0">
                <a:latin typeface="Bookman Old Style" panose="02050604050505020204" pitchFamily="18" charset="0"/>
                <a:ea typeface="Bookman Old Style" panose="02050604050505020204" pitchFamily="18" charset="0"/>
                <a:cs typeface="Bookman Old Style" panose="02050604050505020204" pitchFamily="18" charset="0"/>
              </a:rPr>
              <a:t>g </a:t>
            </a:r>
            <a:r>
              <a:rPr lang="en-US" sz="1425" dirty="0" err="1">
                <a:latin typeface="Bookman Old Style" panose="02050604050505020204" pitchFamily="18" charset="0"/>
                <a:ea typeface="Bookman Old Style" panose="02050604050505020204" pitchFamily="18" charset="0"/>
                <a:cs typeface="Bookman Old Style" panose="02050604050505020204" pitchFamily="18" charset="0"/>
              </a:rPr>
              <a:t>terpakai</a:t>
            </a:r>
            <a:r>
              <a:rPr lang="en-US" sz="1425"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425" dirty="0" err="1">
                <a:latin typeface="Bookman Old Style" panose="02050604050505020204" pitchFamily="18" charset="0"/>
                <a:ea typeface="Bookman Old Style" panose="02050604050505020204" pitchFamily="18" charset="0"/>
                <a:cs typeface="Bookman Old Style" panose="02050604050505020204" pitchFamily="18" charset="0"/>
              </a:rPr>
              <a:t>disertai</a:t>
            </a:r>
            <a:r>
              <a:rPr lang="en-US" sz="1425" spc="-34"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425" dirty="0" err="1">
                <a:latin typeface="Bookman Old Style" panose="02050604050505020204" pitchFamily="18" charset="0"/>
                <a:ea typeface="Bookman Old Style" panose="02050604050505020204" pitchFamily="18" charset="0"/>
                <a:cs typeface="Bookman Old Style" panose="02050604050505020204" pitchFamily="18" charset="0"/>
              </a:rPr>
              <a:t>bukti-bukti</a:t>
            </a:r>
            <a:r>
              <a:rPr lang="en-US" sz="1425" spc="-4"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425" dirty="0" err="1">
                <a:latin typeface="Bookman Old Style" panose="02050604050505020204" pitchFamily="18" charset="0"/>
                <a:ea typeface="Bookman Old Style" panose="02050604050505020204" pitchFamily="18" charset="0"/>
                <a:cs typeface="Bookman Old Style" panose="02050604050505020204" pitchFamily="18" charset="0"/>
              </a:rPr>
              <a:t>transaksi</a:t>
            </a:r>
            <a:r>
              <a:rPr lang="en-US" sz="1425" dirty="0">
                <a:latin typeface="Bookman Old Style" panose="02050604050505020204" pitchFamily="18" charset="0"/>
                <a:ea typeface="Bookman Old Style" panose="02050604050505020204" pitchFamily="18" charset="0"/>
                <a:cs typeface="Bookman Old Style" panose="02050604050505020204" pitchFamily="18" charset="0"/>
              </a:rPr>
              <a:t>.</a:t>
            </a:r>
            <a:endParaRPr lang="en-ID" sz="1425" dirty="0">
              <a:latin typeface="Calibri" panose="020F0502020204030204" pitchFamily="34" charset="0"/>
              <a:ea typeface="Calibri" panose="020F0502020204030204" pitchFamily="34" charset="0"/>
              <a:cs typeface="Times New Roman" panose="02020603050405020304" pitchFamily="18" charset="0"/>
            </a:endParaRPr>
          </a:p>
          <a:p>
            <a:endParaRPr lang="en-ID" dirty="0"/>
          </a:p>
        </p:txBody>
      </p:sp>
    </p:spTree>
  </p:cSld>
  <p:clrMapOvr>
    <a:masterClrMapping/>
  </p:clrMapOvr>
  <p:transition/>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131094"/>
            <a:ext cx="7886700" cy="411956"/>
          </a:xfrm>
        </p:spPr>
        <p:txBody>
          <a:bodyPr>
            <a:normAutofit fontScale="90000"/>
          </a:bodyPr>
          <a:lstStyle/>
          <a:p>
            <a:br>
              <a:rPr lang="en-US" sz="2700" dirty="0">
                <a:latin typeface="Bookman Old Style" panose="02050604050505020204" pitchFamily="18" charset="0"/>
                <a:ea typeface="Bookman Old Style" panose="02050604050505020204" pitchFamily="18" charset="0"/>
                <a:cs typeface="Bookman Old Style" panose="02050604050505020204" pitchFamily="18" charset="0"/>
              </a:rPr>
            </a:br>
            <a:r>
              <a:rPr lang="en-US" sz="2700" dirty="0">
                <a:latin typeface="Bookman Old Style" panose="02050604050505020204" pitchFamily="18" charset="0"/>
                <a:ea typeface="Bookman Old Style" panose="02050604050505020204" pitchFamily="18" charset="0"/>
                <a:cs typeface="Bookman Old Style" panose="02050604050505020204" pitchFamily="18" charset="0"/>
              </a:rPr>
              <a:t>PERMINTAAN PEMBAYARAN</a:t>
            </a:r>
            <a:br>
              <a:rPr lang="en-ID" sz="2700" dirty="0">
                <a:latin typeface="Calibri" panose="020F0502020204030204" pitchFamily="34" charset="0"/>
                <a:ea typeface="Calibri" panose="020F0502020204030204" pitchFamily="34" charset="0"/>
                <a:cs typeface="Times New Roman" panose="02020603050405020304" pitchFamily="18" charset="0"/>
              </a:rPr>
            </a:br>
            <a:endParaRPr lang="en-ID" sz="2700" dirty="0"/>
          </a:p>
        </p:txBody>
      </p:sp>
      <p:sp>
        <p:nvSpPr>
          <p:cNvPr id="3" name="Content Placeholder 2"/>
          <p:cNvSpPr>
            <a:spLocks noGrp="1"/>
          </p:cNvSpPr>
          <p:nvPr>
            <p:ph idx="1"/>
          </p:nvPr>
        </p:nvSpPr>
        <p:spPr>
          <a:xfrm>
            <a:off x="310242" y="1624694"/>
            <a:ext cx="8499022" cy="4196442"/>
          </a:xfrm>
        </p:spPr>
        <p:txBody>
          <a:bodyPr>
            <a:normAutofit/>
          </a:bodyPr>
          <a:lstStyle/>
          <a:p>
            <a:pPr marL="316230" indent="-257175" algn="just">
              <a:lnSpc>
                <a:spcPct val="115000"/>
              </a:lnSpc>
              <a:spcBef>
                <a:spcPts val="0"/>
              </a:spcBef>
              <a:spcAft>
                <a:spcPts val="450"/>
              </a:spcAft>
              <a:buFont typeface="+mj-lt"/>
              <a:buAutoNum type="arabicPeriod"/>
            </a:pP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Permintaan</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Pembayaran</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dilakukan</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 oleh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Bendahara</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Pengeluaran</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Bendahara</a:t>
            </a:r>
            <a:r>
              <a:rPr lang="en-US" sz="1350" spc="8"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Pengeluaran</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Pembantu</a:t>
            </a:r>
            <a:r>
              <a:rPr lang="en-US" sz="1350" spc="8"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sebagai</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 proses</a:t>
            </a:r>
            <a:r>
              <a:rPr lang="en-US" sz="1350" spc="8"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awal</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pembayaran</a:t>
            </a:r>
            <a:r>
              <a:rPr lang="en-US" sz="1350" spc="11"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oleh</a:t>
            </a:r>
            <a:r>
              <a:rPr lang="en-US" sz="1350" spc="11"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spc="-8" dirty="0" err="1">
                <a:latin typeface="Bookman Old Style" panose="02050604050505020204" pitchFamily="18" charset="0"/>
                <a:ea typeface="Bookman Old Style" panose="02050604050505020204" pitchFamily="18" charset="0"/>
                <a:cs typeface="Bookman Old Style" panose="02050604050505020204" pitchFamily="18" charset="0"/>
              </a:rPr>
              <a:t>P</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emerintah</a:t>
            </a:r>
            <a:r>
              <a:rPr lang="en-US" sz="1350" spc="11"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Daerah</a:t>
            </a:r>
            <a:r>
              <a:rPr lang="en-US" sz="1350" spc="4"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kepada</a:t>
            </a:r>
            <a:r>
              <a:rPr lang="en-US" sz="1350" spc="11"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Pihak</a:t>
            </a:r>
            <a:r>
              <a:rPr lang="en-US" sz="1350" spc="11"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Ter</a:t>
            </a:r>
            <a:r>
              <a:rPr lang="en-US" sz="1350" spc="-8" dirty="0" err="1">
                <a:latin typeface="Bookman Old Style" panose="02050604050505020204" pitchFamily="18" charset="0"/>
                <a:ea typeface="Bookman Old Style" panose="02050604050505020204" pitchFamily="18" charset="0"/>
                <a:cs typeface="Bookman Old Style" panose="02050604050505020204" pitchFamily="18" charset="0"/>
              </a:rPr>
              <a:t>k</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ait</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sekaligus</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sebagai</a:t>
            </a:r>
            <a:r>
              <a:rPr lang="en-US" sz="1350" spc="38"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proses</a:t>
            </a:r>
            <a:r>
              <a:rPr lang="en-US" sz="1350" spc="38"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pembebanan</a:t>
            </a:r>
            <a:r>
              <a:rPr lang="en-US" sz="1350" spc="38"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rekening</a:t>
            </a:r>
            <a:r>
              <a:rPr lang="en-US" sz="1350" spc="38"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Belanja</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 Proses</a:t>
            </a:r>
            <a:r>
              <a:rPr lang="en-US" sz="1350" spc="38"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permintaan</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pembayaran</a:t>
            </a:r>
            <a:r>
              <a:rPr lang="en-US" sz="1350" spc="45"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memuat</a:t>
            </a:r>
            <a:r>
              <a:rPr lang="en-US" sz="1350" spc="45"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spc="4" dirty="0" err="1">
                <a:latin typeface="Bookman Old Style" panose="02050604050505020204" pitchFamily="18" charset="0"/>
                <a:ea typeface="Bookman Old Style" panose="02050604050505020204" pitchFamily="18" charset="0"/>
                <a:cs typeface="Bookman Old Style" panose="02050604050505020204" pitchFamily="18" charset="0"/>
              </a:rPr>
              <a:t>i</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nformasi</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aliran</a:t>
            </a:r>
            <a:r>
              <a:rPr lang="en-US" sz="1350" spc="19"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data,</a:t>
            </a:r>
            <a:r>
              <a:rPr lang="en-US" sz="1350" spc="23"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serta</a:t>
            </a:r>
            <a:r>
              <a:rPr lang="en-US" sz="1350" spc="23"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penggunaan</a:t>
            </a:r>
            <a:r>
              <a:rPr lang="en-US" sz="1350" spc="45"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dan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penyajian</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dokumen</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 yang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dilakukan</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secara</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elektronik</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a:t>
            </a:r>
            <a:endParaRPr lang="en-ID" sz="1350" dirty="0">
              <a:latin typeface="Calibri" panose="020F0502020204030204" pitchFamily="34" charset="0"/>
              <a:ea typeface="Calibri" panose="020F0502020204030204" pitchFamily="34" charset="0"/>
              <a:cs typeface="Times New Roman" panose="02020603050405020304" pitchFamily="18" charset="0"/>
            </a:endParaRPr>
          </a:p>
          <a:p>
            <a:pPr marL="334645" marR="26035" indent="0" algn="just">
              <a:lnSpc>
                <a:spcPct val="115000"/>
              </a:lnSpc>
              <a:spcBef>
                <a:spcPts val="0"/>
              </a:spcBef>
              <a:spcAft>
                <a:spcPts val="450"/>
              </a:spcAft>
              <a:buNone/>
            </a:pP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Berdasarkan</a:t>
            </a:r>
            <a:r>
              <a:rPr lang="en-US" sz="1350" spc="64"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Pasal</a:t>
            </a:r>
            <a:r>
              <a:rPr lang="en-US" sz="1350" spc="64"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142</a:t>
            </a:r>
            <a:r>
              <a:rPr lang="en-US" sz="1350" spc="6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sampai</a:t>
            </a:r>
            <a:r>
              <a:rPr lang="en-US" sz="1350" spc="64"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dengan</a:t>
            </a:r>
            <a:r>
              <a:rPr lang="en-US" sz="1350" spc="68"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Pasal</a:t>
            </a:r>
            <a:r>
              <a:rPr lang="en-US" sz="1350" spc="64"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146</a:t>
            </a:r>
            <a:r>
              <a:rPr lang="en-US" sz="1350" spc="6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Peraturan</a:t>
            </a:r>
            <a:r>
              <a:rPr lang="en-US" sz="1350" spc="6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Pemerintah</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Nomor</a:t>
            </a:r>
            <a:r>
              <a:rPr lang="en-US" sz="1350" spc="-3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12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Tahun</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 2019,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permintaan</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pembayaran</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diatur</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sebagai</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berikut</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a:t>
            </a:r>
            <a:endParaRPr lang="en-ID" sz="1350" dirty="0">
              <a:latin typeface="Calibri" panose="020F0502020204030204" pitchFamily="34" charset="0"/>
              <a:ea typeface="Calibri" panose="020F0502020204030204" pitchFamily="34" charset="0"/>
              <a:cs typeface="Times New Roman" panose="02020603050405020304" pitchFamily="18" charset="0"/>
            </a:endParaRPr>
          </a:p>
          <a:p>
            <a:pPr marL="539115" marR="26035" lvl="1" indent="-205105" algn="just">
              <a:lnSpc>
                <a:spcPct val="110000"/>
              </a:lnSpc>
              <a:spcBef>
                <a:spcPts val="0"/>
              </a:spcBef>
              <a:spcAft>
                <a:spcPts val="450"/>
              </a:spcAft>
              <a:buFont typeface="+mj-lt"/>
              <a:buAutoNum type="alphaLcPeriod"/>
            </a:pP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Bendahara</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spc="15"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Pengeluaran</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spc="15"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mengajukan</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spc="8"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SPP </a:t>
            </a:r>
            <a:r>
              <a:rPr lang="en-US" sz="1350" spc="15"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kepada</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spc="15"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PA </a:t>
            </a:r>
            <a:r>
              <a:rPr lang="en-US" sz="1350" spc="15"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m</a:t>
            </a:r>
            <a:r>
              <a:rPr lang="en-US" sz="1350" spc="-8" dirty="0" err="1">
                <a:latin typeface="Bookman Old Style" panose="02050604050505020204" pitchFamily="18" charset="0"/>
                <a:ea typeface="Bookman Old Style" panose="02050604050505020204" pitchFamily="18" charset="0"/>
                <a:cs typeface="Bookman Old Style" panose="02050604050505020204" pitchFamily="18" charset="0"/>
              </a:rPr>
              <a:t>e</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lalui</a:t>
            </a:r>
            <a:r>
              <a:rPr lang="en-US" sz="1350" spc="274"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PPK SKPD</a:t>
            </a:r>
            <a:r>
              <a:rPr lang="en-US" sz="1350" spc="15"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berdasarkan</a:t>
            </a:r>
            <a:r>
              <a:rPr lang="en-US" sz="1350" spc="15"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SPD</a:t>
            </a:r>
            <a:r>
              <a:rPr lang="en-US" sz="1350" spc="15"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atau</a:t>
            </a:r>
            <a:r>
              <a:rPr lang="en-US" sz="1350" spc="15"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dokumen</a:t>
            </a:r>
            <a:r>
              <a:rPr lang="en-US" sz="1350" spc="15"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lain yang</a:t>
            </a:r>
            <a:r>
              <a:rPr lang="en-US" sz="1350" spc="15"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dipersamakan</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dengan</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 SPD.</a:t>
            </a:r>
            <a:endParaRPr lang="en-ID" sz="1350" dirty="0">
              <a:latin typeface="Calibri" panose="020F0502020204030204" pitchFamily="34" charset="0"/>
              <a:ea typeface="Calibri" panose="020F0502020204030204" pitchFamily="34" charset="0"/>
              <a:cs typeface="Times New Roman" panose="02020603050405020304" pitchFamily="18" charset="0"/>
            </a:endParaRPr>
          </a:p>
          <a:p>
            <a:pPr marL="539115" marR="26035" lvl="1" indent="-205105" algn="just">
              <a:lnSpc>
                <a:spcPct val="110000"/>
              </a:lnSpc>
              <a:spcBef>
                <a:spcPts val="0"/>
              </a:spcBef>
              <a:spcAft>
                <a:spcPts val="450"/>
              </a:spcAft>
              <a:buFont typeface="+mj-lt"/>
              <a:buAutoNum type="alphaLcPeriod"/>
              <a:tabLst>
                <a:tab pos="733425" algn="l"/>
              </a:tabLst>
            </a:pP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Pengajuan</a:t>
            </a:r>
            <a:r>
              <a:rPr lang="en-US" sz="1350" spc="-19"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SPP</a:t>
            </a:r>
            <a:r>
              <a:rPr lang="en-US" sz="1350" spc="-19"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kep</a:t>
            </a:r>
            <a:r>
              <a:rPr lang="en-US" sz="1350" spc="8" dirty="0" err="1">
                <a:latin typeface="Bookman Old Style" panose="02050604050505020204" pitchFamily="18" charset="0"/>
                <a:ea typeface="Bookman Old Style" panose="02050604050505020204" pitchFamily="18" charset="0"/>
                <a:cs typeface="Bookman Old Style" panose="02050604050505020204" pitchFamily="18" charset="0"/>
              </a:rPr>
              <a:t>a</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da</a:t>
            </a:r>
            <a:r>
              <a:rPr lang="en-US" sz="1350" spc="-19"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KPA</a:t>
            </a:r>
            <a:r>
              <a:rPr lang="en-US" sz="1350" spc="-19"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berdasarkan</a:t>
            </a:r>
            <a:r>
              <a:rPr lang="en-US" sz="1350" spc="-11"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pertimbangan</a:t>
            </a:r>
            <a:r>
              <a:rPr lang="en-US" sz="1350" spc="-19"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besa</a:t>
            </a:r>
            <a:r>
              <a:rPr lang="en-US" sz="1350" spc="8" dirty="0" err="1">
                <a:latin typeface="Bookman Old Style" panose="02050604050505020204" pitchFamily="18" charset="0"/>
                <a:ea typeface="Bookman Old Style" panose="02050604050505020204" pitchFamily="18" charset="0"/>
                <a:cs typeface="Bookman Old Style" panose="02050604050505020204" pitchFamily="18" charset="0"/>
              </a:rPr>
              <a:t>r</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an</a:t>
            </a:r>
            <a:r>
              <a:rPr lang="en-US" sz="1350" spc="-19"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SKPD dan</a:t>
            </a:r>
            <a:r>
              <a:rPr lang="en-US" sz="1350" spc="161"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lokasi</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a:t>
            </a:r>
            <a:r>
              <a:rPr lang="en-US" sz="1350" spc="131"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disampaikan</a:t>
            </a:r>
            <a:r>
              <a:rPr lang="en-US" sz="1350" spc="161"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Bendahara</a:t>
            </a:r>
            <a:r>
              <a:rPr lang="en-US" sz="1350" spc="161"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Pengeluaran</a:t>
            </a:r>
            <a:r>
              <a:rPr lang="en-US" sz="1350" spc="161"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Pembantu</a:t>
            </a:r>
            <a:r>
              <a:rPr lang="en-US" sz="1350" spc="161"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melalui</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 PPK Unit SKPD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berdasarkan</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spc="71"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SPD  </a:t>
            </a:r>
            <a:r>
              <a:rPr lang="en-US" sz="1350" spc="79"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atau</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spc="71"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dokumen</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spc="79"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lain  </a:t>
            </a:r>
            <a:r>
              <a:rPr lang="en-US" sz="1350" spc="56"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yang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dipersamakan</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dengan</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 SPD.</a:t>
            </a:r>
            <a:endParaRPr lang="en-ID" sz="1350" dirty="0">
              <a:latin typeface="Calibri" panose="020F0502020204030204" pitchFamily="34" charset="0"/>
              <a:ea typeface="Calibri" panose="020F0502020204030204" pitchFamily="34" charset="0"/>
              <a:cs typeface="Times New Roman" panose="02020603050405020304" pitchFamily="18" charset="0"/>
            </a:endParaRPr>
          </a:p>
          <a:p>
            <a:pPr marL="539115" marR="26035" lvl="1" indent="-205105" algn="just">
              <a:lnSpc>
                <a:spcPct val="110000"/>
              </a:lnSpc>
              <a:spcBef>
                <a:spcPts val="0"/>
              </a:spcBef>
              <a:spcAft>
                <a:spcPts val="450"/>
              </a:spcAft>
              <a:buFont typeface="+mj-lt"/>
              <a:buAutoNum type="alphaLcPeriod"/>
              <a:tabLst>
                <a:tab pos="1019175" algn="l"/>
              </a:tabLst>
            </a:pP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Pengajuan</a:t>
            </a:r>
            <a:r>
              <a:rPr lang="en-US" sz="1350" spc="143"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SPP</a:t>
            </a:r>
            <a:r>
              <a:rPr lang="en-US" sz="1350" spc="143"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k</a:t>
            </a:r>
            <a:r>
              <a:rPr lang="en-US" sz="1350" spc="8" dirty="0" err="1">
                <a:latin typeface="Bookman Old Style" panose="02050604050505020204" pitchFamily="18" charset="0"/>
                <a:ea typeface="Bookman Old Style" panose="02050604050505020204" pitchFamily="18" charset="0"/>
                <a:cs typeface="Bookman Old Style" panose="02050604050505020204" pitchFamily="18" charset="0"/>
              </a:rPr>
              <a:t>e</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pada</a:t>
            </a:r>
            <a:r>
              <a:rPr lang="en-US" sz="1350" spc="143"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KPA</a:t>
            </a:r>
            <a:r>
              <a:rPr lang="en-US" sz="1350" spc="143"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berdas</a:t>
            </a:r>
            <a:r>
              <a:rPr lang="en-US" sz="1350" spc="8" dirty="0" err="1">
                <a:latin typeface="Bookman Old Style" panose="02050604050505020204" pitchFamily="18" charset="0"/>
                <a:ea typeface="Bookman Old Style" panose="02050604050505020204" pitchFamily="18" charset="0"/>
                <a:cs typeface="Bookman Old Style" panose="02050604050505020204" pitchFamily="18" charset="0"/>
              </a:rPr>
              <a:t>a</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rkan</a:t>
            </a:r>
            <a:r>
              <a:rPr lang="en-US" sz="1350" spc="143"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pertimbangan</a:t>
            </a:r>
            <a:r>
              <a:rPr lang="en-US" sz="1350" spc="143"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besaran</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anggaran</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Kegiatan</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spc="27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SKPD, </a:t>
            </a:r>
            <a:r>
              <a:rPr lang="en-US" sz="1350" spc="27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disampaikan</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spc="27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Bendahara</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spc="27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Pengeluaran</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pembantu</a:t>
            </a:r>
            <a:r>
              <a:rPr lang="en-US" sz="1350" spc="34"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melalui</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 PPK</a:t>
            </a:r>
            <a:r>
              <a:rPr lang="en-US" sz="1350" spc="34"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SKPD</a:t>
            </a:r>
            <a:r>
              <a:rPr lang="en-US" sz="1350" spc="34"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berdasa</a:t>
            </a:r>
            <a:r>
              <a:rPr lang="en-US" sz="1350" spc="8" dirty="0" err="1">
                <a:latin typeface="Bookman Old Style" panose="02050604050505020204" pitchFamily="18" charset="0"/>
                <a:ea typeface="Bookman Old Style" panose="02050604050505020204" pitchFamily="18" charset="0"/>
                <a:cs typeface="Bookman Old Style" panose="02050604050505020204" pitchFamily="18" charset="0"/>
              </a:rPr>
              <a:t>r</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kan</a:t>
            </a:r>
            <a:r>
              <a:rPr lang="en-US" sz="1350" spc="34"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SPD</a:t>
            </a:r>
            <a:r>
              <a:rPr lang="en-US" sz="1350" spc="34"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atau</a:t>
            </a:r>
            <a:r>
              <a:rPr lang="en-US" sz="1350" spc="34"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dok</a:t>
            </a:r>
            <a:r>
              <a:rPr lang="en-US" sz="1350" spc="8" dirty="0" err="1">
                <a:latin typeface="Bookman Old Style" panose="02050604050505020204" pitchFamily="18" charset="0"/>
                <a:ea typeface="Bookman Old Style" panose="02050604050505020204" pitchFamily="18" charset="0"/>
                <a:cs typeface="Bookman Old Style" panose="02050604050505020204" pitchFamily="18" charset="0"/>
              </a:rPr>
              <a:t>u</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men</a:t>
            </a:r>
            <a:r>
              <a:rPr lang="en-US" sz="1350" spc="34"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lain yang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dipersamakan</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350" dirty="0" err="1">
                <a:latin typeface="Bookman Old Style" panose="02050604050505020204" pitchFamily="18" charset="0"/>
                <a:ea typeface="Bookman Old Style" panose="02050604050505020204" pitchFamily="18" charset="0"/>
                <a:cs typeface="Bookman Old Style" panose="02050604050505020204" pitchFamily="18" charset="0"/>
              </a:rPr>
              <a:t>dengan</a:t>
            </a:r>
            <a:r>
              <a:rPr lang="en-US" sz="1350" dirty="0">
                <a:latin typeface="Bookman Old Style" panose="02050604050505020204" pitchFamily="18" charset="0"/>
                <a:ea typeface="Bookman Old Style" panose="02050604050505020204" pitchFamily="18" charset="0"/>
                <a:cs typeface="Bookman Old Style" panose="02050604050505020204" pitchFamily="18" charset="0"/>
              </a:rPr>
              <a:t> SPD.</a:t>
            </a:r>
            <a:endParaRPr lang="en-ID" sz="1350" dirty="0">
              <a:latin typeface="Calibri" panose="020F0502020204030204" pitchFamily="34" charset="0"/>
              <a:ea typeface="Calibri" panose="020F0502020204030204" pitchFamily="34" charset="0"/>
              <a:cs typeface="Times New Roman" panose="02020603050405020304" pitchFamily="18" charset="0"/>
            </a:endParaRPr>
          </a:p>
          <a:p>
            <a:endParaRPr lang="en-ID" dirty="0"/>
          </a:p>
        </p:txBody>
      </p:sp>
    </p:spTree>
  </p:cSld>
  <p:clrMapOvr>
    <a:masterClrMapping/>
  </p:clrMapOvr>
  <p:transition/>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34735" y="1118507"/>
            <a:ext cx="8499022" cy="4686300"/>
          </a:xfrm>
        </p:spPr>
        <p:txBody>
          <a:bodyPr>
            <a:normAutofit fontScale="77500" lnSpcReduction="20000"/>
          </a:bodyPr>
          <a:lstStyle/>
          <a:p>
            <a:pPr marL="479425" marR="26670" indent="-257175" algn="just">
              <a:lnSpc>
                <a:spcPct val="149000"/>
              </a:lnSpc>
              <a:spcBef>
                <a:spcPts val="0"/>
              </a:spcBef>
              <a:spcAft>
                <a:spcPts val="450"/>
              </a:spcAft>
              <a:buFont typeface="+mj-lt"/>
              <a:buAutoNum type="alphaLcPeriod" startAt="4"/>
            </a:pPr>
            <a:r>
              <a:rPr lang="en-US" sz="1575" dirty="0">
                <a:latin typeface="Bookman Old Style" panose="02050604050505020204" pitchFamily="18" charset="0"/>
                <a:ea typeface="Bookman Old Style" panose="02050604050505020204" pitchFamily="18" charset="0"/>
                <a:cs typeface="Bookman Old Style" panose="02050604050505020204" pitchFamily="18" charset="0"/>
              </a:rPr>
              <a:t>SPP</a:t>
            </a:r>
            <a:r>
              <a:rPr lang="en-US" sz="1575" spc="79"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575" dirty="0">
                <a:latin typeface="Bookman Old Style" panose="02050604050505020204" pitchFamily="18" charset="0"/>
                <a:ea typeface="Bookman Old Style" panose="02050604050505020204" pitchFamily="18" charset="0"/>
                <a:cs typeface="Bookman Old Style" panose="02050604050505020204" pitchFamily="18" charset="0"/>
              </a:rPr>
              <a:t>yang</a:t>
            </a:r>
            <a:r>
              <a:rPr lang="en-US" sz="1575" spc="79"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575" dirty="0" err="1">
                <a:latin typeface="Bookman Old Style" panose="02050604050505020204" pitchFamily="18" charset="0"/>
                <a:ea typeface="Bookman Old Style" panose="02050604050505020204" pitchFamily="18" charset="0"/>
                <a:cs typeface="Bookman Old Style" panose="02050604050505020204" pitchFamily="18" charset="0"/>
              </a:rPr>
              <a:t>diajukan</a:t>
            </a:r>
            <a:r>
              <a:rPr lang="en-US" sz="1575" spc="9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575" dirty="0">
                <a:latin typeface="Bookman Old Style" panose="02050604050505020204" pitchFamily="18" charset="0"/>
                <a:ea typeface="Bookman Old Style" panose="02050604050505020204" pitchFamily="18" charset="0"/>
                <a:cs typeface="Bookman Old Style" panose="02050604050505020204" pitchFamily="18" charset="0"/>
              </a:rPr>
              <a:t>oleh</a:t>
            </a:r>
            <a:r>
              <a:rPr lang="en-US" sz="1575" spc="79"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575" dirty="0" err="1">
                <a:latin typeface="Bookman Old Style" panose="02050604050505020204" pitchFamily="18" charset="0"/>
                <a:ea typeface="Bookman Old Style" panose="02050604050505020204" pitchFamily="18" charset="0"/>
                <a:cs typeface="Bookman Old Style" panose="02050604050505020204" pitchFamily="18" charset="0"/>
              </a:rPr>
              <a:t>Bendahara</a:t>
            </a:r>
            <a:r>
              <a:rPr lang="en-US" sz="1575" spc="79"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575" dirty="0" err="1">
                <a:latin typeface="Bookman Old Style" panose="02050604050505020204" pitchFamily="18" charset="0"/>
                <a:ea typeface="Bookman Old Style" panose="02050604050505020204" pitchFamily="18" charset="0"/>
                <a:cs typeface="Bookman Old Style" panose="02050604050505020204" pitchFamily="18" charset="0"/>
              </a:rPr>
              <a:t>Pe</a:t>
            </a:r>
            <a:r>
              <a:rPr lang="en-US" sz="1575" spc="8" dirty="0" err="1">
                <a:latin typeface="Bookman Old Style" panose="02050604050505020204" pitchFamily="18" charset="0"/>
                <a:ea typeface="Bookman Old Style" panose="02050604050505020204" pitchFamily="18" charset="0"/>
                <a:cs typeface="Bookman Old Style" panose="02050604050505020204" pitchFamily="18" charset="0"/>
              </a:rPr>
              <a:t>n</a:t>
            </a:r>
            <a:r>
              <a:rPr lang="en-US" sz="1575" dirty="0" err="1">
                <a:latin typeface="Bookman Old Style" panose="02050604050505020204" pitchFamily="18" charset="0"/>
                <a:ea typeface="Bookman Old Style" panose="02050604050505020204" pitchFamily="18" charset="0"/>
                <a:cs typeface="Bookman Old Style" panose="02050604050505020204" pitchFamily="18" charset="0"/>
              </a:rPr>
              <a:t>geluaran</a:t>
            </a:r>
            <a:r>
              <a:rPr lang="en-US" sz="1575" spc="79"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575" dirty="0" err="1">
                <a:latin typeface="Bookman Old Style" panose="02050604050505020204" pitchFamily="18" charset="0"/>
                <a:ea typeface="Bookman Old Style" panose="02050604050505020204" pitchFamily="18" charset="0"/>
                <a:cs typeface="Bookman Old Style" panose="02050604050505020204" pitchFamily="18" charset="0"/>
              </a:rPr>
              <a:t>terdiri</a:t>
            </a:r>
            <a:r>
              <a:rPr lang="en-US" sz="1575" spc="53"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575" dirty="0" err="1">
                <a:latin typeface="Bookman Old Style" panose="02050604050505020204" pitchFamily="18" charset="0"/>
                <a:ea typeface="Bookman Old Style" panose="02050604050505020204" pitchFamily="18" charset="0"/>
                <a:cs typeface="Bookman Old Style" panose="02050604050505020204" pitchFamily="18" charset="0"/>
              </a:rPr>
              <a:t>atas</a:t>
            </a:r>
            <a:r>
              <a:rPr lang="en-US" sz="1575" spc="9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575" dirty="0">
                <a:latin typeface="Bookman Old Style" panose="02050604050505020204" pitchFamily="18" charset="0"/>
                <a:ea typeface="Bookman Old Style" panose="02050604050505020204" pitchFamily="18" charset="0"/>
                <a:cs typeface="Bookman Old Style" panose="02050604050505020204" pitchFamily="18" charset="0"/>
              </a:rPr>
              <a:t>SPP</a:t>
            </a:r>
            <a:r>
              <a:rPr lang="en-US" sz="1575" spc="79"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575" dirty="0">
                <a:latin typeface="Bookman Old Style" panose="02050604050505020204" pitchFamily="18" charset="0"/>
                <a:ea typeface="Bookman Old Style" panose="02050604050505020204" pitchFamily="18" charset="0"/>
                <a:cs typeface="Bookman Old Style" panose="02050604050505020204" pitchFamily="18" charset="0"/>
              </a:rPr>
              <a:t>UP, SPP</a:t>
            </a:r>
            <a:r>
              <a:rPr lang="en-US" sz="1575" spc="19"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575" dirty="0">
                <a:latin typeface="Bookman Old Style" panose="02050604050505020204" pitchFamily="18" charset="0"/>
                <a:ea typeface="Bookman Old Style" panose="02050604050505020204" pitchFamily="18" charset="0"/>
                <a:cs typeface="Bookman Old Style" panose="02050604050505020204" pitchFamily="18" charset="0"/>
              </a:rPr>
              <a:t>GU, SPP</a:t>
            </a:r>
            <a:r>
              <a:rPr lang="en-US" sz="1575" spc="19"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575" dirty="0">
                <a:latin typeface="Bookman Old Style" panose="02050604050505020204" pitchFamily="18" charset="0"/>
                <a:ea typeface="Bookman Old Style" panose="02050604050505020204" pitchFamily="18" charset="0"/>
                <a:cs typeface="Bookman Old Style" panose="02050604050505020204" pitchFamily="18" charset="0"/>
              </a:rPr>
              <a:t>TU, </a:t>
            </a:r>
            <a:r>
              <a:rPr lang="en-US" sz="1575" spc="-8" dirty="0">
                <a:latin typeface="Bookman Old Style" panose="02050604050505020204" pitchFamily="18" charset="0"/>
                <a:ea typeface="Bookman Old Style" panose="02050604050505020204" pitchFamily="18" charset="0"/>
                <a:cs typeface="Bookman Old Style" panose="02050604050505020204" pitchFamily="18" charset="0"/>
              </a:rPr>
              <a:t>d</a:t>
            </a:r>
            <a:r>
              <a:rPr lang="en-US" sz="1575" dirty="0">
                <a:latin typeface="Bookman Old Style" panose="02050604050505020204" pitchFamily="18" charset="0"/>
                <a:ea typeface="Bookman Old Style" panose="02050604050505020204" pitchFamily="18" charset="0"/>
                <a:cs typeface="Bookman Old Style" panose="02050604050505020204" pitchFamily="18" charset="0"/>
              </a:rPr>
              <a:t>an</a:t>
            </a:r>
            <a:r>
              <a:rPr lang="en-US" sz="1575" spc="19"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575" dirty="0">
                <a:latin typeface="Bookman Old Style" panose="02050604050505020204" pitchFamily="18" charset="0"/>
                <a:ea typeface="Bookman Old Style" panose="02050604050505020204" pitchFamily="18" charset="0"/>
                <a:cs typeface="Bookman Old Style" panose="02050604050505020204" pitchFamily="18" charset="0"/>
              </a:rPr>
              <a:t>SPP</a:t>
            </a:r>
            <a:r>
              <a:rPr lang="en-US" sz="1575" spc="19"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575" dirty="0">
                <a:latin typeface="Bookman Old Style" panose="02050604050505020204" pitchFamily="18" charset="0"/>
                <a:ea typeface="Bookman Old Style" panose="02050604050505020204" pitchFamily="18" charset="0"/>
                <a:cs typeface="Bookman Old Style" panose="02050604050505020204" pitchFamily="18" charset="0"/>
              </a:rPr>
              <a:t>LS.</a:t>
            </a:r>
            <a:r>
              <a:rPr lang="en-US" sz="1575" spc="19"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575" dirty="0" err="1">
                <a:latin typeface="Bookman Old Style" panose="02050604050505020204" pitchFamily="18" charset="0"/>
                <a:ea typeface="Bookman Old Style" panose="02050604050505020204" pitchFamily="18" charset="0"/>
                <a:cs typeface="Bookman Old Style" panose="02050604050505020204" pitchFamily="18" charset="0"/>
              </a:rPr>
              <a:t>Sedangkan</a:t>
            </a:r>
            <a:r>
              <a:rPr lang="en-US" sz="1575" spc="19"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575" dirty="0">
                <a:latin typeface="Bookman Old Style" panose="02050604050505020204" pitchFamily="18" charset="0"/>
                <a:ea typeface="Bookman Old Style" panose="02050604050505020204" pitchFamily="18" charset="0"/>
                <a:cs typeface="Bookman Old Style" panose="02050604050505020204" pitchFamily="18" charset="0"/>
              </a:rPr>
              <a:t>SPP</a:t>
            </a:r>
            <a:r>
              <a:rPr lang="en-US" sz="1575" spc="19"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575" dirty="0">
                <a:latin typeface="Bookman Old Style" panose="02050604050505020204" pitchFamily="18" charset="0"/>
                <a:ea typeface="Bookman Old Style" panose="02050604050505020204" pitchFamily="18" charset="0"/>
                <a:cs typeface="Bookman Old Style" panose="02050604050505020204" pitchFamily="18" charset="0"/>
              </a:rPr>
              <a:t>yang</a:t>
            </a:r>
            <a:r>
              <a:rPr lang="en-US" sz="1575" spc="19"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575" dirty="0" err="1">
                <a:latin typeface="Bookman Old Style" panose="02050604050505020204" pitchFamily="18" charset="0"/>
                <a:ea typeface="Bookman Old Style" panose="02050604050505020204" pitchFamily="18" charset="0"/>
                <a:cs typeface="Bookman Old Style" panose="02050604050505020204" pitchFamily="18" charset="0"/>
              </a:rPr>
              <a:t>dapat</a:t>
            </a:r>
            <a:r>
              <a:rPr lang="en-US" sz="1575" spc="19"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575" dirty="0" err="1">
                <a:latin typeface="Bookman Old Style" panose="02050604050505020204" pitchFamily="18" charset="0"/>
                <a:ea typeface="Bookman Old Style" panose="02050604050505020204" pitchFamily="18" charset="0"/>
                <a:cs typeface="Bookman Old Style" panose="02050604050505020204" pitchFamily="18" charset="0"/>
              </a:rPr>
              <a:t>diajukan</a:t>
            </a:r>
            <a:r>
              <a:rPr lang="en-US" sz="1575" dirty="0">
                <a:latin typeface="Bookman Old Style" panose="02050604050505020204" pitchFamily="18" charset="0"/>
                <a:ea typeface="Bookman Old Style" panose="02050604050505020204" pitchFamily="18" charset="0"/>
                <a:cs typeface="Bookman Old Style" panose="02050604050505020204" pitchFamily="18" charset="0"/>
              </a:rPr>
              <a:t> oleh</a:t>
            </a:r>
            <a:r>
              <a:rPr lang="en-US" sz="1575" spc="3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575" dirty="0" err="1">
                <a:latin typeface="Bookman Old Style" panose="02050604050505020204" pitchFamily="18" charset="0"/>
                <a:ea typeface="Bookman Old Style" panose="02050604050505020204" pitchFamily="18" charset="0"/>
                <a:cs typeface="Bookman Old Style" panose="02050604050505020204" pitchFamily="18" charset="0"/>
              </a:rPr>
              <a:t>Bendahara</a:t>
            </a:r>
            <a:r>
              <a:rPr lang="en-US" sz="1575" spc="3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575" dirty="0" err="1">
                <a:latin typeface="Bookman Old Style" panose="02050604050505020204" pitchFamily="18" charset="0"/>
                <a:ea typeface="Bookman Old Style" panose="02050604050505020204" pitchFamily="18" charset="0"/>
                <a:cs typeface="Bookman Old Style" panose="02050604050505020204" pitchFamily="18" charset="0"/>
              </a:rPr>
              <a:t>Pe</a:t>
            </a:r>
            <a:r>
              <a:rPr lang="en-US" sz="1575" spc="-8" dirty="0" err="1">
                <a:latin typeface="Bookman Old Style" panose="02050604050505020204" pitchFamily="18" charset="0"/>
                <a:ea typeface="Bookman Old Style" panose="02050604050505020204" pitchFamily="18" charset="0"/>
                <a:cs typeface="Bookman Old Style" panose="02050604050505020204" pitchFamily="18" charset="0"/>
              </a:rPr>
              <a:t>n</a:t>
            </a:r>
            <a:r>
              <a:rPr lang="en-US" sz="1575" dirty="0" err="1">
                <a:latin typeface="Bookman Old Style" panose="02050604050505020204" pitchFamily="18" charset="0"/>
                <a:ea typeface="Bookman Old Style" panose="02050604050505020204" pitchFamily="18" charset="0"/>
                <a:cs typeface="Bookman Old Style" panose="02050604050505020204" pitchFamily="18" charset="0"/>
              </a:rPr>
              <a:t>geluaran</a:t>
            </a:r>
            <a:r>
              <a:rPr lang="en-US" sz="1575" spc="3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575" dirty="0" err="1">
                <a:latin typeface="Bookman Old Style" panose="02050604050505020204" pitchFamily="18" charset="0"/>
                <a:ea typeface="Bookman Old Style" panose="02050604050505020204" pitchFamily="18" charset="0"/>
                <a:cs typeface="Bookman Old Style" panose="02050604050505020204" pitchFamily="18" charset="0"/>
              </a:rPr>
              <a:t>Pembantu</a:t>
            </a:r>
            <a:r>
              <a:rPr lang="en-US" sz="1575" spc="23"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575" dirty="0" err="1">
                <a:latin typeface="Bookman Old Style" panose="02050604050505020204" pitchFamily="18" charset="0"/>
                <a:ea typeface="Bookman Old Style" panose="02050604050505020204" pitchFamily="18" charset="0"/>
                <a:cs typeface="Bookman Old Style" panose="02050604050505020204" pitchFamily="18" charset="0"/>
              </a:rPr>
              <a:t>terd</a:t>
            </a:r>
            <a:r>
              <a:rPr lang="en-US" sz="1575" spc="8" dirty="0" err="1">
                <a:latin typeface="Bookman Old Style" panose="02050604050505020204" pitchFamily="18" charset="0"/>
                <a:ea typeface="Bookman Old Style" panose="02050604050505020204" pitchFamily="18" charset="0"/>
                <a:cs typeface="Bookman Old Style" panose="02050604050505020204" pitchFamily="18" charset="0"/>
              </a:rPr>
              <a:t>i</a:t>
            </a:r>
            <a:r>
              <a:rPr lang="en-US" sz="1575" dirty="0" err="1">
                <a:latin typeface="Bookman Old Style" panose="02050604050505020204" pitchFamily="18" charset="0"/>
                <a:ea typeface="Bookman Old Style" panose="02050604050505020204" pitchFamily="18" charset="0"/>
                <a:cs typeface="Bookman Old Style" panose="02050604050505020204" pitchFamily="18" charset="0"/>
              </a:rPr>
              <a:t>ri</a:t>
            </a:r>
            <a:r>
              <a:rPr lang="en-US" sz="1575" spc="4"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575" dirty="0" err="1">
                <a:latin typeface="Bookman Old Style" panose="02050604050505020204" pitchFamily="18" charset="0"/>
                <a:ea typeface="Bookman Old Style" panose="02050604050505020204" pitchFamily="18" charset="0"/>
                <a:cs typeface="Bookman Old Style" panose="02050604050505020204" pitchFamily="18" charset="0"/>
              </a:rPr>
              <a:t>atas</a:t>
            </a:r>
            <a:r>
              <a:rPr lang="en-US" sz="1575" spc="3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575" dirty="0">
                <a:latin typeface="Bookman Old Style" panose="02050604050505020204" pitchFamily="18" charset="0"/>
                <a:ea typeface="Bookman Old Style" panose="02050604050505020204" pitchFamily="18" charset="0"/>
                <a:cs typeface="Bookman Old Style" panose="02050604050505020204" pitchFamily="18" charset="0"/>
              </a:rPr>
              <a:t>SPP</a:t>
            </a:r>
            <a:r>
              <a:rPr lang="en-US" sz="1575" spc="3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575" dirty="0">
                <a:latin typeface="Bookman Old Style" panose="02050604050505020204" pitchFamily="18" charset="0"/>
                <a:ea typeface="Bookman Old Style" panose="02050604050505020204" pitchFamily="18" charset="0"/>
                <a:cs typeface="Bookman Old Style" panose="02050604050505020204" pitchFamily="18" charset="0"/>
              </a:rPr>
              <a:t>TU dan</a:t>
            </a:r>
            <a:r>
              <a:rPr lang="en-US" sz="1575" spc="3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575" dirty="0">
                <a:latin typeface="Bookman Old Style" panose="02050604050505020204" pitchFamily="18" charset="0"/>
                <a:ea typeface="Bookman Old Style" panose="02050604050505020204" pitchFamily="18" charset="0"/>
                <a:cs typeface="Bookman Old Style" panose="02050604050505020204" pitchFamily="18" charset="0"/>
              </a:rPr>
              <a:t>SPP LS.</a:t>
            </a:r>
            <a:endParaRPr lang="en-ID" sz="1575" dirty="0">
              <a:latin typeface="Calibri" panose="020F0502020204030204" pitchFamily="34" charset="0"/>
              <a:ea typeface="Calibri" panose="020F0502020204030204" pitchFamily="34" charset="0"/>
              <a:cs typeface="Times New Roman" panose="02020603050405020304" pitchFamily="18" charset="0"/>
            </a:endParaRPr>
          </a:p>
          <a:p>
            <a:pPr marL="479425" marR="26035" indent="-257175" algn="just">
              <a:lnSpc>
                <a:spcPct val="150000"/>
              </a:lnSpc>
              <a:spcBef>
                <a:spcPts val="0"/>
              </a:spcBef>
              <a:spcAft>
                <a:spcPts val="450"/>
              </a:spcAft>
              <a:buFont typeface="+mj-lt"/>
              <a:buAutoNum type="alphaLcPeriod" startAt="4"/>
            </a:pPr>
            <a:r>
              <a:rPr lang="en-US" sz="1575" dirty="0" err="1">
                <a:latin typeface="Bookman Old Style" panose="02050604050505020204" pitchFamily="18" charset="0"/>
                <a:ea typeface="Bookman Old Style" panose="02050604050505020204" pitchFamily="18" charset="0"/>
                <a:cs typeface="Bookman Old Style" panose="02050604050505020204" pitchFamily="18" charset="0"/>
              </a:rPr>
              <a:t>Penerbitan</a:t>
            </a:r>
            <a:r>
              <a:rPr lang="en-US" sz="1575"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575" spc="53"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575" dirty="0">
                <a:latin typeface="Bookman Old Style" panose="02050604050505020204" pitchFamily="18" charset="0"/>
                <a:ea typeface="Bookman Old Style" panose="02050604050505020204" pitchFamily="18" charset="0"/>
                <a:cs typeface="Bookman Old Style" panose="02050604050505020204" pitchFamily="18" charset="0"/>
              </a:rPr>
              <a:t>dan  </a:t>
            </a:r>
            <a:r>
              <a:rPr lang="en-US" sz="1575" spc="53"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575" dirty="0" err="1">
                <a:latin typeface="Bookman Old Style" panose="02050604050505020204" pitchFamily="18" charset="0"/>
                <a:ea typeface="Bookman Old Style" panose="02050604050505020204" pitchFamily="18" charset="0"/>
                <a:cs typeface="Bookman Old Style" panose="02050604050505020204" pitchFamily="18" charset="0"/>
              </a:rPr>
              <a:t>pengajuan</a:t>
            </a:r>
            <a:r>
              <a:rPr lang="en-US" sz="1575"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575" spc="53"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575" dirty="0" err="1">
                <a:latin typeface="Bookman Old Style" panose="02050604050505020204" pitchFamily="18" charset="0"/>
                <a:ea typeface="Bookman Old Style" panose="02050604050505020204" pitchFamily="18" charset="0"/>
                <a:cs typeface="Bookman Old Style" panose="02050604050505020204" pitchFamily="18" charset="0"/>
              </a:rPr>
              <a:t>dokumen</a:t>
            </a:r>
            <a:r>
              <a:rPr lang="en-US" sz="1575"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575" spc="53"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575" dirty="0">
                <a:latin typeface="Bookman Old Style" panose="02050604050505020204" pitchFamily="18" charset="0"/>
                <a:ea typeface="Bookman Old Style" panose="02050604050505020204" pitchFamily="18" charset="0"/>
                <a:cs typeface="Bookman Old Style" panose="02050604050505020204" pitchFamily="18" charset="0"/>
              </a:rPr>
              <a:t>SPP  </a:t>
            </a:r>
            <a:r>
              <a:rPr lang="en-US" sz="1575" spc="53"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575" dirty="0">
                <a:latin typeface="Bookman Old Style" panose="02050604050505020204" pitchFamily="18" charset="0"/>
                <a:ea typeface="Bookman Old Style" panose="02050604050505020204" pitchFamily="18" charset="0"/>
                <a:cs typeface="Bookman Old Style" panose="02050604050505020204" pitchFamily="18" charset="0"/>
              </a:rPr>
              <a:t>UP  </a:t>
            </a:r>
            <a:r>
              <a:rPr lang="en-US" sz="1575" spc="41"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575" dirty="0" err="1">
                <a:latin typeface="Bookman Old Style" panose="02050604050505020204" pitchFamily="18" charset="0"/>
                <a:ea typeface="Bookman Old Style" panose="02050604050505020204" pitchFamily="18" charset="0"/>
                <a:cs typeface="Bookman Old Style" panose="02050604050505020204" pitchFamily="18" charset="0"/>
              </a:rPr>
              <a:t>dilakukan</a:t>
            </a:r>
            <a:r>
              <a:rPr lang="en-US" sz="1575"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575" spc="53"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575" dirty="0">
                <a:latin typeface="Bookman Old Style" panose="02050604050505020204" pitchFamily="18" charset="0"/>
                <a:ea typeface="Bookman Old Style" panose="02050604050505020204" pitchFamily="18" charset="0"/>
                <a:cs typeface="Bookman Old Style" panose="02050604050505020204" pitchFamily="18" charset="0"/>
              </a:rPr>
              <a:t>oleh </a:t>
            </a:r>
            <a:r>
              <a:rPr lang="en-US" sz="1575" dirty="0" err="1">
                <a:latin typeface="Bookman Old Style" panose="02050604050505020204" pitchFamily="18" charset="0"/>
                <a:ea typeface="Bookman Old Style" panose="02050604050505020204" pitchFamily="18" charset="0"/>
                <a:cs typeface="Bookman Old Style" panose="02050604050505020204" pitchFamily="18" charset="0"/>
              </a:rPr>
              <a:t>Bendahara</a:t>
            </a:r>
            <a:r>
              <a:rPr lang="en-US" sz="1575" spc="11"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575" dirty="0" err="1">
                <a:latin typeface="Bookman Old Style" panose="02050604050505020204" pitchFamily="18" charset="0"/>
                <a:ea typeface="Bookman Old Style" panose="02050604050505020204" pitchFamily="18" charset="0"/>
                <a:cs typeface="Bookman Old Style" panose="02050604050505020204" pitchFamily="18" charset="0"/>
              </a:rPr>
              <a:t>Pengeluaran</a:t>
            </a:r>
            <a:r>
              <a:rPr lang="en-US" sz="1575" spc="11"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575" dirty="0" err="1">
                <a:latin typeface="Bookman Old Style" panose="02050604050505020204" pitchFamily="18" charset="0"/>
                <a:ea typeface="Bookman Old Style" panose="02050604050505020204" pitchFamily="18" charset="0"/>
                <a:cs typeface="Bookman Old Style" panose="02050604050505020204" pitchFamily="18" charset="0"/>
              </a:rPr>
              <a:t>dalam</a:t>
            </a:r>
            <a:r>
              <a:rPr lang="en-US" sz="1575" spc="15"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575" dirty="0" err="1">
                <a:latin typeface="Bookman Old Style" panose="02050604050505020204" pitchFamily="18" charset="0"/>
                <a:ea typeface="Bookman Old Style" panose="02050604050505020204" pitchFamily="18" charset="0"/>
                <a:cs typeface="Bookman Old Style" panose="02050604050505020204" pitchFamily="18" charset="0"/>
              </a:rPr>
              <a:t>rangka</a:t>
            </a:r>
            <a:r>
              <a:rPr lang="en-US" sz="1575" spc="23"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575" dirty="0" err="1">
                <a:latin typeface="Bookman Old Style" panose="02050604050505020204" pitchFamily="18" charset="0"/>
                <a:ea typeface="Bookman Old Style" panose="02050604050505020204" pitchFamily="18" charset="0"/>
                <a:cs typeface="Bookman Old Style" panose="02050604050505020204" pitchFamily="18" charset="0"/>
              </a:rPr>
              <a:t>pengisian</a:t>
            </a:r>
            <a:r>
              <a:rPr lang="en-US" sz="1575" spc="15"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575" dirty="0">
                <a:latin typeface="Bookman Old Style" panose="02050604050505020204" pitchFamily="18" charset="0"/>
                <a:ea typeface="Bookman Old Style" panose="02050604050505020204" pitchFamily="18" charset="0"/>
                <a:cs typeface="Bookman Old Style" panose="02050604050505020204" pitchFamily="18" charset="0"/>
              </a:rPr>
              <a:t>UP. </a:t>
            </a:r>
            <a:r>
              <a:rPr lang="en-US" sz="1575" dirty="0" err="1">
                <a:latin typeface="Bookman Old Style" panose="02050604050505020204" pitchFamily="18" charset="0"/>
                <a:ea typeface="Bookman Old Style" panose="02050604050505020204" pitchFamily="18" charset="0"/>
                <a:cs typeface="Bookman Old Style" panose="02050604050505020204" pitchFamily="18" charset="0"/>
              </a:rPr>
              <a:t>Pengajuan</a:t>
            </a:r>
            <a:r>
              <a:rPr lang="en-US" sz="1575" spc="11"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575" dirty="0">
                <a:latin typeface="Bookman Old Style" panose="02050604050505020204" pitchFamily="18" charset="0"/>
                <a:ea typeface="Bookman Old Style" panose="02050604050505020204" pitchFamily="18" charset="0"/>
                <a:cs typeface="Bookman Old Style" panose="02050604050505020204" pitchFamily="18" charset="0"/>
              </a:rPr>
              <a:t>SPP UP </a:t>
            </a:r>
            <a:r>
              <a:rPr lang="en-US" sz="1575" dirty="0" err="1">
                <a:latin typeface="Bookman Old Style" panose="02050604050505020204" pitchFamily="18" charset="0"/>
                <a:ea typeface="Bookman Old Style" panose="02050604050505020204" pitchFamily="18" charset="0"/>
                <a:cs typeface="Bookman Old Style" panose="02050604050505020204" pitchFamily="18" charset="0"/>
              </a:rPr>
              <a:t>diajukan</a:t>
            </a:r>
            <a:r>
              <a:rPr lang="en-US" sz="1575" spc="11"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575" dirty="0" err="1">
                <a:latin typeface="Bookman Old Style" panose="02050604050505020204" pitchFamily="18" charset="0"/>
                <a:ea typeface="Bookman Old Style" panose="02050604050505020204" pitchFamily="18" charset="0"/>
                <a:cs typeface="Bookman Old Style" panose="02050604050505020204" pitchFamily="18" charset="0"/>
              </a:rPr>
              <a:t>dengan</a:t>
            </a:r>
            <a:r>
              <a:rPr lang="en-US" sz="1575"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575" dirty="0" err="1">
                <a:latin typeface="Bookman Old Style" panose="02050604050505020204" pitchFamily="18" charset="0"/>
                <a:ea typeface="Bookman Old Style" panose="02050604050505020204" pitchFamily="18" charset="0"/>
                <a:cs typeface="Bookman Old Style" panose="02050604050505020204" pitchFamily="18" charset="0"/>
              </a:rPr>
              <a:t>melampirkan</a:t>
            </a:r>
            <a:r>
              <a:rPr lang="en-US" sz="1575" spc="11"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575" dirty="0" err="1">
                <a:latin typeface="Bookman Old Style" panose="02050604050505020204" pitchFamily="18" charset="0"/>
                <a:ea typeface="Bookman Old Style" panose="02050604050505020204" pitchFamily="18" charset="0"/>
                <a:cs typeface="Bookman Old Style" panose="02050604050505020204" pitchFamily="18" charset="0"/>
              </a:rPr>
              <a:t>kepu</a:t>
            </a:r>
            <a:r>
              <a:rPr lang="en-US" sz="1575" spc="-8" dirty="0" err="1">
                <a:latin typeface="Bookman Old Style" panose="02050604050505020204" pitchFamily="18" charset="0"/>
                <a:ea typeface="Bookman Old Style" panose="02050604050505020204" pitchFamily="18" charset="0"/>
                <a:cs typeface="Bookman Old Style" panose="02050604050505020204" pitchFamily="18" charset="0"/>
              </a:rPr>
              <a:t>t</a:t>
            </a:r>
            <a:r>
              <a:rPr lang="en-US" sz="1575" dirty="0" err="1">
                <a:latin typeface="Bookman Old Style" panose="02050604050505020204" pitchFamily="18" charset="0"/>
                <a:ea typeface="Bookman Old Style" panose="02050604050505020204" pitchFamily="18" charset="0"/>
                <a:cs typeface="Bookman Old Style" panose="02050604050505020204" pitchFamily="18" charset="0"/>
              </a:rPr>
              <a:t>usan</a:t>
            </a:r>
            <a:r>
              <a:rPr lang="en-US" sz="1575" spc="11"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575" dirty="0" err="1">
                <a:latin typeface="Bookman Old Style" panose="02050604050505020204" pitchFamily="18" charset="0"/>
                <a:ea typeface="Bookman Old Style" panose="02050604050505020204" pitchFamily="18" charset="0"/>
                <a:cs typeface="Bookman Old Style" panose="02050604050505020204" pitchFamily="18" charset="0"/>
              </a:rPr>
              <a:t>Kepala</a:t>
            </a:r>
            <a:r>
              <a:rPr lang="en-US" sz="1575" spc="11"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575" dirty="0">
                <a:latin typeface="Bookman Old Style" panose="02050604050505020204" pitchFamily="18" charset="0"/>
                <a:ea typeface="Bookman Old Style" panose="02050604050505020204" pitchFamily="18" charset="0"/>
                <a:cs typeface="Bookman Old Style" panose="02050604050505020204" pitchFamily="18" charset="0"/>
              </a:rPr>
              <a:t>Daerah</a:t>
            </a:r>
            <a:r>
              <a:rPr lang="en-US" sz="1575" spc="4"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575" dirty="0" err="1">
                <a:latin typeface="Bookman Old Style" panose="02050604050505020204" pitchFamily="18" charset="0"/>
                <a:ea typeface="Bookman Old Style" panose="02050604050505020204" pitchFamily="18" charset="0"/>
                <a:cs typeface="Bookman Old Style" panose="02050604050505020204" pitchFamily="18" charset="0"/>
              </a:rPr>
              <a:t>tentang</a:t>
            </a:r>
            <a:r>
              <a:rPr lang="en-US" sz="1575"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575" dirty="0" err="1">
                <a:latin typeface="Bookman Old Style" panose="02050604050505020204" pitchFamily="18" charset="0"/>
                <a:ea typeface="Bookman Old Style" panose="02050604050505020204" pitchFamily="18" charset="0"/>
                <a:cs typeface="Bookman Old Style" panose="02050604050505020204" pitchFamily="18" charset="0"/>
              </a:rPr>
              <a:t>besaran</a:t>
            </a:r>
            <a:r>
              <a:rPr lang="en-US" sz="1575" dirty="0">
                <a:latin typeface="Bookman Old Style" panose="02050604050505020204" pitchFamily="18" charset="0"/>
                <a:ea typeface="Bookman Old Style" panose="02050604050505020204" pitchFamily="18" charset="0"/>
                <a:cs typeface="Bookman Old Style" panose="02050604050505020204" pitchFamily="18" charset="0"/>
              </a:rPr>
              <a:t> UP.</a:t>
            </a:r>
            <a:endParaRPr lang="en-ID" sz="1575" dirty="0">
              <a:latin typeface="Calibri" panose="020F0502020204030204" pitchFamily="34" charset="0"/>
              <a:ea typeface="Calibri" panose="020F0502020204030204" pitchFamily="34" charset="0"/>
              <a:cs typeface="Times New Roman" panose="02020603050405020304" pitchFamily="18" charset="0"/>
            </a:endParaRPr>
          </a:p>
          <a:p>
            <a:pPr marL="479425" marR="25400" indent="-257175" algn="just">
              <a:lnSpc>
                <a:spcPct val="149000"/>
              </a:lnSpc>
              <a:spcBef>
                <a:spcPts val="0"/>
              </a:spcBef>
              <a:spcAft>
                <a:spcPts val="450"/>
              </a:spcAft>
              <a:buFont typeface="+mj-lt"/>
              <a:buAutoNum type="alphaLcPeriod" startAt="4"/>
              <a:tabLst>
                <a:tab pos="390525" algn="l"/>
              </a:tabLst>
            </a:pPr>
            <a:r>
              <a:rPr lang="en-US" sz="1575" dirty="0" err="1">
                <a:latin typeface="Bookman Old Style" panose="02050604050505020204" pitchFamily="18" charset="0"/>
                <a:ea typeface="Bookman Old Style" panose="02050604050505020204" pitchFamily="18" charset="0"/>
                <a:cs typeface="Bookman Old Style" panose="02050604050505020204" pitchFamily="18" charset="0"/>
              </a:rPr>
              <a:t>Penerbitan</a:t>
            </a:r>
            <a:r>
              <a:rPr lang="en-US" sz="1575"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575" spc="45"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575" dirty="0">
                <a:latin typeface="Bookman Old Style" panose="02050604050505020204" pitchFamily="18" charset="0"/>
                <a:ea typeface="Bookman Old Style" panose="02050604050505020204" pitchFamily="18" charset="0"/>
                <a:cs typeface="Bookman Old Style" panose="02050604050505020204" pitchFamily="18" charset="0"/>
              </a:rPr>
              <a:t>dan  </a:t>
            </a:r>
            <a:r>
              <a:rPr lang="en-US" sz="1575" spc="45"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575" spc="8" dirty="0" err="1">
                <a:latin typeface="Bookman Old Style" panose="02050604050505020204" pitchFamily="18" charset="0"/>
                <a:ea typeface="Bookman Old Style" panose="02050604050505020204" pitchFamily="18" charset="0"/>
                <a:cs typeface="Bookman Old Style" panose="02050604050505020204" pitchFamily="18" charset="0"/>
              </a:rPr>
              <a:t>p</a:t>
            </a:r>
            <a:r>
              <a:rPr lang="en-US" sz="1575" dirty="0" err="1">
                <a:latin typeface="Bookman Old Style" panose="02050604050505020204" pitchFamily="18" charset="0"/>
                <a:ea typeface="Bookman Old Style" panose="02050604050505020204" pitchFamily="18" charset="0"/>
                <a:cs typeface="Bookman Old Style" panose="02050604050505020204" pitchFamily="18" charset="0"/>
              </a:rPr>
              <a:t>engajuan</a:t>
            </a:r>
            <a:r>
              <a:rPr lang="en-US" sz="1575"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575" spc="45"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575" dirty="0" err="1">
                <a:latin typeface="Bookman Old Style" panose="02050604050505020204" pitchFamily="18" charset="0"/>
                <a:ea typeface="Bookman Old Style" panose="02050604050505020204" pitchFamily="18" charset="0"/>
                <a:cs typeface="Bookman Old Style" panose="02050604050505020204" pitchFamily="18" charset="0"/>
              </a:rPr>
              <a:t>dokumen</a:t>
            </a:r>
            <a:r>
              <a:rPr lang="en-US" sz="1575"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575" spc="53"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575" dirty="0">
                <a:latin typeface="Bookman Old Style" panose="02050604050505020204" pitchFamily="18" charset="0"/>
                <a:ea typeface="Bookman Old Style" panose="02050604050505020204" pitchFamily="18" charset="0"/>
                <a:cs typeface="Bookman Old Style" panose="02050604050505020204" pitchFamily="18" charset="0"/>
              </a:rPr>
              <a:t>S</a:t>
            </a:r>
            <a:r>
              <a:rPr lang="en-US" sz="1575" spc="8" dirty="0">
                <a:latin typeface="Bookman Old Style" panose="02050604050505020204" pitchFamily="18" charset="0"/>
                <a:ea typeface="Bookman Old Style" panose="02050604050505020204" pitchFamily="18" charset="0"/>
                <a:cs typeface="Bookman Old Style" panose="02050604050505020204" pitchFamily="18" charset="0"/>
              </a:rPr>
              <a:t>P</a:t>
            </a:r>
            <a:r>
              <a:rPr lang="en-US" sz="1575" dirty="0">
                <a:latin typeface="Bookman Old Style" panose="02050604050505020204" pitchFamily="18" charset="0"/>
                <a:ea typeface="Bookman Old Style" panose="02050604050505020204" pitchFamily="18" charset="0"/>
                <a:cs typeface="Bookman Old Style" panose="02050604050505020204" pitchFamily="18" charset="0"/>
              </a:rPr>
              <a:t>P  </a:t>
            </a:r>
            <a:r>
              <a:rPr lang="en-US" sz="1575" spc="45"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575" dirty="0">
                <a:latin typeface="Bookman Old Style" panose="02050604050505020204" pitchFamily="18" charset="0"/>
                <a:ea typeface="Bookman Old Style" panose="02050604050505020204" pitchFamily="18" charset="0"/>
                <a:cs typeface="Bookman Old Style" panose="02050604050505020204" pitchFamily="18" charset="0"/>
              </a:rPr>
              <a:t>GU  </a:t>
            </a:r>
            <a:r>
              <a:rPr lang="en-US" sz="1575" spc="3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575" dirty="0" err="1">
                <a:latin typeface="Bookman Old Style" panose="02050604050505020204" pitchFamily="18" charset="0"/>
                <a:ea typeface="Bookman Old Style" panose="02050604050505020204" pitchFamily="18" charset="0"/>
                <a:cs typeface="Bookman Old Style" panose="02050604050505020204" pitchFamily="18" charset="0"/>
              </a:rPr>
              <a:t>dilak</a:t>
            </a:r>
            <a:r>
              <a:rPr lang="en-US" sz="1575" spc="8" dirty="0" err="1">
                <a:latin typeface="Bookman Old Style" panose="02050604050505020204" pitchFamily="18" charset="0"/>
                <a:ea typeface="Bookman Old Style" panose="02050604050505020204" pitchFamily="18" charset="0"/>
                <a:cs typeface="Bookman Old Style" panose="02050604050505020204" pitchFamily="18" charset="0"/>
              </a:rPr>
              <a:t>u</a:t>
            </a:r>
            <a:r>
              <a:rPr lang="en-US" sz="1575" dirty="0" err="1">
                <a:latin typeface="Bookman Old Style" panose="02050604050505020204" pitchFamily="18" charset="0"/>
                <a:ea typeface="Bookman Old Style" panose="02050604050505020204" pitchFamily="18" charset="0"/>
                <a:cs typeface="Bookman Old Style" panose="02050604050505020204" pitchFamily="18" charset="0"/>
              </a:rPr>
              <a:t>kan</a:t>
            </a:r>
            <a:r>
              <a:rPr lang="en-US" sz="1575"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575" spc="45"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575" dirty="0">
                <a:latin typeface="Bookman Old Style" panose="02050604050505020204" pitchFamily="18" charset="0"/>
                <a:ea typeface="Bookman Old Style" panose="02050604050505020204" pitchFamily="18" charset="0"/>
                <a:cs typeface="Bookman Old Style" panose="02050604050505020204" pitchFamily="18" charset="0"/>
              </a:rPr>
              <a:t>oleh </a:t>
            </a:r>
            <a:r>
              <a:rPr lang="en-US" sz="1575" dirty="0" err="1">
                <a:latin typeface="Bookman Old Style" panose="02050604050505020204" pitchFamily="18" charset="0"/>
                <a:ea typeface="Bookman Old Style" panose="02050604050505020204" pitchFamily="18" charset="0"/>
                <a:cs typeface="Bookman Old Style" panose="02050604050505020204" pitchFamily="18" charset="0"/>
              </a:rPr>
              <a:t>Bendahara</a:t>
            </a:r>
            <a:r>
              <a:rPr lang="en-US" sz="1575" spc="15"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575" dirty="0" err="1">
                <a:latin typeface="Bookman Old Style" panose="02050604050505020204" pitchFamily="18" charset="0"/>
                <a:ea typeface="Bookman Old Style" panose="02050604050505020204" pitchFamily="18" charset="0"/>
                <a:cs typeface="Bookman Old Style" panose="02050604050505020204" pitchFamily="18" charset="0"/>
              </a:rPr>
              <a:t>Pengeluaran</a:t>
            </a:r>
            <a:r>
              <a:rPr lang="en-US" sz="1575" spc="15"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575" dirty="0" err="1">
                <a:latin typeface="Bookman Old Style" panose="02050604050505020204" pitchFamily="18" charset="0"/>
                <a:ea typeface="Bookman Old Style" panose="02050604050505020204" pitchFamily="18" charset="0"/>
                <a:cs typeface="Bookman Old Style" panose="02050604050505020204" pitchFamily="18" charset="0"/>
              </a:rPr>
              <a:t>dalam</a:t>
            </a:r>
            <a:r>
              <a:rPr lang="en-US" sz="1575" spc="15"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575" dirty="0" err="1">
                <a:latin typeface="Bookman Old Style" panose="02050604050505020204" pitchFamily="18" charset="0"/>
                <a:ea typeface="Bookman Old Style" panose="02050604050505020204" pitchFamily="18" charset="0"/>
                <a:cs typeface="Bookman Old Style" panose="02050604050505020204" pitchFamily="18" charset="0"/>
              </a:rPr>
              <a:t>rangka</a:t>
            </a:r>
            <a:r>
              <a:rPr lang="en-US" sz="1575" spc="15"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575" spc="8" dirty="0" err="1">
                <a:latin typeface="Bookman Old Style" panose="02050604050505020204" pitchFamily="18" charset="0"/>
                <a:ea typeface="Bookman Old Style" panose="02050604050505020204" pitchFamily="18" charset="0"/>
                <a:cs typeface="Bookman Old Style" panose="02050604050505020204" pitchFamily="18" charset="0"/>
              </a:rPr>
              <a:t>m</a:t>
            </a:r>
            <a:r>
              <a:rPr lang="en-US" sz="1575" dirty="0" err="1">
                <a:latin typeface="Bookman Old Style" panose="02050604050505020204" pitchFamily="18" charset="0"/>
                <a:ea typeface="Bookman Old Style" panose="02050604050505020204" pitchFamily="18" charset="0"/>
                <a:cs typeface="Bookman Old Style" panose="02050604050505020204" pitchFamily="18" charset="0"/>
              </a:rPr>
              <a:t>engganti</a:t>
            </a:r>
            <a:r>
              <a:rPr lang="en-US" sz="1575" spc="8"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575" dirty="0">
                <a:latin typeface="Bookman Old Style" panose="02050604050505020204" pitchFamily="18" charset="0"/>
                <a:ea typeface="Bookman Old Style" panose="02050604050505020204" pitchFamily="18" charset="0"/>
                <a:cs typeface="Bookman Old Style" panose="02050604050505020204" pitchFamily="18" charset="0"/>
              </a:rPr>
              <a:t>UP. </a:t>
            </a:r>
            <a:r>
              <a:rPr lang="en-US" sz="1575" dirty="0" err="1">
                <a:latin typeface="Bookman Old Style" panose="02050604050505020204" pitchFamily="18" charset="0"/>
                <a:ea typeface="Bookman Old Style" panose="02050604050505020204" pitchFamily="18" charset="0"/>
                <a:cs typeface="Bookman Old Style" panose="02050604050505020204" pitchFamily="18" charset="0"/>
              </a:rPr>
              <a:t>Pengajuan</a:t>
            </a:r>
            <a:r>
              <a:rPr lang="en-US" sz="1575" spc="15"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575" dirty="0">
                <a:latin typeface="Bookman Old Style" panose="02050604050505020204" pitchFamily="18" charset="0"/>
                <a:ea typeface="Bookman Old Style" panose="02050604050505020204" pitchFamily="18" charset="0"/>
                <a:cs typeface="Bookman Old Style" panose="02050604050505020204" pitchFamily="18" charset="0"/>
              </a:rPr>
              <a:t>SPP GU</a:t>
            </a:r>
            <a:r>
              <a:rPr lang="en-US" sz="1575" spc="26"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575" dirty="0" err="1">
                <a:latin typeface="Bookman Old Style" panose="02050604050505020204" pitchFamily="18" charset="0"/>
                <a:ea typeface="Bookman Old Style" panose="02050604050505020204" pitchFamily="18" charset="0"/>
                <a:cs typeface="Bookman Old Style" panose="02050604050505020204" pitchFamily="18" charset="0"/>
              </a:rPr>
              <a:t>dilampiri</a:t>
            </a:r>
            <a:r>
              <a:rPr lang="en-US" sz="1575"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575" dirty="0" err="1">
                <a:latin typeface="Bookman Old Style" panose="02050604050505020204" pitchFamily="18" charset="0"/>
                <a:ea typeface="Bookman Old Style" panose="02050604050505020204" pitchFamily="18" charset="0"/>
                <a:cs typeface="Bookman Old Style" panose="02050604050505020204" pitchFamily="18" charset="0"/>
              </a:rPr>
              <a:t>deng</a:t>
            </a:r>
            <a:r>
              <a:rPr lang="en-US" sz="1575" spc="-8" dirty="0" err="1">
                <a:latin typeface="Bookman Old Style" panose="02050604050505020204" pitchFamily="18" charset="0"/>
                <a:ea typeface="Bookman Old Style" panose="02050604050505020204" pitchFamily="18" charset="0"/>
                <a:cs typeface="Bookman Old Style" panose="02050604050505020204" pitchFamily="18" charset="0"/>
              </a:rPr>
              <a:t>a</a:t>
            </a:r>
            <a:r>
              <a:rPr lang="en-US" sz="1575" dirty="0" err="1">
                <a:latin typeface="Bookman Old Style" panose="02050604050505020204" pitchFamily="18" charset="0"/>
                <a:ea typeface="Bookman Old Style" panose="02050604050505020204" pitchFamily="18" charset="0"/>
                <a:cs typeface="Bookman Old Style" panose="02050604050505020204" pitchFamily="18" charset="0"/>
              </a:rPr>
              <a:t>n</a:t>
            </a:r>
            <a:r>
              <a:rPr lang="en-US" sz="1575" spc="41"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575" dirty="0" err="1">
                <a:latin typeface="Bookman Old Style" panose="02050604050505020204" pitchFamily="18" charset="0"/>
                <a:ea typeface="Bookman Old Style" panose="02050604050505020204" pitchFamily="18" charset="0"/>
                <a:cs typeface="Bookman Old Style" panose="02050604050505020204" pitchFamily="18" charset="0"/>
              </a:rPr>
              <a:t>dokumen</a:t>
            </a:r>
            <a:r>
              <a:rPr lang="en-US" sz="1575" spc="38"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575" dirty="0" err="1">
                <a:latin typeface="Bookman Old Style" panose="02050604050505020204" pitchFamily="18" charset="0"/>
                <a:ea typeface="Bookman Old Style" panose="02050604050505020204" pitchFamily="18" charset="0"/>
                <a:cs typeface="Bookman Old Style" panose="02050604050505020204" pitchFamily="18" charset="0"/>
              </a:rPr>
              <a:t>asli</a:t>
            </a:r>
            <a:r>
              <a:rPr lang="en-US" sz="1575" spc="23"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575" dirty="0" err="1">
                <a:latin typeface="Bookman Old Style" panose="02050604050505020204" pitchFamily="18" charset="0"/>
                <a:ea typeface="Bookman Old Style" panose="02050604050505020204" pitchFamily="18" charset="0"/>
                <a:cs typeface="Bookman Old Style" panose="02050604050505020204" pitchFamily="18" charset="0"/>
              </a:rPr>
              <a:t>per</a:t>
            </a:r>
            <a:r>
              <a:rPr lang="en-US" sz="1575" spc="-8" dirty="0" err="1">
                <a:latin typeface="Bookman Old Style" panose="02050604050505020204" pitchFamily="18" charset="0"/>
                <a:ea typeface="Bookman Old Style" panose="02050604050505020204" pitchFamily="18" charset="0"/>
                <a:cs typeface="Bookman Old Style" panose="02050604050505020204" pitchFamily="18" charset="0"/>
              </a:rPr>
              <a:t>t</a:t>
            </a:r>
            <a:r>
              <a:rPr lang="en-US" sz="1575" dirty="0" err="1">
                <a:latin typeface="Bookman Old Style" panose="02050604050505020204" pitchFamily="18" charset="0"/>
                <a:ea typeface="Bookman Old Style" panose="02050604050505020204" pitchFamily="18" charset="0"/>
                <a:cs typeface="Bookman Old Style" panose="02050604050505020204" pitchFamily="18" charset="0"/>
              </a:rPr>
              <a:t>anggungjawaban</a:t>
            </a:r>
            <a:r>
              <a:rPr lang="en-US" sz="1575" spc="19"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575" dirty="0" err="1">
                <a:latin typeface="Bookman Old Style" panose="02050604050505020204" pitchFamily="18" charset="0"/>
                <a:ea typeface="Bookman Old Style" panose="02050604050505020204" pitchFamily="18" charset="0"/>
                <a:cs typeface="Bookman Old Style" panose="02050604050505020204" pitchFamily="18" charset="0"/>
              </a:rPr>
              <a:t>penggunaan</a:t>
            </a:r>
            <a:r>
              <a:rPr lang="en-US" sz="1575" dirty="0">
                <a:latin typeface="Bookman Old Style" panose="02050604050505020204" pitchFamily="18" charset="0"/>
                <a:ea typeface="Bookman Old Style" panose="02050604050505020204" pitchFamily="18" charset="0"/>
                <a:cs typeface="Bookman Old Style" panose="02050604050505020204" pitchFamily="18" charset="0"/>
              </a:rPr>
              <a:t> UP.</a:t>
            </a:r>
            <a:endParaRPr lang="en-ID" sz="1575" dirty="0">
              <a:latin typeface="Calibri" panose="020F0502020204030204" pitchFamily="34" charset="0"/>
              <a:ea typeface="Calibri" panose="020F0502020204030204" pitchFamily="34" charset="0"/>
              <a:cs typeface="Times New Roman" panose="02020603050405020304" pitchFamily="18" charset="0"/>
            </a:endParaRPr>
          </a:p>
          <a:p>
            <a:pPr marL="479425" marR="27940" indent="-257175" algn="just">
              <a:lnSpc>
                <a:spcPct val="150000"/>
              </a:lnSpc>
              <a:spcBef>
                <a:spcPts val="0"/>
              </a:spcBef>
              <a:spcAft>
                <a:spcPts val="450"/>
              </a:spcAft>
              <a:buFont typeface="+mj-lt"/>
              <a:buAutoNum type="alphaLcPeriod" startAt="4"/>
            </a:pPr>
            <a:r>
              <a:rPr lang="en-US" sz="1575" dirty="0" err="1">
                <a:latin typeface="Bookman Old Style" panose="02050604050505020204" pitchFamily="18" charset="0"/>
                <a:ea typeface="Bookman Old Style" panose="02050604050505020204" pitchFamily="18" charset="0"/>
                <a:cs typeface="Bookman Old Style" panose="02050604050505020204" pitchFamily="18" charset="0"/>
              </a:rPr>
              <a:t>Ketentuan</a:t>
            </a:r>
            <a:r>
              <a:rPr lang="en-US" sz="1575" spc="26"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575" dirty="0" err="1">
                <a:latin typeface="Bookman Old Style" panose="02050604050505020204" pitchFamily="18" charset="0"/>
                <a:ea typeface="Bookman Old Style" panose="02050604050505020204" pitchFamily="18" charset="0"/>
                <a:cs typeface="Bookman Old Style" panose="02050604050505020204" pitchFamily="18" charset="0"/>
              </a:rPr>
              <a:t>lebih</a:t>
            </a:r>
            <a:r>
              <a:rPr lang="en-US" sz="1575" spc="4"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575" dirty="0" err="1">
                <a:latin typeface="Bookman Old Style" panose="02050604050505020204" pitchFamily="18" charset="0"/>
                <a:ea typeface="Bookman Old Style" panose="02050604050505020204" pitchFamily="18" charset="0"/>
                <a:cs typeface="Bookman Old Style" panose="02050604050505020204" pitchFamily="18" charset="0"/>
              </a:rPr>
              <a:t>l</a:t>
            </a:r>
            <a:r>
              <a:rPr lang="en-US" sz="1575" spc="-8" dirty="0" err="1">
                <a:latin typeface="Bookman Old Style" panose="02050604050505020204" pitchFamily="18" charset="0"/>
                <a:ea typeface="Bookman Old Style" panose="02050604050505020204" pitchFamily="18" charset="0"/>
                <a:cs typeface="Bookman Old Style" panose="02050604050505020204" pitchFamily="18" charset="0"/>
              </a:rPr>
              <a:t>a</a:t>
            </a:r>
            <a:r>
              <a:rPr lang="en-US" sz="1575" dirty="0" err="1">
                <a:latin typeface="Bookman Old Style" panose="02050604050505020204" pitchFamily="18" charset="0"/>
                <a:ea typeface="Bookman Old Style" panose="02050604050505020204" pitchFamily="18" charset="0"/>
                <a:cs typeface="Bookman Old Style" panose="02050604050505020204" pitchFamily="18" charset="0"/>
              </a:rPr>
              <a:t>njut</a:t>
            </a:r>
            <a:r>
              <a:rPr lang="en-US" sz="1575" spc="19"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575" dirty="0" err="1">
                <a:latin typeface="Bookman Old Style" panose="02050604050505020204" pitchFamily="18" charset="0"/>
                <a:ea typeface="Bookman Old Style" panose="02050604050505020204" pitchFamily="18" charset="0"/>
                <a:cs typeface="Bookman Old Style" panose="02050604050505020204" pitchFamily="18" charset="0"/>
              </a:rPr>
              <a:t>mengenai</a:t>
            </a:r>
            <a:r>
              <a:rPr lang="en-US" sz="1575" spc="26"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575" dirty="0" err="1">
                <a:latin typeface="Bookman Old Style" panose="02050604050505020204" pitchFamily="18" charset="0"/>
                <a:ea typeface="Bookman Old Style" panose="02050604050505020204" pitchFamily="18" charset="0"/>
                <a:cs typeface="Bookman Old Style" panose="02050604050505020204" pitchFamily="18" charset="0"/>
              </a:rPr>
              <a:t>be</a:t>
            </a:r>
            <a:r>
              <a:rPr lang="en-US" sz="1575" spc="-8" dirty="0" err="1">
                <a:latin typeface="Bookman Old Style" panose="02050604050505020204" pitchFamily="18" charset="0"/>
                <a:ea typeface="Bookman Old Style" panose="02050604050505020204" pitchFamily="18" charset="0"/>
                <a:cs typeface="Bookman Old Style" panose="02050604050505020204" pitchFamily="18" charset="0"/>
              </a:rPr>
              <a:t>s</a:t>
            </a:r>
            <a:r>
              <a:rPr lang="en-US" sz="1575" dirty="0" err="1">
                <a:latin typeface="Bookman Old Style" panose="02050604050505020204" pitchFamily="18" charset="0"/>
                <a:ea typeface="Bookman Old Style" panose="02050604050505020204" pitchFamily="18" charset="0"/>
                <a:cs typeface="Bookman Old Style" panose="02050604050505020204" pitchFamily="18" charset="0"/>
              </a:rPr>
              <a:t>aran</a:t>
            </a:r>
            <a:r>
              <a:rPr lang="en-US" sz="1575" spc="26"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575" dirty="0">
                <a:latin typeface="Bookman Old Style" panose="02050604050505020204" pitchFamily="18" charset="0"/>
                <a:ea typeface="Bookman Old Style" panose="02050604050505020204" pitchFamily="18" charset="0"/>
                <a:cs typeface="Bookman Old Style" panose="02050604050505020204" pitchFamily="18" charset="0"/>
              </a:rPr>
              <a:t>UP</a:t>
            </a:r>
            <a:r>
              <a:rPr lang="en-US" sz="1575" spc="15"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575" dirty="0">
                <a:latin typeface="Bookman Old Style" panose="02050604050505020204" pitchFamily="18" charset="0"/>
                <a:ea typeface="Bookman Old Style" panose="02050604050505020204" pitchFamily="18" charset="0"/>
                <a:cs typeface="Bookman Old Style" panose="02050604050505020204" pitchFamily="18" charset="0"/>
              </a:rPr>
              <a:t>dan</a:t>
            </a:r>
            <a:r>
              <a:rPr lang="en-US" sz="1575" spc="26"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575" dirty="0">
                <a:latin typeface="Bookman Old Style" panose="02050604050505020204" pitchFamily="18" charset="0"/>
                <a:ea typeface="Bookman Old Style" panose="02050604050505020204" pitchFamily="18" charset="0"/>
                <a:cs typeface="Bookman Old Style" panose="02050604050505020204" pitchFamily="18" charset="0"/>
              </a:rPr>
              <a:t>GU</a:t>
            </a:r>
            <a:r>
              <a:rPr lang="en-US" sz="1575" spc="4"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575" dirty="0" err="1">
                <a:latin typeface="Bookman Old Style" panose="02050604050505020204" pitchFamily="18" charset="0"/>
                <a:ea typeface="Bookman Old Style" panose="02050604050505020204" pitchFamily="18" charset="0"/>
                <a:cs typeface="Bookman Old Style" panose="02050604050505020204" pitchFamily="18" charset="0"/>
              </a:rPr>
              <a:t>ditetapkan</a:t>
            </a:r>
            <a:r>
              <a:rPr lang="en-US" sz="1575"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575" dirty="0" err="1">
                <a:latin typeface="Bookman Old Style" panose="02050604050505020204" pitchFamily="18" charset="0"/>
                <a:ea typeface="Bookman Old Style" panose="02050604050505020204" pitchFamily="18" charset="0"/>
                <a:cs typeface="Bookman Old Style" panose="02050604050505020204" pitchFamily="18" charset="0"/>
              </a:rPr>
              <a:t>dengan</a:t>
            </a:r>
            <a:r>
              <a:rPr lang="en-US" sz="1575" dirty="0">
                <a:latin typeface="Bookman Old Style" panose="02050604050505020204" pitchFamily="18" charset="0"/>
                <a:ea typeface="Bookman Old Style" panose="02050604050505020204" pitchFamily="18" charset="0"/>
                <a:cs typeface="Bookman Old Style" panose="02050604050505020204" pitchFamily="18" charset="0"/>
              </a:rPr>
              <a:t> Keputusan </a:t>
            </a:r>
            <a:r>
              <a:rPr lang="en-US" sz="1575" dirty="0" err="1">
                <a:latin typeface="Bookman Old Style" panose="02050604050505020204" pitchFamily="18" charset="0"/>
                <a:ea typeface="Bookman Old Style" panose="02050604050505020204" pitchFamily="18" charset="0"/>
                <a:cs typeface="Bookman Old Style" panose="02050604050505020204" pitchFamily="18" charset="0"/>
              </a:rPr>
              <a:t>Kepala</a:t>
            </a:r>
            <a:r>
              <a:rPr lang="en-US" sz="1575" dirty="0">
                <a:latin typeface="Bookman Old Style" panose="02050604050505020204" pitchFamily="18" charset="0"/>
                <a:ea typeface="Bookman Old Style" panose="02050604050505020204" pitchFamily="18" charset="0"/>
                <a:cs typeface="Bookman Old Style" panose="02050604050505020204" pitchFamily="18" charset="0"/>
              </a:rPr>
              <a:t> Daerah.</a:t>
            </a:r>
            <a:endParaRPr lang="en-ID" sz="1575" dirty="0">
              <a:latin typeface="Calibri" panose="020F0502020204030204" pitchFamily="34" charset="0"/>
              <a:ea typeface="Calibri" panose="020F0502020204030204" pitchFamily="34" charset="0"/>
              <a:cs typeface="Times New Roman" panose="02020603050405020304" pitchFamily="18" charset="0"/>
            </a:endParaRPr>
          </a:p>
          <a:p>
            <a:pPr marL="479425" marR="26035" indent="-257175" algn="just">
              <a:lnSpc>
                <a:spcPct val="150000"/>
              </a:lnSpc>
              <a:spcBef>
                <a:spcPts val="0"/>
              </a:spcBef>
              <a:spcAft>
                <a:spcPts val="450"/>
              </a:spcAft>
              <a:buFont typeface="+mj-lt"/>
              <a:buAutoNum type="alphaLcPeriod" startAt="4"/>
            </a:pPr>
            <a:r>
              <a:rPr lang="en-US" sz="1575" dirty="0" err="1">
                <a:latin typeface="Bookman Old Style" panose="02050604050505020204" pitchFamily="18" charset="0"/>
                <a:ea typeface="Bookman Old Style" panose="02050604050505020204" pitchFamily="18" charset="0"/>
                <a:cs typeface="Bookman Old Style" panose="02050604050505020204" pitchFamily="18" charset="0"/>
              </a:rPr>
              <a:t>Bendahara</a:t>
            </a:r>
            <a:r>
              <a:rPr lang="en-US" sz="1575"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575" spc="15"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575" dirty="0" err="1">
                <a:latin typeface="Bookman Old Style" panose="02050604050505020204" pitchFamily="18" charset="0"/>
                <a:ea typeface="Bookman Old Style" panose="02050604050505020204" pitchFamily="18" charset="0"/>
                <a:cs typeface="Bookman Old Style" panose="02050604050505020204" pitchFamily="18" charset="0"/>
              </a:rPr>
              <a:t>Pe</a:t>
            </a:r>
            <a:r>
              <a:rPr lang="en-US" sz="1575" spc="4" dirty="0" err="1">
                <a:latin typeface="Bookman Old Style" panose="02050604050505020204" pitchFamily="18" charset="0"/>
                <a:ea typeface="Bookman Old Style" panose="02050604050505020204" pitchFamily="18" charset="0"/>
                <a:cs typeface="Bookman Old Style" panose="02050604050505020204" pitchFamily="18" charset="0"/>
              </a:rPr>
              <a:t>n</a:t>
            </a:r>
            <a:r>
              <a:rPr lang="en-US" sz="1575" dirty="0" err="1">
                <a:latin typeface="Bookman Old Style" panose="02050604050505020204" pitchFamily="18" charset="0"/>
                <a:ea typeface="Bookman Old Style" panose="02050604050505020204" pitchFamily="18" charset="0"/>
                <a:cs typeface="Bookman Old Style" panose="02050604050505020204" pitchFamily="18" charset="0"/>
              </a:rPr>
              <a:t>geluaran</a:t>
            </a:r>
            <a:r>
              <a:rPr lang="en-US" sz="1575"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575" spc="15"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575" dirty="0" err="1">
                <a:latin typeface="Bookman Old Style" panose="02050604050505020204" pitchFamily="18" charset="0"/>
                <a:ea typeface="Bookman Old Style" panose="02050604050505020204" pitchFamily="18" charset="0"/>
                <a:cs typeface="Bookman Old Style" panose="02050604050505020204" pitchFamily="18" charset="0"/>
              </a:rPr>
              <a:t>atau</a:t>
            </a:r>
            <a:r>
              <a:rPr lang="en-US" sz="1575"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575" spc="15"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575" dirty="0" err="1">
                <a:latin typeface="Bookman Old Style" panose="02050604050505020204" pitchFamily="18" charset="0"/>
                <a:ea typeface="Bookman Old Style" panose="02050604050505020204" pitchFamily="18" charset="0"/>
                <a:cs typeface="Bookman Old Style" panose="02050604050505020204" pitchFamily="18" charset="0"/>
              </a:rPr>
              <a:t>Bendahara</a:t>
            </a:r>
            <a:r>
              <a:rPr lang="en-US" sz="1575"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575" spc="15"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575" dirty="0" err="1">
                <a:latin typeface="Bookman Old Style" panose="02050604050505020204" pitchFamily="18" charset="0"/>
                <a:ea typeface="Bookman Old Style" panose="02050604050505020204" pitchFamily="18" charset="0"/>
                <a:cs typeface="Bookman Old Style" panose="02050604050505020204" pitchFamily="18" charset="0"/>
              </a:rPr>
              <a:t>Pengeluaran</a:t>
            </a:r>
            <a:r>
              <a:rPr lang="en-US" sz="1575"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575" spc="15"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575" dirty="0" err="1">
                <a:latin typeface="Bookman Old Style" panose="02050604050505020204" pitchFamily="18" charset="0"/>
                <a:ea typeface="Bookman Old Style" panose="02050604050505020204" pitchFamily="18" charset="0"/>
                <a:cs typeface="Bookman Old Style" panose="02050604050505020204" pitchFamily="18" charset="0"/>
              </a:rPr>
              <a:t>Pembantu</a:t>
            </a:r>
            <a:r>
              <a:rPr lang="en-US" sz="1575"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575" dirty="0" err="1">
                <a:latin typeface="Bookman Old Style" panose="02050604050505020204" pitchFamily="18" charset="0"/>
                <a:ea typeface="Bookman Old Style" panose="02050604050505020204" pitchFamily="18" charset="0"/>
                <a:cs typeface="Bookman Old Style" panose="02050604050505020204" pitchFamily="18" charset="0"/>
              </a:rPr>
              <a:t>mengajukan</a:t>
            </a:r>
            <a:r>
              <a:rPr lang="en-US" sz="1575" spc="8"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575" dirty="0">
                <a:latin typeface="Bookman Old Style" panose="02050604050505020204" pitchFamily="18" charset="0"/>
                <a:ea typeface="Bookman Old Style" panose="02050604050505020204" pitchFamily="18" charset="0"/>
                <a:cs typeface="Bookman Old Style" panose="02050604050505020204" pitchFamily="18" charset="0"/>
              </a:rPr>
              <a:t>SPP</a:t>
            </a:r>
            <a:r>
              <a:rPr lang="en-US" sz="1575" spc="8"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575" spc="-8" dirty="0">
                <a:latin typeface="Bookman Old Style" panose="02050604050505020204" pitchFamily="18" charset="0"/>
                <a:ea typeface="Bookman Old Style" panose="02050604050505020204" pitchFamily="18" charset="0"/>
                <a:cs typeface="Bookman Old Style" panose="02050604050505020204" pitchFamily="18" charset="0"/>
              </a:rPr>
              <a:t>T</a:t>
            </a:r>
            <a:r>
              <a:rPr lang="en-US" sz="1575" dirty="0">
                <a:latin typeface="Bookman Old Style" panose="02050604050505020204" pitchFamily="18" charset="0"/>
                <a:ea typeface="Bookman Old Style" panose="02050604050505020204" pitchFamily="18" charset="0"/>
                <a:cs typeface="Bookman Old Style" panose="02050604050505020204" pitchFamily="18" charset="0"/>
              </a:rPr>
              <a:t>U </a:t>
            </a:r>
            <a:r>
              <a:rPr lang="en-US" sz="1575" dirty="0" err="1">
                <a:latin typeface="Bookman Old Style" panose="02050604050505020204" pitchFamily="18" charset="0"/>
                <a:ea typeface="Bookman Old Style" panose="02050604050505020204" pitchFamily="18" charset="0"/>
                <a:cs typeface="Bookman Old Style" panose="02050604050505020204" pitchFamily="18" charset="0"/>
              </a:rPr>
              <a:t>untuk</a:t>
            </a:r>
            <a:r>
              <a:rPr lang="en-US" sz="1575" spc="8"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575" dirty="0" err="1">
                <a:latin typeface="Bookman Old Style" panose="02050604050505020204" pitchFamily="18" charset="0"/>
                <a:ea typeface="Bookman Old Style" panose="02050604050505020204" pitchFamily="18" charset="0"/>
                <a:cs typeface="Bookman Old Style" panose="02050604050505020204" pitchFamily="18" charset="0"/>
              </a:rPr>
              <a:t>melaksa</a:t>
            </a:r>
            <a:r>
              <a:rPr lang="en-US" sz="1575" spc="-8" dirty="0" err="1">
                <a:latin typeface="Bookman Old Style" panose="02050604050505020204" pitchFamily="18" charset="0"/>
                <a:ea typeface="Bookman Old Style" panose="02050604050505020204" pitchFamily="18" charset="0"/>
                <a:cs typeface="Bookman Old Style" panose="02050604050505020204" pitchFamily="18" charset="0"/>
              </a:rPr>
              <a:t>n</a:t>
            </a:r>
            <a:r>
              <a:rPr lang="en-US" sz="1575" dirty="0" err="1">
                <a:latin typeface="Bookman Old Style" panose="02050604050505020204" pitchFamily="18" charset="0"/>
                <a:ea typeface="Bookman Old Style" panose="02050604050505020204" pitchFamily="18" charset="0"/>
                <a:cs typeface="Bookman Old Style" panose="02050604050505020204" pitchFamily="18" charset="0"/>
              </a:rPr>
              <a:t>akan</a:t>
            </a:r>
            <a:r>
              <a:rPr lang="en-US" sz="1575" spc="8"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575" dirty="0" err="1">
                <a:latin typeface="Bookman Old Style" panose="02050604050505020204" pitchFamily="18" charset="0"/>
                <a:ea typeface="Bookman Old Style" panose="02050604050505020204" pitchFamily="18" charset="0"/>
                <a:cs typeface="Bookman Old Style" panose="02050604050505020204" pitchFamily="18" charset="0"/>
              </a:rPr>
              <a:t>kegiatan</a:t>
            </a:r>
            <a:r>
              <a:rPr lang="en-US" sz="1575" spc="8"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575" dirty="0">
                <a:latin typeface="Bookman Old Style" panose="02050604050505020204" pitchFamily="18" charset="0"/>
                <a:ea typeface="Bookman Old Style" panose="02050604050505020204" pitchFamily="18" charset="0"/>
                <a:cs typeface="Bookman Old Style" panose="02050604050505020204" pitchFamily="18" charset="0"/>
              </a:rPr>
              <a:t>ya</a:t>
            </a:r>
            <a:r>
              <a:rPr lang="en-US" sz="1575" spc="-8" dirty="0">
                <a:latin typeface="Bookman Old Style" panose="02050604050505020204" pitchFamily="18" charset="0"/>
                <a:ea typeface="Bookman Old Style" panose="02050604050505020204" pitchFamily="18" charset="0"/>
                <a:cs typeface="Bookman Old Style" panose="02050604050505020204" pitchFamily="18" charset="0"/>
              </a:rPr>
              <a:t>n</a:t>
            </a:r>
            <a:r>
              <a:rPr lang="en-US" sz="1575" dirty="0">
                <a:latin typeface="Bookman Old Style" panose="02050604050505020204" pitchFamily="18" charset="0"/>
                <a:ea typeface="Bookman Old Style" panose="02050604050505020204" pitchFamily="18" charset="0"/>
                <a:cs typeface="Bookman Old Style" panose="02050604050505020204" pitchFamily="18" charset="0"/>
              </a:rPr>
              <a:t>g</a:t>
            </a:r>
            <a:r>
              <a:rPr lang="en-US" sz="1575" spc="8"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575" dirty="0" err="1">
                <a:latin typeface="Bookman Old Style" panose="02050604050505020204" pitchFamily="18" charset="0"/>
                <a:ea typeface="Bookman Old Style" panose="02050604050505020204" pitchFamily="18" charset="0"/>
                <a:cs typeface="Bookman Old Style" panose="02050604050505020204" pitchFamily="18" charset="0"/>
              </a:rPr>
              <a:t>bersifat</a:t>
            </a:r>
            <a:r>
              <a:rPr lang="en-US" sz="1575"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575" dirty="0" err="1">
                <a:latin typeface="Bookman Old Style" panose="02050604050505020204" pitchFamily="18" charset="0"/>
                <a:ea typeface="Bookman Old Style" panose="02050604050505020204" pitchFamily="18" charset="0"/>
                <a:cs typeface="Bookman Old Style" panose="02050604050505020204" pitchFamily="18" charset="0"/>
              </a:rPr>
              <a:t>mendesak</a:t>
            </a:r>
            <a:r>
              <a:rPr lang="en-US" sz="1575" spc="19"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575" dirty="0">
                <a:latin typeface="Bookman Old Style" panose="02050604050505020204" pitchFamily="18" charset="0"/>
                <a:ea typeface="Bookman Old Style" panose="02050604050505020204" pitchFamily="18" charset="0"/>
                <a:cs typeface="Bookman Old Style" panose="02050604050505020204" pitchFamily="18" charset="0"/>
              </a:rPr>
              <a:t>dan</a:t>
            </a:r>
            <a:r>
              <a:rPr lang="en-US" sz="1575" spc="19"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575" dirty="0" err="1">
                <a:latin typeface="Bookman Old Style" panose="02050604050505020204" pitchFamily="18" charset="0"/>
                <a:ea typeface="Bookman Old Style" panose="02050604050505020204" pitchFamily="18" charset="0"/>
                <a:cs typeface="Bookman Old Style" panose="02050604050505020204" pitchFamily="18" charset="0"/>
              </a:rPr>
              <a:t>tid</a:t>
            </a:r>
            <a:r>
              <a:rPr lang="en-US" sz="1575" spc="8" dirty="0" err="1">
                <a:latin typeface="Bookman Old Style" panose="02050604050505020204" pitchFamily="18" charset="0"/>
                <a:ea typeface="Bookman Old Style" panose="02050604050505020204" pitchFamily="18" charset="0"/>
                <a:cs typeface="Bookman Old Style" panose="02050604050505020204" pitchFamily="18" charset="0"/>
              </a:rPr>
              <a:t>a</a:t>
            </a:r>
            <a:r>
              <a:rPr lang="en-US" sz="1575" dirty="0" err="1">
                <a:latin typeface="Bookman Old Style" panose="02050604050505020204" pitchFamily="18" charset="0"/>
                <a:ea typeface="Bookman Old Style" panose="02050604050505020204" pitchFamily="18" charset="0"/>
                <a:cs typeface="Bookman Old Style" panose="02050604050505020204" pitchFamily="18" charset="0"/>
              </a:rPr>
              <a:t>k</a:t>
            </a:r>
            <a:r>
              <a:rPr lang="en-US" sz="1575"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575" dirty="0" err="1">
                <a:latin typeface="Bookman Old Style" panose="02050604050505020204" pitchFamily="18" charset="0"/>
                <a:ea typeface="Bookman Old Style" panose="02050604050505020204" pitchFamily="18" charset="0"/>
                <a:cs typeface="Bookman Old Style" panose="02050604050505020204" pitchFamily="18" charset="0"/>
              </a:rPr>
              <a:t>dapat</a:t>
            </a:r>
            <a:r>
              <a:rPr lang="en-US" sz="1575" spc="19"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575" dirty="0" err="1">
                <a:latin typeface="Bookman Old Style" panose="02050604050505020204" pitchFamily="18" charset="0"/>
                <a:ea typeface="Bookman Old Style" panose="02050604050505020204" pitchFamily="18" charset="0"/>
                <a:cs typeface="Bookman Old Style" panose="02050604050505020204" pitchFamily="18" charset="0"/>
              </a:rPr>
              <a:t>menggun</a:t>
            </a:r>
            <a:r>
              <a:rPr lang="en-US" sz="1575" spc="8" dirty="0" err="1">
                <a:latin typeface="Bookman Old Style" panose="02050604050505020204" pitchFamily="18" charset="0"/>
                <a:ea typeface="Bookman Old Style" panose="02050604050505020204" pitchFamily="18" charset="0"/>
                <a:cs typeface="Bookman Old Style" panose="02050604050505020204" pitchFamily="18" charset="0"/>
              </a:rPr>
              <a:t>a</a:t>
            </a:r>
            <a:r>
              <a:rPr lang="en-US" sz="1575" dirty="0" err="1">
                <a:latin typeface="Bookman Old Style" panose="02050604050505020204" pitchFamily="18" charset="0"/>
                <a:ea typeface="Bookman Old Style" panose="02050604050505020204" pitchFamily="18" charset="0"/>
                <a:cs typeface="Bookman Old Style" panose="02050604050505020204" pitchFamily="18" charset="0"/>
              </a:rPr>
              <a:t>kan</a:t>
            </a:r>
            <a:r>
              <a:rPr lang="en-US" sz="1575" spc="19"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575" dirty="0">
                <a:latin typeface="Bookman Old Style" panose="02050604050505020204" pitchFamily="18" charset="0"/>
                <a:ea typeface="Bookman Old Style" panose="02050604050505020204" pitchFamily="18" charset="0"/>
                <a:cs typeface="Bookman Old Style" panose="02050604050505020204" pitchFamily="18" charset="0"/>
              </a:rPr>
              <a:t>SPP</a:t>
            </a:r>
            <a:r>
              <a:rPr lang="en-US" sz="1575" spc="19"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575" dirty="0">
                <a:latin typeface="Bookman Old Style" panose="02050604050505020204" pitchFamily="18" charset="0"/>
                <a:ea typeface="Bookman Old Style" panose="02050604050505020204" pitchFamily="18" charset="0"/>
                <a:cs typeface="Bookman Old Style" panose="02050604050505020204" pitchFamily="18" charset="0"/>
              </a:rPr>
              <a:t>LS</a:t>
            </a:r>
            <a:r>
              <a:rPr lang="en-US" sz="1575" spc="19"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575" dirty="0">
                <a:latin typeface="Bookman Old Style" panose="02050604050505020204" pitchFamily="18" charset="0"/>
                <a:ea typeface="Bookman Old Style" panose="02050604050505020204" pitchFamily="18" charset="0"/>
                <a:cs typeface="Bookman Old Style" panose="02050604050505020204" pitchFamily="18" charset="0"/>
              </a:rPr>
              <a:t>dan/</a:t>
            </a:r>
            <a:r>
              <a:rPr lang="en-US" sz="1575" spc="8" dirty="0" err="1">
                <a:latin typeface="Bookman Old Style" panose="02050604050505020204" pitchFamily="18" charset="0"/>
                <a:ea typeface="Bookman Old Style" panose="02050604050505020204" pitchFamily="18" charset="0"/>
                <a:cs typeface="Bookman Old Style" panose="02050604050505020204" pitchFamily="18" charset="0"/>
              </a:rPr>
              <a:t>a</a:t>
            </a:r>
            <a:r>
              <a:rPr lang="en-US" sz="1575" dirty="0" err="1">
                <a:latin typeface="Bookman Old Style" panose="02050604050505020204" pitchFamily="18" charset="0"/>
                <a:ea typeface="Bookman Old Style" panose="02050604050505020204" pitchFamily="18" charset="0"/>
                <a:cs typeface="Bookman Old Style" panose="02050604050505020204" pitchFamily="18" charset="0"/>
              </a:rPr>
              <a:t>tau</a:t>
            </a:r>
            <a:r>
              <a:rPr lang="en-US" sz="1575" spc="19"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575" dirty="0">
                <a:latin typeface="Bookman Old Style" panose="02050604050505020204" pitchFamily="18" charset="0"/>
                <a:ea typeface="Bookman Old Style" panose="02050604050505020204" pitchFamily="18" charset="0"/>
                <a:cs typeface="Bookman Old Style" panose="02050604050505020204" pitchFamily="18" charset="0"/>
              </a:rPr>
              <a:t>SPP UP/GU.</a:t>
            </a:r>
            <a:endParaRPr lang="en-ID" sz="1575" dirty="0">
              <a:latin typeface="Calibri" panose="020F0502020204030204" pitchFamily="34" charset="0"/>
              <a:ea typeface="Calibri" panose="020F0502020204030204" pitchFamily="34" charset="0"/>
              <a:cs typeface="Times New Roman" panose="02020603050405020304" pitchFamily="18" charset="0"/>
            </a:endParaRPr>
          </a:p>
          <a:p>
            <a:pPr marL="479425" marR="25400" indent="-257175" algn="just">
              <a:lnSpc>
                <a:spcPct val="149000"/>
              </a:lnSpc>
              <a:spcBef>
                <a:spcPts val="0"/>
              </a:spcBef>
              <a:spcAft>
                <a:spcPts val="450"/>
              </a:spcAft>
              <a:buFont typeface="+mj-lt"/>
              <a:buAutoNum type="alphaLcPeriod" startAt="4"/>
              <a:tabLst>
                <a:tab pos="390525" algn="l"/>
                <a:tab pos="828675" algn="l"/>
              </a:tabLst>
            </a:pPr>
            <a:r>
              <a:rPr lang="en-US" sz="1575" dirty="0">
                <a:latin typeface="Bookman Old Style" panose="02050604050505020204" pitchFamily="18" charset="0"/>
                <a:ea typeface="Bookman Old Style" panose="02050604050505020204" pitchFamily="18" charset="0"/>
                <a:cs typeface="Bookman Old Style" panose="02050604050505020204" pitchFamily="18" charset="0"/>
              </a:rPr>
              <a:t>Batas</a:t>
            </a:r>
            <a:r>
              <a:rPr lang="en-US" sz="1575" spc="154"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575" dirty="0" err="1">
                <a:latin typeface="Bookman Old Style" panose="02050604050505020204" pitchFamily="18" charset="0"/>
                <a:ea typeface="Bookman Old Style" panose="02050604050505020204" pitchFamily="18" charset="0"/>
                <a:cs typeface="Bookman Old Style" panose="02050604050505020204" pitchFamily="18" charset="0"/>
              </a:rPr>
              <a:t>jumlah</a:t>
            </a:r>
            <a:r>
              <a:rPr lang="en-US" sz="1575" spc="146"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575" dirty="0" err="1">
                <a:latin typeface="Bookman Old Style" panose="02050604050505020204" pitchFamily="18" charset="0"/>
                <a:ea typeface="Bookman Old Style" panose="02050604050505020204" pitchFamily="18" charset="0"/>
                <a:cs typeface="Bookman Old Style" panose="02050604050505020204" pitchFamily="18" charset="0"/>
              </a:rPr>
              <a:t>pengajuan</a:t>
            </a:r>
            <a:r>
              <a:rPr lang="en-US" sz="1575" spc="18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575" dirty="0">
                <a:latin typeface="Bookman Old Style" panose="02050604050505020204" pitchFamily="18" charset="0"/>
                <a:ea typeface="Bookman Old Style" panose="02050604050505020204" pitchFamily="18" charset="0"/>
                <a:cs typeface="Bookman Old Style" panose="02050604050505020204" pitchFamily="18" charset="0"/>
              </a:rPr>
              <a:t>SPP</a:t>
            </a:r>
            <a:r>
              <a:rPr lang="en-US" sz="1575" spc="18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575" dirty="0">
                <a:latin typeface="Bookman Old Style" panose="02050604050505020204" pitchFamily="18" charset="0"/>
                <a:ea typeface="Bookman Old Style" panose="02050604050505020204" pitchFamily="18" charset="0"/>
                <a:cs typeface="Bookman Old Style" panose="02050604050505020204" pitchFamily="18" charset="0"/>
              </a:rPr>
              <a:t>TU</a:t>
            </a:r>
            <a:r>
              <a:rPr lang="en-US" sz="1575" spc="165"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575" dirty="0" err="1">
                <a:latin typeface="Bookman Old Style" panose="02050604050505020204" pitchFamily="18" charset="0"/>
                <a:ea typeface="Bookman Old Style" panose="02050604050505020204" pitchFamily="18" charset="0"/>
                <a:cs typeface="Bookman Old Style" panose="02050604050505020204" pitchFamily="18" charset="0"/>
              </a:rPr>
              <a:t>harus</a:t>
            </a:r>
            <a:r>
              <a:rPr lang="en-US" sz="1575" spc="18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575" dirty="0" err="1">
                <a:latin typeface="Bookman Old Style" panose="02050604050505020204" pitchFamily="18" charset="0"/>
                <a:ea typeface="Bookman Old Style" panose="02050604050505020204" pitchFamily="18" charset="0"/>
                <a:cs typeface="Bookman Old Style" panose="02050604050505020204" pitchFamily="18" charset="0"/>
              </a:rPr>
              <a:t>mendapat</a:t>
            </a:r>
            <a:r>
              <a:rPr lang="en-US" sz="1575" spc="18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575" dirty="0" err="1">
                <a:latin typeface="Bookman Old Style" panose="02050604050505020204" pitchFamily="18" charset="0"/>
                <a:ea typeface="Bookman Old Style" panose="02050604050505020204" pitchFamily="18" charset="0"/>
                <a:cs typeface="Bookman Old Style" panose="02050604050505020204" pitchFamily="18" charset="0"/>
              </a:rPr>
              <a:t>persetujuan</a:t>
            </a:r>
            <a:r>
              <a:rPr lang="en-US" sz="1575" spc="18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575" dirty="0" err="1">
                <a:latin typeface="Bookman Old Style" panose="02050604050505020204" pitchFamily="18" charset="0"/>
                <a:ea typeface="Bookman Old Style" panose="02050604050505020204" pitchFamily="18" charset="0"/>
                <a:cs typeface="Bookman Old Style" panose="02050604050505020204" pitchFamily="18" charset="0"/>
              </a:rPr>
              <a:t>dari</a:t>
            </a:r>
            <a:r>
              <a:rPr lang="en-US" sz="1575" dirty="0">
                <a:latin typeface="Bookman Old Style" panose="02050604050505020204" pitchFamily="18" charset="0"/>
                <a:ea typeface="Bookman Old Style" panose="02050604050505020204" pitchFamily="18" charset="0"/>
                <a:cs typeface="Bookman Old Style" panose="02050604050505020204" pitchFamily="18" charset="0"/>
              </a:rPr>
              <a:t> PPKD	</a:t>
            </a:r>
            <a:r>
              <a:rPr lang="en-US" sz="1575" dirty="0" err="1">
                <a:latin typeface="Bookman Old Style" panose="02050604050505020204" pitchFamily="18" charset="0"/>
                <a:ea typeface="Bookman Old Style" panose="02050604050505020204" pitchFamily="18" charset="0"/>
                <a:cs typeface="Bookman Old Style" panose="02050604050505020204" pitchFamily="18" charset="0"/>
              </a:rPr>
              <a:t>dengan</a:t>
            </a:r>
            <a:r>
              <a:rPr lang="en-US" sz="1575"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575" spc="124"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575" dirty="0" err="1">
                <a:latin typeface="Bookman Old Style" panose="02050604050505020204" pitchFamily="18" charset="0"/>
                <a:ea typeface="Bookman Old Style" panose="02050604050505020204" pitchFamily="18" charset="0"/>
                <a:cs typeface="Bookman Old Style" panose="02050604050505020204" pitchFamily="18" charset="0"/>
              </a:rPr>
              <a:t>m</a:t>
            </a:r>
            <a:r>
              <a:rPr lang="en-US" sz="1575" spc="8" dirty="0" err="1">
                <a:latin typeface="Bookman Old Style" panose="02050604050505020204" pitchFamily="18" charset="0"/>
                <a:ea typeface="Bookman Old Style" panose="02050604050505020204" pitchFamily="18" charset="0"/>
                <a:cs typeface="Bookman Old Style" panose="02050604050505020204" pitchFamily="18" charset="0"/>
              </a:rPr>
              <a:t>e</a:t>
            </a:r>
            <a:r>
              <a:rPr lang="en-US" sz="1575" dirty="0" err="1">
                <a:latin typeface="Bookman Old Style" panose="02050604050505020204" pitchFamily="18" charset="0"/>
                <a:ea typeface="Bookman Old Style" panose="02050604050505020204" pitchFamily="18" charset="0"/>
                <a:cs typeface="Bookman Old Style" panose="02050604050505020204" pitchFamily="18" charset="0"/>
              </a:rPr>
              <a:t>mperhatikan</a:t>
            </a:r>
            <a:r>
              <a:rPr lang="en-US" sz="1575"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575" spc="116"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575" dirty="0" err="1">
                <a:latin typeface="Bookman Old Style" panose="02050604050505020204" pitchFamily="18" charset="0"/>
                <a:ea typeface="Bookman Old Style" panose="02050604050505020204" pitchFamily="18" charset="0"/>
                <a:cs typeface="Bookman Old Style" panose="02050604050505020204" pitchFamily="18" charset="0"/>
              </a:rPr>
              <a:t>rincian</a:t>
            </a:r>
            <a:r>
              <a:rPr lang="en-US" sz="1575"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575" spc="94"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575" dirty="0" err="1">
                <a:latin typeface="Bookman Old Style" panose="02050604050505020204" pitchFamily="18" charset="0"/>
                <a:ea typeface="Bookman Old Style" panose="02050604050505020204" pitchFamily="18" charset="0"/>
                <a:cs typeface="Bookman Old Style" panose="02050604050505020204" pitchFamily="18" charset="0"/>
              </a:rPr>
              <a:t>kebutuhan</a:t>
            </a:r>
            <a:r>
              <a:rPr lang="en-US" sz="1575"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575" spc="124"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575" dirty="0">
                <a:latin typeface="Bookman Old Style" panose="02050604050505020204" pitchFamily="18" charset="0"/>
                <a:ea typeface="Bookman Old Style" panose="02050604050505020204" pitchFamily="18" charset="0"/>
                <a:cs typeface="Bookman Old Style" panose="02050604050505020204" pitchFamily="18" charset="0"/>
              </a:rPr>
              <a:t>dan  </a:t>
            </a:r>
            <a:r>
              <a:rPr lang="en-US" sz="1575" spc="131"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575" dirty="0" err="1">
                <a:latin typeface="Bookman Old Style" panose="02050604050505020204" pitchFamily="18" charset="0"/>
                <a:ea typeface="Bookman Old Style" panose="02050604050505020204" pitchFamily="18" charset="0"/>
                <a:cs typeface="Bookman Old Style" panose="02050604050505020204" pitchFamily="18" charset="0"/>
              </a:rPr>
              <a:t>waktu</a:t>
            </a:r>
            <a:r>
              <a:rPr lang="en-US" sz="1575"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575" dirty="0" err="1">
                <a:latin typeface="Bookman Old Style" panose="02050604050505020204" pitchFamily="18" charset="0"/>
                <a:ea typeface="Bookman Old Style" panose="02050604050505020204" pitchFamily="18" charset="0"/>
                <a:cs typeface="Bookman Old Style" panose="02050604050505020204" pitchFamily="18" charset="0"/>
              </a:rPr>
              <a:t>penggunaannya</a:t>
            </a:r>
            <a:r>
              <a:rPr lang="en-US" sz="1575" spc="3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575" dirty="0" err="1">
                <a:latin typeface="Bookman Old Style" panose="02050604050505020204" pitchFamily="18" charset="0"/>
                <a:ea typeface="Bookman Old Style" panose="02050604050505020204" pitchFamily="18" charset="0"/>
                <a:cs typeface="Bookman Old Style" panose="02050604050505020204" pitchFamily="18" charset="0"/>
              </a:rPr>
              <a:t>ditetapkan</a:t>
            </a:r>
            <a:r>
              <a:rPr lang="en-US" sz="1575" spc="34"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575" dirty="0" err="1">
                <a:latin typeface="Bookman Old Style" panose="02050604050505020204" pitchFamily="18" charset="0"/>
                <a:ea typeface="Bookman Old Style" panose="02050604050505020204" pitchFamily="18" charset="0"/>
                <a:cs typeface="Bookman Old Style" panose="02050604050505020204" pitchFamily="18" charset="0"/>
              </a:rPr>
              <a:t>dengan</a:t>
            </a:r>
            <a:r>
              <a:rPr lang="en-US" sz="1575" spc="34"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575" dirty="0" err="1">
                <a:latin typeface="Bookman Old Style" panose="02050604050505020204" pitchFamily="18" charset="0"/>
                <a:ea typeface="Bookman Old Style" panose="02050604050505020204" pitchFamily="18" charset="0"/>
                <a:cs typeface="Bookman Old Style" panose="02050604050505020204" pitchFamily="18" charset="0"/>
              </a:rPr>
              <a:t>Per</a:t>
            </a:r>
            <a:r>
              <a:rPr lang="en-US" sz="1575" spc="-8" dirty="0" err="1">
                <a:latin typeface="Bookman Old Style" panose="02050604050505020204" pitchFamily="18" charset="0"/>
                <a:ea typeface="Bookman Old Style" panose="02050604050505020204" pitchFamily="18" charset="0"/>
                <a:cs typeface="Bookman Old Style" panose="02050604050505020204" pitchFamily="18" charset="0"/>
              </a:rPr>
              <a:t>a</a:t>
            </a:r>
            <a:r>
              <a:rPr lang="en-US" sz="1575" dirty="0" err="1">
                <a:latin typeface="Bookman Old Style" panose="02050604050505020204" pitchFamily="18" charset="0"/>
                <a:ea typeface="Bookman Old Style" panose="02050604050505020204" pitchFamily="18" charset="0"/>
                <a:cs typeface="Bookman Old Style" panose="02050604050505020204" pitchFamily="18" charset="0"/>
              </a:rPr>
              <a:t>turan</a:t>
            </a:r>
            <a:r>
              <a:rPr lang="en-US" sz="1575" spc="34"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575" dirty="0" err="1">
                <a:latin typeface="Bookman Old Style" panose="02050604050505020204" pitchFamily="18" charset="0"/>
                <a:ea typeface="Bookman Old Style" panose="02050604050505020204" pitchFamily="18" charset="0"/>
                <a:cs typeface="Bookman Old Style" panose="02050604050505020204" pitchFamily="18" charset="0"/>
              </a:rPr>
              <a:t>Kepala</a:t>
            </a:r>
            <a:r>
              <a:rPr lang="en-US" sz="1575" spc="34"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575" dirty="0">
                <a:latin typeface="Bookman Old Style" panose="02050604050505020204" pitchFamily="18" charset="0"/>
                <a:ea typeface="Bookman Old Style" panose="02050604050505020204" pitchFamily="18" charset="0"/>
                <a:cs typeface="Bookman Old Style" panose="02050604050505020204" pitchFamily="18" charset="0"/>
              </a:rPr>
              <a:t>Daer</a:t>
            </a:r>
            <a:r>
              <a:rPr lang="en-US" sz="1575" spc="-8" dirty="0">
                <a:latin typeface="Bookman Old Style" panose="02050604050505020204" pitchFamily="18" charset="0"/>
                <a:ea typeface="Bookman Old Style" panose="02050604050505020204" pitchFamily="18" charset="0"/>
                <a:cs typeface="Bookman Old Style" panose="02050604050505020204" pitchFamily="18" charset="0"/>
              </a:rPr>
              <a:t>a</a:t>
            </a:r>
            <a:r>
              <a:rPr lang="en-US" sz="1575" dirty="0">
                <a:latin typeface="Bookman Old Style" panose="02050604050505020204" pitchFamily="18" charset="0"/>
                <a:ea typeface="Bookman Old Style" panose="02050604050505020204" pitchFamily="18" charset="0"/>
                <a:cs typeface="Bookman Old Style" panose="02050604050505020204" pitchFamily="18" charset="0"/>
              </a:rPr>
              <a:t>h. </a:t>
            </a:r>
            <a:r>
              <a:rPr lang="en-US" sz="1575" dirty="0" err="1">
                <a:latin typeface="Bookman Old Style" panose="02050604050505020204" pitchFamily="18" charset="0"/>
                <a:ea typeface="Bookman Old Style" panose="02050604050505020204" pitchFamily="18" charset="0"/>
                <a:cs typeface="Bookman Old Style" panose="02050604050505020204" pitchFamily="18" charset="0"/>
              </a:rPr>
              <a:t>Dalam</a:t>
            </a:r>
            <a:r>
              <a:rPr lang="en-US" sz="1575"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575" dirty="0" err="1">
                <a:latin typeface="Bookman Old Style" panose="02050604050505020204" pitchFamily="18" charset="0"/>
                <a:ea typeface="Bookman Old Style" panose="02050604050505020204" pitchFamily="18" charset="0"/>
                <a:cs typeface="Bookman Old Style" panose="02050604050505020204" pitchFamily="18" charset="0"/>
              </a:rPr>
              <a:t>hal</a:t>
            </a:r>
            <a:r>
              <a:rPr lang="en-US" sz="1575" spc="-64"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575" dirty="0" err="1">
                <a:latin typeface="Bookman Old Style" panose="02050604050505020204" pitchFamily="18" charset="0"/>
                <a:ea typeface="Bookman Old Style" panose="02050604050505020204" pitchFamily="18" charset="0"/>
                <a:cs typeface="Bookman Old Style" panose="02050604050505020204" pitchFamily="18" charset="0"/>
              </a:rPr>
              <a:t>sisa</a:t>
            </a:r>
            <a:r>
              <a:rPr lang="en-US" sz="1575" spc="-83"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575" dirty="0">
                <a:latin typeface="Bookman Old Style" panose="02050604050505020204" pitchFamily="18" charset="0"/>
                <a:ea typeface="Bookman Old Style" panose="02050604050505020204" pitchFamily="18" charset="0"/>
                <a:cs typeface="Bookman Old Style" panose="02050604050505020204" pitchFamily="18" charset="0"/>
              </a:rPr>
              <a:t>TU</a:t>
            </a:r>
            <a:r>
              <a:rPr lang="en-US" sz="1575" spc="-75"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575" dirty="0" err="1">
                <a:latin typeface="Bookman Old Style" panose="02050604050505020204" pitchFamily="18" charset="0"/>
                <a:ea typeface="Bookman Old Style" panose="02050604050505020204" pitchFamily="18" charset="0"/>
                <a:cs typeface="Bookman Old Style" panose="02050604050505020204" pitchFamily="18" charset="0"/>
              </a:rPr>
              <a:t>tidak</a:t>
            </a:r>
            <a:r>
              <a:rPr lang="en-US" sz="1575" spc="-64"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575" dirty="0" err="1">
                <a:latin typeface="Bookman Old Style" panose="02050604050505020204" pitchFamily="18" charset="0"/>
                <a:ea typeface="Bookman Old Style" panose="02050604050505020204" pitchFamily="18" charset="0"/>
                <a:cs typeface="Bookman Old Style" panose="02050604050505020204" pitchFamily="18" charset="0"/>
              </a:rPr>
              <a:t>ha</a:t>
            </a:r>
            <a:r>
              <a:rPr lang="en-US" sz="1575" spc="-8" dirty="0" err="1">
                <a:latin typeface="Bookman Old Style" panose="02050604050505020204" pitchFamily="18" charset="0"/>
                <a:ea typeface="Bookman Old Style" panose="02050604050505020204" pitchFamily="18" charset="0"/>
                <a:cs typeface="Bookman Old Style" panose="02050604050505020204" pitchFamily="18" charset="0"/>
              </a:rPr>
              <a:t>b</a:t>
            </a:r>
            <a:r>
              <a:rPr lang="en-US" sz="1575" dirty="0" err="1">
                <a:latin typeface="Bookman Old Style" panose="02050604050505020204" pitchFamily="18" charset="0"/>
                <a:ea typeface="Bookman Old Style" panose="02050604050505020204" pitchFamily="18" charset="0"/>
                <a:cs typeface="Bookman Old Style" panose="02050604050505020204" pitchFamily="18" charset="0"/>
              </a:rPr>
              <a:t>is</a:t>
            </a:r>
            <a:r>
              <a:rPr lang="en-US" sz="1575" spc="-71"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575" dirty="0" err="1">
                <a:latin typeface="Bookman Old Style" panose="02050604050505020204" pitchFamily="18" charset="0"/>
                <a:ea typeface="Bookman Old Style" panose="02050604050505020204" pitchFamily="18" charset="0"/>
                <a:cs typeface="Bookman Old Style" panose="02050604050505020204" pitchFamily="18" charset="0"/>
              </a:rPr>
              <a:t>digunakan</a:t>
            </a:r>
            <a:r>
              <a:rPr lang="en-US" sz="1575" spc="-64"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575" dirty="0" err="1">
                <a:latin typeface="Bookman Old Style" panose="02050604050505020204" pitchFamily="18" charset="0"/>
                <a:ea typeface="Bookman Old Style" panose="02050604050505020204" pitchFamily="18" charset="0"/>
                <a:cs typeface="Bookman Old Style" panose="02050604050505020204" pitchFamily="18" charset="0"/>
              </a:rPr>
              <a:t>dalam</a:t>
            </a:r>
            <a:r>
              <a:rPr lang="en-US" sz="1575" spc="-71"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575" dirty="0">
                <a:latin typeface="Bookman Old Style" panose="02050604050505020204" pitchFamily="18" charset="0"/>
                <a:ea typeface="Bookman Old Style" panose="02050604050505020204" pitchFamily="18" charset="0"/>
                <a:cs typeface="Bookman Old Style" panose="02050604050505020204" pitchFamily="18" charset="0"/>
              </a:rPr>
              <a:t>1</a:t>
            </a:r>
            <a:r>
              <a:rPr lang="en-US" sz="1575" spc="-64"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575" dirty="0">
                <a:latin typeface="Bookman Old Style" panose="02050604050505020204" pitchFamily="18" charset="0"/>
                <a:ea typeface="Bookman Old Style" panose="02050604050505020204" pitchFamily="18" charset="0"/>
                <a:cs typeface="Bookman Old Style" panose="02050604050505020204" pitchFamily="18" charset="0"/>
              </a:rPr>
              <a:t>(</a:t>
            </a:r>
            <a:r>
              <a:rPr lang="en-US" sz="1575" dirty="0" err="1">
                <a:latin typeface="Bookman Old Style" panose="02050604050505020204" pitchFamily="18" charset="0"/>
                <a:ea typeface="Bookman Old Style" panose="02050604050505020204" pitchFamily="18" charset="0"/>
                <a:cs typeface="Bookman Old Style" panose="02050604050505020204" pitchFamily="18" charset="0"/>
              </a:rPr>
              <a:t>satu</a:t>
            </a:r>
            <a:r>
              <a:rPr lang="en-US" sz="1575" dirty="0">
                <a:latin typeface="Bookman Old Style" panose="02050604050505020204" pitchFamily="18" charset="0"/>
                <a:ea typeface="Bookman Old Style" panose="02050604050505020204" pitchFamily="18" charset="0"/>
                <a:cs typeface="Bookman Old Style" panose="02050604050505020204" pitchFamily="18" charset="0"/>
              </a:rPr>
              <a:t>)</a:t>
            </a:r>
            <a:r>
              <a:rPr lang="en-US" sz="1575" spc="-9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575" dirty="0" err="1">
                <a:latin typeface="Bookman Old Style" panose="02050604050505020204" pitchFamily="18" charset="0"/>
                <a:ea typeface="Bookman Old Style" panose="02050604050505020204" pitchFamily="18" charset="0"/>
                <a:cs typeface="Bookman Old Style" panose="02050604050505020204" pitchFamily="18" charset="0"/>
              </a:rPr>
              <a:t>bulan</a:t>
            </a:r>
            <a:r>
              <a:rPr lang="en-US" sz="1575" dirty="0">
                <a:latin typeface="Bookman Old Style" panose="02050604050505020204" pitchFamily="18" charset="0"/>
                <a:ea typeface="Bookman Old Style" panose="02050604050505020204" pitchFamily="18" charset="0"/>
                <a:cs typeface="Bookman Old Style" panose="02050604050505020204" pitchFamily="18" charset="0"/>
              </a:rPr>
              <a:t>,</a:t>
            </a:r>
            <a:r>
              <a:rPr lang="en-US" sz="1575" spc="-64"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575" dirty="0" err="1">
                <a:latin typeface="Bookman Old Style" panose="02050604050505020204" pitchFamily="18" charset="0"/>
                <a:ea typeface="Bookman Old Style" panose="02050604050505020204" pitchFamily="18" charset="0"/>
                <a:cs typeface="Bookman Old Style" panose="02050604050505020204" pitchFamily="18" charset="0"/>
              </a:rPr>
              <a:t>sisa</a:t>
            </a:r>
            <a:r>
              <a:rPr lang="en-US" sz="1575" spc="-83"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575" spc="-8" dirty="0">
                <a:latin typeface="Bookman Old Style" panose="02050604050505020204" pitchFamily="18" charset="0"/>
                <a:ea typeface="Bookman Old Style" panose="02050604050505020204" pitchFamily="18" charset="0"/>
                <a:cs typeface="Bookman Old Style" panose="02050604050505020204" pitchFamily="18" charset="0"/>
              </a:rPr>
              <a:t>T</a:t>
            </a:r>
            <a:r>
              <a:rPr lang="en-US" sz="1575" dirty="0">
                <a:latin typeface="Bookman Old Style" panose="02050604050505020204" pitchFamily="18" charset="0"/>
                <a:ea typeface="Bookman Old Style" panose="02050604050505020204" pitchFamily="18" charset="0"/>
                <a:cs typeface="Bookman Old Style" panose="02050604050505020204" pitchFamily="18" charset="0"/>
              </a:rPr>
              <a:t>U</a:t>
            </a:r>
            <a:r>
              <a:rPr lang="en-US" sz="1575" spc="-71"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575" dirty="0" err="1">
                <a:latin typeface="Bookman Old Style" panose="02050604050505020204" pitchFamily="18" charset="0"/>
                <a:ea typeface="Bookman Old Style" panose="02050604050505020204" pitchFamily="18" charset="0"/>
                <a:cs typeface="Bookman Old Style" panose="02050604050505020204" pitchFamily="18" charset="0"/>
              </a:rPr>
              <a:t>disetor</a:t>
            </a:r>
            <a:r>
              <a:rPr lang="en-US" sz="1575"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575" dirty="0" err="1">
                <a:latin typeface="Bookman Old Style" panose="02050604050505020204" pitchFamily="18" charset="0"/>
                <a:ea typeface="Bookman Old Style" panose="02050604050505020204" pitchFamily="18" charset="0"/>
                <a:cs typeface="Bookman Old Style" panose="02050604050505020204" pitchFamily="18" charset="0"/>
              </a:rPr>
              <a:t>ke</a:t>
            </a:r>
            <a:r>
              <a:rPr lang="en-US" sz="1575" spc="41"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575" dirty="0" err="1">
                <a:latin typeface="Bookman Old Style" panose="02050604050505020204" pitchFamily="18" charset="0"/>
                <a:ea typeface="Bookman Old Style" panose="02050604050505020204" pitchFamily="18" charset="0"/>
                <a:cs typeface="Bookman Old Style" panose="02050604050505020204" pitchFamily="18" charset="0"/>
              </a:rPr>
              <a:t>Rekening</a:t>
            </a:r>
            <a:r>
              <a:rPr lang="en-US" sz="1575" spc="41"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575" dirty="0">
                <a:latin typeface="Bookman Old Style" panose="02050604050505020204" pitchFamily="18" charset="0"/>
                <a:ea typeface="Bookman Old Style" panose="02050604050505020204" pitchFamily="18" charset="0"/>
                <a:cs typeface="Bookman Old Style" panose="02050604050505020204" pitchFamily="18" charset="0"/>
              </a:rPr>
              <a:t>Kas</a:t>
            </a:r>
            <a:r>
              <a:rPr lang="en-US" sz="1575" spc="41"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575" dirty="0" err="1">
                <a:latin typeface="Bookman Old Style" panose="02050604050505020204" pitchFamily="18" charset="0"/>
                <a:ea typeface="Bookman Old Style" panose="02050604050505020204" pitchFamily="18" charset="0"/>
                <a:cs typeface="Bookman Old Style" panose="02050604050505020204" pitchFamily="18" charset="0"/>
              </a:rPr>
              <a:t>Umum</a:t>
            </a:r>
            <a:r>
              <a:rPr lang="en-US" sz="1575" spc="11"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575" dirty="0">
                <a:latin typeface="Bookman Old Style" panose="02050604050505020204" pitchFamily="18" charset="0"/>
                <a:ea typeface="Bookman Old Style" panose="02050604050505020204" pitchFamily="18" charset="0"/>
                <a:cs typeface="Bookman Old Style" panose="02050604050505020204" pitchFamily="18" charset="0"/>
              </a:rPr>
              <a:t>Daerah.</a:t>
            </a:r>
            <a:r>
              <a:rPr lang="en-US" sz="1575" spc="4"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575" dirty="0" err="1">
                <a:latin typeface="Bookman Old Style" panose="02050604050505020204" pitchFamily="18" charset="0"/>
                <a:ea typeface="Bookman Old Style" panose="02050604050505020204" pitchFamily="18" charset="0"/>
                <a:cs typeface="Bookman Old Style" panose="02050604050505020204" pitchFamily="18" charset="0"/>
              </a:rPr>
              <a:t>Pengajuan</a:t>
            </a:r>
            <a:r>
              <a:rPr lang="en-US" sz="1575" spc="41"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575" dirty="0">
                <a:latin typeface="Bookman Old Style" panose="02050604050505020204" pitchFamily="18" charset="0"/>
                <a:ea typeface="Bookman Old Style" panose="02050604050505020204" pitchFamily="18" charset="0"/>
                <a:cs typeface="Bookman Old Style" panose="02050604050505020204" pitchFamily="18" charset="0"/>
              </a:rPr>
              <a:t>SPP</a:t>
            </a:r>
            <a:r>
              <a:rPr lang="en-US" sz="1575" spc="41"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575" dirty="0">
                <a:latin typeface="Bookman Old Style" panose="02050604050505020204" pitchFamily="18" charset="0"/>
                <a:ea typeface="Bookman Old Style" panose="02050604050505020204" pitchFamily="18" charset="0"/>
                <a:cs typeface="Bookman Old Style" panose="02050604050505020204" pitchFamily="18" charset="0"/>
              </a:rPr>
              <a:t>TU</a:t>
            </a:r>
            <a:r>
              <a:rPr lang="en-US" sz="1575" spc="26"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575" dirty="0" err="1">
                <a:latin typeface="Bookman Old Style" panose="02050604050505020204" pitchFamily="18" charset="0"/>
                <a:ea typeface="Bookman Old Style" panose="02050604050505020204" pitchFamily="18" charset="0"/>
                <a:cs typeface="Bookman Old Style" panose="02050604050505020204" pitchFamily="18" charset="0"/>
              </a:rPr>
              <a:t>dilampiri</a:t>
            </a:r>
            <a:r>
              <a:rPr lang="en-US" sz="1575"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575" dirty="0" err="1">
                <a:latin typeface="Bookman Old Style" panose="02050604050505020204" pitchFamily="18" charset="0"/>
                <a:ea typeface="Bookman Old Style" panose="02050604050505020204" pitchFamily="18" charset="0"/>
                <a:cs typeface="Bookman Old Style" panose="02050604050505020204" pitchFamily="18" charset="0"/>
              </a:rPr>
              <a:t>deng</a:t>
            </a:r>
            <a:r>
              <a:rPr lang="en-US" sz="1575" spc="-8" dirty="0" err="1">
                <a:latin typeface="Bookman Old Style" panose="02050604050505020204" pitchFamily="18" charset="0"/>
                <a:ea typeface="Bookman Old Style" panose="02050604050505020204" pitchFamily="18" charset="0"/>
                <a:cs typeface="Bookman Old Style" panose="02050604050505020204" pitchFamily="18" charset="0"/>
              </a:rPr>
              <a:t>a</a:t>
            </a:r>
            <a:r>
              <a:rPr lang="en-US" sz="1575" dirty="0" err="1">
                <a:latin typeface="Bookman Old Style" panose="02050604050505020204" pitchFamily="18" charset="0"/>
                <a:ea typeface="Bookman Old Style" panose="02050604050505020204" pitchFamily="18" charset="0"/>
                <a:cs typeface="Bookman Old Style" panose="02050604050505020204" pitchFamily="18" charset="0"/>
              </a:rPr>
              <a:t>n</a:t>
            </a:r>
            <a:r>
              <a:rPr lang="en-US" sz="1575" dirty="0">
                <a:latin typeface="Bookman Old Style" panose="02050604050505020204" pitchFamily="18" charset="0"/>
                <a:ea typeface="Bookman Old Style" panose="02050604050505020204" pitchFamily="18" charset="0"/>
                <a:cs typeface="Bookman Old Style" panose="02050604050505020204" pitchFamily="18" charset="0"/>
              </a:rPr>
              <a:t> daftar</a:t>
            </a:r>
            <a:r>
              <a:rPr lang="en-US" sz="1575" spc="-26"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575" dirty="0" err="1">
                <a:latin typeface="Bookman Old Style" panose="02050604050505020204" pitchFamily="18" charset="0"/>
                <a:ea typeface="Bookman Old Style" panose="02050604050505020204" pitchFamily="18" charset="0"/>
                <a:cs typeface="Bookman Old Style" panose="02050604050505020204" pitchFamily="18" charset="0"/>
              </a:rPr>
              <a:t>rincian</a:t>
            </a:r>
            <a:r>
              <a:rPr lang="en-US" sz="1575" spc="-3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575" dirty="0" err="1">
                <a:latin typeface="Bookman Old Style" panose="02050604050505020204" pitchFamily="18" charset="0"/>
                <a:ea typeface="Bookman Old Style" panose="02050604050505020204" pitchFamily="18" charset="0"/>
                <a:cs typeface="Bookman Old Style" panose="02050604050505020204" pitchFamily="18" charset="0"/>
              </a:rPr>
              <a:t>rencana</a:t>
            </a:r>
            <a:r>
              <a:rPr lang="en-US" sz="1575"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575" dirty="0" err="1">
                <a:latin typeface="Bookman Old Style" panose="02050604050505020204" pitchFamily="18" charset="0"/>
                <a:ea typeface="Bookman Old Style" panose="02050604050505020204" pitchFamily="18" charset="0"/>
                <a:cs typeface="Bookman Old Style" panose="02050604050505020204" pitchFamily="18" charset="0"/>
              </a:rPr>
              <a:t>penggunaan</a:t>
            </a:r>
            <a:r>
              <a:rPr lang="en-US" sz="1575" dirty="0">
                <a:latin typeface="Bookman Old Style" panose="02050604050505020204" pitchFamily="18" charset="0"/>
                <a:ea typeface="Bookman Old Style" panose="02050604050505020204" pitchFamily="18" charset="0"/>
                <a:cs typeface="Bookman Old Style" panose="02050604050505020204" pitchFamily="18" charset="0"/>
              </a:rPr>
              <a:t> dana.</a:t>
            </a:r>
            <a:endParaRPr lang="en-ID" sz="1575" dirty="0">
              <a:latin typeface="Calibri" panose="020F0502020204030204" pitchFamily="34" charset="0"/>
              <a:ea typeface="Calibri" panose="020F0502020204030204" pitchFamily="34" charset="0"/>
              <a:cs typeface="Times New Roman" panose="02020603050405020304" pitchFamily="18" charset="0"/>
            </a:endParaRPr>
          </a:p>
          <a:p>
            <a:endParaRPr lang="en-ID" dirty="0"/>
          </a:p>
        </p:txBody>
      </p:sp>
    </p:spTree>
  </p:cSld>
  <p:clrMapOvr>
    <a:masterClrMapping/>
  </p:clrMapOvr>
  <p:transition/>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16378" y="1273628"/>
            <a:ext cx="8401050" cy="4555672"/>
          </a:xfrm>
        </p:spPr>
        <p:txBody>
          <a:bodyPr>
            <a:noAutofit/>
          </a:bodyPr>
          <a:lstStyle/>
          <a:p>
            <a:pPr marL="269240" indent="-257175">
              <a:lnSpc>
                <a:spcPct val="130000"/>
              </a:lnSpc>
              <a:spcBef>
                <a:spcPts val="0"/>
              </a:spcBef>
              <a:spcAft>
                <a:spcPts val="450"/>
              </a:spcAft>
              <a:buFont typeface="+mj-lt"/>
              <a:buAutoNum type="alphaLcPeriod" startAt="10"/>
              <a:tabLst>
                <a:tab pos="390525" algn="l"/>
              </a:tabLst>
            </a:pPr>
            <a:r>
              <a:rPr lang="en-US" sz="1200" dirty="0" err="1">
                <a:latin typeface="Bookman Old Style" panose="02050604050505020204" pitchFamily="18" charset="0"/>
                <a:ea typeface="Bookman Old Style" panose="02050604050505020204" pitchFamily="18" charset="0"/>
                <a:cs typeface="Bookman Old Style" panose="02050604050505020204" pitchFamily="18" charset="0"/>
              </a:rPr>
              <a:t>Ketentuan</a:t>
            </a:r>
            <a:r>
              <a:rPr lang="en-US" sz="120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200" dirty="0" err="1">
                <a:latin typeface="Bookman Old Style" panose="02050604050505020204" pitchFamily="18" charset="0"/>
                <a:ea typeface="Bookman Old Style" panose="02050604050505020204" pitchFamily="18" charset="0"/>
                <a:cs typeface="Bookman Old Style" panose="02050604050505020204" pitchFamily="18" charset="0"/>
              </a:rPr>
              <a:t>batas</a:t>
            </a:r>
            <a:r>
              <a:rPr lang="en-US" sz="120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200" dirty="0" err="1">
                <a:latin typeface="Bookman Old Style" panose="02050604050505020204" pitchFamily="18" charset="0"/>
                <a:ea typeface="Bookman Old Style" panose="02050604050505020204" pitchFamily="18" charset="0"/>
                <a:cs typeface="Bookman Old Style" panose="02050604050505020204" pitchFamily="18" charset="0"/>
              </a:rPr>
              <a:t>waktu</a:t>
            </a:r>
            <a:r>
              <a:rPr lang="en-US" sz="120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200" dirty="0" err="1">
                <a:latin typeface="Bookman Old Style" panose="02050604050505020204" pitchFamily="18" charset="0"/>
                <a:ea typeface="Bookman Old Style" panose="02050604050505020204" pitchFamily="18" charset="0"/>
                <a:cs typeface="Bookman Old Style" panose="02050604050505020204" pitchFamily="18" charset="0"/>
              </a:rPr>
              <a:t>penyetoran</a:t>
            </a:r>
            <a:r>
              <a:rPr lang="en-US" sz="120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200" dirty="0" err="1">
                <a:latin typeface="Bookman Old Style" panose="02050604050505020204" pitchFamily="18" charset="0"/>
                <a:ea typeface="Bookman Old Style" panose="02050604050505020204" pitchFamily="18" charset="0"/>
                <a:cs typeface="Bookman Old Style" panose="02050604050505020204" pitchFamily="18" charset="0"/>
              </a:rPr>
              <a:t>sisa</a:t>
            </a:r>
            <a:r>
              <a:rPr lang="en-US" sz="1200" spc="-19"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200" dirty="0">
                <a:latin typeface="Bookman Old Style" panose="02050604050505020204" pitchFamily="18" charset="0"/>
                <a:ea typeface="Bookman Old Style" panose="02050604050505020204" pitchFamily="18" charset="0"/>
                <a:cs typeface="Bookman Old Style" panose="02050604050505020204" pitchFamily="18" charset="0"/>
              </a:rPr>
              <a:t>TU</a:t>
            </a:r>
            <a:r>
              <a:rPr lang="en-US" sz="1200" spc="-11"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200" dirty="0" err="1">
                <a:latin typeface="Bookman Old Style" panose="02050604050505020204" pitchFamily="18" charset="0"/>
                <a:ea typeface="Bookman Old Style" panose="02050604050505020204" pitchFamily="18" charset="0"/>
                <a:cs typeface="Bookman Old Style" panose="02050604050505020204" pitchFamily="18" charset="0"/>
              </a:rPr>
              <a:t>dikecualikan</a:t>
            </a:r>
            <a:r>
              <a:rPr lang="en-US" sz="120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200" dirty="0" err="1">
                <a:latin typeface="Bookman Old Style" panose="02050604050505020204" pitchFamily="18" charset="0"/>
                <a:ea typeface="Bookman Old Style" panose="02050604050505020204" pitchFamily="18" charset="0"/>
                <a:cs typeface="Bookman Old Style" panose="02050604050505020204" pitchFamily="18" charset="0"/>
              </a:rPr>
              <a:t>untuk</a:t>
            </a:r>
            <a:r>
              <a:rPr lang="en-US" sz="1200" dirty="0">
                <a:latin typeface="Bookman Old Style" panose="02050604050505020204" pitchFamily="18" charset="0"/>
                <a:ea typeface="Bookman Old Style" panose="02050604050505020204" pitchFamily="18" charset="0"/>
                <a:cs typeface="Bookman Old Style" panose="02050604050505020204" pitchFamily="18" charset="0"/>
              </a:rPr>
              <a:t>:</a:t>
            </a:r>
            <a:endParaRPr lang="en-ID" sz="1200" dirty="0">
              <a:latin typeface="Calibri" panose="020F0502020204030204" pitchFamily="34" charset="0"/>
              <a:ea typeface="Calibri" panose="020F0502020204030204" pitchFamily="34" charset="0"/>
              <a:cs typeface="Times New Roman" panose="02020603050405020304" pitchFamily="18" charset="0"/>
            </a:endParaRPr>
          </a:p>
          <a:p>
            <a:pPr marL="487680" indent="-257175">
              <a:lnSpc>
                <a:spcPct val="130000"/>
              </a:lnSpc>
              <a:spcBef>
                <a:spcPts val="0"/>
              </a:spcBef>
              <a:spcAft>
                <a:spcPts val="450"/>
              </a:spcAft>
              <a:buFont typeface="+mj-lt"/>
              <a:buAutoNum type="arabicParenR"/>
            </a:pPr>
            <a:r>
              <a:rPr lang="en-US" sz="1200" dirty="0" err="1">
                <a:latin typeface="Bookman Old Style" panose="02050604050505020204" pitchFamily="18" charset="0"/>
                <a:ea typeface="Bookman Old Style" panose="02050604050505020204" pitchFamily="18" charset="0"/>
                <a:cs typeface="Bookman Old Style" panose="02050604050505020204" pitchFamily="18" charset="0"/>
              </a:rPr>
              <a:t>Kegiatan</a:t>
            </a:r>
            <a:r>
              <a:rPr lang="en-US" sz="1200" dirty="0">
                <a:latin typeface="Bookman Old Style" panose="02050604050505020204" pitchFamily="18" charset="0"/>
                <a:ea typeface="Bookman Old Style" panose="02050604050505020204" pitchFamily="18" charset="0"/>
                <a:cs typeface="Bookman Old Style" panose="02050604050505020204" pitchFamily="18" charset="0"/>
              </a:rPr>
              <a:t> yang </a:t>
            </a:r>
            <a:r>
              <a:rPr lang="en-US" sz="1200" dirty="0" err="1">
                <a:latin typeface="Bookman Old Style" panose="02050604050505020204" pitchFamily="18" charset="0"/>
                <a:ea typeface="Bookman Old Style" panose="02050604050505020204" pitchFamily="18" charset="0"/>
                <a:cs typeface="Bookman Old Style" panose="02050604050505020204" pitchFamily="18" charset="0"/>
              </a:rPr>
              <a:t>pelaksanaannya</a:t>
            </a:r>
            <a:r>
              <a:rPr lang="en-US" sz="120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200" dirty="0" err="1">
                <a:latin typeface="Bookman Old Style" panose="02050604050505020204" pitchFamily="18" charset="0"/>
                <a:ea typeface="Bookman Old Style" panose="02050604050505020204" pitchFamily="18" charset="0"/>
                <a:cs typeface="Bookman Old Style" panose="02050604050505020204" pitchFamily="18" charset="0"/>
              </a:rPr>
              <a:t>melebihi</a:t>
            </a:r>
            <a:r>
              <a:rPr lang="en-US" sz="1200" spc="-38"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200" dirty="0">
                <a:latin typeface="Bookman Old Style" panose="02050604050505020204" pitchFamily="18" charset="0"/>
                <a:ea typeface="Bookman Old Style" panose="02050604050505020204" pitchFamily="18" charset="0"/>
                <a:cs typeface="Bookman Old Style" panose="02050604050505020204" pitchFamily="18" charset="0"/>
              </a:rPr>
              <a:t>1 (</a:t>
            </a:r>
            <a:r>
              <a:rPr lang="en-US" sz="1200" dirty="0" err="1">
                <a:latin typeface="Bookman Old Style" panose="02050604050505020204" pitchFamily="18" charset="0"/>
                <a:ea typeface="Bookman Old Style" panose="02050604050505020204" pitchFamily="18" charset="0"/>
                <a:cs typeface="Bookman Old Style" panose="02050604050505020204" pitchFamily="18" charset="0"/>
              </a:rPr>
              <a:t>satu</a:t>
            </a:r>
            <a:r>
              <a:rPr lang="en-US" sz="1200" dirty="0">
                <a:latin typeface="Bookman Old Style" panose="02050604050505020204" pitchFamily="18" charset="0"/>
                <a:ea typeface="Bookman Old Style" panose="02050604050505020204" pitchFamily="18" charset="0"/>
                <a:cs typeface="Bookman Old Style" panose="02050604050505020204" pitchFamily="18" charset="0"/>
              </a:rPr>
              <a:t>)</a:t>
            </a:r>
            <a:r>
              <a:rPr lang="en-US" sz="1200" spc="-26"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200" dirty="0" err="1">
                <a:latin typeface="Bookman Old Style" panose="02050604050505020204" pitchFamily="18" charset="0"/>
                <a:ea typeface="Bookman Old Style" panose="02050604050505020204" pitchFamily="18" charset="0"/>
                <a:cs typeface="Bookman Old Style" panose="02050604050505020204" pitchFamily="18" charset="0"/>
              </a:rPr>
              <a:t>bulan</a:t>
            </a:r>
            <a:r>
              <a:rPr lang="en-US" sz="1200" dirty="0">
                <a:latin typeface="Bookman Old Style" panose="02050604050505020204" pitchFamily="18" charset="0"/>
                <a:ea typeface="Bookman Old Style" panose="02050604050505020204" pitchFamily="18" charset="0"/>
                <a:cs typeface="Bookman Old Style" panose="02050604050505020204" pitchFamily="18" charset="0"/>
              </a:rPr>
              <a:t>; dan/</a:t>
            </a:r>
            <a:r>
              <a:rPr lang="en-US" sz="1200" dirty="0" err="1">
                <a:latin typeface="Bookman Old Style" panose="02050604050505020204" pitchFamily="18" charset="0"/>
                <a:ea typeface="Bookman Old Style" panose="02050604050505020204" pitchFamily="18" charset="0"/>
                <a:cs typeface="Bookman Old Style" panose="02050604050505020204" pitchFamily="18" charset="0"/>
              </a:rPr>
              <a:t>atau</a:t>
            </a:r>
            <a:endParaRPr lang="en-US" sz="1200" dirty="0">
              <a:latin typeface="Bookman Old Style" panose="02050604050505020204" pitchFamily="18" charset="0"/>
              <a:ea typeface="Bookman Old Style" panose="02050604050505020204" pitchFamily="18" charset="0"/>
              <a:cs typeface="Bookman Old Style" panose="02050604050505020204" pitchFamily="18" charset="0"/>
            </a:endParaRPr>
          </a:p>
          <a:p>
            <a:pPr marL="487680" indent="-257175">
              <a:lnSpc>
                <a:spcPct val="130000"/>
              </a:lnSpc>
              <a:spcBef>
                <a:spcPts val="0"/>
              </a:spcBef>
              <a:spcAft>
                <a:spcPts val="450"/>
              </a:spcAft>
              <a:buFont typeface="+mj-lt"/>
              <a:buAutoNum type="arabicParenR"/>
            </a:pPr>
            <a:r>
              <a:rPr lang="en-US" sz="1200" dirty="0" err="1">
                <a:latin typeface="Bookman Old Style" panose="02050604050505020204" pitchFamily="18" charset="0"/>
                <a:ea typeface="Bookman Old Style" panose="02050604050505020204" pitchFamily="18" charset="0"/>
                <a:cs typeface="Bookman Old Style" panose="02050604050505020204" pitchFamily="18" charset="0"/>
              </a:rPr>
              <a:t>Kegiatan</a:t>
            </a:r>
            <a:r>
              <a:rPr lang="en-US" sz="120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200" spc="169"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200" dirty="0">
                <a:latin typeface="Bookman Old Style" panose="02050604050505020204" pitchFamily="18" charset="0"/>
                <a:ea typeface="Bookman Old Style" panose="02050604050505020204" pitchFamily="18" charset="0"/>
                <a:cs typeface="Bookman Old Style" panose="02050604050505020204" pitchFamily="18" charset="0"/>
              </a:rPr>
              <a:t>yang </a:t>
            </a:r>
            <a:r>
              <a:rPr lang="en-US" sz="1200" spc="169"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200" dirty="0" err="1">
                <a:latin typeface="Bookman Old Style" panose="02050604050505020204" pitchFamily="18" charset="0"/>
                <a:ea typeface="Bookman Old Style" panose="02050604050505020204" pitchFamily="18" charset="0"/>
                <a:cs typeface="Bookman Old Style" panose="02050604050505020204" pitchFamily="18" charset="0"/>
              </a:rPr>
              <a:t>m</a:t>
            </a:r>
            <a:r>
              <a:rPr lang="en-US" sz="1200" spc="8" dirty="0" err="1">
                <a:latin typeface="Bookman Old Style" panose="02050604050505020204" pitchFamily="18" charset="0"/>
                <a:ea typeface="Bookman Old Style" panose="02050604050505020204" pitchFamily="18" charset="0"/>
                <a:cs typeface="Bookman Old Style" panose="02050604050505020204" pitchFamily="18" charset="0"/>
              </a:rPr>
              <a:t>e</a:t>
            </a:r>
            <a:r>
              <a:rPr lang="en-US" sz="1200" dirty="0" err="1">
                <a:latin typeface="Bookman Old Style" panose="02050604050505020204" pitchFamily="18" charset="0"/>
                <a:ea typeface="Bookman Old Style" panose="02050604050505020204" pitchFamily="18" charset="0"/>
                <a:cs typeface="Bookman Old Style" panose="02050604050505020204" pitchFamily="18" charset="0"/>
              </a:rPr>
              <a:t>ngalami</a:t>
            </a:r>
            <a:r>
              <a:rPr lang="en-US" sz="120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200" spc="124"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200" dirty="0" err="1">
                <a:latin typeface="Bookman Old Style" panose="02050604050505020204" pitchFamily="18" charset="0"/>
                <a:ea typeface="Bookman Old Style" panose="02050604050505020204" pitchFamily="18" charset="0"/>
                <a:cs typeface="Bookman Old Style" panose="02050604050505020204" pitchFamily="18" charset="0"/>
              </a:rPr>
              <a:t>perubahan</a:t>
            </a:r>
            <a:r>
              <a:rPr lang="en-US" sz="120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200" dirty="0" err="1">
                <a:latin typeface="Bookman Old Style" panose="02050604050505020204" pitchFamily="18" charset="0"/>
                <a:ea typeface="Bookman Old Style" panose="02050604050505020204" pitchFamily="18" charset="0"/>
                <a:cs typeface="Bookman Old Style" panose="02050604050505020204" pitchFamily="18" charset="0"/>
              </a:rPr>
              <a:t>jadwal</a:t>
            </a:r>
            <a:r>
              <a:rPr lang="en-US" sz="120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200" spc="143"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200" dirty="0" err="1">
                <a:latin typeface="Bookman Old Style" panose="02050604050505020204" pitchFamily="18" charset="0"/>
                <a:ea typeface="Bookman Old Style" panose="02050604050505020204" pitchFamily="18" charset="0"/>
                <a:cs typeface="Bookman Old Style" panose="02050604050505020204" pitchFamily="18" charset="0"/>
              </a:rPr>
              <a:t>dari</a:t>
            </a:r>
            <a:r>
              <a:rPr lang="en-US" sz="120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200" spc="154"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200" dirty="0">
                <a:latin typeface="Bookman Old Style" panose="02050604050505020204" pitchFamily="18" charset="0"/>
                <a:ea typeface="Bookman Old Style" panose="02050604050505020204" pitchFamily="18" charset="0"/>
                <a:cs typeface="Bookman Old Style" panose="02050604050505020204" pitchFamily="18" charset="0"/>
              </a:rPr>
              <a:t>yang </a:t>
            </a:r>
            <a:r>
              <a:rPr lang="en-US" sz="1200" dirty="0" err="1">
                <a:latin typeface="Bookman Old Style" panose="02050604050505020204" pitchFamily="18" charset="0"/>
                <a:ea typeface="Bookman Old Style" panose="02050604050505020204" pitchFamily="18" charset="0"/>
                <a:cs typeface="Bookman Old Style" panose="02050604050505020204" pitchFamily="18" charset="0"/>
              </a:rPr>
              <a:t>telah</a:t>
            </a:r>
            <a:r>
              <a:rPr lang="en-US" sz="120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200" dirty="0" err="1">
                <a:latin typeface="Bookman Old Style" panose="02050604050505020204" pitchFamily="18" charset="0"/>
                <a:ea typeface="Bookman Old Style" panose="02050604050505020204" pitchFamily="18" charset="0"/>
                <a:cs typeface="Bookman Old Style" panose="02050604050505020204" pitchFamily="18" charset="0"/>
              </a:rPr>
              <a:t>ditetapkan</a:t>
            </a:r>
            <a:r>
              <a:rPr lang="en-US" sz="120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200" dirty="0" err="1">
                <a:latin typeface="Bookman Old Style" panose="02050604050505020204" pitchFamily="18" charset="0"/>
                <a:ea typeface="Bookman Old Style" panose="02050604050505020204" pitchFamily="18" charset="0"/>
                <a:cs typeface="Bookman Old Style" panose="02050604050505020204" pitchFamily="18" charset="0"/>
              </a:rPr>
              <a:t>sebelumnya</a:t>
            </a:r>
            <a:r>
              <a:rPr lang="en-US" sz="120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200" dirty="0" err="1">
                <a:latin typeface="Bookman Old Style" panose="02050604050505020204" pitchFamily="18" charset="0"/>
                <a:ea typeface="Bookman Old Style" panose="02050604050505020204" pitchFamily="18" charset="0"/>
                <a:cs typeface="Bookman Old Style" panose="02050604050505020204" pitchFamily="18" charset="0"/>
              </a:rPr>
              <a:t>akibat</a:t>
            </a:r>
            <a:r>
              <a:rPr lang="en-US" sz="120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200" dirty="0" err="1">
                <a:latin typeface="Bookman Old Style" panose="02050604050505020204" pitchFamily="18" charset="0"/>
                <a:ea typeface="Bookman Old Style" panose="02050604050505020204" pitchFamily="18" charset="0"/>
                <a:cs typeface="Bookman Old Style" panose="02050604050505020204" pitchFamily="18" charset="0"/>
              </a:rPr>
              <a:t>peristiwa</a:t>
            </a:r>
            <a:r>
              <a:rPr lang="en-US" sz="1200" spc="-41"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200" dirty="0">
                <a:latin typeface="Bookman Old Style" panose="02050604050505020204" pitchFamily="18" charset="0"/>
                <a:ea typeface="Bookman Old Style" panose="02050604050505020204" pitchFamily="18" charset="0"/>
                <a:cs typeface="Bookman Old Style" panose="02050604050505020204" pitchFamily="18" charset="0"/>
              </a:rPr>
              <a:t>di</a:t>
            </a:r>
            <a:r>
              <a:rPr lang="en-US" sz="1200" spc="-8"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200" dirty="0" err="1">
                <a:latin typeface="Bookman Old Style" panose="02050604050505020204" pitchFamily="18" charset="0"/>
                <a:ea typeface="Bookman Old Style" panose="02050604050505020204" pitchFamily="18" charset="0"/>
                <a:cs typeface="Bookman Old Style" panose="02050604050505020204" pitchFamily="18" charset="0"/>
              </a:rPr>
              <a:t>luar</a:t>
            </a:r>
            <a:r>
              <a:rPr lang="en-US" sz="120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200" dirty="0" err="1">
                <a:latin typeface="Bookman Old Style" panose="02050604050505020204" pitchFamily="18" charset="0"/>
                <a:ea typeface="Bookman Old Style" panose="02050604050505020204" pitchFamily="18" charset="0"/>
                <a:cs typeface="Bookman Old Style" panose="02050604050505020204" pitchFamily="18" charset="0"/>
              </a:rPr>
              <a:t>kendali</a:t>
            </a:r>
            <a:r>
              <a:rPr lang="en-US" sz="1200" dirty="0">
                <a:latin typeface="Bookman Old Style" panose="02050604050505020204" pitchFamily="18" charset="0"/>
                <a:ea typeface="Bookman Old Style" panose="02050604050505020204" pitchFamily="18" charset="0"/>
                <a:cs typeface="Bookman Old Style" panose="02050604050505020204" pitchFamily="18" charset="0"/>
              </a:rPr>
              <a:t> PA/KPA.</a:t>
            </a:r>
            <a:endParaRPr lang="en-ID" sz="1200" dirty="0">
              <a:latin typeface="Calibri" panose="020F0502020204030204" pitchFamily="34" charset="0"/>
              <a:ea typeface="Calibri" panose="020F0502020204030204" pitchFamily="34" charset="0"/>
              <a:cs typeface="Times New Roman" panose="02020603050405020304" pitchFamily="18" charset="0"/>
            </a:endParaRPr>
          </a:p>
          <a:p>
            <a:pPr marL="269240" indent="-219075">
              <a:lnSpc>
                <a:spcPct val="130000"/>
              </a:lnSpc>
              <a:spcBef>
                <a:spcPts val="0"/>
              </a:spcBef>
              <a:spcAft>
                <a:spcPts val="450"/>
              </a:spcAft>
              <a:buFont typeface="+mj-lt"/>
              <a:buAutoNum type="alphaLcPeriod" startAt="11"/>
            </a:pPr>
            <a:r>
              <a:rPr lang="en-US" sz="1200" dirty="0" err="1">
                <a:latin typeface="Bookman Old Style" panose="02050604050505020204" pitchFamily="18" charset="0"/>
                <a:ea typeface="Bookman Old Style" panose="02050604050505020204" pitchFamily="18" charset="0"/>
                <a:cs typeface="Bookman Old Style" panose="02050604050505020204" pitchFamily="18" charset="0"/>
              </a:rPr>
              <a:t>Penerbitan</a:t>
            </a:r>
            <a:r>
              <a:rPr lang="en-US" sz="1200" spc="-64"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200" dirty="0">
                <a:latin typeface="Bookman Old Style" panose="02050604050505020204" pitchFamily="18" charset="0"/>
                <a:ea typeface="Bookman Old Style" panose="02050604050505020204" pitchFamily="18" charset="0"/>
                <a:cs typeface="Bookman Old Style" panose="02050604050505020204" pitchFamily="18" charset="0"/>
              </a:rPr>
              <a:t>dan</a:t>
            </a:r>
            <a:r>
              <a:rPr lang="en-US" sz="1200" spc="-64"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200" dirty="0" err="1">
                <a:latin typeface="Bookman Old Style" panose="02050604050505020204" pitchFamily="18" charset="0"/>
                <a:ea typeface="Bookman Old Style" panose="02050604050505020204" pitchFamily="18" charset="0"/>
                <a:cs typeface="Bookman Old Style" panose="02050604050505020204" pitchFamily="18" charset="0"/>
              </a:rPr>
              <a:t>pen</a:t>
            </a:r>
            <a:r>
              <a:rPr lang="en-US" sz="1200" spc="8" dirty="0" err="1">
                <a:latin typeface="Bookman Old Style" panose="02050604050505020204" pitchFamily="18" charset="0"/>
                <a:ea typeface="Bookman Old Style" panose="02050604050505020204" pitchFamily="18" charset="0"/>
                <a:cs typeface="Bookman Old Style" panose="02050604050505020204" pitchFamily="18" charset="0"/>
              </a:rPr>
              <a:t>g</a:t>
            </a:r>
            <a:r>
              <a:rPr lang="en-US" sz="1200" dirty="0" err="1">
                <a:latin typeface="Bookman Old Style" panose="02050604050505020204" pitchFamily="18" charset="0"/>
                <a:ea typeface="Bookman Old Style" panose="02050604050505020204" pitchFamily="18" charset="0"/>
                <a:cs typeface="Bookman Old Style" panose="02050604050505020204" pitchFamily="18" charset="0"/>
              </a:rPr>
              <a:t>ajuan</a:t>
            </a:r>
            <a:r>
              <a:rPr lang="en-US" sz="1200" spc="-64"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200" dirty="0" err="1">
                <a:latin typeface="Bookman Old Style" panose="02050604050505020204" pitchFamily="18" charset="0"/>
                <a:ea typeface="Bookman Old Style" panose="02050604050505020204" pitchFamily="18" charset="0"/>
                <a:cs typeface="Bookman Old Style" panose="02050604050505020204" pitchFamily="18" charset="0"/>
              </a:rPr>
              <a:t>dokumen</a:t>
            </a:r>
            <a:r>
              <a:rPr lang="en-US" sz="1200" spc="-64"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200" dirty="0">
                <a:latin typeface="Bookman Old Style" panose="02050604050505020204" pitchFamily="18" charset="0"/>
                <a:ea typeface="Bookman Old Style" panose="02050604050505020204" pitchFamily="18" charset="0"/>
                <a:cs typeface="Bookman Old Style" panose="02050604050505020204" pitchFamily="18" charset="0"/>
              </a:rPr>
              <a:t>SPP</a:t>
            </a:r>
            <a:r>
              <a:rPr lang="en-US" sz="1200" spc="-53"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200" dirty="0">
                <a:latin typeface="Bookman Old Style" panose="02050604050505020204" pitchFamily="18" charset="0"/>
                <a:ea typeface="Bookman Old Style" panose="02050604050505020204" pitchFamily="18" charset="0"/>
                <a:cs typeface="Bookman Old Style" panose="02050604050505020204" pitchFamily="18" charset="0"/>
              </a:rPr>
              <a:t>LS</a:t>
            </a:r>
            <a:r>
              <a:rPr lang="en-US" sz="1200" spc="-64"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200" dirty="0" err="1">
                <a:latin typeface="Bookman Old Style" panose="02050604050505020204" pitchFamily="18" charset="0"/>
                <a:ea typeface="Bookman Old Style" panose="02050604050505020204" pitchFamily="18" charset="0"/>
                <a:cs typeface="Bookman Old Style" panose="02050604050505020204" pitchFamily="18" charset="0"/>
              </a:rPr>
              <a:t>dilakukan</a:t>
            </a:r>
            <a:r>
              <a:rPr lang="en-US" sz="1200" spc="-64"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200" dirty="0">
                <a:latin typeface="Bookman Old Style" panose="02050604050505020204" pitchFamily="18" charset="0"/>
                <a:ea typeface="Bookman Old Style" panose="02050604050505020204" pitchFamily="18" charset="0"/>
                <a:cs typeface="Bookman Old Style" panose="02050604050505020204" pitchFamily="18" charset="0"/>
              </a:rPr>
              <a:t>oleh</a:t>
            </a:r>
            <a:r>
              <a:rPr lang="en-US" sz="1200" spc="-64"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200" spc="8" dirty="0" err="1">
                <a:latin typeface="Bookman Old Style" panose="02050604050505020204" pitchFamily="18" charset="0"/>
                <a:ea typeface="Bookman Old Style" panose="02050604050505020204" pitchFamily="18" charset="0"/>
                <a:cs typeface="Bookman Old Style" panose="02050604050505020204" pitchFamily="18" charset="0"/>
              </a:rPr>
              <a:t>B</a:t>
            </a:r>
            <a:r>
              <a:rPr lang="en-US" sz="1200" dirty="0" err="1">
                <a:latin typeface="Bookman Old Style" panose="02050604050505020204" pitchFamily="18" charset="0"/>
                <a:ea typeface="Bookman Old Style" panose="02050604050505020204" pitchFamily="18" charset="0"/>
                <a:cs typeface="Bookman Old Style" panose="02050604050505020204" pitchFamily="18" charset="0"/>
              </a:rPr>
              <a:t>endahara</a:t>
            </a:r>
            <a:r>
              <a:rPr lang="en-US" sz="120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200" dirty="0" err="1">
                <a:latin typeface="Bookman Old Style" panose="02050604050505020204" pitchFamily="18" charset="0"/>
                <a:ea typeface="Bookman Old Style" panose="02050604050505020204" pitchFamily="18" charset="0"/>
                <a:cs typeface="Bookman Old Style" panose="02050604050505020204" pitchFamily="18" charset="0"/>
              </a:rPr>
              <a:t>Pengeluaran</a:t>
            </a:r>
            <a:r>
              <a:rPr lang="en-US" sz="120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200" dirty="0" err="1">
                <a:latin typeface="Bookman Old Style" panose="02050604050505020204" pitchFamily="18" charset="0"/>
                <a:ea typeface="Bookman Old Style" panose="02050604050505020204" pitchFamily="18" charset="0"/>
                <a:cs typeface="Bookman Old Style" panose="02050604050505020204" pitchFamily="18" charset="0"/>
              </a:rPr>
              <a:t>untuk</a:t>
            </a:r>
            <a:r>
              <a:rPr lang="en-US" sz="120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200" dirty="0" err="1">
                <a:latin typeface="Bookman Old Style" panose="02050604050505020204" pitchFamily="18" charset="0"/>
                <a:ea typeface="Bookman Old Style" panose="02050604050505020204" pitchFamily="18" charset="0"/>
                <a:cs typeface="Bookman Old Style" panose="02050604050505020204" pitchFamily="18" charset="0"/>
              </a:rPr>
              <a:t>pembayaran</a:t>
            </a:r>
            <a:r>
              <a:rPr lang="en-US" sz="1200" dirty="0">
                <a:latin typeface="Calibri" panose="020F0502020204030204" pitchFamily="34" charset="0"/>
                <a:ea typeface="Calibri" panose="020F0502020204030204" pitchFamily="34" charset="0"/>
                <a:cs typeface="Times New Roman" panose="02020603050405020304" pitchFamily="18" charset="0"/>
              </a:rPr>
              <a:t> </a:t>
            </a:r>
            <a:endParaRPr lang="en-ID" sz="1200" dirty="0">
              <a:latin typeface="Calibri" panose="020F0502020204030204" pitchFamily="34" charset="0"/>
              <a:ea typeface="Calibri" panose="020F0502020204030204" pitchFamily="34" charset="0"/>
              <a:cs typeface="Times New Roman" panose="02020603050405020304" pitchFamily="18" charset="0"/>
            </a:endParaRPr>
          </a:p>
          <a:p>
            <a:pPr marL="480060" indent="-210820">
              <a:lnSpc>
                <a:spcPct val="130000"/>
              </a:lnSpc>
              <a:spcBef>
                <a:spcPts val="0"/>
              </a:spcBef>
              <a:spcAft>
                <a:spcPts val="450"/>
              </a:spcAft>
              <a:buFont typeface="+mj-lt"/>
              <a:buAutoNum type="arabicParenR"/>
            </a:pPr>
            <a:r>
              <a:rPr lang="en-US" sz="1200" dirty="0" err="1">
                <a:latin typeface="Bookman Old Style" panose="02050604050505020204" pitchFamily="18" charset="0"/>
                <a:ea typeface="Bookman Old Style" panose="02050604050505020204" pitchFamily="18" charset="0"/>
                <a:cs typeface="Bookman Old Style" panose="02050604050505020204" pitchFamily="18" charset="0"/>
              </a:rPr>
              <a:t>gaji</a:t>
            </a:r>
            <a:r>
              <a:rPr lang="en-US" sz="1200" spc="-15"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200" dirty="0">
                <a:latin typeface="Bookman Old Style" panose="02050604050505020204" pitchFamily="18" charset="0"/>
                <a:ea typeface="Bookman Old Style" panose="02050604050505020204" pitchFamily="18" charset="0"/>
                <a:cs typeface="Bookman Old Style" panose="02050604050505020204" pitchFamily="18" charset="0"/>
              </a:rPr>
              <a:t>dan </a:t>
            </a:r>
            <a:r>
              <a:rPr lang="en-US" sz="1200" dirty="0" err="1">
                <a:latin typeface="Bookman Old Style" panose="02050604050505020204" pitchFamily="18" charset="0"/>
                <a:ea typeface="Bookman Old Style" panose="02050604050505020204" pitchFamily="18" charset="0"/>
                <a:cs typeface="Bookman Old Style" panose="02050604050505020204" pitchFamily="18" charset="0"/>
              </a:rPr>
              <a:t>tunjangan</a:t>
            </a:r>
            <a:r>
              <a:rPr lang="en-US" sz="1200" dirty="0">
                <a:latin typeface="Bookman Old Style" panose="02050604050505020204" pitchFamily="18" charset="0"/>
                <a:ea typeface="Bookman Old Style" panose="02050604050505020204" pitchFamily="18" charset="0"/>
                <a:cs typeface="Bookman Old Style" panose="02050604050505020204" pitchFamily="18" charset="0"/>
              </a:rPr>
              <a:t>;</a:t>
            </a:r>
            <a:endParaRPr lang="en-US" sz="1200" dirty="0">
              <a:latin typeface="Bookman Old Style" panose="02050604050505020204" pitchFamily="18" charset="0"/>
              <a:ea typeface="Bookman Old Style" panose="02050604050505020204" pitchFamily="18" charset="0"/>
              <a:cs typeface="Bookman Old Style" panose="02050604050505020204" pitchFamily="18" charset="0"/>
            </a:endParaRPr>
          </a:p>
          <a:p>
            <a:pPr marL="480060" indent="-210820">
              <a:lnSpc>
                <a:spcPct val="130000"/>
              </a:lnSpc>
              <a:spcBef>
                <a:spcPts val="0"/>
              </a:spcBef>
              <a:spcAft>
                <a:spcPts val="450"/>
              </a:spcAft>
              <a:buFont typeface="+mj-lt"/>
              <a:buAutoNum type="arabicParenR"/>
            </a:pPr>
            <a:r>
              <a:rPr lang="en-US" sz="1200" dirty="0" err="1">
                <a:latin typeface="Bookman Old Style" panose="02050604050505020204" pitchFamily="18" charset="0"/>
                <a:ea typeface="Bookman Old Style" panose="02050604050505020204" pitchFamily="18" charset="0"/>
                <a:cs typeface="Bookman Old Style" panose="02050604050505020204" pitchFamily="18" charset="0"/>
              </a:rPr>
              <a:t>kepada</a:t>
            </a:r>
            <a:r>
              <a:rPr lang="en-US" sz="120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200" dirty="0" err="1">
                <a:latin typeface="Bookman Old Style" panose="02050604050505020204" pitchFamily="18" charset="0"/>
                <a:ea typeface="Bookman Old Style" panose="02050604050505020204" pitchFamily="18" charset="0"/>
                <a:cs typeface="Bookman Old Style" panose="02050604050505020204" pitchFamily="18" charset="0"/>
              </a:rPr>
              <a:t>pihak</a:t>
            </a:r>
            <a:r>
              <a:rPr lang="en-US" sz="120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200" dirty="0" err="1">
                <a:latin typeface="Bookman Old Style" panose="02050604050505020204" pitchFamily="18" charset="0"/>
                <a:ea typeface="Bookman Old Style" panose="02050604050505020204" pitchFamily="18" charset="0"/>
                <a:cs typeface="Bookman Old Style" panose="02050604050505020204" pitchFamily="18" charset="0"/>
              </a:rPr>
              <a:t>ketiga</a:t>
            </a:r>
            <a:r>
              <a:rPr lang="en-US" sz="1200" spc="-26"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200" dirty="0" err="1">
                <a:latin typeface="Bookman Old Style" panose="02050604050505020204" pitchFamily="18" charset="0"/>
                <a:ea typeface="Bookman Old Style" panose="02050604050505020204" pitchFamily="18" charset="0"/>
                <a:cs typeface="Bookman Old Style" panose="02050604050505020204" pitchFamily="18" charset="0"/>
              </a:rPr>
              <a:t>atas</a:t>
            </a:r>
            <a:r>
              <a:rPr lang="en-US" sz="120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200" dirty="0" err="1">
                <a:latin typeface="Bookman Old Style" panose="02050604050505020204" pitchFamily="18" charset="0"/>
                <a:ea typeface="Bookman Old Style" panose="02050604050505020204" pitchFamily="18" charset="0"/>
                <a:cs typeface="Bookman Old Style" panose="02050604050505020204" pitchFamily="18" charset="0"/>
              </a:rPr>
              <a:t>pengadaan</a:t>
            </a:r>
            <a:r>
              <a:rPr lang="en-US" sz="120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200" dirty="0" err="1">
                <a:latin typeface="Bookman Old Style" panose="02050604050505020204" pitchFamily="18" charset="0"/>
                <a:ea typeface="Bookman Old Style" panose="02050604050505020204" pitchFamily="18" charset="0"/>
                <a:cs typeface="Bookman Old Style" panose="02050604050505020204" pitchFamily="18" charset="0"/>
              </a:rPr>
              <a:t>barang</a:t>
            </a:r>
            <a:r>
              <a:rPr lang="en-US" sz="1200" dirty="0">
                <a:latin typeface="Bookman Old Style" panose="02050604050505020204" pitchFamily="18" charset="0"/>
                <a:ea typeface="Bookman Old Style" panose="02050604050505020204" pitchFamily="18" charset="0"/>
                <a:cs typeface="Bookman Old Style" panose="02050604050505020204" pitchFamily="18" charset="0"/>
              </a:rPr>
              <a:t> dan </a:t>
            </a:r>
            <a:r>
              <a:rPr lang="en-US" sz="1200" dirty="0" err="1">
                <a:latin typeface="Bookman Old Style" panose="02050604050505020204" pitchFamily="18" charset="0"/>
                <a:ea typeface="Bookman Old Style" panose="02050604050505020204" pitchFamily="18" charset="0"/>
                <a:cs typeface="Bookman Old Style" panose="02050604050505020204" pitchFamily="18" charset="0"/>
              </a:rPr>
              <a:t>jasa</a:t>
            </a:r>
            <a:r>
              <a:rPr lang="en-US" sz="1200" dirty="0">
                <a:latin typeface="Bookman Old Style" panose="02050604050505020204" pitchFamily="18" charset="0"/>
                <a:ea typeface="Bookman Old Style" panose="02050604050505020204" pitchFamily="18" charset="0"/>
                <a:cs typeface="Bookman Old Style" panose="02050604050505020204" pitchFamily="18" charset="0"/>
              </a:rPr>
              <a:t>;</a:t>
            </a:r>
            <a:r>
              <a:rPr lang="en-US" sz="1200" spc="-23"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200" dirty="0">
                <a:latin typeface="Bookman Old Style" panose="02050604050505020204" pitchFamily="18" charset="0"/>
                <a:ea typeface="Bookman Old Style" panose="02050604050505020204" pitchFamily="18" charset="0"/>
                <a:cs typeface="Bookman Old Style" panose="02050604050505020204" pitchFamily="18" charset="0"/>
              </a:rPr>
              <a:t>dan</a:t>
            </a:r>
            <a:endParaRPr lang="en-US" sz="1200" dirty="0">
              <a:latin typeface="Bookman Old Style" panose="02050604050505020204" pitchFamily="18" charset="0"/>
              <a:ea typeface="Bookman Old Style" panose="02050604050505020204" pitchFamily="18" charset="0"/>
              <a:cs typeface="Bookman Old Style" panose="02050604050505020204" pitchFamily="18" charset="0"/>
            </a:endParaRPr>
          </a:p>
          <a:p>
            <a:pPr marL="480060" indent="-210820">
              <a:lnSpc>
                <a:spcPct val="130000"/>
              </a:lnSpc>
              <a:spcBef>
                <a:spcPts val="0"/>
              </a:spcBef>
              <a:spcAft>
                <a:spcPts val="450"/>
              </a:spcAft>
              <a:buFont typeface="+mj-lt"/>
              <a:buAutoNum type="arabicParenR"/>
            </a:pPr>
            <a:r>
              <a:rPr lang="en-US" sz="1200" dirty="0" err="1">
                <a:latin typeface="Bookman Old Style" panose="02050604050505020204" pitchFamily="18" charset="0"/>
                <a:ea typeface="Bookman Old Style" panose="02050604050505020204" pitchFamily="18" charset="0"/>
                <a:cs typeface="Bookman Old Style" panose="02050604050505020204" pitchFamily="18" charset="0"/>
              </a:rPr>
              <a:t>kepada</a:t>
            </a:r>
            <a:r>
              <a:rPr lang="en-US" sz="1200" spc="169"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200" dirty="0" err="1">
                <a:latin typeface="Bookman Old Style" panose="02050604050505020204" pitchFamily="18" charset="0"/>
                <a:ea typeface="Bookman Old Style" panose="02050604050505020204" pitchFamily="18" charset="0"/>
                <a:cs typeface="Bookman Old Style" panose="02050604050505020204" pitchFamily="18" charset="0"/>
              </a:rPr>
              <a:t>pihak</a:t>
            </a:r>
            <a:r>
              <a:rPr lang="en-US" sz="1200" spc="169"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200" dirty="0" err="1">
                <a:latin typeface="Bookman Old Style" panose="02050604050505020204" pitchFamily="18" charset="0"/>
                <a:ea typeface="Bookman Old Style" panose="02050604050505020204" pitchFamily="18" charset="0"/>
                <a:cs typeface="Bookman Old Style" panose="02050604050505020204" pitchFamily="18" charset="0"/>
              </a:rPr>
              <a:t>keti</a:t>
            </a:r>
            <a:r>
              <a:rPr lang="en-US" sz="1200" spc="-8" dirty="0" err="1">
                <a:latin typeface="Bookman Old Style" panose="02050604050505020204" pitchFamily="18" charset="0"/>
                <a:ea typeface="Bookman Old Style" panose="02050604050505020204" pitchFamily="18" charset="0"/>
                <a:cs typeface="Bookman Old Style" panose="02050604050505020204" pitchFamily="18" charset="0"/>
              </a:rPr>
              <a:t>g</a:t>
            </a:r>
            <a:r>
              <a:rPr lang="en-US" sz="1200" dirty="0" err="1">
                <a:latin typeface="Bookman Old Style" panose="02050604050505020204" pitchFamily="18" charset="0"/>
                <a:ea typeface="Bookman Old Style" panose="02050604050505020204" pitchFamily="18" charset="0"/>
                <a:cs typeface="Bookman Old Style" panose="02050604050505020204" pitchFamily="18" charset="0"/>
              </a:rPr>
              <a:t>a</a:t>
            </a:r>
            <a:r>
              <a:rPr lang="en-US" sz="1200" spc="15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200" dirty="0" err="1">
                <a:latin typeface="Bookman Old Style" panose="02050604050505020204" pitchFamily="18" charset="0"/>
                <a:ea typeface="Bookman Old Style" panose="02050604050505020204" pitchFamily="18" charset="0"/>
                <a:cs typeface="Bookman Old Style" panose="02050604050505020204" pitchFamily="18" charset="0"/>
              </a:rPr>
              <a:t>lainnya</a:t>
            </a:r>
            <a:r>
              <a:rPr lang="en-US" sz="1200" spc="173"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200" dirty="0" err="1">
                <a:latin typeface="Bookman Old Style" panose="02050604050505020204" pitchFamily="18" charset="0"/>
                <a:ea typeface="Bookman Old Style" panose="02050604050505020204" pitchFamily="18" charset="0"/>
                <a:cs typeface="Bookman Old Style" panose="02050604050505020204" pitchFamily="18" charset="0"/>
              </a:rPr>
              <a:t>sesuai</a:t>
            </a:r>
            <a:r>
              <a:rPr lang="en-US" sz="1200" spc="173"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200" dirty="0" err="1">
                <a:latin typeface="Bookman Old Style" panose="02050604050505020204" pitchFamily="18" charset="0"/>
                <a:ea typeface="Bookman Old Style" panose="02050604050505020204" pitchFamily="18" charset="0"/>
                <a:cs typeface="Bookman Old Style" panose="02050604050505020204" pitchFamily="18" charset="0"/>
              </a:rPr>
              <a:t>d</a:t>
            </a:r>
            <a:r>
              <a:rPr lang="en-US" sz="1200" spc="-8" dirty="0" err="1">
                <a:latin typeface="Bookman Old Style" panose="02050604050505020204" pitchFamily="18" charset="0"/>
                <a:ea typeface="Bookman Old Style" panose="02050604050505020204" pitchFamily="18" charset="0"/>
                <a:cs typeface="Bookman Old Style" panose="02050604050505020204" pitchFamily="18" charset="0"/>
              </a:rPr>
              <a:t>e</a:t>
            </a:r>
            <a:r>
              <a:rPr lang="en-US" sz="1200" dirty="0" err="1">
                <a:latin typeface="Bookman Old Style" panose="02050604050505020204" pitchFamily="18" charset="0"/>
                <a:ea typeface="Bookman Old Style" panose="02050604050505020204" pitchFamily="18" charset="0"/>
                <a:cs typeface="Bookman Old Style" panose="02050604050505020204" pitchFamily="18" charset="0"/>
              </a:rPr>
              <a:t>ngan</a:t>
            </a:r>
            <a:r>
              <a:rPr lang="en-US" sz="1200" spc="169"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200" dirty="0" err="1">
                <a:latin typeface="Bookman Old Style" panose="02050604050505020204" pitchFamily="18" charset="0"/>
                <a:ea typeface="Bookman Old Style" panose="02050604050505020204" pitchFamily="18" charset="0"/>
                <a:cs typeface="Bookman Old Style" panose="02050604050505020204" pitchFamily="18" charset="0"/>
              </a:rPr>
              <a:t>ketentuan</a:t>
            </a:r>
            <a:r>
              <a:rPr lang="en-US" sz="1200" spc="169"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200" dirty="0" err="1">
                <a:latin typeface="Bookman Old Style" panose="02050604050505020204" pitchFamily="18" charset="0"/>
                <a:ea typeface="Bookman Old Style" panose="02050604050505020204" pitchFamily="18" charset="0"/>
                <a:cs typeface="Bookman Old Style" panose="02050604050505020204" pitchFamily="18" charset="0"/>
              </a:rPr>
              <a:t>pe</a:t>
            </a:r>
            <a:r>
              <a:rPr lang="en-US" sz="1200" spc="-8" dirty="0" err="1">
                <a:latin typeface="Bookman Old Style" panose="02050604050505020204" pitchFamily="18" charset="0"/>
                <a:ea typeface="Bookman Old Style" panose="02050604050505020204" pitchFamily="18" charset="0"/>
                <a:cs typeface="Bookman Old Style" panose="02050604050505020204" pitchFamily="18" charset="0"/>
              </a:rPr>
              <a:t>r</a:t>
            </a:r>
            <a:r>
              <a:rPr lang="en-US" sz="1200" dirty="0" err="1">
                <a:latin typeface="Bookman Old Style" panose="02050604050505020204" pitchFamily="18" charset="0"/>
                <a:ea typeface="Bookman Old Style" panose="02050604050505020204" pitchFamily="18" charset="0"/>
                <a:cs typeface="Bookman Old Style" panose="02050604050505020204" pitchFamily="18" charset="0"/>
              </a:rPr>
              <a:t>aturan</a:t>
            </a:r>
            <a:r>
              <a:rPr lang="en-US" sz="120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200" dirty="0" err="1">
                <a:latin typeface="Bookman Old Style" panose="02050604050505020204" pitchFamily="18" charset="0"/>
                <a:ea typeface="Bookman Old Style" panose="02050604050505020204" pitchFamily="18" charset="0"/>
                <a:cs typeface="Bookman Old Style" panose="02050604050505020204" pitchFamily="18" charset="0"/>
              </a:rPr>
              <a:t>perundang-undangan</a:t>
            </a:r>
            <a:r>
              <a:rPr lang="en-US" sz="1200" dirty="0">
                <a:latin typeface="Bookman Old Style" panose="02050604050505020204" pitchFamily="18" charset="0"/>
                <a:ea typeface="Bookman Old Style" panose="02050604050505020204" pitchFamily="18" charset="0"/>
                <a:cs typeface="Bookman Old Style" panose="02050604050505020204" pitchFamily="18" charset="0"/>
              </a:rPr>
              <a:t>.</a:t>
            </a:r>
            <a:endParaRPr lang="en-ID" sz="1200" dirty="0">
              <a:latin typeface="Calibri" panose="020F0502020204030204" pitchFamily="34" charset="0"/>
              <a:ea typeface="Calibri" panose="020F0502020204030204" pitchFamily="34" charset="0"/>
              <a:cs typeface="Times New Roman" panose="02020603050405020304" pitchFamily="18" charset="0"/>
            </a:endParaRPr>
          </a:p>
          <a:p>
            <a:pPr marL="276225" marR="26035" indent="-210820" algn="just">
              <a:lnSpc>
                <a:spcPct val="130000"/>
              </a:lnSpc>
              <a:spcBef>
                <a:spcPts val="0"/>
              </a:spcBef>
              <a:spcAft>
                <a:spcPts val="450"/>
              </a:spcAft>
              <a:buNone/>
              <a:tabLst>
                <a:tab pos="438150" algn="l"/>
                <a:tab pos="762000" algn="l"/>
              </a:tabLst>
            </a:pPr>
            <a:r>
              <a:rPr lang="en-US" sz="1200" dirty="0">
                <a:latin typeface="Bookman Old Style" panose="02050604050505020204" pitchFamily="18" charset="0"/>
                <a:ea typeface="Bookman Old Style" panose="02050604050505020204" pitchFamily="18" charset="0"/>
                <a:cs typeface="Bookman Old Style" panose="02050604050505020204" pitchFamily="18" charset="0"/>
              </a:rPr>
              <a:t>l.	</a:t>
            </a:r>
            <a:r>
              <a:rPr lang="en-US" sz="1200" dirty="0" err="1">
                <a:latin typeface="Bookman Old Style" panose="02050604050505020204" pitchFamily="18" charset="0"/>
                <a:ea typeface="Bookman Old Style" panose="02050604050505020204" pitchFamily="18" charset="0"/>
                <a:cs typeface="Bookman Old Style" panose="02050604050505020204" pitchFamily="18" charset="0"/>
              </a:rPr>
              <a:t>Pengajuan</a:t>
            </a:r>
            <a:r>
              <a:rPr lang="en-US" sz="1200" spc="124"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200" dirty="0" err="1">
                <a:latin typeface="Bookman Old Style" panose="02050604050505020204" pitchFamily="18" charset="0"/>
                <a:ea typeface="Bookman Old Style" panose="02050604050505020204" pitchFamily="18" charset="0"/>
                <a:cs typeface="Bookman Old Style" panose="02050604050505020204" pitchFamily="18" charset="0"/>
              </a:rPr>
              <a:t>dokumen</a:t>
            </a:r>
            <a:r>
              <a:rPr lang="en-US" sz="1200" spc="124"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200" dirty="0">
                <a:latin typeface="Bookman Old Style" panose="02050604050505020204" pitchFamily="18" charset="0"/>
                <a:ea typeface="Bookman Old Style" panose="02050604050505020204" pitchFamily="18" charset="0"/>
                <a:cs typeface="Bookman Old Style" panose="02050604050505020204" pitchFamily="18" charset="0"/>
              </a:rPr>
              <a:t>SPP</a:t>
            </a:r>
            <a:r>
              <a:rPr lang="en-US" sz="1200" spc="124"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200" dirty="0">
                <a:latin typeface="Bookman Old Style" panose="02050604050505020204" pitchFamily="18" charset="0"/>
                <a:ea typeface="Bookman Old Style" panose="02050604050505020204" pitchFamily="18" charset="0"/>
                <a:cs typeface="Bookman Old Style" panose="02050604050505020204" pitchFamily="18" charset="0"/>
              </a:rPr>
              <a:t>LS</a:t>
            </a:r>
            <a:r>
              <a:rPr lang="en-US" sz="1200" spc="124"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200" dirty="0" err="1">
                <a:latin typeface="Bookman Old Style" panose="02050604050505020204" pitchFamily="18" charset="0"/>
                <a:ea typeface="Bookman Old Style" panose="02050604050505020204" pitchFamily="18" charset="0"/>
                <a:cs typeface="Bookman Old Style" panose="02050604050505020204" pitchFamily="18" charset="0"/>
              </a:rPr>
              <a:t>untuk</a:t>
            </a:r>
            <a:r>
              <a:rPr lang="en-US" sz="1200" spc="124"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200" dirty="0" err="1">
                <a:latin typeface="Bookman Old Style" panose="02050604050505020204" pitchFamily="18" charset="0"/>
                <a:ea typeface="Bookman Old Style" panose="02050604050505020204" pitchFamily="18" charset="0"/>
                <a:cs typeface="Bookman Old Style" panose="02050604050505020204" pitchFamily="18" charset="0"/>
              </a:rPr>
              <a:t>pe</a:t>
            </a:r>
            <a:r>
              <a:rPr lang="en-US" sz="1200" spc="8" dirty="0" err="1">
                <a:latin typeface="Bookman Old Style" panose="02050604050505020204" pitchFamily="18" charset="0"/>
                <a:ea typeface="Bookman Old Style" panose="02050604050505020204" pitchFamily="18" charset="0"/>
                <a:cs typeface="Bookman Old Style" panose="02050604050505020204" pitchFamily="18" charset="0"/>
              </a:rPr>
              <a:t>m</a:t>
            </a:r>
            <a:r>
              <a:rPr lang="en-US" sz="1200" dirty="0" err="1">
                <a:latin typeface="Bookman Old Style" panose="02050604050505020204" pitchFamily="18" charset="0"/>
                <a:ea typeface="Bookman Old Style" panose="02050604050505020204" pitchFamily="18" charset="0"/>
                <a:cs typeface="Bookman Old Style" panose="02050604050505020204" pitchFamily="18" charset="0"/>
              </a:rPr>
              <a:t>bayaran</a:t>
            </a:r>
            <a:r>
              <a:rPr lang="en-US" sz="1200" spc="124"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200" dirty="0" err="1">
                <a:latin typeface="Bookman Old Style" panose="02050604050505020204" pitchFamily="18" charset="0"/>
                <a:ea typeface="Bookman Old Style" panose="02050604050505020204" pitchFamily="18" charset="0"/>
                <a:cs typeface="Bookman Old Style" panose="02050604050505020204" pitchFamily="18" charset="0"/>
              </a:rPr>
              <a:t>pengadaan</a:t>
            </a:r>
            <a:r>
              <a:rPr lang="en-US" sz="1200" spc="124"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200" dirty="0" err="1">
                <a:latin typeface="Bookman Old Style" panose="02050604050505020204" pitchFamily="18" charset="0"/>
                <a:ea typeface="Bookman Old Style" panose="02050604050505020204" pitchFamily="18" charset="0"/>
                <a:cs typeface="Bookman Old Style" panose="02050604050505020204" pitchFamily="18" charset="0"/>
              </a:rPr>
              <a:t>barang</a:t>
            </a:r>
            <a:r>
              <a:rPr lang="en-US" sz="1200" dirty="0">
                <a:latin typeface="Bookman Old Style" panose="02050604050505020204" pitchFamily="18" charset="0"/>
                <a:ea typeface="Bookman Old Style" panose="02050604050505020204" pitchFamily="18" charset="0"/>
                <a:cs typeface="Bookman Old Style" panose="02050604050505020204" pitchFamily="18" charset="0"/>
              </a:rPr>
              <a:t> dan	</a:t>
            </a:r>
            <a:r>
              <a:rPr lang="en-US" sz="1200" dirty="0" err="1">
                <a:latin typeface="Bookman Old Style" panose="02050604050505020204" pitchFamily="18" charset="0"/>
                <a:ea typeface="Bookman Old Style" panose="02050604050505020204" pitchFamily="18" charset="0"/>
                <a:cs typeface="Bookman Old Style" panose="02050604050505020204" pitchFamily="18" charset="0"/>
              </a:rPr>
              <a:t>jasa</a:t>
            </a:r>
            <a:r>
              <a:rPr lang="en-US" sz="120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200" spc="278"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200" dirty="0" err="1">
                <a:latin typeface="Bookman Old Style" panose="02050604050505020204" pitchFamily="18" charset="0"/>
                <a:ea typeface="Bookman Old Style" panose="02050604050505020204" pitchFamily="18" charset="0"/>
                <a:cs typeface="Bookman Old Style" panose="02050604050505020204" pitchFamily="18" charset="0"/>
              </a:rPr>
              <a:t>dapat</a:t>
            </a:r>
            <a:r>
              <a:rPr lang="en-US" sz="120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200" spc="8" dirty="0">
                <a:latin typeface="Bookman Old Style" panose="02050604050505020204" pitchFamily="18" charset="0"/>
                <a:ea typeface="Bookman Old Style" panose="02050604050505020204" pitchFamily="18" charset="0"/>
                <a:cs typeface="Bookman Old Style" panose="02050604050505020204" pitchFamily="18" charset="0"/>
              </a:rPr>
              <a:t> j</a:t>
            </a:r>
            <a:r>
              <a:rPr lang="en-US" sz="1200" dirty="0">
                <a:latin typeface="Bookman Old Style" panose="02050604050505020204" pitchFamily="18" charset="0"/>
                <a:ea typeface="Bookman Old Style" panose="02050604050505020204" pitchFamily="18" charset="0"/>
                <a:cs typeface="Bookman Old Style" panose="02050604050505020204" pitchFamily="18" charset="0"/>
              </a:rPr>
              <a:t>uga  </a:t>
            </a:r>
            <a:r>
              <a:rPr lang="en-US" sz="1200" spc="4"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200" dirty="0" err="1">
                <a:latin typeface="Bookman Old Style" panose="02050604050505020204" pitchFamily="18" charset="0"/>
                <a:ea typeface="Bookman Old Style" panose="02050604050505020204" pitchFamily="18" charset="0"/>
                <a:cs typeface="Bookman Old Style" panose="02050604050505020204" pitchFamily="18" charset="0"/>
              </a:rPr>
              <a:t>dilakukan</a:t>
            </a:r>
            <a:r>
              <a:rPr lang="en-US" sz="120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200" spc="8"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200" dirty="0">
                <a:latin typeface="Bookman Old Style" panose="02050604050505020204" pitchFamily="18" charset="0"/>
                <a:ea typeface="Bookman Old Style" panose="02050604050505020204" pitchFamily="18" charset="0"/>
                <a:cs typeface="Bookman Old Style" panose="02050604050505020204" pitchFamily="18" charset="0"/>
              </a:rPr>
              <a:t>ol</a:t>
            </a:r>
            <a:r>
              <a:rPr lang="en-US" sz="1200" spc="8" dirty="0">
                <a:latin typeface="Bookman Old Style" panose="02050604050505020204" pitchFamily="18" charset="0"/>
                <a:ea typeface="Bookman Old Style" panose="02050604050505020204" pitchFamily="18" charset="0"/>
                <a:cs typeface="Bookman Old Style" panose="02050604050505020204" pitchFamily="18" charset="0"/>
              </a:rPr>
              <a:t>e</a:t>
            </a:r>
            <a:r>
              <a:rPr lang="en-US" sz="1200" dirty="0">
                <a:latin typeface="Bookman Old Style" panose="02050604050505020204" pitchFamily="18" charset="0"/>
                <a:ea typeface="Bookman Old Style" panose="02050604050505020204" pitchFamily="18" charset="0"/>
                <a:cs typeface="Bookman Old Style" panose="02050604050505020204" pitchFamily="18" charset="0"/>
              </a:rPr>
              <a:t>h </a:t>
            </a:r>
            <a:r>
              <a:rPr lang="en-US" sz="1200" spc="281"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200" dirty="0" err="1">
                <a:latin typeface="Bookman Old Style" panose="02050604050505020204" pitchFamily="18" charset="0"/>
                <a:ea typeface="Bookman Old Style" panose="02050604050505020204" pitchFamily="18" charset="0"/>
                <a:cs typeface="Bookman Old Style" panose="02050604050505020204" pitchFamily="18" charset="0"/>
              </a:rPr>
              <a:t>Bendahara</a:t>
            </a:r>
            <a:r>
              <a:rPr lang="en-US" sz="120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200" spc="8"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200" dirty="0" err="1">
                <a:latin typeface="Bookman Old Style" panose="02050604050505020204" pitchFamily="18" charset="0"/>
                <a:ea typeface="Bookman Old Style" panose="02050604050505020204" pitchFamily="18" charset="0"/>
                <a:cs typeface="Bookman Old Style" panose="02050604050505020204" pitchFamily="18" charset="0"/>
              </a:rPr>
              <a:t>Pe</a:t>
            </a:r>
            <a:r>
              <a:rPr lang="en-US" sz="1200" spc="8" dirty="0" err="1">
                <a:latin typeface="Bookman Old Style" panose="02050604050505020204" pitchFamily="18" charset="0"/>
                <a:ea typeface="Bookman Old Style" panose="02050604050505020204" pitchFamily="18" charset="0"/>
                <a:cs typeface="Bookman Old Style" panose="02050604050505020204" pitchFamily="18" charset="0"/>
              </a:rPr>
              <a:t>n</a:t>
            </a:r>
            <a:r>
              <a:rPr lang="en-US" sz="1200" dirty="0" err="1">
                <a:latin typeface="Bookman Old Style" panose="02050604050505020204" pitchFamily="18" charset="0"/>
                <a:ea typeface="Bookman Old Style" panose="02050604050505020204" pitchFamily="18" charset="0"/>
                <a:cs typeface="Bookman Old Style" panose="02050604050505020204" pitchFamily="18" charset="0"/>
              </a:rPr>
              <a:t>geluaran</a:t>
            </a:r>
            <a:r>
              <a:rPr lang="en-US" sz="120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200" dirty="0" err="1">
                <a:latin typeface="Bookman Old Style" panose="02050604050505020204" pitchFamily="18" charset="0"/>
                <a:ea typeface="Bookman Old Style" panose="02050604050505020204" pitchFamily="18" charset="0"/>
                <a:cs typeface="Bookman Old Style" panose="02050604050505020204" pitchFamily="18" charset="0"/>
              </a:rPr>
              <a:t>Pembantu</a:t>
            </a:r>
            <a:r>
              <a:rPr lang="en-US" sz="1200" spc="8"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200" dirty="0" err="1">
                <a:latin typeface="Bookman Old Style" panose="02050604050505020204" pitchFamily="18" charset="0"/>
                <a:ea typeface="Bookman Old Style" panose="02050604050505020204" pitchFamily="18" charset="0"/>
                <a:cs typeface="Bookman Old Style" panose="02050604050505020204" pitchFamily="18" charset="0"/>
              </a:rPr>
              <a:t>dalam</a:t>
            </a:r>
            <a:r>
              <a:rPr lang="en-US" sz="1200" spc="8"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200" spc="8" dirty="0" err="1">
                <a:latin typeface="Bookman Old Style" panose="02050604050505020204" pitchFamily="18" charset="0"/>
                <a:ea typeface="Bookman Old Style" panose="02050604050505020204" pitchFamily="18" charset="0"/>
                <a:cs typeface="Bookman Old Style" panose="02050604050505020204" pitchFamily="18" charset="0"/>
              </a:rPr>
              <a:t>h</a:t>
            </a:r>
            <a:r>
              <a:rPr lang="en-US" sz="1200" dirty="0" err="1">
                <a:latin typeface="Bookman Old Style" panose="02050604050505020204" pitchFamily="18" charset="0"/>
                <a:ea typeface="Bookman Old Style" panose="02050604050505020204" pitchFamily="18" charset="0"/>
                <a:cs typeface="Bookman Old Style" panose="02050604050505020204" pitchFamily="18" charset="0"/>
              </a:rPr>
              <a:t>al</a:t>
            </a:r>
            <a:r>
              <a:rPr lang="en-US" sz="1200" dirty="0">
                <a:latin typeface="Bookman Old Style" panose="02050604050505020204" pitchFamily="18" charset="0"/>
                <a:ea typeface="Bookman Old Style" panose="02050604050505020204" pitchFamily="18" charset="0"/>
                <a:cs typeface="Bookman Old Style" panose="02050604050505020204" pitchFamily="18" charset="0"/>
              </a:rPr>
              <a:t> PA</a:t>
            </a:r>
            <a:r>
              <a:rPr lang="en-US" sz="1200" spc="8"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200" dirty="0" err="1">
                <a:latin typeface="Bookman Old Style" panose="02050604050505020204" pitchFamily="18" charset="0"/>
                <a:ea typeface="Bookman Old Style" panose="02050604050505020204" pitchFamily="18" charset="0"/>
                <a:cs typeface="Bookman Old Style" panose="02050604050505020204" pitchFamily="18" charset="0"/>
              </a:rPr>
              <a:t>melimpahk</a:t>
            </a:r>
            <a:r>
              <a:rPr lang="en-US" sz="1200" spc="8" dirty="0" err="1">
                <a:latin typeface="Bookman Old Style" panose="02050604050505020204" pitchFamily="18" charset="0"/>
                <a:ea typeface="Bookman Old Style" panose="02050604050505020204" pitchFamily="18" charset="0"/>
                <a:cs typeface="Bookman Old Style" panose="02050604050505020204" pitchFamily="18" charset="0"/>
              </a:rPr>
              <a:t>a</a:t>
            </a:r>
            <a:r>
              <a:rPr lang="en-US" sz="1200" dirty="0" err="1">
                <a:latin typeface="Bookman Old Style" panose="02050604050505020204" pitchFamily="18" charset="0"/>
                <a:ea typeface="Bookman Old Style" panose="02050604050505020204" pitchFamily="18" charset="0"/>
                <a:cs typeface="Bookman Old Style" panose="02050604050505020204" pitchFamily="18" charset="0"/>
              </a:rPr>
              <a:t>n</a:t>
            </a:r>
            <a:r>
              <a:rPr lang="en-US" sz="1200" spc="8"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200" dirty="0" err="1">
                <a:latin typeface="Bookman Old Style" panose="02050604050505020204" pitchFamily="18" charset="0"/>
                <a:ea typeface="Bookman Old Style" panose="02050604050505020204" pitchFamily="18" charset="0"/>
                <a:cs typeface="Bookman Old Style" panose="02050604050505020204" pitchFamily="18" charset="0"/>
              </a:rPr>
              <a:t>sebagian</a:t>
            </a:r>
            <a:r>
              <a:rPr lang="en-US" sz="1200" spc="8"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200" dirty="0" err="1">
                <a:latin typeface="Bookman Old Style" panose="02050604050505020204" pitchFamily="18" charset="0"/>
                <a:ea typeface="Bookman Old Style" panose="02050604050505020204" pitchFamily="18" charset="0"/>
                <a:cs typeface="Bookman Old Style" panose="02050604050505020204" pitchFamily="18" charset="0"/>
              </a:rPr>
              <a:t>kewen</a:t>
            </a:r>
            <a:r>
              <a:rPr lang="en-US" sz="1200" spc="8" dirty="0" err="1">
                <a:latin typeface="Bookman Old Style" panose="02050604050505020204" pitchFamily="18" charset="0"/>
                <a:ea typeface="Bookman Old Style" panose="02050604050505020204" pitchFamily="18" charset="0"/>
                <a:cs typeface="Bookman Old Style" panose="02050604050505020204" pitchFamily="18" charset="0"/>
              </a:rPr>
              <a:t>a</a:t>
            </a:r>
            <a:r>
              <a:rPr lang="en-US" sz="1200" dirty="0" err="1">
                <a:latin typeface="Bookman Old Style" panose="02050604050505020204" pitchFamily="18" charset="0"/>
                <a:ea typeface="Bookman Old Style" panose="02050604050505020204" pitchFamily="18" charset="0"/>
                <a:cs typeface="Bookman Old Style" panose="02050604050505020204" pitchFamily="18" charset="0"/>
              </a:rPr>
              <a:t>ngann</a:t>
            </a:r>
            <a:r>
              <a:rPr lang="en-US" sz="1200" spc="-11" dirty="0" err="1">
                <a:latin typeface="Bookman Old Style" panose="02050604050505020204" pitchFamily="18" charset="0"/>
                <a:ea typeface="Bookman Old Style" panose="02050604050505020204" pitchFamily="18" charset="0"/>
                <a:cs typeface="Bookman Old Style" panose="02050604050505020204" pitchFamily="18" charset="0"/>
              </a:rPr>
              <a:t>y</a:t>
            </a:r>
            <a:r>
              <a:rPr lang="en-US" sz="1200" dirty="0" err="1">
                <a:latin typeface="Bookman Old Style" panose="02050604050505020204" pitchFamily="18" charset="0"/>
                <a:ea typeface="Bookman Old Style" panose="02050604050505020204" pitchFamily="18" charset="0"/>
                <a:cs typeface="Bookman Old Style" panose="02050604050505020204" pitchFamily="18" charset="0"/>
              </a:rPr>
              <a:t>a</a:t>
            </a:r>
            <a:r>
              <a:rPr lang="en-US" sz="120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200" dirty="0" err="1">
                <a:latin typeface="Bookman Old Style" panose="02050604050505020204" pitchFamily="18" charset="0"/>
                <a:ea typeface="Bookman Old Style" panose="02050604050505020204" pitchFamily="18" charset="0"/>
                <a:cs typeface="Bookman Old Style" panose="02050604050505020204" pitchFamily="18" charset="0"/>
              </a:rPr>
              <a:t>kepada</a:t>
            </a:r>
            <a:r>
              <a:rPr lang="en-US" sz="1200" dirty="0">
                <a:latin typeface="Bookman Old Style" panose="02050604050505020204" pitchFamily="18" charset="0"/>
                <a:ea typeface="Bookman Old Style" panose="02050604050505020204" pitchFamily="18" charset="0"/>
                <a:cs typeface="Bookman Old Style" panose="02050604050505020204" pitchFamily="18" charset="0"/>
              </a:rPr>
              <a:t> KPA.</a:t>
            </a:r>
            <a:endParaRPr lang="en-ID" sz="1200" dirty="0">
              <a:latin typeface="Calibri" panose="020F0502020204030204" pitchFamily="34" charset="0"/>
              <a:ea typeface="Calibri" panose="020F0502020204030204" pitchFamily="34" charset="0"/>
              <a:cs typeface="Times New Roman" panose="02020603050405020304" pitchFamily="18" charset="0"/>
            </a:endParaRPr>
          </a:p>
          <a:p>
            <a:pPr marL="276225" marR="26035" indent="-210820" algn="just">
              <a:lnSpc>
                <a:spcPct val="130000"/>
              </a:lnSpc>
              <a:spcBef>
                <a:spcPts val="0"/>
              </a:spcBef>
              <a:spcAft>
                <a:spcPts val="450"/>
              </a:spcAft>
              <a:buNone/>
              <a:tabLst>
                <a:tab pos="762000" algn="l"/>
              </a:tabLst>
            </a:pPr>
            <a:r>
              <a:rPr lang="en-US" sz="1200" dirty="0">
                <a:latin typeface="Bookman Old Style" panose="02050604050505020204" pitchFamily="18" charset="0"/>
                <a:ea typeface="Bookman Old Style" panose="02050604050505020204" pitchFamily="18" charset="0"/>
                <a:cs typeface="Bookman Old Style" panose="02050604050505020204" pitchFamily="18" charset="0"/>
              </a:rPr>
              <a:t>m.</a:t>
            </a:r>
            <a:r>
              <a:rPr lang="en-US" sz="1200" spc="-83"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200" dirty="0" err="1">
                <a:latin typeface="Bookman Old Style" panose="02050604050505020204" pitchFamily="18" charset="0"/>
                <a:ea typeface="Bookman Old Style" panose="02050604050505020204" pitchFamily="18" charset="0"/>
                <a:cs typeface="Bookman Old Style" panose="02050604050505020204" pitchFamily="18" charset="0"/>
              </a:rPr>
              <a:t>Pengajuan</a:t>
            </a:r>
            <a:r>
              <a:rPr lang="en-US" sz="1200" spc="124"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200" dirty="0" err="1">
                <a:latin typeface="Bookman Old Style" panose="02050604050505020204" pitchFamily="18" charset="0"/>
                <a:ea typeface="Bookman Old Style" panose="02050604050505020204" pitchFamily="18" charset="0"/>
                <a:cs typeface="Bookman Old Style" panose="02050604050505020204" pitchFamily="18" charset="0"/>
              </a:rPr>
              <a:t>dokumen</a:t>
            </a:r>
            <a:r>
              <a:rPr lang="en-US" sz="1200" spc="124"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200" dirty="0">
                <a:latin typeface="Bookman Old Style" panose="02050604050505020204" pitchFamily="18" charset="0"/>
                <a:ea typeface="Bookman Old Style" panose="02050604050505020204" pitchFamily="18" charset="0"/>
                <a:cs typeface="Bookman Old Style" panose="02050604050505020204" pitchFamily="18" charset="0"/>
              </a:rPr>
              <a:t>SPP</a:t>
            </a:r>
            <a:r>
              <a:rPr lang="en-US" sz="1200" spc="124"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200" dirty="0">
                <a:latin typeface="Bookman Old Style" panose="02050604050505020204" pitchFamily="18" charset="0"/>
                <a:ea typeface="Bookman Old Style" panose="02050604050505020204" pitchFamily="18" charset="0"/>
                <a:cs typeface="Bookman Old Style" panose="02050604050505020204" pitchFamily="18" charset="0"/>
              </a:rPr>
              <a:t>LS</a:t>
            </a:r>
            <a:r>
              <a:rPr lang="en-US" sz="1200" spc="124"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200" dirty="0" err="1">
                <a:latin typeface="Bookman Old Style" panose="02050604050505020204" pitchFamily="18" charset="0"/>
                <a:ea typeface="Bookman Old Style" panose="02050604050505020204" pitchFamily="18" charset="0"/>
                <a:cs typeface="Bookman Old Style" panose="02050604050505020204" pitchFamily="18" charset="0"/>
              </a:rPr>
              <a:t>untuk</a:t>
            </a:r>
            <a:r>
              <a:rPr lang="en-US" sz="1200" spc="124"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200" dirty="0" err="1">
                <a:latin typeface="Bookman Old Style" panose="02050604050505020204" pitchFamily="18" charset="0"/>
                <a:ea typeface="Bookman Old Style" panose="02050604050505020204" pitchFamily="18" charset="0"/>
                <a:cs typeface="Bookman Old Style" panose="02050604050505020204" pitchFamily="18" charset="0"/>
              </a:rPr>
              <a:t>pe</a:t>
            </a:r>
            <a:r>
              <a:rPr lang="en-US" sz="1200" spc="8" dirty="0" err="1">
                <a:latin typeface="Bookman Old Style" panose="02050604050505020204" pitchFamily="18" charset="0"/>
                <a:ea typeface="Bookman Old Style" panose="02050604050505020204" pitchFamily="18" charset="0"/>
                <a:cs typeface="Bookman Old Style" panose="02050604050505020204" pitchFamily="18" charset="0"/>
              </a:rPr>
              <a:t>m</a:t>
            </a:r>
            <a:r>
              <a:rPr lang="en-US" sz="1200" dirty="0" err="1">
                <a:latin typeface="Bookman Old Style" panose="02050604050505020204" pitchFamily="18" charset="0"/>
                <a:ea typeface="Bookman Old Style" panose="02050604050505020204" pitchFamily="18" charset="0"/>
                <a:cs typeface="Bookman Old Style" panose="02050604050505020204" pitchFamily="18" charset="0"/>
              </a:rPr>
              <a:t>bayaran</a:t>
            </a:r>
            <a:r>
              <a:rPr lang="en-US" sz="1200" spc="124"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200" dirty="0" err="1">
                <a:latin typeface="Bookman Old Style" panose="02050604050505020204" pitchFamily="18" charset="0"/>
                <a:ea typeface="Bookman Old Style" panose="02050604050505020204" pitchFamily="18" charset="0"/>
                <a:cs typeface="Bookman Old Style" panose="02050604050505020204" pitchFamily="18" charset="0"/>
              </a:rPr>
              <a:t>pengadaan</a:t>
            </a:r>
            <a:r>
              <a:rPr lang="en-US" sz="1200" spc="139"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200" dirty="0" err="1">
                <a:latin typeface="Bookman Old Style" panose="02050604050505020204" pitchFamily="18" charset="0"/>
                <a:ea typeface="Bookman Old Style" panose="02050604050505020204" pitchFamily="18" charset="0"/>
                <a:cs typeface="Bookman Old Style" panose="02050604050505020204" pitchFamily="18" charset="0"/>
              </a:rPr>
              <a:t>barang</a:t>
            </a:r>
            <a:r>
              <a:rPr lang="en-US" sz="1200" dirty="0">
                <a:latin typeface="Bookman Old Style" panose="02050604050505020204" pitchFamily="18" charset="0"/>
                <a:ea typeface="Bookman Old Style" panose="02050604050505020204" pitchFamily="18" charset="0"/>
                <a:cs typeface="Bookman Old Style" panose="02050604050505020204" pitchFamily="18" charset="0"/>
              </a:rPr>
              <a:t> dan	</a:t>
            </a:r>
            <a:r>
              <a:rPr lang="en-US" sz="1200" dirty="0" err="1">
                <a:latin typeface="Bookman Old Style" panose="02050604050505020204" pitchFamily="18" charset="0"/>
                <a:ea typeface="Bookman Old Style" panose="02050604050505020204" pitchFamily="18" charset="0"/>
                <a:cs typeface="Bookman Old Style" panose="02050604050505020204" pitchFamily="18" charset="0"/>
              </a:rPr>
              <a:t>jasa</a:t>
            </a:r>
            <a:r>
              <a:rPr lang="en-US" sz="120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200" spc="233"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200" dirty="0">
                <a:latin typeface="Bookman Old Style" panose="02050604050505020204" pitchFamily="18" charset="0"/>
                <a:ea typeface="Bookman Old Style" panose="02050604050505020204" pitchFamily="18" charset="0"/>
                <a:cs typeface="Bookman Old Style" panose="02050604050505020204" pitchFamily="18" charset="0"/>
              </a:rPr>
              <a:t>oleh </a:t>
            </a:r>
            <a:r>
              <a:rPr lang="en-US" sz="1200" spc="251"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200" dirty="0" err="1">
                <a:latin typeface="Bookman Old Style" panose="02050604050505020204" pitchFamily="18" charset="0"/>
                <a:ea typeface="Bookman Old Style" panose="02050604050505020204" pitchFamily="18" charset="0"/>
                <a:cs typeface="Bookman Old Style" panose="02050604050505020204" pitchFamily="18" charset="0"/>
              </a:rPr>
              <a:t>B</a:t>
            </a:r>
            <a:r>
              <a:rPr lang="en-US" sz="1200" spc="-8" dirty="0" err="1">
                <a:latin typeface="Bookman Old Style" panose="02050604050505020204" pitchFamily="18" charset="0"/>
                <a:ea typeface="Bookman Old Style" panose="02050604050505020204" pitchFamily="18" charset="0"/>
                <a:cs typeface="Bookman Old Style" panose="02050604050505020204" pitchFamily="18" charset="0"/>
              </a:rPr>
              <a:t>e</a:t>
            </a:r>
            <a:r>
              <a:rPr lang="en-US" sz="1200" dirty="0" err="1">
                <a:latin typeface="Bookman Old Style" panose="02050604050505020204" pitchFamily="18" charset="0"/>
                <a:ea typeface="Bookman Old Style" panose="02050604050505020204" pitchFamily="18" charset="0"/>
                <a:cs typeface="Bookman Old Style" panose="02050604050505020204" pitchFamily="18" charset="0"/>
              </a:rPr>
              <a:t>ndahara</a:t>
            </a:r>
            <a:r>
              <a:rPr lang="en-US" sz="120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200" spc="24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200" dirty="0" err="1">
                <a:latin typeface="Bookman Old Style" panose="02050604050505020204" pitchFamily="18" charset="0"/>
                <a:ea typeface="Bookman Old Style" panose="02050604050505020204" pitchFamily="18" charset="0"/>
                <a:cs typeface="Bookman Old Style" panose="02050604050505020204" pitchFamily="18" charset="0"/>
              </a:rPr>
              <a:t>Pengeluaran</a:t>
            </a:r>
            <a:r>
              <a:rPr lang="en-US" sz="1200" dirty="0">
                <a:latin typeface="Bookman Old Style" panose="02050604050505020204" pitchFamily="18" charset="0"/>
                <a:ea typeface="Bookman Old Style" panose="02050604050505020204" pitchFamily="18" charset="0"/>
                <a:cs typeface="Bookman Old Style" panose="02050604050505020204" pitchFamily="18" charset="0"/>
              </a:rPr>
              <a:t>/</a:t>
            </a:r>
            <a:r>
              <a:rPr lang="en-US" sz="1200" dirty="0" err="1">
                <a:latin typeface="Bookman Old Style" panose="02050604050505020204" pitchFamily="18" charset="0"/>
                <a:ea typeface="Bookman Old Style" panose="02050604050505020204" pitchFamily="18" charset="0"/>
                <a:cs typeface="Bookman Old Style" panose="02050604050505020204" pitchFamily="18" charset="0"/>
              </a:rPr>
              <a:t>Bendahara</a:t>
            </a:r>
            <a:r>
              <a:rPr lang="en-US" sz="120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200" spc="251"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200" dirty="0" err="1">
                <a:latin typeface="Bookman Old Style" panose="02050604050505020204" pitchFamily="18" charset="0"/>
                <a:ea typeface="Bookman Old Style" panose="02050604050505020204" pitchFamily="18" charset="0"/>
                <a:cs typeface="Bookman Old Style" panose="02050604050505020204" pitchFamily="18" charset="0"/>
              </a:rPr>
              <a:t>Pengeluar</a:t>
            </a:r>
            <a:r>
              <a:rPr lang="en-US" sz="1200" spc="-11" dirty="0" err="1">
                <a:latin typeface="Bookman Old Style" panose="02050604050505020204" pitchFamily="18" charset="0"/>
                <a:ea typeface="Bookman Old Style" panose="02050604050505020204" pitchFamily="18" charset="0"/>
                <a:cs typeface="Bookman Old Style" panose="02050604050505020204" pitchFamily="18" charset="0"/>
              </a:rPr>
              <a:t>a</a:t>
            </a:r>
            <a:r>
              <a:rPr lang="en-US" sz="1200" dirty="0" err="1">
                <a:latin typeface="Bookman Old Style" panose="02050604050505020204" pitchFamily="18" charset="0"/>
                <a:ea typeface="Bookman Old Style" panose="02050604050505020204" pitchFamily="18" charset="0"/>
                <a:cs typeface="Bookman Old Style" panose="02050604050505020204" pitchFamily="18" charset="0"/>
              </a:rPr>
              <a:t>n</a:t>
            </a:r>
            <a:r>
              <a:rPr lang="en-US" sz="120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200" dirty="0" err="1">
                <a:latin typeface="Bookman Old Style" panose="02050604050505020204" pitchFamily="18" charset="0"/>
                <a:ea typeface="Bookman Old Style" panose="02050604050505020204" pitchFamily="18" charset="0"/>
                <a:cs typeface="Bookman Old Style" panose="02050604050505020204" pitchFamily="18" charset="0"/>
              </a:rPr>
              <a:t>pembantu</a:t>
            </a:r>
            <a:r>
              <a:rPr lang="en-US" sz="1200" dirty="0">
                <a:latin typeface="Bookman Old Style" panose="02050604050505020204" pitchFamily="18" charset="0"/>
                <a:ea typeface="Bookman Old Style" panose="02050604050505020204" pitchFamily="18" charset="0"/>
                <a:cs typeface="Bookman Old Style" panose="02050604050505020204" pitchFamily="18" charset="0"/>
              </a:rPr>
              <a:t>,</a:t>
            </a:r>
            <a:r>
              <a:rPr lang="en-US" sz="1200" spc="154"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200" dirty="0" err="1">
                <a:latin typeface="Bookman Old Style" panose="02050604050505020204" pitchFamily="18" charset="0"/>
                <a:ea typeface="Bookman Old Style" panose="02050604050505020204" pitchFamily="18" charset="0"/>
                <a:cs typeface="Bookman Old Style" panose="02050604050505020204" pitchFamily="18" charset="0"/>
              </a:rPr>
              <a:t>dilakukan</a:t>
            </a:r>
            <a:r>
              <a:rPr lang="en-US" sz="1200" spc="154"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200" dirty="0">
                <a:latin typeface="Bookman Old Style" panose="02050604050505020204" pitchFamily="18" charset="0"/>
                <a:ea typeface="Bookman Old Style" panose="02050604050505020204" pitchFamily="18" charset="0"/>
                <a:cs typeface="Bookman Old Style" panose="02050604050505020204" pitchFamily="18" charset="0"/>
              </a:rPr>
              <a:t>paling</a:t>
            </a:r>
            <a:r>
              <a:rPr lang="en-US" sz="1200" spc="154"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200" dirty="0" err="1">
                <a:latin typeface="Bookman Old Style" panose="02050604050505020204" pitchFamily="18" charset="0"/>
                <a:ea typeface="Bookman Old Style" panose="02050604050505020204" pitchFamily="18" charset="0"/>
                <a:cs typeface="Bookman Old Style" panose="02050604050505020204" pitchFamily="18" charset="0"/>
              </a:rPr>
              <a:t>lambat</a:t>
            </a:r>
            <a:r>
              <a:rPr lang="en-US" sz="1200" spc="124"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200" dirty="0">
                <a:latin typeface="Bookman Old Style" panose="02050604050505020204" pitchFamily="18" charset="0"/>
                <a:ea typeface="Bookman Old Style" panose="02050604050505020204" pitchFamily="18" charset="0"/>
                <a:cs typeface="Bookman Old Style" panose="02050604050505020204" pitchFamily="18" charset="0"/>
              </a:rPr>
              <a:t>3</a:t>
            </a:r>
            <a:r>
              <a:rPr lang="en-US" sz="1200" spc="154"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200" spc="8" dirty="0">
                <a:latin typeface="Bookman Old Style" panose="02050604050505020204" pitchFamily="18" charset="0"/>
                <a:ea typeface="Bookman Old Style" panose="02050604050505020204" pitchFamily="18" charset="0"/>
                <a:cs typeface="Bookman Old Style" panose="02050604050505020204" pitchFamily="18" charset="0"/>
              </a:rPr>
              <a:t>(</a:t>
            </a:r>
            <a:r>
              <a:rPr lang="en-US" sz="1200" dirty="0" err="1">
                <a:latin typeface="Bookman Old Style" panose="02050604050505020204" pitchFamily="18" charset="0"/>
                <a:ea typeface="Bookman Old Style" panose="02050604050505020204" pitchFamily="18" charset="0"/>
                <a:cs typeface="Bookman Old Style" panose="02050604050505020204" pitchFamily="18" charset="0"/>
              </a:rPr>
              <a:t>tiga</a:t>
            </a:r>
            <a:r>
              <a:rPr lang="en-US" sz="1200" dirty="0">
                <a:latin typeface="Bookman Old Style" panose="02050604050505020204" pitchFamily="18" charset="0"/>
                <a:ea typeface="Bookman Old Style" panose="02050604050505020204" pitchFamily="18" charset="0"/>
                <a:cs typeface="Bookman Old Style" panose="02050604050505020204" pitchFamily="18" charset="0"/>
              </a:rPr>
              <a:t>)</a:t>
            </a:r>
            <a:r>
              <a:rPr lang="en-US" sz="1200" spc="131"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200" dirty="0" err="1">
                <a:latin typeface="Bookman Old Style" panose="02050604050505020204" pitchFamily="18" charset="0"/>
                <a:ea typeface="Bookman Old Style" panose="02050604050505020204" pitchFamily="18" charset="0"/>
                <a:cs typeface="Bookman Old Style" panose="02050604050505020204" pitchFamily="18" charset="0"/>
              </a:rPr>
              <a:t>hari</a:t>
            </a:r>
            <a:r>
              <a:rPr lang="en-US" sz="1200" spc="135"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200" dirty="0" err="1">
                <a:latin typeface="Bookman Old Style" panose="02050604050505020204" pitchFamily="18" charset="0"/>
                <a:ea typeface="Bookman Old Style" panose="02050604050505020204" pitchFamily="18" charset="0"/>
                <a:cs typeface="Bookman Old Style" panose="02050604050505020204" pitchFamily="18" charset="0"/>
              </a:rPr>
              <a:t>sejak</a:t>
            </a:r>
            <a:r>
              <a:rPr lang="en-US" sz="1200" spc="154"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200" dirty="0" err="1">
                <a:latin typeface="Bookman Old Style" panose="02050604050505020204" pitchFamily="18" charset="0"/>
                <a:ea typeface="Bookman Old Style" panose="02050604050505020204" pitchFamily="18" charset="0"/>
                <a:cs typeface="Bookman Old Style" panose="02050604050505020204" pitchFamily="18" charset="0"/>
              </a:rPr>
              <a:t>dit</a:t>
            </a:r>
            <a:r>
              <a:rPr lang="en-US" sz="1200" spc="8" dirty="0" err="1">
                <a:latin typeface="Bookman Old Style" panose="02050604050505020204" pitchFamily="18" charset="0"/>
                <a:ea typeface="Bookman Old Style" panose="02050604050505020204" pitchFamily="18" charset="0"/>
                <a:cs typeface="Bookman Old Style" panose="02050604050505020204" pitchFamily="18" charset="0"/>
              </a:rPr>
              <a:t>e</a:t>
            </a:r>
            <a:r>
              <a:rPr lang="en-US" sz="1200" dirty="0" err="1">
                <a:latin typeface="Bookman Old Style" panose="02050604050505020204" pitchFamily="18" charset="0"/>
                <a:ea typeface="Bookman Old Style" panose="02050604050505020204" pitchFamily="18" charset="0"/>
                <a:cs typeface="Bookman Old Style" panose="02050604050505020204" pitchFamily="18" charset="0"/>
              </a:rPr>
              <a:t>rimanya</a:t>
            </a:r>
            <a:r>
              <a:rPr lang="en-US" sz="120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200" dirty="0" err="1">
                <a:latin typeface="Bookman Old Style" panose="02050604050505020204" pitchFamily="18" charset="0"/>
                <a:ea typeface="Bookman Old Style" panose="02050604050505020204" pitchFamily="18" charset="0"/>
                <a:cs typeface="Bookman Old Style" panose="02050604050505020204" pitchFamily="18" charset="0"/>
              </a:rPr>
              <a:t>tagihan</a:t>
            </a:r>
            <a:r>
              <a:rPr lang="en-US" sz="120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200" dirty="0" err="1">
                <a:latin typeface="Bookman Old Style" panose="02050604050505020204" pitchFamily="18" charset="0"/>
                <a:ea typeface="Bookman Old Style" panose="02050604050505020204" pitchFamily="18" charset="0"/>
                <a:cs typeface="Bookman Old Style" panose="02050604050505020204" pitchFamily="18" charset="0"/>
              </a:rPr>
              <a:t>dari</a:t>
            </a:r>
            <a:r>
              <a:rPr lang="en-US" sz="1200" spc="-19"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200" dirty="0" err="1">
                <a:latin typeface="Bookman Old Style" panose="02050604050505020204" pitchFamily="18" charset="0"/>
                <a:ea typeface="Bookman Old Style" panose="02050604050505020204" pitchFamily="18" charset="0"/>
                <a:cs typeface="Bookman Old Style" panose="02050604050505020204" pitchFamily="18" charset="0"/>
              </a:rPr>
              <a:t>pihak</a:t>
            </a:r>
            <a:r>
              <a:rPr lang="en-US" sz="120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200" dirty="0" err="1">
                <a:latin typeface="Bookman Old Style" panose="02050604050505020204" pitchFamily="18" charset="0"/>
                <a:ea typeface="Bookman Old Style" panose="02050604050505020204" pitchFamily="18" charset="0"/>
                <a:cs typeface="Bookman Old Style" panose="02050604050505020204" pitchFamily="18" charset="0"/>
              </a:rPr>
              <a:t>ketiga</a:t>
            </a:r>
            <a:r>
              <a:rPr lang="en-US" sz="1200" spc="-26"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200" dirty="0" err="1">
                <a:latin typeface="Bookman Old Style" panose="02050604050505020204" pitchFamily="18" charset="0"/>
                <a:ea typeface="Bookman Old Style" panose="02050604050505020204" pitchFamily="18" charset="0"/>
                <a:cs typeface="Bookman Old Style" panose="02050604050505020204" pitchFamily="18" charset="0"/>
              </a:rPr>
              <a:t>melalui</a:t>
            </a:r>
            <a:r>
              <a:rPr lang="en-US" sz="1200" spc="-34"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200" dirty="0">
                <a:latin typeface="Bookman Old Style" panose="02050604050505020204" pitchFamily="18" charset="0"/>
                <a:ea typeface="Bookman Old Style" panose="02050604050505020204" pitchFamily="18" charset="0"/>
                <a:cs typeface="Bookman Old Style" panose="02050604050505020204" pitchFamily="18" charset="0"/>
              </a:rPr>
              <a:t>PPTK.</a:t>
            </a:r>
            <a:endParaRPr lang="en-ID" sz="1200" dirty="0">
              <a:latin typeface="Calibri" panose="020F0502020204030204" pitchFamily="34" charset="0"/>
              <a:ea typeface="Calibri" panose="020F0502020204030204" pitchFamily="34" charset="0"/>
              <a:cs typeface="Times New Roman" panose="02020603050405020304" pitchFamily="18" charset="0"/>
            </a:endParaRPr>
          </a:p>
          <a:p>
            <a:pPr marL="0" indent="65405">
              <a:lnSpc>
                <a:spcPct val="130000"/>
              </a:lnSpc>
              <a:spcBef>
                <a:spcPts val="0"/>
              </a:spcBef>
              <a:spcAft>
                <a:spcPts val="450"/>
              </a:spcAft>
              <a:buNone/>
            </a:pPr>
            <a:r>
              <a:rPr lang="en-US" sz="1200" dirty="0">
                <a:latin typeface="Bookman Old Style" panose="02050604050505020204" pitchFamily="18" charset="0"/>
                <a:ea typeface="Bookman Old Style" panose="02050604050505020204" pitchFamily="18" charset="0"/>
                <a:cs typeface="Bookman Old Style" panose="02050604050505020204" pitchFamily="18" charset="0"/>
              </a:rPr>
              <a:t>n.</a:t>
            </a:r>
            <a:r>
              <a:rPr lang="en-US" sz="1200" spc="169"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200" dirty="0" err="1">
                <a:latin typeface="Bookman Old Style" panose="02050604050505020204" pitchFamily="18" charset="0"/>
                <a:ea typeface="Bookman Old Style" panose="02050604050505020204" pitchFamily="18" charset="0"/>
                <a:cs typeface="Bookman Old Style" panose="02050604050505020204" pitchFamily="18" charset="0"/>
              </a:rPr>
              <a:t>Pengajuan</a:t>
            </a:r>
            <a:r>
              <a:rPr lang="en-US" sz="1200" spc="143"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200" dirty="0">
                <a:latin typeface="Bookman Old Style" panose="02050604050505020204" pitchFamily="18" charset="0"/>
                <a:ea typeface="Bookman Old Style" panose="02050604050505020204" pitchFamily="18" charset="0"/>
                <a:cs typeface="Bookman Old Style" panose="02050604050505020204" pitchFamily="18" charset="0"/>
              </a:rPr>
              <a:t>SPP</a:t>
            </a:r>
            <a:r>
              <a:rPr lang="en-US" sz="1200" spc="143"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200" dirty="0">
                <a:latin typeface="Bookman Old Style" panose="02050604050505020204" pitchFamily="18" charset="0"/>
                <a:ea typeface="Bookman Old Style" panose="02050604050505020204" pitchFamily="18" charset="0"/>
                <a:cs typeface="Bookman Old Style" panose="02050604050505020204" pitchFamily="18" charset="0"/>
              </a:rPr>
              <a:t>LS</a:t>
            </a:r>
            <a:r>
              <a:rPr lang="en-US" sz="1200" spc="135"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200" dirty="0" err="1">
                <a:latin typeface="Bookman Old Style" panose="02050604050505020204" pitchFamily="18" charset="0"/>
                <a:ea typeface="Bookman Old Style" panose="02050604050505020204" pitchFamily="18" charset="0"/>
                <a:cs typeface="Bookman Old Style" panose="02050604050505020204" pitchFamily="18" charset="0"/>
              </a:rPr>
              <a:t>dilampiri</a:t>
            </a:r>
            <a:r>
              <a:rPr lang="en-US" sz="1200" spc="101"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200" dirty="0" err="1">
                <a:latin typeface="Bookman Old Style" panose="02050604050505020204" pitchFamily="18" charset="0"/>
                <a:ea typeface="Bookman Old Style" panose="02050604050505020204" pitchFamily="18" charset="0"/>
                <a:cs typeface="Bookman Old Style" panose="02050604050505020204" pitchFamily="18" charset="0"/>
              </a:rPr>
              <a:t>dengan</a:t>
            </a:r>
            <a:r>
              <a:rPr lang="en-US" sz="1200" spc="143"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200" dirty="0" err="1">
                <a:latin typeface="Bookman Old Style" panose="02050604050505020204" pitchFamily="18" charset="0"/>
                <a:ea typeface="Bookman Old Style" panose="02050604050505020204" pitchFamily="18" charset="0"/>
                <a:cs typeface="Bookman Old Style" panose="02050604050505020204" pitchFamily="18" charset="0"/>
              </a:rPr>
              <a:t>k</a:t>
            </a:r>
            <a:r>
              <a:rPr lang="en-US" sz="1200" spc="-8" dirty="0" err="1">
                <a:latin typeface="Bookman Old Style" panose="02050604050505020204" pitchFamily="18" charset="0"/>
                <a:ea typeface="Bookman Old Style" panose="02050604050505020204" pitchFamily="18" charset="0"/>
                <a:cs typeface="Bookman Old Style" panose="02050604050505020204" pitchFamily="18" charset="0"/>
              </a:rPr>
              <a:t>e</a:t>
            </a:r>
            <a:r>
              <a:rPr lang="en-US" sz="1200" dirty="0" err="1">
                <a:latin typeface="Bookman Old Style" panose="02050604050505020204" pitchFamily="18" charset="0"/>
                <a:ea typeface="Bookman Old Style" panose="02050604050505020204" pitchFamily="18" charset="0"/>
                <a:cs typeface="Bookman Old Style" panose="02050604050505020204" pitchFamily="18" charset="0"/>
              </a:rPr>
              <a:t>lengkapan</a:t>
            </a:r>
            <a:r>
              <a:rPr lang="en-US" sz="1200" spc="143"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200" dirty="0" err="1">
                <a:latin typeface="Bookman Old Style" panose="02050604050505020204" pitchFamily="18" charset="0"/>
                <a:ea typeface="Bookman Old Style" panose="02050604050505020204" pitchFamily="18" charset="0"/>
                <a:cs typeface="Bookman Old Style" panose="02050604050505020204" pitchFamily="18" charset="0"/>
              </a:rPr>
              <a:t>persyaratan</a:t>
            </a:r>
            <a:r>
              <a:rPr lang="en-US" sz="1200" spc="143"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1200" dirty="0">
                <a:latin typeface="Bookman Old Style" panose="02050604050505020204" pitchFamily="18" charset="0"/>
                <a:ea typeface="Bookman Old Style" panose="02050604050505020204" pitchFamily="18" charset="0"/>
                <a:cs typeface="Bookman Old Style" panose="02050604050505020204" pitchFamily="18" charset="0"/>
              </a:rPr>
              <a:t>yang </a:t>
            </a:r>
            <a:r>
              <a:rPr lang="en-US" sz="1200" dirty="0" err="1">
                <a:latin typeface="Bookman Old Style" panose="02050604050505020204" pitchFamily="18" charset="0"/>
                <a:ea typeface="Bookman Old Style" panose="02050604050505020204" pitchFamily="18" charset="0"/>
                <a:cs typeface="Bookman Old Style" panose="02050604050505020204" pitchFamily="18" charset="0"/>
              </a:rPr>
              <a:t>ditetapkan</a:t>
            </a:r>
            <a:r>
              <a:rPr lang="en-US" sz="1200" dirty="0">
                <a:latin typeface="Bookman Old Style" panose="02050604050505020204" pitchFamily="18" charset="0"/>
                <a:ea typeface="Bookman Old Style" panose="02050604050505020204" pitchFamily="18" charset="0"/>
                <a:cs typeface="Bookman Old Style" panose="02050604050505020204" pitchFamily="18" charset="0"/>
              </a:rPr>
              <a:t>	</a:t>
            </a:r>
            <a:endParaRPr lang="en-ID" sz="1200" dirty="0"/>
          </a:p>
        </p:txBody>
      </p:sp>
    </p:spTree>
  </p:cSld>
  <p:clrMapOvr>
    <a:masterClrMapping/>
  </p:clrMapOvr>
  <p:transition/>
</p:sld>
</file>

<file path=ppt/tags/tag1.xml><?xml version="1.0" encoding="utf-8"?>
<p:tagLst xmlns:p="http://schemas.openxmlformats.org/presentationml/2006/main">
  <p:tag name="AS_NET" val="6.0.16"/>
  <p:tag name="AS_OS" val="Unix 5.4.0.1101"/>
  <p:tag name="AS_RELEASE_DATE" val="2022.10.14"/>
  <p:tag name="AS_TITLE" val="Aspose.Slides for .NET5"/>
  <p:tag name="AS_VERSION" val="22.1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20Ｐゴシック"/>
        <a:font script="Hang" typeface="맑은%20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20Ｐゴシック"/>
        <a:font script="Hang" typeface="맑은%20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Calibri Light"/>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Calibri"/>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Calibri Light"/>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Calibri"/>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62804</Words>
  <Application>WPS Presentation</Application>
  <PresentationFormat>On-screen Show (4:3)</PresentationFormat>
  <Paragraphs>1397</Paragraphs>
  <Slides>126</Slides>
  <Notes>2</Notes>
  <HiddenSlides>0</HiddenSlides>
  <MMClips>0</MMClips>
  <ScaleCrop>false</ScaleCrop>
  <HeadingPairs>
    <vt:vector size="6" baseType="variant">
      <vt:variant>
        <vt:lpstr>已用的字体</vt:lpstr>
      </vt:variant>
      <vt:variant>
        <vt:i4>26</vt:i4>
      </vt:variant>
      <vt:variant>
        <vt:lpstr>主题</vt:lpstr>
      </vt:variant>
      <vt:variant>
        <vt:i4>2</vt:i4>
      </vt:variant>
      <vt:variant>
        <vt:lpstr>幻灯片标题</vt:lpstr>
      </vt:variant>
      <vt:variant>
        <vt:i4>126</vt:i4>
      </vt:variant>
    </vt:vector>
  </HeadingPairs>
  <TitlesOfParts>
    <vt:vector size="154" baseType="lpstr">
      <vt:lpstr>Arial</vt:lpstr>
      <vt:lpstr>SimSun</vt:lpstr>
      <vt:lpstr>Wingdings</vt:lpstr>
      <vt:lpstr>Segoe UI Light</vt:lpstr>
      <vt:lpstr>Segoe UI</vt:lpstr>
      <vt:lpstr>Times New Roman</vt:lpstr>
      <vt:lpstr>MS PGothic</vt:lpstr>
      <vt:lpstr>Bodoni Bk BT</vt:lpstr>
      <vt:lpstr>Times New Roman</vt:lpstr>
      <vt:lpstr>Andalus</vt:lpstr>
      <vt:lpstr>Arial Black</vt:lpstr>
      <vt:lpstr>Calibri</vt:lpstr>
      <vt:lpstr>Agency FB</vt:lpstr>
      <vt:lpstr>Arial Rounded MT Bold</vt:lpstr>
      <vt:lpstr>Cambria</vt:lpstr>
      <vt:lpstr>Segoe Print</vt:lpstr>
      <vt:lpstr>Arial Unicode MS</vt:lpstr>
      <vt:lpstr>Albertus Extra Bold</vt:lpstr>
      <vt:lpstr>Arial</vt:lpstr>
      <vt:lpstr>Albertus</vt:lpstr>
      <vt:lpstr>Garamond</vt:lpstr>
      <vt:lpstr>Avian</vt:lpstr>
      <vt:lpstr>Bookman Old Style</vt:lpstr>
      <vt:lpstr>Calibri</vt:lpstr>
      <vt:lpstr>Cambria Math</vt:lpstr>
      <vt:lpstr>Calibri Light</vt:lpstr>
      <vt:lpstr>Office Theme</vt:lpstr>
      <vt:lpstr>Office Theme</vt:lpstr>
      <vt:lpstr>PowerPoint 演示文稿</vt:lpstr>
      <vt:lpstr>PowerPoint 演示文稿</vt:lpstr>
      <vt:lpstr>PENGUJIAN TAGIHAN ATAS BEBAN APBD</vt:lpstr>
      <vt:lpstr>BENDAHARA PENGELUARAN (1)</vt:lpstr>
      <vt:lpstr>BENDAHARA PENGELUARAN (2)</vt:lpstr>
      <vt:lpstr>BENDAHARA PENGELUARAN (3)</vt:lpstr>
      <vt:lpstr>BENDAHARA PENGELUARAN (4)</vt:lpstr>
      <vt:lpstr> BENDAHARA PENGELUARAN </vt:lpstr>
      <vt:lpstr>PELAKSANAAN &amp; PENATAUSAHAAN BELANJA</vt:lpstr>
      <vt:lpstr>PELAKSANAAN &amp; PENATAUSAHAAN BELANJA</vt:lpstr>
      <vt:lpstr> PELAKSANAAN DAN PENATAUSAHAAN  BELANJA DAERAH  </vt:lpstr>
      <vt:lpstr>PowerPoint 演示文稿</vt:lpstr>
      <vt:lpstr>PowerPoint 演示文稿</vt:lpstr>
      <vt:lpstr>PowerPoint 演示文稿</vt:lpstr>
      <vt:lpstr>PowerPoint 演示文稿</vt:lpstr>
      <vt:lpstr>PowerPoint 演示文稿</vt:lpstr>
      <vt:lpstr>Pembukuan Bendahara Pengeluaran/BP PEMBANTU</vt:lpstr>
      <vt:lpstr>1. Ketentuan Umum</vt:lpstr>
      <vt:lpstr>PEMBUKUAN BELANJA</vt:lpstr>
      <vt:lpstr>PowerPoint 演示文稿</vt:lpstr>
      <vt:lpstr>2. Ketentuan Pelaksanaan </vt:lpstr>
      <vt:lpstr>PEMBUKUAN BELANJA</vt:lpstr>
      <vt:lpstr>PowerPoint 演示文稿</vt:lpstr>
      <vt:lpstr>Pembukuan Belanja</vt:lpstr>
      <vt:lpstr>PEMBUKUAN BELANJA</vt:lpstr>
      <vt:lpstr>PowerPoint 演示文稿</vt:lpstr>
      <vt:lpstr>PEMBUKUAN BELANJA</vt:lpstr>
      <vt:lpstr>PowerPoint 演示文稿</vt:lpstr>
      <vt:lpstr>PEMBUKUAN BELANJA</vt:lpstr>
      <vt:lpstr>PowerPoint 演示文稿</vt:lpstr>
      <vt:lpstr>PEMBUKUAN BELANJA</vt:lpstr>
      <vt:lpstr>PowerPoint 演示文稿</vt:lpstr>
      <vt:lpstr>Pembukuan Belanja</vt:lpstr>
      <vt:lpstr>PowerPoint 演示文稿</vt:lpstr>
      <vt:lpstr>PowerPoint 演示文稿</vt:lpstr>
      <vt:lpstr>PEMBUKUAN BELANJA</vt:lpstr>
      <vt:lpstr>PowerPoint 演示文稿</vt:lpstr>
      <vt:lpstr>PEMBUKUAN BELANJA</vt:lpstr>
      <vt:lpstr>PowerPoint 演示文稿</vt:lpstr>
      <vt:lpstr>PEMBUKUAN BELANJA</vt:lpstr>
      <vt:lpstr>PowerPoint 演示文稿</vt:lpstr>
      <vt:lpstr>3. Dokumen Terkait </vt:lpstr>
      <vt:lpstr>PowerPoint 演示文稿</vt:lpstr>
      <vt:lpstr>PowerPoint 演示文稿</vt:lpstr>
      <vt:lpstr>PowerPoint 演示文稿</vt:lpstr>
      <vt:lpstr>PowerPoint 演示文稿</vt:lpstr>
      <vt:lpstr>PowerPoint 演示文稿</vt:lpstr>
      <vt:lpstr>PowerPoint 演示文稿</vt:lpstr>
      <vt:lpstr>Penyampaian LPJ Bendahara Pengeluaran</vt:lpstr>
      <vt:lpstr>1. Ketentuan Umum </vt:lpstr>
      <vt:lpstr>PowerPoint 演示文稿</vt:lpstr>
      <vt:lpstr>PERTANGGUNGJAWABAN  BENDAHARA PENGELUARAN</vt:lpstr>
      <vt:lpstr>Pertanggungjawaban  Bendahara Pengeluaran</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2. Ketentuan Pelaksanaan </vt:lpstr>
      <vt:lpstr>PERTANGGUNGJAWABAN  BENDAHARA PENGELUARAN</vt:lpstr>
      <vt:lpstr>PowerPoint 演示文稿</vt:lpstr>
      <vt:lpstr>PowerPoint 演示文稿</vt:lpstr>
      <vt:lpstr>PERTANGGUNGJAWABAN  BENDAHARA PENGELUARAN</vt:lpstr>
      <vt:lpstr>PowerPoint 演示文稿</vt:lpstr>
      <vt:lpstr>PowerPoint 演示文稿</vt:lpstr>
      <vt:lpstr>PowerPoint 演示文稿</vt:lpstr>
      <vt:lpstr>Pertanggungjawaban  Bendahara Pengeluaran</vt:lpstr>
      <vt:lpstr>PERTANGGUNGJAWABAN  BENDAHARA PENGELUARAN</vt:lpstr>
      <vt:lpstr>PowerPoint 演示文稿</vt:lpstr>
      <vt:lpstr>PERTANGGUNGJAWABAN  BENDAHARA PENGELUARAN</vt:lpstr>
      <vt:lpstr>PowerPoint 演示文稿</vt:lpstr>
      <vt:lpstr>PERTANGGUNGJAWABAN  BENDAHARA PENGELUARAN</vt:lpstr>
      <vt:lpstr>PowerPoint 演示文稿</vt:lpstr>
      <vt:lpstr>PowerPoint 演示文稿</vt:lpstr>
      <vt:lpstr>PERTANGGUNGJAWABAN  BENDAHARA PENGELUARAN</vt:lpstr>
      <vt:lpstr>PowerPoint 演示文稿</vt:lpstr>
      <vt:lpstr>PowerPoint 演示文稿</vt:lpstr>
      <vt:lpstr>PowerPoint 演示文稿</vt:lpstr>
      <vt:lpstr>3. Dokumen Terkait </vt:lpstr>
      <vt:lpstr>PERTANGGUNGJAWABAN BENDAHARA</vt:lpstr>
      <vt:lpstr> PELAKSANAAN BELANJA MENGGUNAKAN  UANG PANJAR </vt:lpstr>
      <vt:lpstr>PowerPoint 演示文稿</vt:lpstr>
      <vt:lpstr> PELAKSANAAN BELANJA TANPA UANG PANJAR </vt:lpstr>
      <vt:lpstr>  VERIFIKASI BELANJA OLEH BENDAHARA PENGELUARAN   </vt:lpstr>
      <vt:lpstr>ILUSTRASI DOKUMEN NPD</vt:lpstr>
      <vt:lpstr>.   PENETAPAN BESARAN UANG PERSEDIAAN </vt:lpstr>
      <vt:lpstr>PowerPoint 演示文稿</vt:lpstr>
      <vt:lpstr>PowerPoint 演示文稿</vt:lpstr>
      <vt:lpstr>PowerPoint 演示文稿</vt:lpstr>
      <vt:lpstr>PowerPoint 演示文稿</vt:lpstr>
      <vt:lpstr>KETENTUAN PELAKSANAAN PELIMPAHAN UP</vt:lpstr>
      <vt:lpstr> PERMINTAAN PEMBAYARAN </vt:lpstr>
      <vt:lpstr>PowerPoint 演示文稿</vt:lpstr>
      <vt:lpstr>PowerPoint 演示文稿</vt:lpstr>
      <vt:lpstr>KETENTUAN UP</vt:lpstr>
      <vt:lpstr>PowerPoint 演示文稿</vt:lpstr>
      <vt:lpstr>PowerPoint 演示文稿</vt:lpstr>
      <vt:lpstr>PEMBUKUAN  BENDAHARA PENGELUARAN</vt:lpstr>
      <vt:lpstr> KETENTUAN UMUM </vt:lpstr>
      <vt:lpstr>PowerPoint 演示文稿</vt:lpstr>
      <vt:lpstr> PELAKSANAAN PEMBUKUAN </vt:lpstr>
      <vt:lpstr>PowerPoint 演示文稿</vt:lpstr>
      <vt:lpstr>PowerPoint 演示文稿</vt:lpstr>
      <vt:lpstr>PowerPoint 演示文稿</vt:lpstr>
      <vt:lpstr>PENUTUPAN BUKU</vt:lpstr>
      <vt:lpstr>PENYAMPAIAN LAPORAN PERTANGGUNGJAWABAN  BENDAHARA PENGELUARAN </vt:lpstr>
      <vt:lpstr>PowerPoint 演示文稿</vt:lpstr>
      <vt:lpstr>PowerPoint 演示文稿</vt:lpstr>
      <vt:lpstr>PENYAMPAIAN LPJ BENDAHARA PENGELUARAN</vt:lpstr>
      <vt:lpstr>PowerPoint 演示文稿</vt:lpstr>
      <vt:lpstr>PowerPoint 演示文稿</vt:lpstr>
      <vt:lpstr>PowerPoint 演示文稿</vt:lpstr>
      <vt:lpstr>PELAKSANAAN PERTANGGUNGJAWABAN </vt:lpstr>
      <vt:lpstr>PowerPoint 演示文稿</vt:lpstr>
      <vt:lpstr>PowerPoint 演示文稿</vt:lpstr>
      <vt:lpstr>PowerPoint 演示文稿</vt:lpstr>
      <vt:lpstr>PowerPoint 演示文稿</vt:lpstr>
      <vt:lpstr>PERTANGGUNGJAWABAN BENDAHARA PENGELUARAN PEMBANTU,</vt:lpstr>
      <vt:lpstr>PERTANGGUNGJAWABAN BENDAHARA PENGELUARAN PEMBANTU,</vt:lpstr>
      <vt:lpstr>PowerPoint 演示文稿</vt:lpstr>
      <vt:lpstr>TERIMA KASIH</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PENGELOLAAN KEUANGAN DAERAH</dc:title>
  <dc:creator>USER</dc:creator>
  <cp:lastModifiedBy>Hamdani</cp:lastModifiedBy>
  <cp:revision>29</cp:revision>
  <cp:lastPrinted>2023-06-15T04:29:00Z</cp:lastPrinted>
  <dcterms:created xsi:type="dcterms:W3CDTF">2023-06-15T04:29:00Z</dcterms:created>
  <dcterms:modified xsi:type="dcterms:W3CDTF">2025-02-03T03:35:07Z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1984BBB3DA52408A95F40F6FF6A824A1_13</vt:lpwstr>
  </property>
  <property fmtid="{D5CDD505-2E9C-101B-9397-08002B2CF9AE}" pid="3" name="KSOProductBuildVer">
    <vt:lpwstr>1033-12.2.0.19805</vt:lpwstr>
  </property>
</Properties>
</file>