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notesMasterIdLst>
    <p:notesMasterId r:id="rId37"/>
  </p:notesMasterIdLst>
  <p:handoutMasterIdLst>
    <p:handoutMasterId r:id="rId38"/>
  </p:handoutMasterIdLst>
  <p:sldIdLst>
    <p:sldId id="256" r:id="rId2"/>
    <p:sldId id="305" r:id="rId3"/>
    <p:sldId id="306" r:id="rId4"/>
    <p:sldId id="307" r:id="rId5"/>
    <p:sldId id="258" r:id="rId6"/>
    <p:sldId id="299" r:id="rId7"/>
    <p:sldId id="308" r:id="rId8"/>
    <p:sldId id="326" r:id="rId9"/>
    <p:sldId id="327" r:id="rId10"/>
    <p:sldId id="328" r:id="rId11"/>
    <p:sldId id="329" r:id="rId12"/>
    <p:sldId id="330" r:id="rId13"/>
    <p:sldId id="331" r:id="rId14"/>
    <p:sldId id="332" r:id="rId15"/>
    <p:sldId id="333" r:id="rId16"/>
    <p:sldId id="334" r:id="rId17"/>
    <p:sldId id="335" r:id="rId18"/>
    <p:sldId id="310" r:id="rId19"/>
    <p:sldId id="311" r:id="rId20"/>
    <p:sldId id="312" r:id="rId21"/>
    <p:sldId id="313" r:id="rId22"/>
    <p:sldId id="314" r:id="rId23"/>
    <p:sldId id="315" r:id="rId24"/>
    <p:sldId id="316" r:id="rId25"/>
    <p:sldId id="317" r:id="rId26"/>
    <p:sldId id="319" r:id="rId27"/>
    <p:sldId id="320" r:id="rId28"/>
    <p:sldId id="321" r:id="rId29"/>
    <p:sldId id="325" r:id="rId30"/>
    <p:sldId id="336" r:id="rId31"/>
    <p:sldId id="338" r:id="rId32"/>
    <p:sldId id="339" r:id="rId33"/>
    <p:sldId id="323" r:id="rId34"/>
    <p:sldId id="324" r:id="rId35"/>
    <p:sldId id="284" r:id="rId36"/>
  </p:sldIdLst>
  <p:sldSz cx="9144000" cy="6858000" type="screen4x3"/>
  <p:notesSz cx="6858000" cy="931386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21" autoAdjust="0"/>
    <p:restoredTop sz="94602" autoAdjust="0"/>
  </p:normalViewPr>
  <p:slideViewPr>
    <p:cSldViewPr>
      <p:cViewPr>
        <p:scale>
          <a:sx n="66" d="100"/>
          <a:sy n="66" d="100"/>
        </p:scale>
        <p:origin x="-1284" y="-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handoutMaster" Target="handoutMasters/handout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D847B5A-2225-4029-A5A3-1849BFC194FF}" type="doc">
      <dgm:prSet loTypeId="urn:microsoft.com/office/officeart/2005/8/layout/process1" loCatId="process" qsTypeId="urn:microsoft.com/office/officeart/2005/8/quickstyle/simple1" qsCatId="simple" csTypeId="urn:microsoft.com/office/officeart/2005/8/colors/accent1_2" csCatId="accent1" phldr="1"/>
      <dgm:spPr/>
    </dgm:pt>
    <dgm:pt modelId="{64FC8DFE-FE04-4E8C-9271-2BD5F6152D82}">
      <dgm:prSet phldrT="[Text]" custT="1"/>
      <dgm:spPr>
        <a:solidFill>
          <a:schemeClr val="tx1">
            <a:lumMod val="75000"/>
            <a:lumOff val="25000"/>
          </a:schemeClr>
        </a:solidFill>
      </dgm:spPr>
      <dgm:t>
        <a:bodyPr/>
        <a:lstStyle/>
        <a:p>
          <a:r>
            <a:rPr lang="en-ID" sz="2400" b="1" dirty="0">
              <a:solidFill>
                <a:schemeClr val="bg1"/>
              </a:solidFill>
            </a:rPr>
            <a:t>UU NOMOR 12 TAHUN 2011</a:t>
          </a:r>
          <a:endParaRPr lang="en-US" sz="2400" b="1" dirty="0"/>
        </a:p>
      </dgm:t>
    </dgm:pt>
    <dgm:pt modelId="{55475436-BE3E-4E27-843F-451D8DAFC388}" type="parTrans" cxnId="{72F17B56-AC8B-46A8-BAB5-EEFB6308157F}">
      <dgm:prSet/>
      <dgm:spPr/>
      <dgm:t>
        <a:bodyPr/>
        <a:lstStyle/>
        <a:p>
          <a:endParaRPr lang="en-US"/>
        </a:p>
      </dgm:t>
    </dgm:pt>
    <dgm:pt modelId="{2E5D5ED5-A89D-4E6A-B79F-CB25831A9ACE}" type="sibTrans" cxnId="{72F17B56-AC8B-46A8-BAB5-EEFB6308157F}">
      <dgm:prSet/>
      <dgm:spPr>
        <a:solidFill>
          <a:schemeClr val="tx2">
            <a:lumMod val="60000"/>
            <a:lumOff val="40000"/>
          </a:schemeClr>
        </a:solidFill>
      </dgm:spPr>
      <dgm:t>
        <a:bodyPr/>
        <a:lstStyle/>
        <a:p>
          <a:endParaRPr lang="en-US"/>
        </a:p>
      </dgm:t>
    </dgm:pt>
    <dgm:pt modelId="{A688E58E-F4FF-4E9E-9219-D06608AB8C06}">
      <dgm:prSet phldrT="[Text]" custT="1"/>
      <dgm:spPr>
        <a:solidFill>
          <a:schemeClr val="tx1">
            <a:lumMod val="75000"/>
            <a:lumOff val="25000"/>
          </a:schemeClr>
        </a:solidFill>
      </dgm:spPr>
      <dgm:t>
        <a:bodyPr/>
        <a:lstStyle/>
        <a:p>
          <a:r>
            <a:rPr lang="en-ID" sz="2400" b="1" dirty="0">
              <a:solidFill>
                <a:schemeClr val="bg1"/>
              </a:solidFill>
            </a:rPr>
            <a:t>UU NOMOR 15 TAHUN 2019 </a:t>
          </a:r>
          <a:endParaRPr lang="en-US" sz="2400" b="1" dirty="0"/>
        </a:p>
      </dgm:t>
    </dgm:pt>
    <dgm:pt modelId="{3E49180A-D78C-44BC-B504-E44FCC8444D1}" type="parTrans" cxnId="{108E068E-4C73-4935-831B-015D746E5B49}">
      <dgm:prSet/>
      <dgm:spPr/>
      <dgm:t>
        <a:bodyPr/>
        <a:lstStyle/>
        <a:p>
          <a:endParaRPr lang="en-US"/>
        </a:p>
      </dgm:t>
    </dgm:pt>
    <dgm:pt modelId="{CBF030DB-92D2-4571-B5DE-90E954C68333}" type="sibTrans" cxnId="{108E068E-4C73-4935-831B-015D746E5B49}">
      <dgm:prSet/>
      <dgm:spPr>
        <a:solidFill>
          <a:schemeClr val="tx2">
            <a:lumMod val="60000"/>
            <a:lumOff val="40000"/>
          </a:schemeClr>
        </a:solidFill>
      </dgm:spPr>
      <dgm:t>
        <a:bodyPr/>
        <a:lstStyle/>
        <a:p>
          <a:endParaRPr lang="en-US"/>
        </a:p>
      </dgm:t>
    </dgm:pt>
    <dgm:pt modelId="{B03286D6-D239-4841-B389-D0BFC32141AF}">
      <dgm:prSet phldrT="[Text]" custT="1"/>
      <dgm:spPr>
        <a:solidFill>
          <a:schemeClr val="tx1">
            <a:lumMod val="75000"/>
            <a:lumOff val="25000"/>
          </a:schemeClr>
        </a:solidFill>
      </dgm:spPr>
      <dgm:t>
        <a:bodyPr/>
        <a:lstStyle/>
        <a:p>
          <a:r>
            <a:rPr lang="en-ID" sz="2400" b="1" dirty="0">
              <a:solidFill>
                <a:schemeClr val="bg1"/>
              </a:solidFill>
            </a:rPr>
            <a:t>UU NOMOR 13 TAHUN 2022 </a:t>
          </a:r>
          <a:endParaRPr lang="en-US" sz="2400" b="1" dirty="0"/>
        </a:p>
      </dgm:t>
    </dgm:pt>
    <dgm:pt modelId="{9CE4CEFE-2755-4705-A10F-66165B10F254}" type="parTrans" cxnId="{CA884498-3FA1-471D-94D9-FE9885D12120}">
      <dgm:prSet/>
      <dgm:spPr/>
      <dgm:t>
        <a:bodyPr/>
        <a:lstStyle/>
        <a:p>
          <a:endParaRPr lang="en-US"/>
        </a:p>
      </dgm:t>
    </dgm:pt>
    <dgm:pt modelId="{65B530B6-A321-4F00-8E74-C606DB3C5B1E}" type="sibTrans" cxnId="{CA884498-3FA1-471D-94D9-FE9885D12120}">
      <dgm:prSet/>
      <dgm:spPr/>
      <dgm:t>
        <a:bodyPr/>
        <a:lstStyle/>
        <a:p>
          <a:endParaRPr lang="en-US"/>
        </a:p>
      </dgm:t>
    </dgm:pt>
    <dgm:pt modelId="{CA1AA099-CBF8-4AE9-9A65-491FCFF1167F}" type="pres">
      <dgm:prSet presAssocID="{9D847B5A-2225-4029-A5A3-1849BFC194FF}" presName="Name0" presStyleCnt="0">
        <dgm:presLayoutVars>
          <dgm:dir/>
          <dgm:resizeHandles val="exact"/>
        </dgm:presLayoutVars>
      </dgm:prSet>
      <dgm:spPr/>
    </dgm:pt>
    <dgm:pt modelId="{05795B51-BB66-4BBB-88A2-B73421D31BF5}" type="pres">
      <dgm:prSet presAssocID="{64FC8DFE-FE04-4E8C-9271-2BD5F6152D82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C2079BA-71F3-4A40-8757-37DEFA50EC97}" type="pres">
      <dgm:prSet presAssocID="{2E5D5ED5-A89D-4E6A-B79F-CB25831A9ACE}" presName="sibTrans" presStyleLbl="sibTrans2D1" presStyleIdx="0" presStyleCnt="2"/>
      <dgm:spPr/>
      <dgm:t>
        <a:bodyPr/>
        <a:lstStyle/>
        <a:p>
          <a:endParaRPr lang="en-US"/>
        </a:p>
      </dgm:t>
    </dgm:pt>
    <dgm:pt modelId="{899C4DFA-510E-4335-92CD-3D1C5D2574D5}" type="pres">
      <dgm:prSet presAssocID="{2E5D5ED5-A89D-4E6A-B79F-CB25831A9ACE}" presName="connectorText" presStyleLbl="sibTrans2D1" presStyleIdx="0" presStyleCnt="2"/>
      <dgm:spPr/>
      <dgm:t>
        <a:bodyPr/>
        <a:lstStyle/>
        <a:p>
          <a:endParaRPr lang="en-US"/>
        </a:p>
      </dgm:t>
    </dgm:pt>
    <dgm:pt modelId="{580FF317-35A0-4A35-8E6E-0B2447E7C21C}" type="pres">
      <dgm:prSet presAssocID="{A688E58E-F4FF-4E9E-9219-D06608AB8C06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3980283-6E76-48E8-A2CC-F2B630B9A251}" type="pres">
      <dgm:prSet presAssocID="{CBF030DB-92D2-4571-B5DE-90E954C68333}" presName="sibTrans" presStyleLbl="sibTrans2D1" presStyleIdx="1" presStyleCnt="2"/>
      <dgm:spPr/>
      <dgm:t>
        <a:bodyPr/>
        <a:lstStyle/>
        <a:p>
          <a:endParaRPr lang="en-US"/>
        </a:p>
      </dgm:t>
    </dgm:pt>
    <dgm:pt modelId="{78D0F658-6B68-4C9D-A3EB-6C79AECA5E3C}" type="pres">
      <dgm:prSet presAssocID="{CBF030DB-92D2-4571-B5DE-90E954C68333}" presName="connectorText" presStyleLbl="sibTrans2D1" presStyleIdx="1" presStyleCnt="2"/>
      <dgm:spPr/>
      <dgm:t>
        <a:bodyPr/>
        <a:lstStyle/>
        <a:p>
          <a:endParaRPr lang="en-US"/>
        </a:p>
      </dgm:t>
    </dgm:pt>
    <dgm:pt modelId="{A1BCC19E-18C6-4280-AB28-73FA446A3C41}" type="pres">
      <dgm:prSet presAssocID="{B03286D6-D239-4841-B389-D0BFC32141AF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F4F682C6-5FE9-4AFC-9615-F73FAF16C303}" type="presOf" srcId="{B03286D6-D239-4841-B389-D0BFC32141AF}" destId="{A1BCC19E-18C6-4280-AB28-73FA446A3C41}" srcOrd="0" destOrd="0" presId="urn:microsoft.com/office/officeart/2005/8/layout/process1"/>
    <dgm:cxn modelId="{108E068E-4C73-4935-831B-015D746E5B49}" srcId="{9D847B5A-2225-4029-A5A3-1849BFC194FF}" destId="{A688E58E-F4FF-4E9E-9219-D06608AB8C06}" srcOrd="1" destOrd="0" parTransId="{3E49180A-D78C-44BC-B504-E44FCC8444D1}" sibTransId="{CBF030DB-92D2-4571-B5DE-90E954C68333}"/>
    <dgm:cxn modelId="{CA884498-3FA1-471D-94D9-FE9885D12120}" srcId="{9D847B5A-2225-4029-A5A3-1849BFC194FF}" destId="{B03286D6-D239-4841-B389-D0BFC32141AF}" srcOrd="2" destOrd="0" parTransId="{9CE4CEFE-2755-4705-A10F-66165B10F254}" sibTransId="{65B530B6-A321-4F00-8E74-C606DB3C5B1E}"/>
    <dgm:cxn modelId="{0E0D042C-7CBD-4485-97F9-A8F262A6A674}" type="presOf" srcId="{CBF030DB-92D2-4571-B5DE-90E954C68333}" destId="{83980283-6E76-48E8-A2CC-F2B630B9A251}" srcOrd="0" destOrd="0" presId="urn:microsoft.com/office/officeart/2005/8/layout/process1"/>
    <dgm:cxn modelId="{72F17B56-AC8B-46A8-BAB5-EEFB6308157F}" srcId="{9D847B5A-2225-4029-A5A3-1849BFC194FF}" destId="{64FC8DFE-FE04-4E8C-9271-2BD5F6152D82}" srcOrd="0" destOrd="0" parTransId="{55475436-BE3E-4E27-843F-451D8DAFC388}" sibTransId="{2E5D5ED5-A89D-4E6A-B79F-CB25831A9ACE}"/>
    <dgm:cxn modelId="{5C020D05-A1E9-49F2-A2C2-F93A79A6502D}" type="presOf" srcId="{2E5D5ED5-A89D-4E6A-B79F-CB25831A9ACE}" destId="{6C2079BA-71F3-4A40-8757-37DEFA50EC97}" srcOrd="0" destOrd="0" presId="urn:microsoft.com/office/officeart/2005/8/layout/process1"/>
    <dgm:cxn modelId="{1E4A8949-006A-4CCD-8366-7F58A280626D}" type="presOf" srcId="{2E5D5ED5-A89D-4E6A-B79F-CB25831A9ACE}" destId="{899C4DFA-510E-4335-92CD-3D1C5D2574D5}" srcOrd="1" destOrd="0" presId="urn:microsoft.com/office/officeart/2005/8/layout/process1"/>
    <dgm:cxn modelId="{F2F6E5C4-FE95-48A0-84A3-2DA677EBF356}" type="presOf" srcId="{9D847B5A-2225-4029-A5A3-1849BFC194FF}" destId="{CA1AA099-CBF8-4AE9-9A65-491FCFF1167F}" srcOrd="0" destOrd="0" presId="urn:microsoft.com/office/officeart/2005/8/layout/process1"/>
    <dgm:cxn modelId="{666FE1D2-56AE-4F1B-AF5C-67F847116041}" type="presOf" srcId="{CBF030DB-92D2-4571-B5DE-90E954C68333}" destId="{78D0F658-6B68-4C9D-A3EB-6C79AECA5E3C}" srcOrd="1" destOrd="0" presId="urn:microsoft.com/office/officeart/2005/8/layout/process1"/>
    <dgm:cxn modelId="{DEDA2E5B-4FA5-420A-BE4B-0859034EDDE5}" type="presOf" srcId="{A688E58E-F4FF-4E9E-9219-D06608AB8C06}" destId="{580FF317-35A0-4A35-8E6E-0B2447E7C21C}" srcOrd="0" destOrd="0" presId="urn:microsoft.com/office/officeart/2005/8/layout/process1"/>
    <dgm:cxn modelId="{D904A2C2-BEAD-4342-AE77-7783AD9E8AA2}" type="presOf" srcId="{64FC8DFE-FE04-4E8C-9271-2BD5F6152D82}" destId="{05795B51-BB66-4BBB-88A2-B73421D31BF5}" srcOrd="0" destOrd="0" presId="urn:microsoft.com/office/officeart/2005/8/layout/process1"/>
    <dgm:cxn modelId="{93309231-99EC-47DB-A32B-EAE7CAC08C7E}" type="presParOf" srcId="{CA1AA099-CBF8-4AE9-9A65-491FCFF1167F}" destId="{05795B51-BB66-4BBB-88A2-B73421D31BF5}" srcOrd="0" destOrd="0" presId="urn:microsoft.com/office/officeart/2005/8/layout/process1"/>
    <dgm:cxn modelId="{ACE44E1A-D825-4F18-98B0-3FD108EF3F61}" type="presParOf" srcId="{CA1AA099-CBF8-4AE9-9A65-491FCFF1167F}" destId="{6C2079BA-71F3-4A40-8757-37DEFA50EC97}" srcOrd="1" destOrd="0" presId="urn:microsoft.com/office/officeart/2005/8/layout/process1"/>
    <dgm:cxn modelId="{7AD1002A-3A46-495C-901A-54FEEB767667}" type="presParOf" srcId="{6C2079BA-71F3-4A40-8757-37DEFA50EC97}" destId="{899C4DFA-510E-4335-92CD-3D1C5D2574D5}" srcOrd="0" destOrd="0" presId="urn:microsoft.com/office/officeart/2005/8/layout/process1"/>
    <dgm:cxn modelId="{1CCFA589-27F7-42AB-99F5-C420599CC3D1}" type="presParOf" srcId="{CA1AA099-CBF8-4AE9-9A65-491FCFF1167F}" destId="{580FF317-35A0-4A35-8E6E-0B2447E7C21C}" srcOrd="2" destOrd="0" presId="urn:microsoft.com/office/officeart/2005/8/layout/process1"/>
    <dgm:cxn modelId="{6AC5A118-02E2-499B-8927-523A26648B9B}" type="presParOf" srcId="{CA1AA099-CBF8-4AE9-9A65-491FCFF1167F}" destId="{83980283-6E76-48E8-A2CC-F2B630B9A251}" srcOrd="3" destOrd="0" presId="urn:microsoft.com/office/officeart/2005/8/layout/process1"/>
    <dgm:cxn modelId="{A16EDDEF-E911-4DEF-986D-95D3FCDEE073}" type="presParOf" srcId="{83980283-6E76-48E8-A2CC-F2B630B9A251}" destId="{78D0F658-6B68-4C9D-A3EB-6C79AECA5E3C}" srcOrd="0" destOrd="0" presId="urn:microsoft.com/office/officeart/2005/8/layout/process1"/>
    <dgm:cxn modelId="{C176839C-8BF2-4278-9037-C9C75723161E}" type="presParOf" srcId="{CA1AA099-CBF8-4AE9-9A65-491FCFF1167F}" destId="{A1BCC19E-18C6-4280-AB28-73FA446A3C41}" srcOrd="4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3D84F9D-E3DC-4780-90A1-C55E44B47D65}" type="doc">
      <dgm:prSet loTypeId="urn:microsoft.com/office/officeart/2005/8/layout/process1" loCatId="process" qsTypeId="urn:microsoft.com/office/officeart/2005/8/quickstyle/simple1" qsCatId="simple" csTypeId="urn:microsoft.com/office/officeart/2005/8/colors/accent1_2" csCatId="accent1" phldr="1"/>
      <dgm:spPr/>
    </dgm:pt>
    <dgm:pt modelId="{C34D481E-5CDC-4498-8596-BB60BC84915F}">
      <dgm:prSet phldrT="[Text]" custT="1"/>
      <dgm:spPr>
        <a:solidFill>
          <a:schemeClr val="tx1">
            <a:lumMod val="75000"/>
            <a:lumOff val="25000"/>
          </a:schemeClr>
        </a:solidFill>
      </dgm:spPr>
      <dgm:t>
        <a:bodyPr/>
        <a:lstStyle/>
        <a:p>
          <a:r>
            <a:rPr lang="en-ID" sz="2400" b="1" dirty="0">
              <a:solidFill>
                <a:schemeClr val="bg1"/>
              </a:solidFill>
            </a:rPr>
            <a:t>PERMENDAGRI NOMOR 80 </a:t>
          </a:r>
        </a:p>
        <a:p>
          <a:r>
            <a:rPr lang="en-ID" sz="2400" b="1" dirty="0">
              <a:solidFill>
                <a:schemeClr val="bg1"/>
              </a:solidFill>
            </a:rPr>
            <a:t>TAHUN 2015</a:t>
          </a:r>
          <a:endParaRPr lang="en-US" sz="2400" b="1" dirty="0"/>
        </a:p>
      </dgm:t>
    </dgm:pt>
    <dgm:pt modelId="{043096F8-8BD4-4EF5-9D72-BCEF64F821DC}" type="parTrans" cxnId="{E68B093A-5E31-44A0-92D7-E2159BF04E9E}">
      <dgm:prSet/>
      <dgm:spPr/>
      <dgm:t>
        <a:bodyPr/>
        <a:lstStyle/>
        <a:p>
          <a:endParaRPr lang="en-US"/>
        </a:p>
      </dgm:t>
    </dgm:pt>
    <dgm:pt modelId="{2FE5822F-130F-4E43-8229-DAE2164D3DF5}" type="sibTrans" cxnId="{E68B093A-5E31-44A0-92D7-E2159BF04E9E}">
      <dgm:prSet/>
      <dgm:spPr>
        <a:solidFill>
          <a:schemeClr val="tx2">
            <a:lumMod val="60000"/>
            <a:lumOff val="40000"/>
          </a:schemeClr>
        </a:solidFill>
      </dgm:spPr>
      <dgm:t>
        <a:bodyPr/>
        <a:lstStyle/>
        <a:p>
          <a:endParaRPr lang="en-US"/>
        </a:p>
      </dgm:t>
    </dgm:pt>
    <dgm:pt modelId="{DB460002-068F-42DC-AD7E-A39A2782C3FC}">
      <dgm:prSet phldrT="[Text]" custT="1"/>
      <dgm:spPr>
        <a:solidFill>
          <a:schemeClr val="tx1">
            <a:lumMod val="75000"/>
            <a:lumOff val="25000"/>
          </a:schemeClr>
        </a:solidFill>
      </dgm:spPr>
      <dgm:t>
        <a:bodyPr/>
        <a:lstStyle/>
        <a:p>
          <a:r>
            <a:rPr lang="en-ID" sz="2400" b="1" dirty="0">
              <a:solidFill>
                <a:schemeClr val="bg1"/>
              </a:solidFill>
            </a:rPr>
            <a:t>PEMENDAGRI </a:t>
          </a:r>
        </a:p>
        <a:p>
          <a:r>
            <a:rPr lang="en-ID" sz="2400" b="1" dirty="0">
              <a:solidFill>
                <a:schemeClr val="bg1"/>
              </a:solidFill>
            </a:rPr>
            <a:t>NOMOR 120 </a:t>
          </a:r>
        </a:p>
        <a:p>
          <a:r>
            <a:rPr lang="en-ID" sz="2400" b="1" dirty="0">
              <a:solidFill>
                <a:schemeClr val="bg1"/>
              </a:solidFill>
            </a:rPr>
            <a:t>TAHUN 2018</a:t>
          </a:r>
          <a:endParaRPr lang="en-US" sz="2400" b="1" dirty="0"/>
        </a:p>
      </dgm:t>
    </dgm:pt>
    <dgm:pt modelId="{D6C2BDEA-492A-49F3-A5A2-F11D4AC24A58}" type="parTrans" cxnId="{024AD5F2-F4A9-4420-B0B3-F29CB4F46B46}">
      <dgm:prSet/>
      <dgm:spPr/>
      <dgm:t>
        <a:bodyPr/>
        <a:lstStyle/>
        <a:p>
          <a:endParaRPr lang="en-US"/>
        </a:p>
      </dgm:t>
    </dgm:pt>
    <dgm:pt modelId="{4D5EBFFD-6E25-4686-B55A-02A03111050C}" type="sibTrans" cxnId="{024AD5F2-F4A9-4420-B0B3-F29CB4F46B46}">
      <dgm:prSet/>
      <dgm:spPr/>
      <dgm:t>
        <a:bodyPr/>
        <a:lstStyle/>
        <a:p>
          <a:endParaRPr lang="en-US"/>
        </a:p>
      </dgm:t>
    </dgm:pt>
    <dgm:pt modelId="{24881344-C7E8-4BCD-9B6E-96B8F5661474}" type="pres">
      <dgm:prSet presAssocID="{03D84F9D-E3DC-4780-90A1-C55E44B47D65}" presName="Name0" presStyleCnt="0">
        <dgm:presLayoutVars>
          <dgm:dir/>
          <dgm:resizeHandles val="exact"/>
        </dgm:presLayoutVars>
      </dgm:prSet>
      <dgm:spPr/>
    </dgm:pt>
    <dgm:pt modelId="{DF4E8F2F-D9B9-43C7-B80A-F6A4C46D52ED}" type="pres">
      <dgm:prSet presAssocID="{C34D481E-5CDC-4498-8596-BB60BC84915F}" presName="node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FBD115E-ADA7-42A8-9CDE-D9FE1EAA57DC}" type="pres">
      <dgm:prSet presAssocID="{2FE5822F-130F-4E43-8229-DAE2164D3DF5}" presName="sibTrans" presStyleLbl="sibTrans2D1" presStyleIdx="0" presStyleCnt="1"/>
      <dgm:spPr/>
      <dgm:t>
        <a:bodyPr/>
        <a:lstStyle/>
        <a:p>
          <a:endParaRPr lang="en-US"/>
        </a:p>
      </dgm:t>
    </dgm:pt>
    <dgm:pt modelId="{381E06F7-7108-45DF-B2EC-207827B56FEB}" type="pres">
      <dgm:prSet presAssocID="{2FE5822F-130F-4E43-8229-DAE2164D3DF5}" presName="connectorText" presStyleLbl="sibTrans2D1" presStyleIdx="0" presStyleCnt="1"/>
      <dgm:spPr/>
      <dgm:t>
        <a:bodyPr/>
        <a:lstStyle/>
        <a:p>
          <a:endParaRPr lang="en-US"/>
        </a:p>
      </dgm:t>
    </dgm:pt>
    <dgm:pt modelId="{05D14D6A-AEA7-4494-AC52-D5F06B80F6E9}" type="pres">
      <dgm:prSet presAssocID="{DB460002-068F-42DC-AD7E-A39A2782C3FC}" presName="node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E68B093A-5E31-44A0-92D7-E2159BF04E9E}" srcId="{03D84F9D-E3DC-4780-90A1-C55E44B47D65}" destId="{C34D481E-5CDC-4498-8596-BB60BC84915F}" srcOrd="0" destOrd="0" parTransId="{043096F8-8BD4-4EF5-9D72-BCEF64F821DC}" sibTransId="{2FE5822F-130F-4E43-8229-DAE2164D3DF5}"/>
    <dgm:cxn modelId="{BF0BCAEF-715F-4BF6-9926-94F9639EDE5F}" type="presOf" srcId="{C34D481E-5CDC-4498-8596-BB60BC84915F}" destId="{DF4E8F2F-D9B9-43C7-B80A-F6A4C46D52ED}" srcOrd="0" destOrd="0" presId="urn:microsoft.com/office/officeart/2005/8/layout/process1"/>
    <dgm:cxn modelId="{7F9DCCFF-F69D-41D1-928A-04458331658B}" type="presOf" srcId="{DB460002-068F-42DC-AD7E-A39A2782C3FC}" destId="{05D14D6A-AEA7-4494-AC52-D5F06B80F6E9}" srcOrd="0" destOrd="0" presId="urn:microsoft.com/office/officeart/2005/8/layout/process1"/>
    <dgm:cxn modelId="{45D9845A-AA9B-4672-ACB4-4EACB908C981}" type="presOf" srcId="{03D84F9D-E3DC-4780-90A1-C55E44B47D65}" destId="{24881344-C7E8-4BCD-9B6E-96B8F5661474}" srcOrd="0" destOrd="0" presId="urn:microsoft.com/office/officeart/2005/8/layout/process1"/>
    <dgm:cxn modelId="{EE1FFEF2-5F88-49FF-B285-43E480378A90}" type="presOf" srcId="{2FE5822F-130F-4E43-8229-DAE2164D3DF5}" destId="{1FBD115E-ADA7-42A8-9CDE-D9FE1EAA57DC}" srcOrd="0" destOrd="0" presId="urn:microsoft.com/office/officeart/2005/8/layout/process1"/>
    <dgm:cxn modelId="{024AD5F2-F4A9-4420-B0B3-F29CB4F46B46}" srcId="{03D84F9D-E3DC-4780-90A1-C55E44B47D65}" destId="{DB460002-068F-42DC-AD7E-A39A2782C3FC}" srcOrd="1" destOrd="0" parTransId="{D6C2BDEA-492A-49F3-A5A2-F11D4AC24A58}" sibTransId="{4D5EBFFD-6E25-4686-B55A-02A03111050C}"/>
    <dgm:cxn modelId="{973FB089-ACAB-41CD-8775-00AD9C2415F6}" type="presOf" srcId="{2FE5822F-130F-4E43-8229-DAE2164D3DF5}" destId="{381E06F7-7108-45DF-B2EC-207827B56FEB}" srcOrd="1" destOrd="0" presId="urn:microsoft.com/office/officeart/2005/8/layout/process1"/>
    <dgm:cxn modelId="{DB476D3F-DD6F-454D-AFC8-3315F9EFA972}" type="presParOf" srcId="{24881344-C7E8-4BCD-9B6E-96B8F5661474}" destId="{DF4E8F2F-D9B9-43C7-B80A-F6A4C46D52ED}" srcOrd="0" destOrd="0" presId="urn:microsoft.com/office/officeart/2005/8/layout/process1"/>
    <dgm:cxn modelId="{F25E340F-78A8-4D8B-90C8-665A530A2525}" type="presParOf" srcId="{24881344-C7E8-4BCD-9B6E-96B8F5661474}" destId="{1FBD115E-ADA7-42A8-9CDE-D9FE1EAA57DC}" srcOrd="1" destOrd="0" presId="urn:microsoft.com/office/officeart/2005/8/layout/process1"/>
    <dgm:cxn modelId="{81D0C6C8-137C-481B-8585-44F9A9D25B84}" type="presParOf" srcId="{1FBD115E-ADA7-42A8-9CDE-D9FE1EAA57DC}" destId="{381E06F7-7108-45DF-B2EC-207827B56FEB}" srcOrd="0" destOrd="0" presId="urn:microsoft.com/office/officeart/2005/8/layout/process1"/>
    <dgm:cxn modelId="{6FE8EE5A-EF62-4925-A333-34BEDE1D3340}" type="presParOf" srcId="{24881344-C7E8-4BCD-9B6E-96B8F5661474}" destId="{05D14D6A-AEA7-4494-AC52-D5F06B80F6E9}" srcOrd="2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5795B51-BB66-4BBB-88A2-B73421D31BF5}">
      <dsp:nvSpPr>
        <dsp:cNvPr id="0" name=""/>
        <dsp:cNvSpPr/>
      </dsp:nvSpPr>
      <dsp:spPr>
        <a:xfrm>
          <a:off x="7143" y="312003"/>
          <a:ext cx="2134987" cy="1280992"/>
        </a:xfrm>
        <a:prstGeom prst="roundRect">
          <a:avLst>
            <a:gd name="adj" fmla="val 10000"/>
          </a:avLst>
        </a:prstGeom>
        <a:solidFill>
          <a:schemeClr val="tx1">
            <a:lumMod val="75000"/>
            <a:lumOff val="2500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D" sz="2400" b="1" kern="1200" dirty="0">
              <a:solidFill>
                <a:schemeClr val="bg1"/>
              </a:solidFill>
            </a:rPr>
            <a:t>UU NOMOR 12 TAHUN 2011</a:t>
          </a:r>
          <a:endParaRPr lang="en-US" sz="2400" b="1" kern="1200" dirty="0"/>
        </a:p>
      </dsp:txBody>
      <dsp:txXfrm>
        <a:off x="44662" y="349522"/>
        <a:ext cx="2059949" cy="1205954"/>
      </dsp:txXfrm>
    </dsp:sp>
    <dsp:sp modelId="{6C2079BA-71F3-4A40-8757-37DEFA50EC97}">
      <dsp:nvSpPr>
        <dsp:cNvPr id="0" name=""/>
        <dsp:cNvSpPr/>
      </dsp:nvSpPr>
      <dsp:spPr>
        <a:xfrm>
          <a:off x="2355629" y="687761"/>
          <a:ext cx="452617" cy="529476"/>
        </a:xfrm>
        <a:prstGeom prst="rightArrow">
          <a:avLst>
            <a:gd name="adj1" fmla="val 60000"/>
            <a:gd name="adj2" fmla="val 50000"/>
          </a:avLst>
        </a:prstGeom>
        <a:solidFill>
          <a:schemeClr val="tx2">
            <a:lumMod val="60000"/>
            <a:lumOff val="4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200" kern="1200"/>
        </a:p>
      </dsp:txBody>
      <dsp:txXfrm>
        <a:off x="2355629" y="793656"/>
        <a:ext cx="316832" cy="317686"/>
      </dsp:txXfrm>
    </dsp:sp>
    <dsp:sp modelId="{580FF317-35A0-4A35-8E6E-0B2447E7C21C}">
      <dsp:nvSpPr>
        <dsp:cNvPr id="0" name=""/>
        <dsp:cNvSpPr/>
      </dsp:nvSpPr>
      <dsp:spPr>
        <a:xfrm>
          <a:off x="2996126" y="312003"/>
          <a:ext cx="2134987" cy="1280992"/>
        </a:xfrm>
        <a:prstGeom prst="roundRect">
          <a:avLst>
            <a:gd name="adj" fmla="val 10000"/>
          </a:avLst>
        </a:prstGeom>
        <a:solidFill>
          <a:schemeClr val="tx1">
            <a:lumMod val="75000"/>
            <a:lumOff val="2500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D" sz="2400" b="1" kern="1200" dirty="0">
              <a:solidFill>
                <a:schemeClr val="bg1"/>
              </a:solidFill>
            </a:rPr>
            <a:t>UU NOMOR 15 TAHUN 2019 </a:t>
          </a:r>
          <a:endParaRPr lang="en-US" sz="2400" b="1" kern="1200" dirty="0"/>
        </a:p>
      </dsp:txBody>
      <dsp:txXfrm>
        <a:off x="3033645" y="349522"/>
        <a:ext cx="2059949" cy="1205954"/>
      </dsp:txXfrm>
    </dsp:sp>
    <dsp:sp modelId="{83980283-6E76-48E8-A2CC-F2B630B9A251}">
      <dsp:nvSpPr>
        <dsp:cNvPr id="0" name=""/>
        <dsp:cNvSpPr/>
      </dsp:nvSpPr>
      <dsp:spPr>
        <a:xfrm>
          <a:off x="5344612" y="687761"/>
          <a:ext cx="452617" cy="529476"/>
        </a:xfrm>
        <a:prstGeom prst="rightArrow">
          <a:avLst>
            <a:gd name="adj1" fmla="val 60000"/>
            <a:gd name="adj2" fmla="val 50000"/>
          </a:avLst>
        </a:prstGeom>
        <a:solidFill>
          <a:schemeClr val="tx2">
            <a:lumMod val="60000"/>
            <a:lumOff val="4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200" kern="1200"/>
        </a:p>
      </dsp:txBody>
      <dsp:txXfrm>
        <a:off x="5344612" y="793656"/>
        <a:ext cx="316832" cy="317686"/>
      </dsp:txXfrm>
    </dsp:sp>
    <dsp:sp modelId="{A1BCC19E-18C6-4280-AB28-73FA446A3C41}">
      <dsp:nvSpPr>
        <dsp:cNvPr id="0" name=""/>
        <dsp:cNvSpPr/>
      </dsp:nvSpPr>
      <dsp:spPr>
        <a:xfrm>
          <a:off x="5985109" y="312003"/>
          <a:ext cx="2134987" cy="1280992"/>
        </a:xfrm>
        <a:prstGeom prst="roundRect">
          <a:avLst>
            <a:gd name="adj" fmla="val 10000"/>
          </a:avLst>
        </a:prstGeom>
        <a:solidFill>
          <a:schemeClr val="tx1">
            <a:lumMod val="75000"/>
            <a:lumOff val="2500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D" sz="2400" b="1" kern="1200" dirty="0">
              <a:solidFill>
                <a:schemeClr val="bg1"/>
              </a:solidFill>
            </a:rPr>
            <a:t>UU NOMOR 13 TAHUN 2022 </a:t>
          </a:r>
          <a:endParaRPr lang="en-US" sz="2400" b="1" kern="1200" dirty="0"/>
        </a:p>
      </dsp:txBody>
      <dsp:txXfrm>
        <a:off x="6022628" y="349522"/>
        <a:ext cx="2059949" cy="120595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F4E8F2F-D9B9-43C7-B80A-F6A4C46D52ED}">
      <dsp:nvSpPr>
        <dsp:cNvPr id="0" name=""/>
        <dsp:cNvSpPr/>
      </dsp:nvSpPr>
      <dsp:spPr>
        <a:xfrm>
          <a:off x="1327" y="0"/>
          <a:ext cx="2830797" cy="1580865"/>
        </a:xfrm>
        <a:prstGeom prst="roundRect">
          <a:avLst>
            <a:gd name="adj" fmla="val 10000"/>
          </a:avLst>
        </a:prstGeom>
        <a:solidFill>
          <a:schemeClr val="tx1">
            <a:lumMod val="75000"/>
            <a:lumOff val="2500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D" sz="2400" b="1" kern="1200" dirty="0">
              <a:solidFill>
                <a:schemeClr val="bg1"/>
              </a:solidFill>
            </a:rPr>
            <a:t>PERMENDAGRI NOMOR 80 </a:t>
          </a: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D" sz="2400" b="1" kern="1200" dirty="0">
              <a:solidFill>
                <a:schemeClr val="bg1"/>
              </a:solidFill>
            </a:rPr>
            <a:t>TAHUN 2015</a:t>
          </a:r>
          <a:endParaRPr lang="en-US" sz="2400" b="1" kern="1200" dirty="0"/>
        </a:p>
      </dsp:txBody>
      <dsp:txXfrm>
        <a:off x="47629" y="46302"/>
        <a:ext cx="2738193" cy="1488261"/>
      </dsp:txXfrm>
    </dsp:sp>
    <dsp:sp modelId="{1FBD115E-ADA7-42A8-9CDE-D9FE1EAA57DC}">
      <dsp:nvSpPr>
        <dsp:cNvPr id="0" name=""/>
        <dsp:cNvSpPr/>
      </dsp:nvSpPr>
      <dsp:spPr>
        <a:xfrm>
          <a:off x="3115205" y="439414"/>
          <a:ext cx="600129" cy="702037"/>
        </a:xfrm>
        <a:prstGeom prst="rightArrow">
          <a:avLst>
            <a:gd name="adj1" fmla="val 60000"/>
            <a:gd name="adj2" fmla="val 50000"/>
          </a:avLst>
        </a:prstGeom>
        <a:solidFill>
          <a:schemeClr val="tx2">
            <a:lumMod val="60000"/>
            <a:lumOff val="4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3000" kern="1200"/>
        </a:p>
      </dsp:txBody>
      <dsp:txXfrm>
        <a:off x="3115205" y="579821"/>
        <a:ext cx="420090" cy="421223"/>
      </dsp:txXfrm>
    </dsp:sp>
    <dsp:sp modelId="{05D14D6A-AEA7-4494-AC52-D5F06B80F6E9}">
      <dsp:nvSpPr>
        <dsp:cNvPr id="0" name=""/>
        <dsp:cNvSpPr/>
      </dsp:nvSpPr>
      <dsp:spPr>
        <a:xfrm>
          <a:off x="3964444" y="0"/>
          <a:ext cx="2830797" cy="1580865"/>
        </a:xfrm>
        <a:prstGeom prst="roundRect">
          <a:avLst>
            <a:gd name="adj" fmla="val 10000"/>
          </a:avLst>
        </a:prstGeom>
        <a:solidFill>
          <a:schemeClr val="tx1">
            <a:lumMod val="75000"/>
            <a:lumOff val="2500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D" sz="2400" b="1" kern="1200" dirty="0">
              <a:solidFill>
                <a:schemeClr val="bg1"/>
              </a:solidFill>
            </a:rPr>
            <a:t>PEMENDAGRI </a:t>
          </a: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D" sz="2400" b="1" kern="1200" dirty="0">
              <a:solidFill>
                <a:schemeClr val="bg1"/>
              </a:solidFill>
            </a:rPr>
            <a:t>NOMOR 120 </a:t>
          </a: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D" sz="2400" b="1" kern="1200" dirty="0">
              <a:solidFill>
                <a:schemeClr val="bg1"/>
              </a:solidFill>
            </a:rPr>
            <a:t>TAHUN 2018</a:t>
          </a:r>
          <a:endParaRPr lang="en-US" sz="2400" b="1" kern="1200" dirty="0"/>
        </a:p>
      </dsp:txBody>
      <dsp:txXfrm>
        <a:off x="4010746" y="46302"/>
        <a:ext cx="2738193" cy="148826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6569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6569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B3140CD-1B24-4A0D-9FAA-CFBCD0A1E874}" type="datetimeFigureOut">
              <a:rPr lang="en-US" smtClean="0"/>
              <a:t>2/25/2024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46553"/>
            <a:ext cx="2971800" cy="46569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846553"/>
            <a:ext cx="2971800" cy="46569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A0748B5-C290-4593-B20D-1268D86271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685168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B6A118D-4D52-4B8B-881B-1C72B504624B}" type="datetimeFigureOut">
              <a:rPr lang="en-US" smtClean="0"/>
              <a:t>2/25/2024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01725" y="698500"/>
            <a:ext cx="4654550" cy="34925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24363"/>
            <a:ext cx="5486400" cy="41910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47138"/>
            <a:ext cx="2971800" cy="4651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847138"/>
            <a:ext cx="2971800" cy="4651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C6638E2-098B-460A-84AB-7133CAC2FA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88377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00138" y="698500"/>
            <a:ext cx="4657725" cy="34925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D7D760-7688-4F2B-A8F2-DD03A952E1C0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492334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6638E2-098B-460A-84AB-7133CAC2FAE8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7139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/>
          <p:cNvSpPr/>
          <p:nvPr/>
        </p:nvSpPr>
        <p:spPr>
          <a:xfrm>
            <a:off x="4649096" y="-21511"/>
            <a:ext cx="35052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313355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744" y="1516828"/>
            <a:ext cx="2133600" cy="750981"/>
          </a:xfrm>
        </p:spPr>
        <p:txBody>
          <a:bodyPr anchor="b"/>
          <a:lstStyle>
            <a:lvl1pPr algn="l">
              <a:defRPr sz="2400"/>
            </a:lvl1pPr>
          </a:lstStyle>
          <a:p>
            <a:fld id="{8D6EEE50-5EA7-4314-AC5D-62CC2303B676}" type="datetimeFigureOut">
              <a:rPr lang="en-US" smtClean="0"/>
              <a:t>2/25/2024</a:t>
            </a:fld>
            <a:endParaRPr lang="en-US"/>
          </a:p>
        </p:txBody>
      </p:sp>
      <p:sp>
        <p:nvSpPr>
          <p:cNvPr id="50" name="Rectangle 49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520" y="5719966"/>
            <a:ext cx="2831592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096" y="5719966"/>
            <a:ext cx="643666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A8FEA81F-6962-4DEB-8CC5-38CD0D36C272}" type="slidenum">
              <a:rPr lang="en-US" smtClean="0"/>
              <a:t>‹#›</a:t>
            </a:fld>
            <a:endParaRPr lang="en-US"/>
          </a:p>
        </p:txBody>
      </p:sp>
      <p:sp>
        <p:nvSpPr>
          <p:cNvPr id="89" name="Rectangle 88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6EEE50-5EA7-4314-AC5D-62CC2303B676}" type="datetimeFigureOut">
              <a:rPr lang="en-US" smtClean="0"/>
              <a:t>2/25/2024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FEA81F-6962-4DEB-8CC5-38CD0D36C27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30147"/>
            <a:ext cx="1484453" cy="4780344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296" y="1030147"/>
            <a:ext cx="5423704" cy="47803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6EEE50-5EA7-4314-AC5D-62CC2303B676}" type="datetimeFigureOut">
              <a:rPr lang="en-US" smtClean="0"/>
              <a:t>2/25/2024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FEA81F-6962-4DEB-8CC5-38CD0D36C27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6EEE50-5EA7-4314-AC5D-62CC2303B676}" type="datetimeFigureOut">
              <a:rPr lang="en-US" smtClean="0"/>
              <a:t>2/25/2024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FEA81F-6962-4DEB-8CC5-38CD0D36C27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900829"/>
            <a:ext cx="6637468" cy="1362075"/>
          </a:xfrm>
        </p:spPr>
        <p:txBody>
          <a:bodyPr anchor="b"/>
          <a:lstStyle>
            <a:lvl1pPr algn="l">
              <a:defRPr sz="4000" b="0" cap="none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45" y="4267200"/>
            <a:ext cx="6637467" cy="1520413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6EEE50-5EA7-4314-AC5D-62CC2303B676}" type="datetimeFigureOut">
              <a:rPr lang="en-US" smtClean="0"/>
              <a:t>2/25/2024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FEA81F-6962-4DEB-8CC5-38CD0D36C27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6EEE50-5EA7-4314-AC5D-62CC2303B676}" type="datetimeFigureOut">
              <a:rPr lang="en-US" smtClean="0"/>
              <a:t>2/25/2024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FEA81F-6962-4DEB-8CC5-38CD0D36C272}" type="slidenum">
              <a:rPr lang="en-US" smtClean="0"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3419856" cy="349300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313431"/>
            <a:ext cx="3419856" cy="349300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2111" y="2316009"/>
            <a:ext cx="305714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21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1837" y="2316010"/>
            <a:ext cx="30557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6EEE50-5EA7-4314-AC5D-62CC2303B676}" type="datetimeFigureOut">
              <a:rPr lang="en-US" smtClean="0"/>
              <a:t>2/25/2024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FEA81F-6962-4DEB-8CC5-38CD0D36C27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6EEE50-5EA7-4314-AC5D-62CC2303B676}" type="datetimeFigureOut">
              <a:rPr lang="en-US" smtClean="0"/>
              <a:t>2/25/2024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FEA81F-6962-4DEB-8CC5-38CD0D36C27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6EEE50-5EA7-4314-AC5D-62CC2303B676}" type="datetimeFigureOut">
              <a:rPr lang="en-US" smtClean="0"/>
              <a:t>2/25/2024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FEA81F-6962-4DEB-8CC5-38CD0D36C27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ectangle 56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6EEE50-5EA7-4314-AC5D-62CC2303B676}" type="datetimeFigureOut">
              <a:rPr lang="en-US" smtClean="0"/>
              <a:t>2/25/2024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FEA81F-6962-4DEB-8CC5-38CD0D36C272}" type="slidenum">
              <a:rPr lang="en-US" smtClean="0"/>
              <a:t>‹#›</a:t>
            </a:fld>
            <a:endParaRPr lang="en-US"/>
          </a:p>
        </p:txBody>
      </p:sp>
      <p:sp>
        <p:nvSpPr>
          <p:cNvPr id="58" name="Rectangle 57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94" y="856527"/>
            <a:ext cx="3090440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833" y="2657434"/>
            <a:ext cx="3304572" cy="1463153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6592" y="4136994"/>
            <a:ext cx="3298784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4" name="Rectangle 93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Rectangle 10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Rectangle 101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Rectangle 104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24" y="2660904"/>
            <a:ext cx="3300984" cy="146304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5208" y="693795"/>
            <a:ext cx="3359623" cy="5468112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630" y="4133088"/>
            <a:ext cx="3300573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6EEE50-5EA7-4314-AC5D-62CC2303B676}" type="datetimeFigureOut">
              <a:rPr lang="en-US" smtClean="0"/>
              <a:t>2/25/2024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FEA81F-6962-4DEB-8CC5-38CD0D36C27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04800" y="0"/>
            <a:ext cx="9932332" cy="68580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457200" y="333487"/>
            <a:ext cx="8229600" cy="618564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/>
          <p:cNvSpPr/>
          <p:nvPr/>
        </p:nvSpPr>
        <p:spPr>
          <a:xfrm>
            <a:off x="4561242" y="-21511"/>
            <a:ext cx="3679116" cy="699244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Rectangle 7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3492" y="2323652"/>
            <a:ext cx="6777317" cy="3508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7388" y="2244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fld id="{8D6EEE50-5EA7-4314-AC5D-62CC2303B676}" type="datetimeFigureOut">
              <a:rPr lang="en-US" smtClean="0"/>
              <a:t>2/25/2024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1448" y="5852160"/>
            <a:ext cx="35021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49096" y="224491"/>
            <a:ext cx="13321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EFEFE"/>
                </a:solidFill>
              </a:defRPr>
            </a:lvl1pPr>
          </a:lstStyle>
          <a:p>
            <a:fld id="{A8FEA81F-6962-4DEB-8CC5-38CD0D36C272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471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5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12" Type="http://schemas.openxmlformats.org/officeDocument/2006/relationships/image" Target="../media/image14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11" Type="http://schemas.openxmlformats.org/officeDocument/2006/relationships/image" Target="../media/image13.png"/><Relationship Id="rId5" Type="http://schemas.openxmlformats.org/officeDocument/2006/relationships/image" Target="../media/image7.png"/><Relationship Id="rId10" Type="http://schemas.openxmlformats.org/officeDocument/2006/relationships/image" Target="../media/image12.png"/><Relationship Id="rId4" Type="http://schemas.openxmlformats.org/officeDocument/2006/relationships/image" Target="../media/image6.png"/><Relationship Id="rId9" Type="http://schemas.openxmlformats.org/officeDocument/2006/relationships/image" Target="../media/image11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8.png"/><Relationship Id="rId7" Type="http://schemas.openxmlformats.org/officeDocument/2006/relationships/image" Target="../media/image21.png"/><Relationship Id="rId12" Type="http://schemas.openxmlformats.org/officeDocument/2006/relationships/image" Target="../media/image26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11" Type="http://schemas.openxmlformats.org/officeDocument/2006/relationships/image" Target="../media/image25.png"/><Relationship Id="rId5" Type="http://schemas.openxmlformats.org/officeDocument/2006/relationships/image" Target="../media/image16.png"/><Relationship Id="rId10" Type="http://schemas.openxmlformats.org/officeDocument/2006/relationships/image" Target="../media/image24.png"/><Relationship Id="rId4" Type="http://schemas.openxmlformats.org/officeDocument/2006/relationships/image" Target="../media/image19.png"/><Relationship Id="rId9" Type="http://schemas.openxmlformats.org/officeDocument/2006/relationships/image" Target="../media/image2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9.png"/><Relationship Id="rId4" Type="http://schemas.openxmlformats.org/officeDocument/2006/relationships/image" Target="../media/image2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1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image" Target="../media/image38.png"/><Relationship Id="rId7" Type="http://schemas.openxmlformats.org/officeDocument/2006/relationships/image" Target="../media/image42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5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7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.xml"/><Relationship Id="rId3" Type="http://schemas.openxmlformats.org/officeDocument/2006/relationships/diagramLayout" Target="../diagrams/layout1.xml"/><Relationship Id="rId7" Type="http://schemas.openxmlformats.org/officeDocument/2006/relationships/diagramData" Target="../diagrams/data2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11" Type="http://schemas.microsoft.com/office/2007/relationships/diagramDrawing" Target="../diagrams/drawing2.xml"/><Relationship Id="rId5" Type="http://schemas.openxmlformats.org/officeDocument/2006/relationships/diagramColors" Target="../diagrams/colors1.xml"/><Relationship Id="rId10" Type="http://schemas.openxmlformats.org/officeDocument/2006/relationships/diagramColors" Target="../diagrams/colors2.xml"/><Relationship Id="rId4" Type="http://schemas.openxmlformats.org/officeDocument/2006/relationships/diagramQuickStyle" Target="../diagrams/quickStyle1.xml"/><Relationship Id="rId9" Type="http://schemas.openxmlformats.org/officeDocument/2006/relationships/diagramQuickStyle" Target="../diagrams/quickStyle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8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2.png"/><Relationship Id="rId5" Type="http://schemas.openxmlformats.org/officeDocument/2006/relationships/image" Target="../media/image51.png"/><Relationship Id="rId4" Type="http://schemas.openxmlformats.org/officeDocument/2006/relationships/image" Target="../media/image50.png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2057400"/>
            <a:ext cx="8229600" cy="1371600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b="1" dirty="0" smtClean="0"/>
              <a:t>PEMBENTUKAN PRODUK HUKUM DAERAH</a:t>
            </a:r>
            <a:endParaRPr lang="en-US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267200"/>
            <a:ext cx="6400800" cy="1219200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 fontScale="92500" lnSpcReduction="20000"/>
          </a:bodyPr>
          <a:lstStyle/>
          <a:p>
            <a:r>
              <a:rPr lang="en-US" sz="2800" dirty="0" err="1" smtClean="0"/>
              <a:t>Oleh</a:t>
            </a:r>
            <a:r>
              <a:rPr lang="en-US" sz="2800" dirty="0" smtClean="0"/>
              <a:t>:</a:t>
            </a:r>
          </a:p>
          <a:p>
            <a:r>
              <a:rPr lang="en-US" sz="2800" dirty="0" smtClean="0"/>
              <a:t>BIRO HUKUM SEKRETARIAT DAERAH PROVINSI SUMSEL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31337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762000"/>
            <a:ext cx="7230034" cy="609600"/>
          </a:xfrm>
        </p:spPr>
        <p:txBody>
          <a:bodyPr>
            <a:normAutofit fontScale="90000"/>
          </a:bodyPr>
          <a:lstStyle/>
          <a:p>
            <a:r>
              <a:rPr lang="en-US" dirty="0" err="1" smtClean="0"/>
              <a:t>Sesuai</a:t>
            </a:r>
            <a:r>
              <a:rPr lang="en-US" dirty="0" smtClean="0"/>
              <a:t> </a:t>
            </a:r>
            <a:r>
              <a:rPr lang="en-US" dirty="0" err="1" smtClean="0"/>
              <a:t>Pasal</a:t>
            </a:r>
            <a:r>
              <a:rPr lang="en-US" dirty="0" smtClean="0"/>
              <a:t> 91 </a:t>
            </a:r>
            <a:r>
              <a:rPr lang="en-US" dirty="0" err="1" smtClean="0"/>
              <a:t>ayat</a:t>
            </a:r>
            <a:r>
              <a:rPr lang="en-US" dirty="0" smtClean="0"/>
              <a:t> (3)</a:t>
            </a:r>
            <a:r>
              <a:rPr lang="en-US" dirty="0" err="1" smtClean="0"/>
              <a:t>huruf</a:t>
            </a:r>
            <a:r>
              <a:rPr lang="en-US" dirty="0" smtClean="0"/>
              <a:t> a: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43492" y="1676400"/>
            <a:ext cx="7262308" cy="3733800"/>
          </a:xfrm>
        </p:spPr>
        <p:txBody>
          <a:bodyPr>
            <a:normAutofit/>
          </a:bodyPr>
          <a:lstStyle/>
          <a:p>
            <a:pPr marL="68580" indent="0">
              <a:buNone/>
            </a:pPr>
            <a:r>
              <a:rPr lang="en-US" sz="3600" dirty="0" err="1" smtClean="0"/>
              <a:t>Dalam</a:t>
            </a:r>
            <a:r>
              <a:rPr lang="en-US" sz="3600" dirty="0" smtClean="0"/>
              <a:t> </a:t>
            </a:r>
            <a:r>
              <a:rPr lang="en-US" sz="3600" dirty="0" err="1" smtClean="0"/>
              <a:t>melaksanakan</a:t>
            </a:r>
            <a:r>
              <a:rPr lang="en-US" sz="3600" dirty="0" smtClean="0"/>
              <a:t> </a:t>
            </a:r>
            <a:r>
              <a:rPr lang="en-US" sz="3600" dirty="0" err="1" smtClean="0"/>
              <a:t>tugas</a:t>
            </a:r>
            <a:r>
              <a:rPr lang="en-US" sz="3600" dirty="0" smtClean="0"/>
              <a:t>, </a:t>
            </a:r>
            <a:r>
              <a:rPr lang="en-US" sz="3600" dirty="0" err="1" smtClean="0"/>
              <a:t>Gubernur</a:t>
            </a:r>
            <a:r>
              <a:rPr lang="en-US" sz="3600" dirty="0" smtClean="0"/>
              <a:t> </a:t>
            </a:r>
            <a:r>
              <a:rPr lang="en-US" sz="3600" dirty="0" err="1" smtClean="0"/>
              <a:t>sebagai</a:t>
            </a:r>
            <a:r>
              <a:rPr lang="en-US" sz="3600" dirty="0" smtClean="0"/>
              <a:t> </a:t>
            </a:r>
            <a:r>
              <a:rPr lang="en-US" sz="3600" dirty="0" err="1" smtClean="0"/>
              <a:t>wakil</a:t>
            </a:r>
            <a:r>
              <a:rPr lang="en-US" sz="3600" dirty="0" smtClean="0"/>
              <a:t> </a:t>
            </a:r>
            <a:r>
              <a:rPr lang="en-US" sz="3600" dirty="0" err="1" smtClean="0"/>
              <a:t>Pemerintah</a:t>
            </a:r>
            <a:r>
              <a:rPr lang="en-US" sz="3600" dirty="0" smtClean="0"/>
              <a:t> </a:t>
            </a:r>
            <a:r>
              <a:rPr lang="en-US" sz="3600" dirty="0" err="1" smtClean="0"/>
              <a:t>Pusat</a:t>
            </a:r>
            <a:r>
              <a:rPr lang="en-US" sz="3600" dirty="0" smtClean="0"/>
              <a:t> </a:t>
            </a:r>
            <a:r>
              <a:rPr lang="en-US" sz="3600" dirty="0" err="1" smtClean="0"/>
              <a:t>mempunyai</a:t>
            </a:r>
            <a:r>
              <a:rPr lang="en-US" sz="3600" dirty="0" smtClean="0"/>
              <a:t> </a:t>
            </a:r>
            <a:r>
              <a:rPr lang="en-US" sz="3600" dirty="0" err="1" smtClean="0"/>
              <a:t>wewenang</a:t>
            </a:r>
            <a:r>
              <a:rPr lang="en-US" sz="3600" dirty="0" smtClean="0"/>
              <a:t>, </a:t>
            </a:r>
            <a:r>
              <a:rPr lang="en-US" sz="3600" b="1" dirty="0" smtClean="0"/>
              <a:t>MEMBATALKAN PERDA KAB/KOTA </a:t>
            </a:r>
            <a:r>
              <a:rPr lang="en-US" sz="3600" b="1" dirty="0" err="1" smtClean="0"/>
              <a:t>dan</a:t>
            </a:r>
            <a:r>
              <a:rPr lang="en-US" sz="3600" b="1" dirty="0" smtClean="0"/>
              <a:t> PERWALI/ PERWABUP</a:t>
            </a:r>
            <a:r>
              <a:rPr lang="en-US" sz="3600" dirty="0" smtClean="0"/>
              <a:t>.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410520095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410736"/>
          </a:xfrm>
        </p:spPr>
        <p:txBody>
          <a:bodyPr>
            <a:normAutofit fontScale="90000"/>
          </a:bodyPr>
          <a:lstStyle/>
          <a:p>
            <a:r>
              <a:rPr lang="en-US" sz="3600" dirty="0" smtClean="0"/>
              <a:t/>
            </a:r>
            <a:br>
              <a:rPr lang="en-US" sz="3600" dirty="0" smtClean="0"/>
            </a:br>
            <a:r>
              <a:rPr lang="en-US" sz="3600" b="1" dirty="0" smtClean="0"/>
              <a:t>FASILITASI</a:t>
            </a:r>
            <a:br>
              <a:rPr lang="en-US" sz="3600" b="1" dirty="0" smtClean="0"/>
            </a:br>
            <a:r>
              <a:rPr lang="en-US" sz="3600" b="1" dirty="0" smtClean="0"/>
              <a:t>(</a:t>
            </a:r>
            <a:r>
              <a:rPr lang="en-US" sz="2700" b="1" dirty="0" err="1" smtClean="0"/>
              <a:t>Pasal</a:t>
            </a:r>
            <a:r>
              <a:rPr lang="en-US" sz="2700" b="1" dirty="0" smtClean="0"/>
              <a:t> 1 </a:t>
            </a:r>
            <a:r>
              <a:rPr lang="en-US" sz="2700" b="1" dirty="0" err="1" smtClean="0"/>
              <a:t>angka</a:t>
            </a:r>
            <a:r>
              <a:rPr lang="en-US" sz="2700" b="1" dirty="0" smtClean="0"/>
              <a:t> 25 </a:t>
            </a:r>
            <a:r>
              <a:rPr lang="en-US" sz="2700" b="1" dirty="0" err="1" smtClean="0"/>
              <a:t>Permendagri</a:t>
            </a:r>
            <a:r>
              <a:rPr lang="en-US" sz="2700" b="1" dirty="0" smtClean="0"/>
              <a:t> 80 </a:t>
            </a:r>
            <a:r>
              <a:rPr lang="en-US" sz="2700" b="1" dirty="0" err="1" smtClean="0"/>
              <a:t>Tahun</a:t>
            </a:r>
            <a:r>
              <a:rPr lang="en-US" sz="2700" b="1" dirty="0" smtClean="0"/>
              <a:t> 2015 </a:t>
            </a:r>
            <a:r>
              <a:rPr lang="en-US" sz="2700" b="1" dirty="0" err="1" smtClean="0"/>
              <a:t>tentang</a:t>
            </a:r>
            <a:r>
              <a:rPr lang="en-US" sz="2700" b="1" dirty="0" smtClean="0"/>
              <a:t> </a:t>
            </a:r>
            <a:r>
              <a:rPr lang="en-US" sz="2700" b="1" dirty="0" err="1" smtClean="0"/>
              <a:t>Pembentukan</a:t>
            </a:r>
            <a:r>
              <a:rPr lang="en-US" sz="2700" b="1" dirty="0" smtClean="0"/>
              <a:t> </a:t>
            </a:r>
            <a:r>
              <a:rPr lang="en-US" sz="2700" b="1" dirty="0" err="1" smtClean="0"/>
              <a:t>Produk</a:t>
            </a:r>
            <a:r>
              <a:rPr lang="en-US" sz="2700" b="1" dirty="0" smtClean="0"/>
              <a:t> </a:t>
            </a:r>
            <a:r>
              <a:rPr lang="en-US" sz="2700" b="1" dirty="0" err="1" smtClean="0"/>
              <a:t>Hukum</a:t>
            </a:r>
            <a:r>
              <a:rPr lang="en-US" sz="2700" b="1" dirty="0" smtClean="0"/>
              <a:t> Daerah </a:t>
            </a:r>
            <a:r>
              <a:rPr lang="en-US" sz="2700" b="1" dirty="0" err="1" smtClean="0"/>
              <a:t>beserta</a:t>
            </a:r>
            <a:r>
              <a:rPr lang="en-US" sz="2700" b="1" dirty="0" smtClean="0"/>
              <a:t> </a:t>
            </a:r>
            <a:r>
              <a:rPr lang="en-US" sz="2700" b="1" dirty="0" err="1" smtClean="0"/>
              <a:t>perubahannya</a:t>
            </a:r>
            <a:r>
              <a:rPr lang="en-US" sz="2700" b="1" dirty="0" smtClean="0"/>
              <a:t>)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43492" y="1828800"/>
            <a:ext cx="6777317" cy="4003829"/>
          </a:xfrm>
        </p:spPr>
        <p:txBody>
          <a:bodyPr>
            <a:normAutofit fontScale="92500"/>
          </a:bodyPr>
          <a:lstStyle/>
          <a:p>
            <a:pPr marL="68580" indent="0">
              <a:buNone/>
            </a:pPr>
            <a:r>
              <a:rPr lang="en-US" b="1" dirty="0" err="1"/>
              <a:t>Fasilitasi</a:t>
            </a:r>
            <a:r>
              <a:rPr lang="en-US" b="1" dirty="0"/>
              <a:t> </a:t>
            </a:r>
            <a:r>
              <a:rPr lang="en-US" b="1" dirty="0" err="1"/>
              <a:t>adalah</a:t>
            </a:r>
            <a:r>
              <a:rPr lang="en-US" b="1" dirty="0"/>
              <a:t> </a:t>
            </a:r>
            <a:r>
              <a:rPr lang="en-US" b="1" dirty="0" err="1"/>
              <a:t>tindakan</a:t>
            </a:r>
            <a:r>
              <a:rPr lang="en-US" b="1" dirty="0"/>
              <a:t> </a:t>
            </a:r>
            <a:r>
              <a:rPr lang="en-US" b="1" dirty="0" err="1"/>
              <a:t>pembinaan</a:t>
            </a:r>
            <a:r>
              <a:rPr lang="en-US" b="1" dirty="0"/>
              <a:t> </a:t>
            </a:r>
            <a:r>
              <a:rPr lang="en-US" b="1" dirty="0" err="1"/>
              <a:t>berupa</a:t>
            </a:r>
            <a:r>
              <a:rPr lang="en-US" b="1" dirty="0"/>
              <a:t> </a:t>
            </a:r>
            <a:r>
              <a:rPr lang="en-US" b="1" dirty="0" err="1"/>
              <a:t>pemberian</a:t>
            </a:r>
            <a:r>
              <a:rPr lang="en-US" b="1" dirty="0"/>
              <a:t> </a:t>
            </a:r>
            <a:r>
              <a:rPr lang="en-US" b="1" dirty="0" err="1"/>
              <a:t>pedoman</a:t>
            </a:r>
            <a:r>
              <a:rPr lang="en-US" b="1" dirty="0"/>
              <a:t> </a:t>
            </a:r>
            <a:r>
              <a:rPr lang="en-US" b="1" dirty="0" err="1"/>
              <a:t>dan</a:t>
            </a:r>
            <a:r>
              <a:rPr lang="en-US" b="1" dirty="0"/>
              <a:t> </a:t>
            </a:r>
            <a:r>
              <a:rPr lang="en-US" b="1" dirty="0" err="1"/>
              <a:t>petunjuk</a:t>
            </a:r>
            <a:r>
              <a:rPr lang="en-US" b="1" dirty="0"/>
              <a:t> </a:t>
            </a:r>
            <a:r>
              <a:rPr lang="en-US" b="1" dirty="0" err="1"/>
              <a:t>teknis</a:t>
            </a:r>
            <a:r>
              <a:rPr lang="en-US" b="1" dirty="0"/>
              <a:t>, </a:t>
            </a:r>
            <a:r>
              <a:rPr lang="en-US" b="1" dirty="0" err="1"/>
              <a:t>arahan</a:t>
            </a:r>
            <a:r>
              <a:rPr lang="en-US" b="1" dirty="0"/>
              <a:t>, </a:t>
            </a:r>
            <a:r>
              <a:rPr lang="en-US" b="1" dirty="0" err="1"/>
              <a:t>bimbingan</a:t>
            </a:r>
            <a:r>
              <a:rPr lang="en-US" b="1" dirty="0"/>
              <a:t> </a:t>
            </a:r>
            <a:r>
              <a:rPr lang="en-US" b="1" dirty="0" err="1"/>
              <a:t>teknis</a:t>
            </a:r>
            <a:r>
              <a:rPr lang="en-US" b="1" dirty="0"/>
              <a:t>, </a:t>
            </a:r>
            <a:r>
              <a:rPr lang="en-US" b="1" dirty="0" err="1"/>
              <a:t>supervisi</a:t>
            </a:r>
            <a:r>
              <a:rPr lang="en-US" b="1" dirty="0"/>
              <a:t>, </a:t>
            </a:r>
            <a:r>
              <a:rPr lang="en-US" b="1" dirty="0" err="1"/>
              <a:t>asistensi</a:t>
            </a:r>
            <a:r>
              <a:rPr lang="en-US" b="1" dirty="0"/>
              <a:t> </a:t>
            </a:r>
            <a:r>
              <a:rPr lang="en-US" b="1" dirty="0" err="1"/>
              <a:t>dan</a:t>
            </a:r>
            <a:r>
              <a:rPr lang="en-US" b="1" dirty="0"/>
              <a:t> </a:t>
            </a:r>
            <a:r>
              <a:rPr lang="en-US" b="1" dirty="0" err="1"/>
              <a:t>kerja</a:t>
            </a:r>
            <a:r>
              <a:rPr lang="en-US" b="1" dirty="0"/>
              <a:t> </a:t>
            </a:r>
            <a:r>
              <a:rPr lang="en-US" b="1" dirty="0" err="1"/>
              <a:t>sama</a:t>
            </a:r>
            <a:r>
              <a:rPr lang="en-US" b="1" dirty="0"/>
              <a:t> </a:t>
            </a:r>
            <a:r>
              <a:rPr lang="en-US" b="1" dirty="0" err="1"/>
              <a:t>serta</a:t>
            </a:r>
            <a:r>
              <a:rPr lang="en-US" b="1" dirty="0"/>
              <a:t> monitoring </a:t>
            </a:r>
            <a:r>
              <a:rPr lang="en-US" b="1" dirty="0" err="1"/>
              <a:t>dan</a:t>
            </a:r>
            <a:r>
              <a:rPr lang="en-US" b="1" dirty="0"/>
              <a:t> </a:t>
            </a:r>
            <a:r>
              <a:rPr lang="en-US" b="1" dirty="0" err="1"/>
              <a:t>evaluasi</a:t>
            </a:r>
            <a:r>
              <a:rPr lang="en-US" b="1" dirty="0"/>
              <a:t> yang </a:t>
            </a:r>
            <a:r>
              <a:rPr lang="en-US" b="1" dirty="0" err="1"/>
              <a:t>dilakukan</a:t>
            </a:r>
            <a:r>
              <a:rPr lang="en-US" b="1" dirty="0"/>
              <a:t> </a:t>
            </a:r>
            <a:r>
              <a:rPr lang="en-US" b="1" dirty="0" err="1"/>
              <a:t>oleh</a:t>
            </a:r>
            <a:r>
              <a:rPr lang="en-US" b="1" dirty="0"/>
              <a:t> </a:t>
            </a:r>
            <a:r>
              <a:rPr lang="en-US" b="1" dirty="0" err="1"/>
              <a:t>Menteri</a:t>
            </a:r>
            <a:r>
              <a:rPr lang="en-US" b="1" dirty="0"/>
              <a:t> </a:t>
            </a:r>
            <a:r>
              <a:rPr lang="en-US" b="1" dirty="0" err="1"/>
              <a:t>Dalam</a:t>
            </a:r>
            <a:r>
              <a:rPr lang="en-US" b="1" dirty="0"/>
              <a:t> </a:t>
            </a:r>
            <a:r>
              <a:rPr lang="en-US" b="1" dirty="0" err="1"/>
              <a:t>Negeri</a:t>
            </a:r>
            <a:r>
              <a:rPr lang="en-US" b="1" dirty="0"/>
              <a:t> </a:t>
            </a:r>
            <a:r>
              <a:rPr lang="en-US" b="1" dirty="0" err="1"/>
              <a:t>kepada</a:t>
            </a:r>
            <a:r>
              <a:rPr lang="en-US" b="1" dirty="0"/>
              <a:t> </a:t>
            </a:r>
            <a:r>
              <a:rPr lang="en-US" b="1" dirty="0" err="1"/>
              <a:t>provinsi</a:t>
            </a:r>
            <a:r>
              <a:rPr lang="en-US" b="1" dirty="0"/>
              <a:t> </a:t>
            </a:r>
            <a:r>
              <a:rPr lang="en-US" b="1" dirty="0" err="1"/>
              <a:t>serta</a:t>
            </a:r>
            <a:r>
              <a:rPr lang="en-US" b="1" dirty="0"/>
              <a:t> </a:t>
            </a:r>
            <a:r>
              <a:rPr lang="en-US" b="1" dirty="0" err="1"/>
              <a:t>Menteri</a:t>
            </a:r>
            <a:r>
              <a:rPr lang="en-US" b="1" dirty="0"/>
              <a:t> </a:t>
            </a:r>
            <a:r>
              <a:rPr lang="en-US" b="1" dirty="0" err="1"/>
              <a:t>Dalam</a:t>
            </a:r>
            <a:r>
              <a:rPr lang="en-US" b="1" dirty="0"/>
              <a:t> </a:t>
            </a:r>
            <a:r>
              <a:rPr lang="en-US" b="1" dirty="0" err="1"/>
              <a:t>Negeri</a:t>
            </a:r>
            <a:r>
              <a:rPr lang="en-US" b="1" dirty="0"/>
              <a:t> </a:t>
            </a:r>
            <a:r>
              <a:rPr lang="en-US" b="1" dirty="0" err="1"/>
              <a:t>dan</a:t>
            </a:r>
            <a:r>
              <a:rPr lang="en-US" b="1" dirty="0"/>
              <a:t>/</a:t>
            </a:r>
            <a:r>
              <a:rPr lang="en-US" b="1" dirty="0" err="1"/>
              <a:t>atau</a:t>
            </a:r>
            <a:r>
              <a:rPr lang="en-US" b="1" dirty="0"/>
              <a:t> </a:t>
            </a:r>
            <a:r>
              <a:rPr lang="en-US" b="1" dirty="0" err="1"/>
              <a:t>gubernur</a:t>
            </a:r>
            <a:r>
              <a:rPr lang="en-US" b="1" dirty="0"/>
              <a:t> </a:t>
            </a:r>
            <a:r>
              <a:rPr lang="en-US" b="1" dirty="0" err="1"/>
              <a:t>kepada</a:t>
            </a:r>
            <a:r>
              <a:rPr lang="en-US" b="1" dirty="0"/>
              <a:t> </a:t>
            </a:r>
            <a:r>
              <a:rPr lang="en-US" b="1" dirty="0" err="1"/>
              <a:t>kabupaten</a:t>
            </a:r>
            <a:r>
              <a:rPr lang="en-US" b="1" dirty="0"/>
              <a:t>/</a:t>
            </a:r>
            <a:r>
              <a:rPr lang="en-US" b="1" dirty="0" err="1"/>
              <a:t>kota</a:t>
            </a:r>
            <a:r>
              <a:rPr lang="en-US" b="1" dirty="0"/>
              <a:t> </a:t>
            </a:r>
            <a:r>
              <a:rPr lang="en-US" b="1" dirty="0" err="1"/>
              <a:t>terhadap</a:t>
            </a:r>
            <a:r>
              <a:rPr lang="en-US" b="1" dirty="0"/>
              <a:t> </a:t>
            </a:r>
            <a:r>
              <a:rPr lang="en-US" b="1" dirty="0" err="1"/>
              <a:t>materi</a:t>
            </a:r>
            <a:r>
              <a:rPr lang="en-US" b="1" dirty="0"/>
              <a:t> </a:t>
            </a:r>
            <a:r>
              <a:rPr lang="en-US" b="1" dirty="0" err="1"/>
              <a:t>muatan</a:t>
            </a:r>
            <a:r>
              <a:rPr lang="en-US" b="1" dirty="0"/>
              <a:t> </a:t>
            </a:r>
            <a:r>
              <a:rPr lang="en-US" b="1" dirty="0" err="1"/>
              <a:t>rancangan</a:t>
            </a:r>
            <a:r>
              <a:rPr lang="en-US" b="1" dirty="0"/>
              <a:t> </a:t>
            </a:r>
            <a:r>
              <a:rPr lang="en-US" b="1" dirty="0" err="1"/>
              <a:t>produk</a:t>
            </a:r>
            <a:r>
              <a:rPr lang="en-US" b="1" dirty="0"/>
              <a:t> </a:t>
            </a:r>
            <a:r>
              <a:rPr lang="en-US" b="1" dirty="0" err="1"/>
              <a:t>hukum</a:t>
            </a:r>
            <a:r>
              <a:rPr lang="en-US" b="1" dirty="0"/>
              <a:t> </a:t>
            </a:r>
            <a:r>
              <a:rPr lang="en-US" b="1" dirty="0" err="1"/>
              <a:t>daerah</a:t>
            </a:r>
            <a:r>
              <a:rPr lang="en-US" b="1" dirty="0"/>
              <a:t> </a:t>
            </a:r>
            <a:r>
              <a:rPr lang="en-US" b="1" dirty="0" err="1"/>
              <a:t>berbentuk</a:t>
            </a:r>
            <a:r>
              <a:rPr lang="en-US" b="1" dirty="0"/>
              <a:t> </a:t>
            </a:r>
            <a:r>
              <a:rPr lang="en-US" b="1" dirty="0" err="1"/>
              <a:t>peraturan</a:t>
            </a:r>
            <a:r>
              <a:rPr lang="en-US" b="1" dirty="0"/>
              <a:t> </a:t>
            </a:r>
            <a:r>
              <a:rPr lang="en-US" b="1" dirty="0" err="1"/>
              <a:t>sebelum</a:t>
            </a:r>
            <a:r>
              <a:rPr lang="en-US" b="1" dirty="0"/>
              <a:t> </a:t>
            </a:r>
            <a:r>
              <a:rPr lang="en-US" b="1" dirty="0" err="1"/>
              <a:t>ditetapkan</a:t>
            </a:r>
            <a:r>
              <a:rPr lang="en-US" b="1" dirty="0"/>
              <a:t> </a:t>
            </a:r>
            <a:r>
              <a:rPr lang="en-US" b="1" dirty="0" err="1"/>
              <a:t>guna</a:t>
            </a:r>
            <a:r>
              <a:rPr lang="en-US" b="1" dirty="0"/>
              <a:t> </a:t>
            </a:r>
            <a:r>
              <a:rPr lang="en-US" b="1" dirty="0" err="1"/>
              <a:t>menghindari</a:t>
            </a:r>
            <a:r>
              <a:rPr lang="en-US" b="1" dirty="0"/>
              <a:t> </a:t>
            </a:r>
            <a:r>
              <a:rPr lang="en-US" b="1" dirty="0" err="1"/>
              <a:t>dilakukannya</a:t>
            </a:r>
            <a:r>
              <a:rPr lang="en-US" b="1" dirty="0"/>
              <a:t> </a:t>
            </a:r>
            <a:r>
              <a:rPr lang="en-US" b="1" dirty="0" err="1"/>
              <a:t>pembatalan</a:t>
            </a:r>
            <a:r>
              <a:rPr lang="en-US" b="1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3953918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105936"/>
          </a:xfrm>
        </p:spPr>
        <p:txBody>
          <a:bodyPr>
            <a:normAutofit fontScale="90000"/>
          </a:bodyPr>
          <a:lstStyle/>
          <a:p>
            <a:r>
              <a:rPr lang="en-US" b="1" dirty="0" err="1" smtClean="0"/>
              <a:t>Tahapan</a:t>
            </a:r>
            <a:r>
              <a:rPr lang="en-US" b="1" dirty="0" smtClean="0"/>
              <a:t> </a:t>
            </a:r>
            <a:r>
              <a:rPr lang="en-US" b="1" dirty="0" err="1" smtClean="0"/>
              <a:t>Fasilitasi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(</a:t>
            </a:r>
            <a:r>
              <a:rPr lang="en-US" sz="2700" dirty="0" err="1" smtClean="0"/>
              <a:t>Pasal</a:t>
            </a:r>
            <a:r>
              <a:rPr lang="en-US" sz="2700" dirty="0" smtClean="0"/>
              <a:t> 88 </a:t>
            </a:r>
            <a:r>
              <a:rPr lang="en-US" sz="2700" dirty="0" err="1" smtClean="0"/>
              <a:t>Permendagri</a:t>
            </a:r>
            <a:r>
              <a:rPr lang="en-US" sz="2700" dirty="0" smtClean="0"/>
              <a:t> 120 </a:t>
            </a:r>
            <a:r>
              <a:rPr lang="en-US" sz="2700" dirty="0" err="1" smtClean="0"/>
              <a:t>Tahun</a:t>
            </a:r>
            <a:r>
              <a:rPr lang="en-US" sz="2700" dirty="0" smtClean="0"/>
              <a:t> 2018 </a:t>
            </a:r>
            <a:r>
              <a:rPr lang="en-US" sz="2700" dirty="0" err="1" smtClean="0"/>
              <a:t>tentang</a:t>
            </a:r>
            <a:r>
              <a:rPr lang="en-US" sz="2700" dirty="0" smtClean="0"/>
              <a:t> </a:t>
            </a:r>
            <a:r>
              <a:rPr lang="en-US" sz="2700" dirty="0" err="1" smtClean="0"/>
              <a:t>Perubahan</a:t>
            </a:r>
            <a:r>
              <a:rPr lang="en-US" sz="2700" dirty="0" smtClean="0"/>
              <a:t> </a:t>
            </a:r>
            <a:r>
              <a:rPr lang="en-US" sz="2700" dirty="0" err="1" smtClean="0"/>
              <a:t>atas</a:t>
            </a:r>
            <a:r>
              <a:rPr lang="en-US" sz="2700" dirty="0" smtClean="0"/>
              <a:t> </a:t>
            </a:r>
            <a:r>
              <a:rPr lang="en-US" sz="2700" dirty="0" err="1" smtClean="0"/>
              <a:t>Permendagri</a:t>
            </a:r>
            <a:r>
              <a:rPr lang="en-US" sz="2700" dirty="0" smtClean="0"/>
              <a:t> </a:t>
            </a:r>
            <a:r>
              <a:rPr lang="en-US" sz="2700" dirty="0" err="1" smtClean="0"/>
              <a:t>Nomor</a:t>
            </a:r>
            <a:r>
              <a:rPr lang="en-US" sz="2700" dirty="0" smtClean="0"/>
              <a:t> 80 </a:t>
            </a:r>
            <a:r>
              <a:rPr lang="en-US" sz="2700" dirty="0" err="1" smtClean="0"/>
              <a:t>Tahun</a:t>
            </a:r>
            <a:r>
              <a:rPr lang="en-US" sz="2700" dirty="0"/>
              <a:t> </a:t>
            </a:r>
            <a:r>
              <a:rPr lang="en-US" sz="2700" dirty="0" smtClean="0"/>
              <a:t>2015)</a:t>
            </a:r>
            <a:endParaRPr lang="en-US" sz="27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43492" y="2133600"/>
            <a:ext cx="6777317" cy="3962400"/>
          </a:xfrm>
        </p:spPr>
        <p:txBody>
          <a:bodyPr>
            <a:normAutofit lnSpcReduction="10000"/>
          </a:bodyPr>
          <a:lstStyle/>
          <a:p>
            <a:pPr marL="68580" indent="0">
              <a:buNone/>
            </a:pPr>
            <a:r>
              <a:rPr lang="en-US" dirty="0" err="1" smtClean="0"/>
              <a:t>Pembinaan</a:t>
            </a:r>
            <a:r>
              <a:rPr lang="en-US" dirty="0" smtClean="0"/>
              <a:t> </a:t>
            </a:r>
            <a:r>
              <a:rPr lang="en-US" dirty="0" err="1"/>
              <a:t>terhadap</a:t>
            </a:r>
            <a:r>
              <a:rPr lang="en-US" dirty="0"/>
              <a:t> </a:t>
            </a:r>
            <a:r>
              <a:rPr lang="en-US" dirty="0" err="1"/>
              <a:t>rancangan</a:t>
            </a:r>
            <a:r>
              <a:rPr lang="en-US" dirty="0"/>
              <a:t> </a:t>
            </a:r>
            <a:r>
              <a:rPr lang="en-US" dirty="0" err="1"/>
              <a:t>produk</a:t>
            </a:r>
            <a:r>
              <a:rPr lang="en-US" dirty="0"/>
              <a:t> </a:t>
            </a:r>
            <a:r>
              <a:rPr lang="en-US" dirty="0" err="1"/>
              <a:t>hukum</a:t>
            </a:r>
            <a:r>
              <a:rPr lang="en-US" dirty="0"/>
              <a:t> </a:t>
            </a:r>
            <a:r>
              <a:rPr lang="en-US" dirty="0" err="1"/>
              <a:t>daerah</a:t>
            </a:r>
            <a:r>
              <a:rPr lang="en-US" dirty="0"/>
              <a:t> </a:t>
            </a:r>
            <a:r>
              <a:rPr lang="en-US" dirty="0" err="1"/>
              <a:t>berbentuk</a:t>
            </a:r>
            <a:r>
              <a:rPr lang="en-US" dirty="0"/>
              <a:t> </a:t>
            </a:r>
            <a:r>
              <a:rPr lang="en-US" dirty="0" err="1"/>
              <a:t>peraturan</a:t>
            </a:r>
            <a:r>
              <a:rPr lang="en-US" dirty="0"/>
              <a:t> di </a:t>
            </a:r>
            <a:r>
              <a:rPr lang="en-US" dirty="0" err="1"/>
              <a:t>provinsi</a:t>
            </a:r>
            <a:r>
              <a:rPr lang="en-US" dirty="0"/>
              <a:t> </a:t>
            </a:r>
            <a:r>
              <a:rPr lang="en-US" dirty="0" err="1"/>
              <a:t>dilakukan</a:t>
            </a:r>
            <a:r>
              <a:rPr lang="en-US" dirty="0"/>
              <a:t> </a:t>
            </a:r>
            <a:r>
              <a:rPr lang="en-US" b="1" dirty="0" err="1"/>
              <a:t>oleh</a:t>
            </a:r>
            <a:r>
              <a:rPr lang="en-US" b="1" dirty="0"/>
              <a:t> </a:t>
            </a:r>
            <a:r>
              <a:rPr lang="en-US" b="1" dirty="0" err="1"/>
              <a:t>Menteri</a:t>
            </a:r>
            <a:r>
              <a:rPr lang="en-US" b="1" dirty="0"/>
              <a:t> </a:t>
            </a:r>
            <a:r>
              <a:rPr lang="en-US" b="1" dirty="0" err="1"/>
              <a:t>Dalam</a:t>
            </a:r>
            <a:r>
              <a:rPr lang="en-US" b="1" dirty="0"/>
              <a:t> </a:t>
            </a:r>
            <a:r>
              <a:rPr lang="en-US" b="1" dirty="0" err="1"/>
              <a:t>Negeri</a:t>
            </a:r>
            <a:r>
              <a:rPr lang="en-US" b="1" dirty="0"/>
              <a:t> </a:t>
            </a:r>
            <a:r>
              <a:rPr lang="en-US" b="1" dirty="0" err="1"/>
              <a:t>melalui</a:t>
            </a:r>
            <a:r>
              <a:rPr lang="en-US" b="1" dirty="0"/>
              <a:t> </a:t>
            </a:r>
            <a:r>
              <a:rPr lang="en-US" b="1" dirty="0" err="1"/>
              <a:t>Direktur</a:t>
            </a:r>
            <a:r>
              <a:rPr lang="en-US" b="1" dirty="0"/>
              <a:t> </a:t>
            </a:r>
            <a:r>
              <a:rPr lang="en-US" b="1" dirty="0" err="1"/>
              <a:t>Jenderal</a:t>
            </a:r>
            <a:r>
              <a:rPr lang="en-US" b="1" dirty="0"/>
              <a:t> </a:t>
            </a:r>
            <a:r>
              <a:rPr lang="en-US" b="1" dirty="0" err="1"/>
              <a:t>Otonomi</a:t>
            </a:r>
            <a:r>
              <a:rPr lang="en-US" b="1" dirty="0"/>
              <a:t> Daerah</a:t>
            </a:r>
            <a:r>
              <a:rPr lang="en-US" b="1" dirty="0" smtClean="0"/>
              <a:t>. </a:t>
            </a:r>
            <a:r>
              <a:rPr lang="en-US" dirty="0" err="1" smtClean="0"/>
              <a:t>Pembinaan</a:t>
            </a:r>
            <a:r>
              <a:rPr lang="en-US" dirty="0" smtClean="0"/>
              <a:t> </a:t>
            </a:r>
            <a:r>
              <a:rPr lang="en-US" dirty="0" err="1" smtClean="0"/>
              <a:t>tersebut</a:t>
            </a:r>
            <a:r>
              <a:rPr lang="en-US" dirty="0" smtClean="0"/>
              <a:t> </a:t>
            </a:r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en-US" dirty="0" err="1" smtClean="0"/>
              <a:t>dilakukan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/>
              <a:t>bentuk</a:t>
            </a:r>
            <a:r>
              <a:rPr lang="en-US" dirty="0"/>
              <a:t> </a:t>
            </a:r>
            <a:r>
              <a:rPr lang="en-US" b="1" dirty="0" err="1"/>
              <a:t>Fasilitasi</a:t>
            </a:r>
            <a:r>
              <a:rPr lang="en-US" b="1" dirty="0"/>
              <a:t> </a:t>
            </a:r>
            <a:r>
              <a:rPr lang="en-US" dirty="0" err="1"/>
              <a:t>terhadap</a:t>
            </a:r>
            <a:r>
              <a:rPr lang="en-US" dirty="0"/>
              <a:t> </a:t>
            </a:r>
            <a:r>
              <a:rPr lang="en-US" dirty="0" err="1"/>
              <a:t>rancangan</a:t>
            </a:r>
            <a:r>
              <a:rPr lang="en-US" dirty="0"/>
              <a:t> </a:t>
            </a:r>
            <a:r>
              <a:rPr lang="en-US" dirty="0" err="1"/>
              <a:t>Perda</a:t>
            </a:r>
            <a:r>
              <a:rPr lang="en-US" dirty="0"/>
              <a:t>, </a:t>
            </a:r>
            <a:r>
              <a:rPr lang="en-US" dirty="0" err="1"/>
              <a:t>rancangan</a:t>
            </a:r>
            <a:r>
              <a:rPr lang="en-US" dirty="0"/>
              <a:t> </a:t>
            </a:r>
            <a:r>
              <a:rPr lang="en-US" dirty="0" err="1"/>
              <a:t>Perkada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/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rancangan</a:t>
            </a:r>
            <a:r>
              <a:rPr lang="en-US" dirty="0"/>
              <a:t> </a:t>
            </a:r>
            <a:r>
              <a:rPr lang="en-US" dirty="0" err="1"/>
              <a:t>Peraturan</a:t>
            </a:r>
            <a:r>
              <a:rPr lang="en-US" dirty="0"/>
              <a:t> DPRD. </a:t>
            </a:r>
            <a:endParaRPr lang="en-US" dirty="0" smtClean="0"/>
          </a:p>
          <a:p>
            <a:pPr marL="68580" indent="0">
              <a:buNone/>
            </a:pPr>
            <a:r>
              <a:rPr lang="en-US" dirty="0" err="1" smtClean="0"/>
              <a:t>Fasilitasi</a:t>
            </a:r>
            <a:r>
              <a:rPr lang="en-US" dirty="0" smtClean="0"/>
              <a:t> </a:t>
            </a:r>
            <a:r>
              <a:rPr lang="en-US" dirty="0" err="1"/>
              <a:t>sebagaimana</a:t>
            </a:r>
            <a:r>
              <a:rPr lang="en-US" dirty="0"/>
              <a:t>  </a:t>
            </a:r>
            <a:r>
              <a:rPr lang="en-US" dirty="0" err="1" smtClean="0"/>
              <a:t>dimaksud</a:t>
            </a:r>
            <a:r>
              <a:rPr lang="en-US" dirty="0" smtClean="0"/>
              <a:t> </a:t>
            </a:r>
            <a:r>
              <a:rPr lang="en-US" dirty="0" err="1" smtClean="0"/>
              <a:t>bersifat</a:t>
            </a:r>
            <a:r>
              <a:rPr lang="en-US" dirty="0" smtClean="0"/>
              <a:t> </a:t>
            </a:r>
            <a:r>
              <a:rPr lang="en-US" b="1" dirty="0" err="1" smtClean="0"/>
              <a:t>wajib</a:t>
            </a:r>
            <a:r>
              <a:rPr lang="en-US" b="1" dirty="0" smtClean="0"/>
              <a:t>.</a:t>
            </a:r>
          </a:p>
          <a:p>
            <a:pPr marL="68580" indent="0">
              <a:buNone/>
            </a:pPr>
            <a:r>
              <a:rPr lang="en-US" b="1" dirty="0" smtClean="0"/>
              <a:t>(</a:t>
            </a:r>
            <a:r>
              <a:rPr lang="en-US" b="1" dirty="0" err="1" smtClean="0"/>
              <a:t>Pasal</a:t>
            </a:r>
            <a:r>
              <a:rPr lang="en-US" b="1" dirty="0" smtClean="0"/>
              <a:t> 88 </a:t>
            </a:r>
            <a:r>
              <a:rPr lang="en-US" b="1" dirty="0" err="1" smtClean="0"/>
              <a:t>Permendagri</a:t>
            </a:r>
            <a:r>
              <a:rPr lang="en-US" b="1" dirty="0" smtClean="0"/>
              <a:t> 120 </a:t>
            </a:r>
            <a:r>
              <a:rPr lang="en-US" b="1" dirty="0" err="1" smtClean="0"/>
              <a:t>Tahun</a:t>
            </a:r>
            <a:r>
              <a:rPr lang="en-US" b="1" dirty="0" smtClean="0"/>
              <a:t> 2018)</a:t>
            </a:r>
          </a:p>
          <a:p>
            <a:pPr marL="6858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85472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410736"/>
          </a:xfrm>
        </p:spPr>
        <p:txBody>
          <a:bodyPr>
            <a:normAutofit fontScale="90000"/>
          </a:bodyPr>
          <a:lstStyle/>
          <a:p>
            <a:r>
              <a:rPr lang="en-US" dirty="0" err="1" smtClean="0"/>
              <a:t>Evaluasi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3600" b="1" dirty="0">
                <a:solidFill>
                  <a:srgbClr val="94C600"/>
                </a:solidFill>
              </a:rPr>
              <a:t>(</a:t>
            </a:r>
            <a:r>
              <a:rPr lang="en-US" sz="2700" b="1" dirty="0" err="1">
                <a:solidFill>
                  <a:srgbClr val="94C600"/>
                </a:solidFill>
              </a:rPr>
              <a:t>Pasal</a:t>
            </a:r>
            <a:r>
              <a:rPr lang="en-US" sz="2700" b="1" dirty="0">
                <a:solidFill>
                  <a:srgbClr val="94C600"/>
                </a:solidFill>
              </a:rPr>
              <a:t> 1 </a:t>
            </a:r>
            <a:r>
              <a:rPr lang="en-US" sz="2700" b="1" dirty="0" err="1">
                <a:solidFill>
                  <a:srgbClr val="94C600"/>
                </a:solidFill>
              </a:rPr>
              <a:t>angka</a:t>
            </a:r>
            <a:r>
              <a:rPr lang="en-US" sz="2700" b="1" dirty="0">
                <a:solidFill>
                  <a:srgbClr val="94C600"/>
                </a:solidFill>
              </a:rPr>
              <a:t> </a:t>
            </a:r>
            <a:r>
              <a:rPr lang="en-US" sz="2700" b="1" dirty="0" smtClean="0">
                <a:solidFill>
                  <a:srgbClr val="94C600"/>
                </a:solidFill>
              </a:rPr>
              <a:t>22 </a:t>
            </a:r>
            <a:r>
              <a:rPr lang="en-US" sz="2700" b="1" dirty="0" err="1">
                <a:solidFill>
                  <a:srgbClr val="94C600"/>
                </a:solidFill>
              </a:rPr>
              <a:t>Permendagri</a:t>
            </a:r>
            <a:r>
              <a:rPr lang="en-US" sz="2700" b="1" dirty="0">
                <a:solidFill>
                  <a:srgbClr val="94C600"/>
                </a:solidFill>
              </a:rPr>
              <a:t> </a:t>
            </a:r>
            <a:r>
              <a:rPr lang="en-US" sz="2700" b="1" dirty="0" smtClean="0">
                <a:solidFill>
                  <a:srgbClr val="94C600"/>
                </a:solidFill>
              </a:rPr>
              <a:t>120 </a:t>
            </a:r>
            <a:r>
              <a:rPr lang="en-US" sz="2700" b="1" dirty="0" err="1">
                <a:solidFill>
                  <a:srgbClr val="94C600"/>
                </a:solidFill>
              </a:rPr>
              <a:t>Tahun</a:t>
            </a:r>
            <a:r>
              <a:rPr lang="en-US" sz="2700" b="1" dirty="0">
                <a:solidFill>
                  <a:srgbClr val="94C600"/>
                </a:solidFill>
              </a:rPr>
              <a:t> </a:t>
            </a:r>
            <a:r>
              <a:rPr lang="en-US" sz="2700" b="1" dirty="0" smtClean="0">
                <a:solidFill>
                  <a:srgbClr val="94C600"/>
                </a:solidFill>
              </a:rPr>
              <a:t>2018 </a:t>
            </a:r>
            <a:r>
              <a:rPr lang="en-US" sz="2700" b="1" dirty="0" err="1" smtClean="0">
                <a:solidFill>
                  <a:srgbClr val="94C600"/>
                </a:solidFill>
              </a:rPr>
              <a:t>tentang</a:t>
            </a:r>
            <a:r>
              <a:rPr lang="en-US" sz="2700" b="1" dirty="0" smtClean="0">
                <a:solidFill>
                  <a:srgbClr val="94C600"/>
                </a:solidFill>
              </a:rPr>
              <a:t> </a:t>
            </a:r>
            <a:r>
              <a:rPr lang="en-US" sz="2700" b="1" dirty="0" err="1" smtClean="0">
                <a:solidFill>
                  <a:srgbClr val="94C600"/>
                </a:solidFill>
              </a:rPr>
              <a:t>Perubahan</a:t>
            </a:r>
            <a:r>
              <a:rPr lang="en-US" sz="2700" b="1" dirty="0" smtClean="0">
                <a:solidFill>
                  <a:srgbClr val="94C600"/>
                </a:solidFill>
              </a:rPr>
              <a:t> </a:t>
            </a:r>
            <a:r>
              <a:rPr lang="en-US" sz="2700" b="1" dirty="0" err="1" smtClean="0">
                <a:solidFill>
                  <a:srgbClr val="94C600"/>
                </a:solidFill>
              </a:rPr>
              <a:t>atas</a:t>
            </a:r>
            <a:r>
              <a:rPr lang="en-US" sz="2700" b="1" dirty="0" smtClean="0">
                <a:solidFill>
                  <a:srgbClr val="94C600"/>
                </a:solidFill>
              </a:rPr>
              <a:t> </a:t>
            </a:r>
            <a:r>
              <a:rPr lang="en-US" sz="2700" b="1" dirty="0" err="1" smtClean="0">
                <a:solidFill>
                  <a:srgbClr val="94C600"/>
                </a:solidFill>
              </a:rPr>
              <a:t>Permendagri</a:t>
            </a:r>
            <a:r>
              <a:rPr lang="en-US" sz="2700" b="1" dirty="0" smtClean="0">
                <a:solidFill>
                  <a:srgbClr val="94C600"/>
                </a:solidFill>
              </a:rPr>
              <a:t> 80 </a:t>
            </a:r>
            <a:r>
              <a:rPr lang="en-US" sz="2700" b="1" dirty="0" err="1" smtClean="0">
                <a:solidFill>
                  <a:srgbClr val="94C600"/>
                </a:solidFill>
              </a:rPr>
              <a:t>Tahun</a:t>
            </a:r>
            <a:r>
              <a:rPr lang="en-US" sz="2700" b="1" dirty="0" smtClean="0">
                <a:solidFill>
                  <a:srgbClr val="94C600"/>
                </a:solidFill>
              </a:rPr>
              <a:t> 2015 </a:t>
            </a:r>
            <a:r>
              <a:rPr lang="en-US" sz="2700" b="1" dirty="0" err="1" smtClean="0">
                <a:solidFill>
                  <a:srgbClr val="94C600"/>
                </a:solidFill>
              </a:rPr>
              <a:t>tentang</a:t>
            </a:r>
            <a:r>
              <a:rPr lang="en-US" sz="2700" b="1" dirty="0" smtClean="0">
                <a:solidFill>
                  <a:srgbClr val="94C600"/>
                </a:solidFill>
              </a:rPr>
              <a:t> </a:t>
            </a:r>
            <a:r>
              <a:rPr lang="en-US" sz="2700" b="1" dirty="0" err="1" smtClean="0">
                <a:solidFill>
                  <a:srgbClr val="94C600"/>
                </a:solidFill>
              </a:rPr>
              <a:t>Pembentukan</a:t>
            </a:r>
            <a:r>
              <a:rPr lang="en-US" sz="2700" b="1" dirty="0" smtClean="0">
                <a:solidFill>
                  <a:srgbClr val="94C600"/>
                </a:solidFill>
              </a:rPr>
              <a:t> </a:t>
            </a:r>
            <a:r>
              <a:rPr lang="en-US" sz="2700" b="1" dirty="0" err="1">
                <a:solidFill>
                  <a:srgbClr val="94C600"/>
                </a:solidFill>
              </a:rPr>
              <a:t>Produk</a:t>
            </a:r>
            <a:r>
              <a:rPr lang="en-US" sz="2700" b="1" dirty="0">
                <a:solidFill>
                  <a:srgbClr val="94C600"/>
                </a:solidFill>
              </a:rPr>
              <a:t> </a:t>
            </a:r>
            <a:r>
              <a:rPr lang="en-US" sz="2700" b="1" dirty="0" err="1">
                <a:solidFill>
                  <a:srgbClr val="94C600"/>
                </a:solidFill>
              </a:rPr>
              <a:t>Hukum</a:t>
            </a:r>
            <a:r>
              <a:rPr lang="en-US" sz="2700" b="1" dirty="0">
                <a:solidFill>
                  <a:srgbClr val="94C600"/>
                </a:solidFill>
              </a:rPr>
              <a:t> Daerah)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43492" y="2438400"/>
            <a:ext cx="6777317" cy="3394229"/>
          </a:xfrm>
        </p:spPr>
        <p:txBody>
          <a:bodyPr>
            <a:normAutofit/>
          </a:bodyPr>
          <a:lstStyle/>
          <a:p>
            <a:pPr marL="68580" indent="0">
              <a:buNone/>
            </a:pPr>
            <a:r>
              <a:rPr lang="en-US" b="1" dirty="0" err="1"/>
              <a:t>Evaluasi</a:t>
            </a:r>
            <a:r>
              <a:rPr lang="en-US" b="1" dirty="0"/>
              <a:t> </a:t>
            </a:r>
            <a:r>
              <a:rPr lang="en-US" b="1" dirty="0" err="1"/>
              <a:t>adalah</a:t>
            </a:r>
            <a:r>
              <a:rPr lang="en-US" b="1" dirty="0"/>
              <a:t> </a:t>
            </a:r>
            <a:r>
              <a:rPr lang="en-US" b="1" dirty="0" err="1"/>
              <a:t>pengkajian</a:t>
            </a:r>
            <a:r>
              <a:rPr lang="en-US" b="1" dirty="0"/>
              <a:t> </a:t>
            </a:r>
            <a:r>
              <a:rPr lang="en-US" b="1" dirty="0" err="1"/>
              <a:t>dan</a:t>
            </a:r>
            <a:r>
              <a:rPr lang="en-US" b="1" dirty="0"/>
              <a:t> </a:t>
            </a:r>
            <a:r>
              <a:rPr lang="en-US" b="1" dirty="0" err="1"/>
              <a:t>penilaian</a:t>
            </a:r>
            <a:r>
              <a:rPr lang="en-US" b="1" dirty="0"/>
              <a:t> </a:t>
            </a:r>
            <a:r>
              <a:rPr lang="en-US" b="1" dirty="0" err="1"/>
              <a:t>terhadap</a:t>
            </a:r>
            <a:r>
              <a:rPr lang="en-US" b="1" dirty="0"/>
              <a:t> </a:t>
            </a:r>
            <a:r>
              <a:rPr lang="en-US" b="1" dirty="0" err="1"/>
              <a:t>rancangan</a:t>
            </a:r>
            <a:r>
              <a:rPr lang="en-US" b="1" dirty="0"/>
              <a:t> </a:t>
            </a:r>
            <a:r>
              <a:rPr lang="en-US" b="1" dirty="0" err="1"/>
              <a:t>perda</a:t>
            </a:r>
            <a:r>
              <a:rPr lang="en-US" b="1" dirty="0"/>
              <a:t> yang </a:t>
            </a:r>
            <a:r>
              <a:rPr lang="en-US" b="1" dirty="0" err="1"/>
              <a:t>diatur</a:t>
            </a:r>
            <a:r>
              <a:rPr lang="en-US" b="1" dirty="0"/>
              <a:t> </a:t>
            </a:r>
            <a:r>
              <a:rPr lang="en-US" b="1" dirty="0" err="1"/>
              <a:t>sesuai</a:t>
            </a:r>
            <a:r>
              <a:rPr lang="en-US" b="1" dirty="0"/>
              <a:t> </a:t>
            </a:r>
            <a:r>
              <a:rPr lang="en-US" b="1" dirty="0" err="1"/>
              <a:t>Undang-Undang</a:t>
            </a:r>
            <a:r>
              <a:rPr lang="en-US" b="1" dirty="0"/>
              <a:t> di </a:t>
            </a:r>
            <a:r>
              <a:rPr lang="en-US" b="1" dirty="0" err="1"/>
              <a:t>bidang</a:t>
            </a:r>
            <a:r>
              <a:rPr lang="en-US" b="1" dirty="0"/>
              <a:t> </a:t>
            </a:r>
            <a:r>
              <a:rPr lang="en-US" b="1" dirty="0" err="1"/>
              <a:t>pemerintahan</a:t>
            </a:r>
            <a:r>
              <a:rPr lang="en-US" b="1" dirty="0"/>
              <a:t> </a:t>
            </a:r>
            <a:r>
              <a:rPr lang="en-US" b="1" dirty="0" err="1"/>
              <a:t>daerah</a:t>
            </a:r>
            <a:r>
              <a:rPr lang="en-US" b="1" dirty="0"/>
              <a:t> </a:t>
            </a:r>
            <a:r>
              <a:rPr lang="en-US" b="1" dirty="0" err="1"/>
              <a:t>dan</a:t>
            </a:r>
            <a:r>
              <a:rPr lang="en-US" b="1" dirty="0"/>
              <a:t> </a:t>
            </a:r>
            <a:r>
              <a:rPr lang="en-US" b="1" dirty="0" err="1"/>
              <a:t>peraturan</a:t>
            </a:r>
            <a:r>
              <a:rPr lang="en-US" b="1" dirty="0"/>
              <a:t> </a:t>
            </a:r>
            <a:r>
              <a:rPr lang="en-US" b="1" dirty="0" err="1"/>
              <a:t>perundang-undangan</a:t>
            </a:r>
            <a:r>
              <a:rPr lang="en-US" b="1" dirty="0"/>
              <a:t> </a:t>
            </a:r>
            <a:r>
              <a:rPr lang="en-US" b="1" dirty="0" err="1"/>
              <a:t>lainnya</a:t>
            </a:r>
            <a:r>
              <a:rPr lang="en-US" b="1" dirty="0"/>
              <a:t> </a:t>
            </a:r>
            <a:r>
              <a:rPr lang="en-US" b="1" dirty="0" err="1"/>
              <a:t>untuk</a:t>
            </a:r>
            <a:r>
              <a:rPr lang="en-US" b="1" dirty="0"/>
              <a:t> </a:t>
            </a:r>
            <a:r>
              <a:rPr lang="en-US" b="1" dirty="0" err="1"/>
              <a:t>mengetahui</a:t>
            </a:r>
            <a:r>
              <a:rPr lang="en-US" b="1" dirty="0"/>
              <a:t> </a:t>
            </a:r>
            <a:r>
              <a:rPr lang="en-US" b="1" dirty="0" err="1"/>
              <a:t>kesesuaian</a:t>
            </a:r>
            <a:r>
              <a:rPr lang="en-US" b="1" dirty="0"/>
              <a:t> </a:t>
            </a:r>
            <a:r>
              <a:rPr lang="en-US" b="1" dirty="0" err="1"/>
              <a:t>dengan</a:t>
            </a:r>
            <a:r>
              <a:rPr lang="en-US" b="1" dirty="0"/>
              <a:t> </a:t>
            </a:r>
            <a:r>
              <a:rPr lang="en-US" b="1" dirty="0" err="1"/>
              <a:t>peraturan</a:t>
            </a:r>
            <a:r>
              <a:rPr lang="en-US" b="1" dirty="0"/>
              <a:t> </a:t>
            </a:r>
            <a:r>
              <a:rPr lang="en-US" b="1" dirty="0" err="1"/>
              <a:t>perundang-undangan</a:t>
            </a:r>
            <a:r>
              <a:rPr lang="en-US" b="1" dirty="0"/>
              <a:t> yang </a:t>
            </a:r>
            <a:r>
              <a:rPr lang="en-US" b="1" dirty="0" err="1"/>
              <a:t>lebih</a:t>
            </a:r>
            <a:r>
              <a:rPr lang="en-US" b="1" dirty="0"/>
              <a:t> </a:t>
            </a:r>
            <a:r>
              <a:rPr lang="en-US" b="1" dirty="0" err="1"/>
              <a:t>tinggi</a:t>
            </a:r>
            <a:r>
              <a:rPr lang="en-US" b="1" dirty="0"/>
              <a:t>, </a:t>
            </a:r>
            <a:r>
              <a:rPr lang="en-US" b="1" dirty="0" err="1"/>
              <a:t>kepentingan</a:t>
            </a:r>
            <a:r>
              <a:rPr lang="en-US" b="1" dirty="0"/>
              <a:t> </a:t>
            </a:r>
            <a:r>
              <a:rPr lang="en-US" b="1" dirty="0" err="1"/>
              <a:t>umum</a:t>
            </a:r>
            <a:r>
              <a:rPr lang="en-US" b="1" dirty="0"/>
              <a:t>, </a:t>
            </a:r>
            <a:r>
              <a:rPr lang="en-US" b="1" dirty="0" err="1"/>
              <a:t>dan</a:t>
            </a:r>
            <a:r>
              <a:rPr lang="en-US" b="1" dirty="0"/>
              <a:t>/</a:t>
            </a:r>
            <a:r>
              <a:rPr lang="en-US" b="1" dirty="0" err="1"/>
              <a:t>atau</a:t>
            </a:r>
            <a:r>
              <a:rPr lang="en-US" b="1" dirty="0"/>
              <a:t> </a:t>
            </a:r>
            <a:r>
              <a:rPr lang="en-US" b="1" dirty="0" err="1"/>
              <a:t>kesusilaan</a:t>
            </a:r>
            <a:r>
              <a:rPr lang="en-US" b="1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7579633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 smtClean="0"/>
              <a:t>Tahapan</a:t>
            </a:r>
            <a:r>
              <a:rPr lang="en-US" b="1" dirty="0" smtClean="0"/>
              <a:t> </a:t>
            </a:r>
            <a:r>
              <a:rPr lang="en-US" b="1" dirty="0" err="1" smtClean="0"/>
              <a:t>Evaluasi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68580" indent="0">
              <a:buNone/>
            </a:pPr>
            <a:r>
              <a:rPr lang="en-US" b="1" dirty="0" err="1"/>
              <a:t>Menteri</a:t>
            </a:r>
            <a:r>
              <a:rPr lang="en-US" b="1" dirty="0"/>
              <a:t> </a:t>
            </a:r>
            <a:r>
              <a:rPr lang="en-US" b="1" dirty="0" err="1"/>
              <a:t>Dalam</a:t>
            </a:r>
            <a:r>
              <a:rPr lang="en-US" b="1" dirty="0"/>
              <a:t> </a:t>
            </a:r>
            <a:r>
              <a:rPr lang="en-US" b="1" dirty="0" err="1"/>
              <a:t>Negeri</a:t>
            </a:r>
            <a:r>
              <a:rPr lang="en-US" b="1" dirty="0"/>
              <a:t> </a:t>
            </a:r>
            <a:r>
              <a:rPr lang="en-US" b="1" dirty="0" err="1"/>
              <a:t>melakukan</a:t>
            </a:r>
            <a:r>
              <a:rPr lang="en-US" b="1" dirty="0"/>
              <a:t> </a:t>
            </a:r>
            <a:r>
              <a:rPr lang="en-US" b="1" dirty="0" err="1"/>
              <a:t>evaluasi</a:t>
            </a:r>
            <a:r>
              <a:rPr lang="en-US" b="1" dirty="0"/>
              <a:t> </a:t>
            </a:r>
            <a:r>
              <a:rPr lang="en-US" b="1" dirty="0" err="1"/>
              <a:t>rancangan</a:t>
            </a:r>
            <a:r>
              <a:rPr lang="en-US" b="1" dirty="0"/>
              <a:t> </a:t>
            </a:r>
            <a:r>
              <a:rPr lang="en-US" b="1" dirty="0" err="1"/>
              <a:t>perda</a:t>
            </a:r>
            <a:r>
              <a:rPr lang="en-US" b="1" dirty="0"/>
              <a:t> </a:t>
            </a:r>
            <a:r>
              <a:rPr lang="en-US" b="1" dirty="0" err="1"/>
              <a:t>provinsi</a:t>
            </a:r>
            <a:r>
              <a:rPr lang="en-US" b="1" dirty="0"/>
              <a:t> </a:t>
            </a:r>
            <a:r>
              <a:rPr lang="en-US" b="1" dirty="0" err="1"/>
              <a:t>dan</a:t>
            </a:r>
            <a:r>
              <a:rPr lang="en-US" b="1" dirty="0"/>
              <a:t> </a:t>
            </a:r>
            <a:r>
              <a:rPr lang="en-US" b="1" dirty="0" err="1"/>
              <a:t>Gubernur</a:t>
            </a:r>
            <a:r>
              <a:rPr lang="en-US" b="1" dirty="0"/>
              <a:t> </a:t>
            </a:r>
            <a:r>
              <a:rPr lang="en-US" b="1" dirty="0" err="1"/>
              <a:t>melakukan</a:t>
            </a:r>
            <a:r>
              <a:rPr lang="en-US" b="1" dirty="0"/>
              <a:t> </a:t>
            </a:r>
            <a:r>
              <a:rPr lang="en-US" b="1" dirty="0" err="1"/>
              <a:t>evaluasi</a:t>
            </a:r>
            <a:r>
              <a:rPr lang="en-US" b="1" dirty="0"/>
              <a:t> </a:t>
            </a:r>
            <a:r>
              <a:rPr lang="en-US" b="1" dirty="0" err="1"/>
              <a:t>rancangan</a:t>
            </a:r>
            <a:r>
              <a:rPr lang="en-US" b="1" dirty="0"/>
              <a:t> </a:t>
            </a:r>
            <a:r>
              <a:rPr lang="en-US" b="1" dirty="0" err="1"/>
              <a:t>perda</a:t>
            </a:r>
            <a:r>
              <a:rPr lang="en-US" b="1" dirty="0"/>
              <a:t> </a:t>
            </a:r>
            <a:r>
              <a:rPr lang="en-US" b="1" dirty="0" err="1"/>
              <a:t>kabupaten</a:t>
            </a:r>
            <a:r>
              <a:rPr lang="en-US" b="1" dirty="0"/>
              <a:t>/</a:t>
            </a:r>
            <a:r>
              <a:rPr lang="en-US" b="1" dirty="0" err="1"/>
              <a:t>kota</a:t>
            </a:r>
            <a:r>
              <a:rPr lang="en-US" b="1" dirty="0"/>
              <a:t> </a:t>
            </a:r>
            <a:r>
              <a:rPr lang="en-US" b="1" dirty="0" err="1"/>
              <a:t>sesuai</a:t>
            </a:r>
            <a:r>
              <a:rPr lang="en-US" b="1" dirty="0"/>
              <a:t> </a:t>
            </a:r>
            <a:r>
              <a:rPr lang="en-US" b="1" dirty="0" err="1"/>
              <a:t>dengan</a:t>
            </a:r>
            <a:r>
              <a:rPr lang="en-US" b="1" dirty="0" smtClean="0"/>
              <a:t>:</a:t>
            </a:r>
          </a:p>
          <a:p>
            <a:pPr marL="525780" indent="-457200">
              <a:buAutoNum type="alphaLcPeriod"/>
            </a:pPr>
            <a:r>
              <a:rPr lang="en-US" b="1" dirty="0" err="1" smtClean="0"/>
              <a:t>undang-undang</a:t>
            </a:r>
            <a:r>
              <a:rPr lang="en-US" b="1" dirty="0" smtClean="0"/>
              <a:t> </a:t>
            </a:r>
            <a:r>
              <a:rPr lang="en-US" b="1" dirty="0"/>
              <a:t>di </a:t>
            </a:r>
            <a:r>
              <a:rPr lang="en-US" b="1" dirty="0" err="1"/>
              <a:t>bidang</a:t>
            </a:r>
            <a:r>
              <a:rPr lang="en-US" b="1" dirty="0"/>
              <a:t> </a:t>
            </a:r>
            <a:r>
              <a:rPr lang="en-US" b="1" dirty="0" err="1"/>
              <a:t>pemerintahan</a:t>
            </a:r>
            <a:r>
              <a:rPr lang="en-US" b="1" dirty="0"/>
              <a:t> </a:t>
            </a:r>
            <a:r>
              <a:rPr lang="en-US" b="1" dirty="0" err="1"/>
              <a:t>daerah</a:t>
            </a:r>
            <a:r>
              <a:rPr lang="en-US" b="1" dirty="0"/>
              <a:t>; </a:t>
            </a:r>
            <a:r>
              <a:rPr lang="en-US" b="1" dirty="0" err="1"/>
              <a:t>dan</a:t>
            </a:r>
            <a:r>
              <a:rPr lang="en-US" b="1" dirty="0"/>
              <a:t> </a:t>
            </a:r>
            <a:endParaRPr lang="en-US" b="1" dirty="0" smtClean="0"/>
          </a:p>
          <a:p>
            <a:pPr marL="525780" indent="-457200">
              <a:buAutoNum type="alphaLcPeriod"/>
            </a:pPr>
            <a:r>
              <a:rPr lang="en-US" b="1" dirty="0" err="1" smtClean="0"/>
              <a:t>peraturan</a:t>
            </a:r>
            <a:r>
              <a:rPr lang="en-US" b="1" dirty="0" smtClean="0"/>
              <a:t> </a:t>
            </a:r>
            <a:r>
              <a:rPr lang="en-US" b="1" dirty="0" err="1"/>
              <a:t>perundang-undangan</a:t>
            </a:r>
            <a:r>
              <a:rPr lang="en-US" b="1" dirty="0"/>
              <a:t> </a:t>
            </a:r>
            <a:r>
              <a:rPr lang="en-US" b="1" dirty="0" err="1"/>
              <a:t>lainnya</a:t>
            </a:r>
            <a:r>
              <a:rPr lang="en-US" b="1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03145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3490" y="533400"/>
            <a:ext cx="7024744" cy="990600"/>
          </a:xfrm>
        </p:spPr>
        <p:txBody>
          <a:bodyPr/>
          <a:lstStyle/>
          <a:p>
            <a:r>
              <a:rPr lang="en-US" b="1" dirty="0" err="1" smtClean="0"/>
              <a:t>Tahapan</a:t>
            </a:r>
            <a:r>
              <a:rPr lang="en-US" b="1" dirty="0" smtClean="0"/>
              <a:t> </a:t>
            </a:r>
            <a:r>
              <a:rPr lang="en-US" b="1" dirty="0" err="1" smtClean="0"/>
              <a:t>Evaluasi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43492" y="1752600"/>
            <a:ext cx="6777317" cy="4080029"/>
          </a:xfrm>
        </p:spPr>
        <p:txBody>
          <a:bodyPr>
            <a:normAutofit fontScale="92500" lnSpcReduction="10000"/>
          </a:bodyPr>
          <a:lstStyle/>
          <a:p>
            <a:pPr marL="68580" indent="0">
              <a:buNone/>
            </a:pPr>
            <a:r>
              <a:rPr lang="en-US" dirty="0" err="1" smtClean="0"/>
              <a:t>Evaluasi</a:t>
            </a:r>
            <a:r>
              <a:rPr lang="en-US" dirty="0" smtClean="0"/>
              <a:t> </a:t>
            </a:r>
            <a:r>
              <a:rPr lang="en-US" dirty="0" err="1"/>
              <a:t>rancangan</a:t>
            </a:r>
            <a:r>
              <a:rPr lang="en-US" dirty="0"/>
              <a:t> </a:t>
            </a:r>
            <a:r>
              <a:rPr lang="en-US" dirty="0" err="1"/>
              <a:t>perda</a:t>
            </a:r>
            <a:r>
              <a:rPr lang="en-US" dirty="0"/>
              <a:t> </a:t>
            </a:r>
            <a:r>
              <a:rPr lang="en-US" dirty="0" err="1"/>
              <a:t>sesuai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Undang-Undang</a:t>
            </a:r>
            <a:r>
              <a:rPr lang="en-US" dirty="0"/>
              <a:t> di </a:t>
            </a:r>
            <a:r>
              <a:rPr lang="en-US" dirty="0" err="1"/>
              <a:t>bidang</a:t>
            </a:r>
            <a:r>
              <a:rPr lang="en-US" dirty="0"/>
              <a:t> </a:t>
            </a:r>
            <a:r>
              <a:rPr lang="en-US" dirty="0" err="1"/>
              <a:t>pemerintahan</a:t>
            </a:r>
            <a:r>
              <a:rPr lang="en-US" dirty="0"/>
              <a:t> </a:t>
            </a:r>
            <a:r>
              <a:rPr lang="en-US" dirty="0" err="1"/>
              <a:t>daerah</a:t>
            </a:r>
            <a:r>
              <a:rPr lang="en-US" dirty="0"/>
              <a:t> </a:t>
            </a:r>
            <a:r>
              <a:rPr lang="en-US" dirty="0" err="1" smtClean="0"/>
              <a:t>terdiri</a:t>
            </a:r>
            <a:r>
              <a:rPr lang="en-US" dirty="0" smtClean="0"/>
              <a:t> </a:t>
            </a:r>
            <a:r>
              <a:rPr lang="en-US" dirty="0" err="1"/>
              <a:t>atas</a:t>
            </a:r>
            <a:r>
              <a:rPr lang="en-US" dirty="0"/>
              <a:t>: </a:t>
            </a:r>
            <a:endParaRPr lang="en-US" dirty="0" smtClean="0"/>
          </a:p>
          <a:p>
            <a:pPr marL="525780" indent="-457200">
              <a:buAutoNum type="alphaLcPeriod"/>
            </a:pPr>
            <a:r>
              <a:rPr lang="en-US" dirty="0" smtClean="0"/>
              <a:t>RPJPD</a:t>
            </a:r>
            <a:r>
              <a:rPr lang="en-US" dirty="0"/>
              <a:t>; </a:t>
            </a:r>
            <a:endParaRPr lang="en-US" dirty="0" smtClean="0"/>
          </a:p>
          <a:p>
            <a:pPr marL="525780" indent="-457200">
              <a:buAutoNum type="alphaLcPeriod"/>
            </a:pPr>
            <a:r>
              <a:rPr lang="en-US" dirty="0" smtClean="0"/>
              <a:t>RPJMD;</a:t>
            </a:r>
          </a:p>
          <a:p>
            <a:pPr marL="525780" indent="-457200">
              <a:buAutoNum type="alphaLcPeriod"/>
            </a:pPr>
            <a:r>
              <a:rPr lang="en-US" dirty="0" smtClean="0"/>
              <a:t>APBD</a:t>
            </a:r>
            <a:r>
              <a:rPr lang="en-US" dirty="0"/>
              <a:t>, </a:t>
            </a:r>
            <a:r>
              <a:rPr lang="en-US" dirty="0" err="1"/>
              <a:t>perubahan</a:t>
            </a:r>
            <a:r>
              <a:rPr lang="en-US" dirty="0"/>
              <a:t> APBD, </a:t>
            </a:r>
            <a:r>
              <a:rPr lang="en-US" dirty="0" err="1"/>
              <a:t>pertanggungjawaban</a:t>
            </a:r>
            <a:r>
              <a:rPr lang="en-US" dirty="0"/>
              <a:t> </a:t>
            </a:r>
            <a:r>
              <a:rPr lang="en-US" dirty="0" err="1"/>
              <a:t>pelaksanaan</a:t>
            </a:r>
            <a:r>
              <a:rPr lang="en-US" dirty="0"/>
              <a:t> </a:t>
            </a:r>
            <a:r>
              <a:rPr lang="en-US" dirty="0" smtClean="0"/>
              <a:t>APBD;</a:t>
            </a:r>
          </a:p>
          <a:p>
            <a:pPr marL="525780" indent="-457200">
              <a:buAutoNum type="alphaLcPeriod"/>
            </a:pPr>
            <a:r>
              <a:rPr lang="en-US" dirty="0" err="1" smtClean="0"/>
              <a:t>pajak</a:t>
            </a:r>
            <a:r>
              <a:rPr lang="en-US" dirty="0" smtClean="0"/>
              <a:t> </a:t>
            </a:r>
            <a:r>
              <a:rPr lang="en-US" dirty="0" err="1"/>
              <a:t>daerah</a:t>
            </a:r>
            <a:r>
              <a:rPr lang="en-US" dirty="0"/>
              <a:t>; </a:t>
            </a:r>
            <a:endParaRPr lang="en-US" dirty="0" smtClean="0"/>
          </a:p>
          <a:p>
            <a:pPr marL="525780" indent="-457200">
              <a:buAutoNum type="alphaLcPeriod"/>
            </a:pPr>
            <a:r>
              <a:rPr lang="en-US" dirty="0" err="1" smtClean="0"/>
              <a:t>retribusi</a:t>
            </a:r>
            <a:r>
              <a:rPr lang="en-US" dirty="0" smtClean="0"/>
              <a:t> </a:t>
            </a:r>
            <a:r>
              <a:rPr lang="en-US" dirty="0" err="1"/>
              <a:t>daerah</a:t>
            </a:r>
            <a:r>
              <a:rPr lang="en-US" dirty="0"/>
              <a:t>; </a:t>
            </a:r>
            <a:r>
              <a:rPr lang="en-US" dirty="0" err="1"/>
              <a:t>dan</a:t>
            </a:r>
            <a:r>
              <a:rPr lang="en-US" dirty="0"/>
              <a:t> </a:t>
            </a:r>
            <a:endParaRPr lang="en-US" dirty="0" smtClean="0"/>
          </a:p>
          <a:p>
            <a:pPr marL="525780" indent="-457200">
              <a:buAutoNum type="alphaLcPeriod"/>
            </a:pPr>
            <a:r>
              <a:rPr lang="en-US" dirty="0" err="1" smtClean="0"/>
              <a:t>tata</a:t>
            </a:r>
            <a:r>
              <a:rPr lang="en-US" dirty="0" smtClean="0"/>
              <a:t> </a:t>
            </a:r>
            <a:r>
              <a:rPr lang="en-US" dirty="0" err="1"/>
              <a:t>ruang</a:t>
            </a:r>
            <a:r>
              <a:rPr lang="en-US" dirty="0"/>
              <a:t> </a:t>
            </a:r>
            <a:r>
              <a:rPr lang="en-US" dirty="0" err="1" smtClean="0"/>
              <a:t>daerah</a:t>
            </a:r>
            <a:r>
              <a:rPr lang="en-US" dirty="0" smtClean="0"/>
              <a:t>.</a:t>
            </a:r>
          </a:p>
          <a:p>
            <a:pPr marL="68580" indent="0">
              <a:buNone/>
            </a:pPr>
            <a:r>
              <a:rPr lang="en-US" b="1" dirty="0" err="1" smtClean="0"/>
              <a:t>Pasal</a:t>
            </a:r>
            <a:r>
              <a:rPr lang="en-US" b="1" dirty="0" smtClean="0"/>
              <a:t> 91 </a:t>
            </a:r>
            <a:r>
              <a:rPr lang="en-US" b="1" dirty="0" err="1" smtClean="0"/>
              <a:t>ayat</a:t>
            </a:r>
            <a:r>
              <a:rPr lang="en-US" b="1" dirty="0" smtClean="0"/>
              <a:t> (2) </a:t>
            </a:r>
            <a:r>
              <a:rPr lang="en-US" b="1" dirty="0" err="1" smtClean="0"/>
              <a:t>Permendagri</a:t>
            </a:r>
            <a:r>
              <a:rPr lang="en-US" b="1" dirty="0" smtClean="0"/>
              <a:t> 80 </a:t>
            </a:r>
            <a:r>
              <a:rPr lang="en-US" b="1" dirty="0" err="1" smtClean="0"/>
              <a:t>Tahun</a:t>
            </a:r>
            <a:r>
              <a:rPr lang="en-US" b="1" dirty="0" smtClean="0"/>
              <a:t> 2015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20957176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801136"/>
          </a:xfrm>
        </p:spPr>
        <p:txBody>
          <a:bodyPr/>
          <a:lstStyle/>
          <a:p>
            <a:r>
              <a:rPr lang="en-US" b="1" dirty="0" err="1" smtClean="0"/>
              <a:t>Evaluasi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43492" y="1981200"/>
            <a:ext cx="6777317" cy="3851429"/>
          </a:xfrm>
        </p:spPr>
        <p:txBody>
          <a:bodyPr>
            <a:normAutofit/>
          </a:bodyPr>
          <a:lstStyle/>
          <a:p>
            <a:pPr marL="68580" indent="0">
              <a:buNone/>
            </a:pPr>
            <a:r>
              <a:rPr lang="en-US" dirty="0" err="1"/>
              <a:t>Evaluasi</a:t>
            </a:r>
            <a:r>
              <a:rPr lang="en-US" dirty="0"/>
              <a:t> </a:t>
            </a:r>
            <a:r>
              <a:rPr lang="en-US" dirty="0" err="1"/>
              <a:t>rancangan</a:t>
            </a:r>
            <a:r>
              <a:rPr lang="en-US" dirty="0"/>
              <a:t> </a:t>
            </a:r>
            <a:r>
              <a:rPr lang="en-US" dirty="0" err="1"/>
              <a:t>perda</a:t>
            </a:r>
            <a:r>
              <a:rPr lang="en-US" dirty="0"/>
              <a:t> </a:t>
            </a:r>
            <a:r>
              <a:rPr lang="en-US" dirty="0" err="1"/>
              <a:t>sesuai</a:t>
            </a:r>
            <a:r>
              <a:rPr lang="en-US" dirty="0"/>
              <a:t> </a:t>
            </a:r>
            <a:r>
              <a:rPr lang="en-US" dirty="0" err="1"/>
              <a:t>peraturan</a:t>
            </a:r>
            <a:r>
              <a:rPr lang="en-US" dirty="0"/>
              <a:t> </a:t>
            </a:r>
            <a:r>
              <a:rPr lang="en-US" dirty="0" err="1"/>
              <a:t>perundangundangan</a:t>
            </a:r>
            <a:r>
              <a:rPr lang="en-US" dirty="0"/>
              <a:t> </a:t>
            </a:r>
            <a:r>
              <a:rPr lang="en-US" dirty="0" err="1"/>
              <a:t>lainnya</a:t>
            </a:r>
            <a:r>
              <a:rPr lang="en-US" dirty="0"/>
              <a:t> </a:t>
            </a:r>
            <a:r>
              <a:rPr lang="en-US" dirty="0" err="1" smtClean="0"/>
              <a:t>antara</a:t>
            </a:r>
            <a:r>
              <a:rPr lang="en-US" dirty="0" smtClean="0"/>
              <a:t> </a:t>
            </a:r>
            <a:r>
              <a:rPr lang="en-US" dirty="0"/>
              <a:t>lain: </a:t>
            </a:r>
            <a:endParaRPr lang="en-US" dirty="0" smtClean="0"/>
          </a:p>
          <a:p>
            <a:pPr marL="525780" indent="-457200">
              <a:buAutoNum type="alphaLcPeriod"/>
            </a:pPr>
            <a:r>
              <a:rPr lang="en-US" dirty="0" err="1" smtClean="0"/>
              <a:t>rencana</a:t>
            </a:r>
            <a:r>
              <a:rPr lang="en-US" dirty="0" smtClean="0"/>
              <a:t> </a:t>
            </a:r>
            <a:r>
              <a:rPr lang="en-US" dirty="0" err="1"/>
              <a:t>pembangunan</a:t>
            </a:r>
            <a:r>
              <a:rPr lang="en-US" dirty="0"/>
              <a:t> </a:t>
            </a:r>
            <a:r>
              <a:rPr lang="en-US" dirty="0" err="1"/>
              <a:t>industri</a:t>
            </a:r>
            <a:r>
              <a:rPr lang="en-US" dirty="0"/>
              <a:t>; </a:t>
            </a:r>
            <a:r>
              <a:rPr lang="en-US" dirty="0" err="1"/>
              <a:t>dan</a:t>
            </a:r>
            <a:r>
              <a:rPr lang="en-US" dirty="0"/>
              <a:t> </a:t>
            </a:r>
            <a:endParaRPr lang="en-US" dirty="0" smtClean="0"/>
          </a:p>
          <a:p>
            <a:pPr marL="525780" indent="-457200">
              <a:buAutoNum type="alphaLcPeriod"/>
            </a:pPr>
            <a:r>
              <a:rPr lang="en-US" dirty="0" err="1" smtClean="0"/>
              <a:t>pembentukan</a:t>
            </a:r>
            <a:r>
              <a:rPr lang="en-US" dirty="0"/>
              <a:t>, </a:t>
            </a:r>
            <a:r>
              <a:rPr lang="en-US" dirty="0" err="1"/>
              <a:t>penghapusan</a:t>
            </a:r>
            <a:r>
              <a:rPr lang="en-US" dirty="0"/>
              <a:t>, </a:t>
            </a:r>
            <a:r>
              <a:rPr lang="en-US" dirty="0" err="1"/>
              <a:t>penggabungan</a:t>
            </a:r>
            <a:r>
              <a:rPr lang="en-US" dirty="0"/>
              <a:t>, </a:t>
            </a:r>
            <a:r>
              <a:rPr lang="en-US" dirty="0" err="1"/>
              <a:t>dan</a:t>
            </a:r>
            <a:r>
              <a:rPr lang="en-US" dirty="0"/>
              <a:t>/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perubahan</a:t>
            </a:r>
            <a:r>
              <a:rPr lang="en-US" dirty="0"/>
              <a:t> status </a:t>
            </a:r>
            <a:r>
              <a:rPr lang="en-US" dirty="0" err="1"/>
              <a:t>Desa</a:t>
            </a:r>
            <a:r>
              <a:rPr lang="en-US" dirty="0"/>
              <a:t> </a:t>
            </a:r>
            <a:r>
              <a:rPr lang="en-US" dirty="0" err="1"/>
              <a:t>menjadi</a:t>
            </a:r>
            <a:r>
              <a:rPr lang="en-US" dirty="0"/>
              <a:t> </a:t>
            </a:r>
            <a:r>
              <a:rPr lang="en-US" dirty="0" err="1"/>
              <a:t>kelurahan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kelurahan</a:t>
            </a:r>
            <a:r>
              <a:rPr lang="en-US" dirty="0"/>
              <a:t> </a:t>
            </a:r>
            <a:r>
              <a:rPr lang="en-US" dirty="0" err="1"/>
              <a:t>menjadi</a:t>
            </a:r>
            <a:r>
              <a:rPr lang="en-US" dirty="0"/>
              <a:t> </a:t>
            </a:r>
            <a:r>
              <a:rPr lang="en-US" dirty="0" err="1"/>
              <a:t>Desa</a:t>
            </a:r>
            <a:r>
              <a:rPr lang="en-US" dirty="0" smtClean="0"/>
              <a:t>.</a:t>
            </a:r>
          </a:p>
          <a:p>
            <a:pPr marL="68580" indent="0">
              <a:buNone/>
            </a:pPr>
            <a:r>
              <a:rPr lang="en-US" b="1" dirty="0" err="1" smtClean="0"/>
              <a:t>Pasal</a:t>
            </a:r>
            <a:r>
              <a:rPr lang="en-US" b="1" dirty="0" smtClean="0"/>
              <a:t> 91 </a:t>
            </a:r>
            <a:r>
              <a:rPr lang="en-US" b="1" dirty="0" err="1" smtClean="0"/>
              <a:t>ayat</a:t>
            </a:r>
            <a:r>
              <a:rPr lang="en-US" b="1" dirty="0" smtClean="0"/>
              <a:t> (3) </a:t>
            </a:r>
            <a:r>
              <a:rPr lang="en-US" b="1" dirty="0" err="1" smtClean="0"/>
              <a:t>Permendagri</a:t>
            </a:r>
            <a:r>
              <a:rPr lang="en-US" b="1" dirty="0" smtClean="0"/>
              <a:t> 80 </a:t>
            </a:r>
            <a:r>
              <a:rPr lang="en-US" b="1" dirty="0" err="1" smtClean="0"/>
              <a:t>Tahun</a:t>
            </a:r>
            <a:r>
              <a:rPr lang="en-US" b="1" dirty="0" smtClean="0"/>
              <a:t> 2015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5055117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990600"/>
            <a:ext cx="7382434" cy="1981200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/>
            </a:r>
            <a:br>
              <a:rPr lang="en-US" b="1" dirty="0" smtClean="0"/>
            </a:br>
            <a:r>
              <a:rPr lang="en-US" b="1" dirty="0" smtClean="0"/>
              <a:t/>
            </a:r>
            <a:br>
              <a:rPr lang="en-US" b="1" dirty="0" smtClean="0"/>
            </a:br>
            <a:r>
              <a:rPr lang="en-US" b="1" dirty="0"/>
              <a:t/>
            </a:r>
            <a:br>
              <a:rPr lang="en-US" b="1" dirty="0"/>
            </a:br>
            <a:r>
              <a:rPr lang="en-US" b="1" dirty="0" smtClean="0"/>
              <a:t>VERIFIKASI</a:t>
            </a:r>
            <a:br>
              <a:rPr lang="en-US" b="1" dirty="0" smtClean="0"/>
            </a:br>
            <a:r>
              <a:rPr lang="en-US" sz="3600" dirty="0" smtClean="0">
                <a:solidFill>
                  <a:schemeClr val="tx1"/>
                </a:solidFill>
              </a:rPr>
              <a:t>(</a:t>
            </a:r>
            <a:r>
              <a:rPr lang="en-US" sz="2700" dirty="0" err="1">
                <a:solidFill>
                  <a:schemeClr val="tx1"/>
                </a:solidFill>
              </a:rPr>
              <a:t>Pasal</a:t>
            </a:r>
            <a:r>
              <a:rPr lang="en-US" sz="2700" dirty="0">
                <a:solidFill>
                  <a:schemeClr val="tx1"/>
                </a:solidFill>
              </a:rPr>
              <a:t> 1 </a:t>
            </a:r>
            <a:r>
              <a:rPr lang="en-US" sz="2700" dirty="0" err="1">
                <a:solidFill>
                  <a:schemeClr val="tx1"/>
                </a:solidFill>
              </a:rPr>
              <a:t>angka</a:t>
            </a:r>
            <a:r>
              <a:rPr lang="en-US" sz="2700" dirty="0">
                <a:solidFill>
                  <a:schemeClr val="tx1"/>
                </a:solidFill>
              </a:rPr>
              <a:t> </a:t>
            </a:r>
            <a:r>
              <a:rPr lang="en-US" sz="2700" dirty="0" smtClean="0">
                <a:solidFill>
                  <a:schemeClr val="tx1"/>
                </a:solidFill>
              </a:rPr>
              <a:t>31 </a:t>
            </a:r>
            <a:r>
              <a:rPr lang="en-US" sz="2700" dirty="0" err="1" smtClean="0">
                <a:solidFill>
                  <a:schemeClr val="tx1"/>
                </a:solidFill>
              </a:rPr>
              <a:t>Permendagri</a:t>
            </a:r>
            <a:r>
              <a:rPr lang="en-US" sz="2700" dirty="0" smtClean="0">
                <a:solidFill>
                  <a:schemeClr val="tx1"/>
                </a:solidFill>
              </a:rPr>
              <a:t> </a:t>
            </a:r>
            <a:r>
              <a:rPr lang="en-US" sz="2700" dirty="0">
                <a:solidFill>
                  <a:schemeClr val="tx1"/>
                </a:solidFill>
              </a:rPr>
              <a:t>120 </a:t>
            </a:r>
            <a:r>
              <a:rPr lang="en-US" sz="2700" dirty="0" err="1">
                <a:solidFill>
                  <a:schemeClr val="tx1"/>
                </a:solidFill>
              </a:rPr>
              <a:t>Tahun</a:t>
            </a:r>
            <a:r>
              <a:rPr lang="en-US" sz="2700" dirty="0">
                <a:solidFill>
                  <a:schemeClr val="tx1"/>
                </a:solidFill>
              </a:rPr>
              <a:t> 2018 </a:t>
            </a:r>
            <a:r>
              <a:rPr lang="en-US" sz="2700" dirty="0" err="1">
                <a:solidFill>
                  <a:schemeClr val="tx1"/>
                </a:solidFill>
              </a:rPr>
              <a:t>tentang</a:t>
            </a:r>
            <a:r>
              <a:rPr lang="en-US" sz="2700" dirty="0">
                <a:solidFill>
                  <a:schemeClr val="tx1"/>
                </a:solidFill>
              </a:rPr>
              <a:t> </a:t>
            </a:r>
            <a:r>
              <a:rPr lang="en-US" sz="2700" dirty="0" err="1">
                <a:solidFill>
                  <a:schemeClr val="tx1"/>
                </a:solidFill>
              </a:rPr>
              <a:t>Perubahan</a:t>
            </a:r>
            <a:r>
              <a:rPr lang="en-US" sz="2700" dirty="0">
                <a:solidFill>
                  <a:schemeClr val="tx1"/>
                </a:solidFill>
              </a:rPr>
              <a:t> </a:t>
            </a:r>
            <a:r>
              <a:rPr lang="en-US" sz="2700" dirty="0" err="1">
                <a:solidFill>
                  <a:schemeClr val="tx1"/>
                </a:solidFill>
              </a:rPr>
              <a:t>atas</a:t>
            </a:r>
            <a:r>
              <a:rPr lang="en-US" sz="2700" dirty="0">
                <a:solidFill>
                  <a:schemeClr val="tx1"/>
                </a:solidFill>
              </a:rPr>
              <a:t> </a:t>
            </a:r>
            <a:r>
              <a:rPr lang="en-US" sz="2700" dirty="0" err="1">
                <a:solidFill>
                  <a:schemeClr val="tx1"/>
                </a:solidFill>
              </a:rPr>
              <a:t>Permendagri</a:t>
            </a:r>
            <a:r>
              <a:rPr lang="en-US" sz="2700" dirty="0">
                <a:solidFill>
                  <a:schemeClr val="tx1"/>
                </a:solidFill>
              </a:rPr>
              <a:t> 80 </a:t>
            </a:r>
            <a:r>
              <a:rPr lang="en-US" sz="2700" dirty="0" err="1">
                <a:solidFill>
                  <a:schemeClr val="tx1"/>
                </a:solidFill>
              </a:rPr>
              <a:t>Tahun</a:t>
            </a:r>
            <a:r>
              <a:rPr lang="en-US" sz="2700" dirty="0">
                <a:solidFill>
                  <a:schemeClr val="tx1"/>
                </a:solidFill>
              </a:rPr>
              <a:t> 2015 </a:t>
            </a:r>
            <a:r>
              <a:rPr lang="en-US" sz="2700" dirty="0" err="1">
                <a:solidFill>
                  <a:schemeClr val="tx1"/>
                </a:solidFill>
              </a:rPr>
              <a:t>tentang</a:t>
            </a:r>
            <a:r>
              <a:rPr lang="en-US" sz="2700" dirty="0">
                <a:solidFill>
                  <a:schemeClr val="tx1"/>
                </a:solidFill>
              </a:rPr>
              <a:t> </a:t>
            </a:r>
            <a:r>
              <a:rPr lang="en-US" sz="2700" dirty="0" err="1">
                <a:solidFill>
                  <a:schemeClr val="tx1"/>
                </a:solidFill>
              </a:rPr>
              <a:t>Pembentukan</a:t>
            </a:r>
            <a:r>
              <a:rPr lang="en-US" sz="2700" dirty="0">
                <a:solidFill>
                  <a:schemeClr val="tx1"/>
                </a:solidFill>
              </a:rPr>
              <a:t> </a:t>
            </a:r>
            <a:r>
              <a:rPr lang="en-US" sz="2700" dirty="0" err="1">
                <a:solidFill>
                  <a:schemeClr val="tx1"/>
                </a:solidFill>
              </a:rPr>
              <a:t>Produk</a:t>
            </a:r>
            <a:r>
              <a:rPr lang="en-US" sz="2700" dirty="0">
                <a:solidFill>
                  <a:schemeClr val="tx1"/>
                </a:solidFill>
              </a:rPr>
              <a:t> </a:t>
            </a:r>
            <a:r>
              <a:rPr lang="en-US" sz="2700" dirty="0" err="1">
                <a:solidFill>
                  <a:schemeClr val="tx1"/>
                </a:solidFill>
              </a:rPr>
              <a:t>Hukum</a:t>
            </a:r>
            <a:r>
              <a:rPr lang="en-US" sz="2700" dirty="0">
                <a:solidFill>
                  <a:schemeClr val="tx1"/>
                </a:solidFill>
              </a:rPr>
              <a:t> Daerah</a:t>
            </a:r>
            <a:r>
              <a:rPr lang="en-US" sz="2700" dirty="0" smtClean="0">
                <a:solidFill>
                  <a:schemeClr val="tx1"/>
                </a:solidFill>
              </a:rPr>
              <a:t>)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43492" y="2819400"/>
            <a:ext cx="6777317" cy="3013229"/>
          </a:xfrm>
        </p:spPr>
        <p:txBody>
          <a:bodyPr/>
          <a:lstStyle/>
          <a:p>
            <a:pPr marL="68580" indent="0">
              <a:buNone/>
            </a:pPr>
            <a:r>
              <a:rPr lang="en-US" dirty="0" err="1"/>
              <a:t>Verifikasi</a:t>
            </a:r>
            <a:r>
              <a:rPr lang="en-US" dirty="0"/>
              <a:t> 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dirty="0" err="1"/>
              <a:t>tindakan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membandingkan</a:t>
            </a:r>
            <a:r>
              <a:rPr lang="en-US" dirty="0"/>
              <a:t> </a:t>
            </a:r>
            <a:r>
              <a:rPr lang="en-US" dirty="0" err="1"/>
              <a:t>antara</a:t>
            </a:r>
            <a:r>
              <a:rPr lang="en-US" dirty="0"/>
              <a:t> </a:t>
            </a:r>
            <a:r>
              <a:rPr lang="en-US" dirty="0" err="1"/>
              <a:t>hasil</a:t>
            </a:r>
            <a:r>
              <a:rPr lang="en-US" dirty="0"/>
              <a:t> </a:t>
            </a:r>
            <a:r>
              <a:rPr lang="en-US" dirty="0" err="1"/>
              <a:t>fasilitasi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rancangan</a:t>
            </a:r>
            <a:r>
              <a:rPr lang="en-US" dirty="0"/>
              <a:t> </a:t>
            </a:r>
            <a:r>
              <a:rPr lang="en-US" dirty="0" err="1"/>
              <a:t>Perda</a:t>
            </a:r>
            <a:r>
              <a:rPr lang="en-US" dirty="0"/>
              <a:t> </a:t>
            </a:r>
            <a:r>
              <a:rPr lang="en-US" dirty="0" err="1"/>
              <a:t>sebelum</a:t>
            </a:r>
            <a:r>
              <a:rPr lang="en-US" dirty="0"/>
              <a:t> </a:t>
            </a:r>
            <a:r>
              <a:rPr lang="en-US" dirty="0" err="1"/>
              <a:t>diberikan</a:t>
            </a:r>
            <a:r>
              <a:rPr lang="en-US" dirty="0"/>
              <a:t> </a:t>
            </a:r>
            <a:r>
              <a:rPr lang="en-US" dirty="0" err="1"/>
              <a:t>Noreg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1898052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9144000" cy="6857996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0" y="5871971"/>
              <a:ext cx="9144000" cy="986155"/>
            </a:xfrm>
            <a:custGeom>
              <a:avLst/>
              <a:gdLst/>
              <a:ahLst/>
              <a:cxnLst/>
              <a:rect l="l" t="t" r="r" b="b"/>
              <a:pathLst>
                <a:path w="9144000" h="986154">
                  <a:moveTo>
                    <a:pt x="0" y="986024"/>
                  </a:moveTo>
                  <a:lnTo>
                    <a:pt x="9143999" y="986024"/>
                  </a:lnTo>
                  <a:lnTo>
                    <a:pt x="9143999" y="0"/>
                  </a:lnTo>
                  <a:lnTo>
                    <a:pt x="0" y="0"/>
                  </a:lnTo>
                  <a:lnTo>
                    <a:pt x="0" y="986024"/>
                  </a:lnTo>
                  <a:close/>
                </a:path>
              </a:pathLst>
            </a:custGeom>
            <a:solidFill>
              <a:srgbClr val="D9D9D9">
                <a:alpha val="59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/>
          <p:nvPr/>
        </p:nvSpPr>
        <p:spPr>
          <a:xfrm>
            <a:off x="-58337" y="3047"/>
            <a:ext cx="9144000" cy="5364480"/>
          </a:xfrm>
          <a:custGeom>
            <a:avLst/>
            <a:gdLst/>
            <a:ahLst/>
            <a:cxnLst/>
            <a:rect l="l" t="t" r="r" b="b"/>
            <a:pathLst>
              <a:path w="9144000" h="5364480">
                <a:moveTo>
                  <a:pt x="0" y="5364480"/>
                </a:moveTo>
                <a:lnTo>
                  <a:pt x="9143999" y="5364480"/>
                </a:lnTo>
                <a:lnTo>
                  <a:pt x="9143999" y="0"/>
                </a:lnTo>
                <a:lnTo>
                  <a:pt x="0" y="0"/>
                </a:lnTo>
                <a:lnTo>
                  <a:pt x="0" y="5364480"/>
                </a:lnTo>
                <a:close/>
              </a:path>
            </a:pathLst>
          </a:custGeom>
          <a:solidFill>
            <a:srgbClr val="D9D9D9">
              <a:alpha val="5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0" y="5364479"/>
            <a:ext cx="9144000" cy="508000"/>
          </a:xfrm>
          <a:custGeom>
            <a:avLst/>
            <a:gdLst/>
            <a:ahLst/>
            <a:cxnLst/>
            <a:rect l="l" t="t" r="r" b="b"/>
            <a:pathLst>
              <a:path w="9144000" h="508000">
                <a:moveTo>
                  <a:pt x="0" y="0"/>
                </a:moveTo>
                <a:lnTo>
                  <a:pt x="0" y="507492"/>
                </a:lnTo>
                <a:lnTo>
                  <a:pt x="9143999" y="507492"/>
                </a:lnTo>
                <a:lnTo>
                  <a:pt x="9143999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7" name="object 7"/>
          <p:cNvGrpSpPr/>
          <p:nvPr/>
        </p:nvGrpSpPr>
        <p:grpSpPr>
          <a:xfrm>
            <a:off x="158526" y="2813335"/>
            <a:ext cx="8411845" cy="2279650"/>
            <a:chOff x="158525" y="2813335"/>
            <a:chExt cx="8411845" cy="2279650"/>
          </a:xfrm>
        </p:grpSpPr>
        <p:sp>
          <p:nvSpPr>
            <p:cNvPr id="8" name="object 8"/>
            <p:cNvSpPr/>
            <p:nvPr/>
          </p:nvSpPr>
          <p:spPr>
            <a:xfrm>
              <a:off x="7460339" y="2813335"/>
              <a:ext cx="1109980" cy="425450"/>
            </a:xfrm>
            <a:custGeom>
              <a:avLst/>
              <a:gdLst/>
              <a:ahLst/>
              <a:cxnLst/>
              <a:rect l="l" t="t" r="r" b="b"/>
              <a:pathLst>
                <a:path w="1109979" h="425450">
                  <a:moveTo>
                    <a:pt x="747591" y="0"/>
                  </a:moveTo>
                  <a:lnTo>
                    <a:pt x="659221" y="0"/>
                  </a:lnTo>
                  <a:lnTo>
                    <a:pt x="655028" y="125"/>
                  </a:lnTo>
                  <a:lnTo>
                    <a:pt x="607421" y="4426"/>
                  </a:lnTo>
                  <a:lnTo>
                    <a:pt x="560669" y="11490"/>
                  </a:lnTo>
                  <a:lnTo>
                    <a:pt x="514855" y="21235"/>
                  </a:lnTo>
                  <a:lnTo>
                    <a:pt x="470061" y="33577"/>
                  </a:lnTo>
                  <a:lnTo>
                    <a:pt x="426370" y="48431"/>
                  </a:lnTo>
                  <a:lnTo>
                    <a:pt x="383864" y="65714"/>
                  </a:lnTo>
                  <a:lnTo>
                    <a:pt x="342626" y="85343"/>
                  </a:lnTo>
                  <a:lnTo>
                    <a:pt x="302739" y="107232"/>
                  </a:lnTo>
                  <a:lnTo>
                    <a:pt x="264285" y="131299"/>
                  </a:lnTo>
                  <a:lnTo>
                    <a:pt x="227346" y="157459"/>
                  </a:lnTo>
                  <a:lnTo>
                    <a:pt x="192007" y="185629"/>
                  </a:lnTo>
                  <a:lnTo>
                    <a:pt x="158348" y="215725"/>
                  </a:lnTo>
                  <a:lnTo>
                    <a:pt x="126453" y="247662"/>
                  </a:lnTo>
                  <a:lnTo>
                    <a:pt x="96405" y="281358"/>
                  </a:lnTo>
                  <a:lnTo>
                    <a:pt x="68286" y="316727"/>
                  </a:lnTo>
                  <a:lnTo>
                    <a:pt x="42178" y="353687"/>
                  </a:lnTo>
                  <a:lnTo>
                    <a:pt x="18165" y="392154"/>
                  </a:lnTo>
                  <a:lnTo>
                    <a:pt x="0" y="425336"/>
                  </a:lnTo>
                  <a:lnTo>
                    <a:pt x="219498" y="363128"/>
                  </a:lnTo>
                  <a:lnTo>
                    <a:pt x="245951" y="334766"/>
                  </a:lnTo>
                  <a:lnTo>
                    <a:pt x="278953" y="303974"/>
                  </a:lnTo>
                  <a:lnTo>
                    <a:pt x="314047" y="275523"/>
                  </a:lnTo>
                  <a:lnTo>
                    <a:pt x="351106" y="249537"/>
                  </a:lnTo>
                  <a:lnTo>
                    <a:pt x="390007" y="226141"/>
                  </a:lnTo>
                  <a:lnTo>
                    <a:pt x="430625" y="205460"/>
                  </a:lnTo>
                  <a:lnTo>
                    <a:pt x="472835" y="187618"/>
                  </a:lnTo>
                  <a:lnTo>
                    <a:pt x="516513" y="172741"/>
                  </a:lnTo>
                  <a:lnTo>
                    <a:pt x="561534" y="160953"/>
                  </a:lnTo>
                  <a:lnTo>
                    <a:pt x="607773" y="152378"/>
                  </a:lnTo>
                  <a:lnTo>
                    <a:pt x="655105" y="147142"/>
                  </a:lnTo>
                  <a:lnTo>
                    <a:pt x="703406" y="145369"/>
                  </a:lnTo>
                  <a:lnTo>
                    <a:pt x="987851" y="145369"/>
                  </a:lnTo>
                  <a:lnTo>
                    <a:pt x="1109791" y="110810"/>
                  </a:lnTo>
                  <a:lnTo>
                    <a:pt x="1064186" y="85343"/>
                  </a:lnTo>
                  <a:lnTo>
                    <a:pt x="1022949" y="65714"/>
                  </a:lnTo>
                  <a:lnTo>
                    <a:pt x="980443" y="48431"/>
                  </a:lnTo>
                  <a:lnTo>
                    <a:pt x="936751" y="33577"/>
                  </a:lnTo>
                  <a:lnTo>
                    <a:pt x="891957" y="21235"/>
                  </a:lnTo>
                  <a:lnTo>
                    <a:pt x="846143" y="11490"/>
                  </a:lnTo>
                  <a:lnTo>
                    <a:pt x="799391" y="4426"/>
                  </a:lnTo>
                  <a:lnTo>
                    <a:pt x="751785" y="125"/>
                  </a:lnTo>
                  <a:lnTo>
                    <a:pt x="747591" y="0"/>
                  </a:lnTo>
                  <a:close/>
                </a:path>
                <a:path w="1109979" h="425450">
                  <a:moveTo>
                    <a:pt x="987851" y="145369"/>
                  </a:moveTo>
                  <a:lnTo>
                    <a:pt x="703406" y="145369"/>
                  </a:lnTo>
                  <a:lnTo>
                    <a:pt x="751716" y="147142"/>
                  </a:lnTo>
                  <a:lnTo>
                    <a:pt x="799071" y="152378"/>
                  </a:lnTo>
                  <a:lnTo>
                    <a:pt x="845346" y="160953"/>
                  </a:lnTo>
                  <a:lnTo>
                    <a:pt x="890415" y="172741"/>
                  </a:lnTo>
                  <a:lnTo>
                    <a:pt x="890804" y="172873"/>
                  </a:lnTo>
                  <a:lnTo>
                    <a:pt x="987851" y="145369"/>
                  </a:lnTo>
                  <a:close/>
                </a:path>
              </a:pathLst>
            </a:custGeom>
            <a:solidFill>
              <a:srgbClr val="528E9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" name="object 9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58525" y="2813335"/>
              <a:ext cx="7264664" cy="2279548"/>
            </a:xfrm>
            <a:prstGeom prst="rect">
              <a:avLst/>
            </a:prstGeom>
          </p:spPr>
        </p:pic>
      </p:grpSp>
      <p:sp>
        <p:nvSpPr>
          <p:cNvPr id="11" name="object 11"/>
          <p:cNvSpPr/>
          <p:nvPr/>
        </p:nvSpPr>
        <p:spPr>
          <a:xfrm>
            <a:off x="381000" y="762000"/>
            <a:ext cx="7239000" cy="838200"/>
          </a:xfrm>
          <a:custGeom>
            <a:avLst/>
            <a:gdLst/>
            <a:ahLst/>
            <a:cxnLst/>
            <a:rect l="l" t="t" r="r" b="b"/>
            <a:pathLst>
              <a:path w="457200" h="1266825">
                <a:moveTo>
                  <a:pt x="457200" y="0"/>
                </a:moveTo>
                <a:lnTo>
                  <a:pt x="0" y="0"/>
                </a:lnTo>
                <a:lnTo>
                  <a:pt x="0" y="1266443"/>
                </a:lnTo>
                <a:lnTo>
                  <a:pt x="457200" y="1266443"/>
                </a:lnTo>
                <a:lnTo>
                  <a:pt x="457200" y="0"/>
                </a:lnTo>
                <a:close/>
              </a:path>
            </a:pathLst>
          </a:custGeom>
          <a:solidFill>
            <a:srgbClr val="303971">
              <a:alpha val="79998"/>
            </a:srgbClr>
          </a:solidFill>
        </p:spPr>
        <p:txBody>
          <a:bodyPr wrap="square" lIns="0" tIns="0" rIns="0" bIns="0" rtlCol="0"/>
          <a:lstStyle/>
          <a:p>
            <a:r>
              <a:rPr lang="en-US" sz="2400" dirty="0" smtClean="0"/>
              <a:t>ISI YANG DAPAT DIPENUHI DALAM PENYUSUNAN  PRODUK HUKUM DAERAH</a:t>
            </a:r>
            <a:endParaRPr sz="2400" dirty="0"/>
          </a:p>
        </p:txBody>
      </p:sp>
      <p:pic>
        <p:nvPicPr>
          <p:cNvPr id="13" name="object 13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798577" y="3162300"/>
            <a:ext cx="523951" cy="838200"/>
          </a:xfrm>
          <a:prstGeom prst="rect">
            <a:avLst/>
          </a:prstGeom>
        </p:spPr>
      </p:pic>
      <p:pic>
        <p:nvPicPr>
          <p:cNvPr id="17" name="object 17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3046730" y="5347106"/>
            <a:ext cx="1535811" cy="533704"/>
          </a:xfrm>
          <a:prstGeom prst="rect">
            <a:avLst/>
          </a:prstGeom>
        </p:spPr>
      </p:pic>
      <p:pic>
        <p:nvPicPr>
          <p:cNvPr id="18" name="object 18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4814062" y="5347106"/>
            <a:ext cx="978839" cy="533704"/>
          </a:xfrm>
          <a:prstGeom prst="rect">
            <a:avLst/>
          </a:prstGeom>
        </p:spPr>
      </p:pic>
      <p:pic>
        <p:nvPicPr>
          <p:cNvPr id="19" name="object 19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6082539" y="5347106"/>
            <a:ext cx="1260652" cy="533704"/>
          </a:xfrm>
          <a:prstGeom prst="rect">
            <a:avLst/>
          </a:prstGeom>
        </p:spPr>
      </p:pic>
      <p:pic>
        <p:nvPicPr>
          <p:cNvPr id="20" name="object 20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7708393" y="5333085"/>
            <a:ext cx="1082192" cy="533400"/>
          </a:xfrm>
          <a:prstGeom prst="rect">
            <a:avLst/>
          </a:prstGeom>
        </p:spPr>
      </p:pic>
      <p:pic>
        <p:nvPicPr>
          <p:cNvPr id="22" name="object 22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2194814" y="3169030"/>
            <a:ext cx="601218" cy="838200"/>
          </a:xfrm>
          <a:prstGeom prst="rect">
            <a:avLst/>
          </a:prstGeom>
        </p:spPr>
      </p:pic>
      <p:pic>
        <p:nvPicPr>
          <p:cNvPr id="23" name="object 23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3627755" y="3169030"/>
            <a:ext cx="624077" cy="838200"/>
          </a:xfrm>
          <a:prstGeom prst="rect">
            <a:avLst/>
          </a:prstGeom>
        </p:spPr>
      </p:pic>
      <p:pic>
        <p:nvPicPr>
          <p:cNvPr id="24" name="object 24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5071236" y="3169030"/>
            <a:ext cx="630936" cy="838200"/>
          </a:xfrm>
          <a:prstGeom prst="rect">
            <a:avLst/>
          </a:prstGeom>
        </p:spPr>
      </p:pic>
      <p:pic>
        <p:nvPicPr>
          <p:cNvPr id="25" name="object 25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6502020" y="3169030"/>
            <a:ext cx="626821" cy="838200"/>
          </a:xfrm>
          <a:prstGeom prst="rect">
            <a:avLst/>
          </a:prstGeom>
        </p:spPr>
      </p:pic>
      <p:pic>
        <p:nvPicPr>
          <p:cNvPr id="26" name="object 26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7936357" y="3169030"/>
            <a:ext cx="646937" cy="838200"/>
          </a:xfrm>
          <a:prstGeom prst="rect">
            <a:avLst/>
          </a:prstGeom>
        </p:spPr>
      </p:pic>
      <p:sp>
        <p:nvSpPr>
          <p:cNvPr id="28" name="Rectangle 27">
            <a:extLst>
              <a:ext uri="{FF2B5EF4-FFF2-40B4-BE49-F238E27FC236}">
                <a16:creationId xmlns="" xmlns:a16="http://schemas.microsoft.com/office/drawing/2014/main" id="{4FD35B70-9DFE-FE84-1419-553F20718957}"/>
              </a:ext>
            </a:extLst>
          </p:cNvPr>
          <p:cNvSpPr/>
          <p:nvPr/>
        </p:nvSpPr>
        <p:spPr>
          <a:xfrm>
            <a:off x="-281161" y="5292254"/>
            <a:ext cx="3581826" cy="62229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>
                <a:solidFill>
                  <a:schemeClr val="accent1">
                    <a:lumMod val="75000"/>
                  </a:schemeClr>
                </a:solidFill>
                <a:latin typeface="Agency FB" panose="020B0503020202020204" pitchFamily="34" charset="0"/>
                <a:ea typeface="Cambria" panose="02040503050406030204" pitchFamily="18" charset="0"/>
              </a:rPr>
              <a:t>Judul</a:t>
            </a:r>
            <a:r>
              <a:rPr lang="en-US" sz="2400" b="1" dirty="0">
                <a:solidFill>
                  <a:schemeClr val="accent1">
                    <a:lumMod val="75000"/>
                  </a:schemeClr>
                </a:solidFill>
                <a:latin typeface="Agency FB" panose="020B0503020202020204" pitchFamily="34" charset="0"/>
                <a:ea typeface="Cambria" panose="02040503050406030204" pitchFamily="18" charset="0"/>
              </a:rPr>
              <a:t> </a:t>
            </a:r>
            <a:r>
              <a:rPr lang="en-US" sz="2400" b="1" dirty="0" err="1" smtClean="0">
                <a:solidFill>
                  <a:schemeClr val="accent1">
                    <a:lumMod val="75000"/>
                  </a:schemeClr>
                </a:solidFill>
                <a:latin typeface="Agency FB" panose="020B0503020202020204" pitchFamily="34" charset="0"/>
                <a:ea typeface="Cambria" panose="02040503050406030204" pitchFamily="18" charset="0"/>
              </a:rPr>
              <a:t>Perda</a:t>
            </a:r>
            <a:r>
              <a:rPr lang="en-US" sz="2400" b="1" dirty="0" smtClean="0">
                <a:solidFill>
                  <a:schemeClr val="accent1">
                    <a:lumMod val="75000"/>
                  </a:schemeClr>
                </a:solidFill>
                <a:latin typeface="Agency FB" panose="020B0503020202020204" pitchFamily="34" charset="0"/>
                <a:ea typeface="Cambria" panose="02040503050406030204" pitchFamily="18" charset="0"/>
              </a:rPr>
              <a:t>   </a:t>
            </a:r>
            <a:r>
              <a:rPr lang="en-US" sz="2400" b="1" dirty="0" err="1" smtClean="0">
                <a:solidFill>
                  <a:srgbClr val="FFC000"/>
                </a:solidFill>
                <a:latin typeface="Agency FB" panose="020B0503020202020204" pitchFamily="34" charset="0"/>
                <a:ea typeface="Cambria" panose="02040503050406030204" pitchFamily="18" charset="0"/>
              </a:rPr>
              <a:t>Pembukaan</a:t>
            </a:r>
            <a:endParaRPr lang="en-ID" sz="2400" b="1" dirty="0">
              <a:solidFill>
                <a:srgbClr val="FFC000"/>
              </a:solidFill>
              <a:latin typeface="Agency FB" panose="020B0503020202020204" pitchFamily="34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79142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" y="228600"/>
            <a:ext cx="9139555" cy="6858000"/>
            <a:chOff x="0" y="0"/>
            <a:chExt cx="9139555" cy="6858000"/>
          </a:xfrm>
        </p:grpSpPr>
        <p:sp>
          <p:nvSpPr>
            <p:cNvPr id="3" name="object 3"/>
            <p:cNvSpPr/>
            <p:nvPr/>
          </p:nvSpPr>
          <p:spPr>
            <a:xfrm>
              <a:off x="2129027" y="15240"/>
              <a:ext cx="7010400" cy="6842759"/>
            </a:xfrm>
            <a:custGeom>
              <a:avLst/>
              <a:gdLst/>
              <a:ahLst/>
              <a:cxnLst/>
              <a:rect l="l" t="t" r="r" b="b"/>
              <a:pathLst>
                <a:path w="7010400" h="6842759">
                  <a:moveTo>
                    <a:pt x="7010400" y="0"/>
                  </a:moveTo>
                  <a:lnTo>
                    <a:pt x="0" y="0"/>
                  </a:lnTo>
                  <a:lnTo>
                    <a:pt x="0" y="6842757"/>
                  </a:lnTo>
                  <a:lnTo>
                    <a:pt x="7010400" y="6842757"/>
                  </a:lnTo>
                  <a:lnTo>
                    <a:pt x="7010400" y="0"/>
                  </a:lnTo>
                  <a:close/>
                </a:path>
              </a:pathLst>
            </a:custGeom>
            <a:solidFill>
              <a:srgbClr val="5D5F8F">
                <a:alpha val="5097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2129028" cy="6857996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2438400" y="3047"/>
              <a:ext cx="457200" cy="1266825"/>
            </a:xfrm>
            <a:custGeom>
              <a:avLst/>
              <a:gdLst/>
              <a:ahLst/>
              <a:cxnLst/>
              <a:rect l="l" t="t" r="r" b="b"/>
              <a:pathLst>
                <a:path w="457200" h="1266825">
                  <a:moveTo>
                    <a:pt x="457200" y="0"/>
                  </a:moveTo>
                  <a:lnTo>
                    <a:pt x="0" y="0"/>
                  </a:lnTo>
                  <a:lnTo>
                    <a:pt x="0" y="1266443"/>
                  </a:lnTo>
                  <a:lnTo>
                    <a:pt x="457200" y="1266443"/>
                  </a:lnTo>
                  <a:lnTo>
                    <a:pt x="457200" y="0"/>
                  </a:lnTo>
                  <a:close/>
                </a:path>
              </a:pathLst>
            </a:custGeom>
            <a:solidFill>
              <a:srgbClr val="303971">
                <a:alpha val="79998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4572" y="0"/>
              <a:ext cx="2129155" cy="6858000"/>
            </a:xfrm>
            <a:custGeom>
              <a:avLst/>
              <a:gdLst/>
              <a:ahLst/>
              <a:cxnLst/>
              <a:rect l="l" t="t" r="r" b="b"/>
              <a:pathLst>
                <a:path w="2129155" h="6858000">
                  <a:moveTo>
                    <a:pt x="0" y="6857996"/>
                  </a:moveTo>
                  <a:lnTo>
                    <a:pt x="2129028" y="6857996"/>
                  </a:lnTo>
                  <a:lnTo>
                    <a:pt x="2129028" y="0"/>
                  </a:lnTo>
                  <a:lnTo>
                    <a:pt x="0" y="0"/>
                  </a:lnTo>
                  <a:lnTo>
                    <a:pt x="0" y="6857996"/>
                  </a:lnTo>
                  <a:close/>
                </a:path>
              </a:pathLst>
            </a:custGeom>
            <a:solidFill>
              <a:srgbClr val="244060">
                <a:alpha val="50195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2438400" y="2945892"/>
              <a:ext cx="6701155" cy="2438400"/>
            </a:xfrm>
            <a:custGeom>
              <a:avLst/>
              <a:gdLst/>
              <a:ahLst/>
              <a:cxnLst/>
              <a:rect l="l" t="t" r="r" b="b"/>
              <a:pathLst>
                <a:path w="6701155" h="2438400">
                  <a:moveTo>
                    <a:pt x="6701028" y="0"/>
                  </a:moveTo>
                  <a:lnTo>
                    <a:pt x="0" y="0"/>
                  </a:lnTo>
                  <a:lnTo>
                    <a:pt x="0" y="2438400"/>
                  </a:lnTo>
                  <a:lnTo>
                    <a:pt x="6701028" y="2438400"/>
                  </a:lnTo>
                  <a:lnTo>
                    <a:pt x="6701028" y="0"/>
                  </a:lnTo>
                  <a:close/>
                </a:path>
              </a:pathLst>
            </a:custGeom>
            <a:solidFill>
              <a:srgbClr val="C3D59B">
                <a:alpha val="30195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775716" y="2269235"/>
              <a:ext cx="3529965" cy="3624579"/>
            </a:xfrm>
            <a:custGeom>
              <a:avLst/>
              <a:gdLst/>
              <a:ahLst/>
              <a:cxnLst/>
              <a:rect l="l" t="t" r="r" b="b"/>
              <a:pathLst>
                <a:path w="3529965" h="3624579">
                  <a:moveTo>
                    <a:pt x="1637538" y="3444646"/>
                  </a:moveTo>
                  <a:lnTo>
                    <a:pt x="1589570" y="3443948"/>
                  </a:lnTo>
                  <a:lnTo>
                    <a:pt x="1541957" y="3441865"/>
                  </a:lnTo>
                  <a:lnTo>
                    <a:pt x="1494701" y="3438398"/>
                  </a:lnTo>
                  <a:lnTo>
                    <a:pt x="1447825" y="3433584"/>
                  </a:lnTo>
                  <a:lnTo>
                    <a:pt x="1401343" y="3427438"/>
                  </a:lnTo>
                  <a:lnTo>
                    <a:pt x="1355280" y="3419970"/>
                  </a:lnTo>
                  <a:lnTo>
                    <a:pt x="1309662" y="3411220"/>
                  </a:lnTo>
                  <a:lnTo>
                    <a:pt x="1264488" y="3401187"/>
                  </a:lnTo>
                  <a:lnTo>
                    <a:pt x="1219809" y="3389896"/>
                  </a:lnTo>
                  <a:lnTo>
                    <a:pt x="1175626" y="3377374"/>
                  </a:lnTo>
                  <a:lnTo>
                    <a:pt x="1131951" y="3363633"/>
                  </a:lnTo>
                  <a:lnTo>
                    <a:pt x="1088821" y="3348698"/>
                  </a:lnTo>
                  <a:lnTo>
                    <a:pt x="1046251" y="3332581"/>
                  </a:lnTo>
                  <a:lnTo>
                    <a:pt x="1004265" y="3315309"/>
                  </a:lnTo>
                  <a:lnTo>
                    <a:pt x="962875" y="3296882"/>
                  </a:lnTo>
                  <a:lnTo>
                    <a:pt x="922096" y="3277349"/>
                  </a:lnTo>
                  <a:lnTo>
                    <a:pt x="881964" y="3256711"/>
                  </a:lnTo>
                  <a:lnTo>
                    <a:pt x="842479" y="3234982"/>
                  </a:lnTo>
                  <a:lnTo>
                    <a:pt x="803681" y="3212198"/>
                  </a:lnTo>
                  <a:lnTo>
                    <a:pt x="765581" y="3188360"/>
                  </a:lnTo>
                  <a:lnTo>
                    <a:pt x="728192" y="3163506"/>
                  </a:lnTo>
                  <a:lnTo>
                    <a:pt x="691553" y="3137649"/>
                  </a:lnTo>
                  <a:lnTo>
                    <a:pt x="655662" y="3110801"/>
                  </a:lnTo>
                  <a:lnTo>
                    <a:pt x="620560" y="3082975"/>
                  </a:lnTo>
                  <a:lnTo>
                    <a:pt x="586244" y="3054210"/>
                  </a:lnTo>
                  <a:lnTo>
                    <a:pt x="552754" y="3024517"/>
                  </a:lnTo>
                  <a:lnTo>
                    <a:pt x="520103" y="2993910"/>
                  </a:lnTo>
                  <a:lnTo>
                    <a:pt x="488302" y="2962427"/>
                  </a:lnTo>
                  <a:lnTo>
                    <a:pt x="457377" y="2930055"/>
                  </a:lnTo>
                  <a:lnTo>
                    <a:pt x="427367" y="2896844"/>
                  </a:lnTo>
                  <a:lnTo>
                    <a:pt x="398259" y="2862783"/>
                  </a:lnTo>
                  <a:lnTo>
                    <a:pt x="370090" y="2827921"/>
                  </a:lnTo>
                  <a:lnTo>
                    <a:pt x="342887" y="2792260"/>
                  </a:lnTo>
                  <a:lnTo>
                    <a:pt x="316661" y="2755836"/>
                  </a:lnTo>
                  <a:lnTo>
                    <a:pt x="291426" y="2718638"/>
                  </a:lnTo>
                  <a:lnTo>
                    <a:pt x="267208" y="2680716"/>
                  </a:lnTo>
                  <a:lnTo>
                    <a:pt x="244030" y="2642070"/>
                  </a:lnTo>
                  <a:lnTo>
                    <a:pt x="221919" y="2602725"/>
                  </a:lnTo>
                  <a:lnTo>
                    <a:pt x="200875" y="2562707"/>
                  </a:lnTo>
                  <a:lnTo>
                    <a:pt x="180924" y="2522029"/>
                  </a:lnTo>
                  <a:lnTo>
                    <a:pt x="162102" y="2480703"/>
                  </a:lnTo>
                  <a:lnTo>
                    <a:pt x="144411" y="2438755"/>
                  </a:lnTo>
                  <a:lnTo>
                    <a:pt x="127876" y="2396210"/>
                  </a:lnTo>
                  <a:lnTo>
                    <a:pt x="112522" y="2353081"/>
                  </a:lnTo>
                  <a:lnTo>
                    <a:pt x="98374" y="2309393"/>
                  </a:lnTo>
                  <a:lnTo>
                    <a:pt x="85432" y="2265159"/>
                  </a:lnTo>
                  <a:lnTo>
                    <a:pt x="73723" y="2220391"/>
                  </a:lnTo>
                  <a:lnTo>
                    <a:pt x="63284" y="2175116"/>
                  </a:lnTo>
                  <a:lnTo>
                    <a:pt x="54114" y="2129371"/>
                  </a:lnTo>
                  <a:lnTo>
                    <a:pt x="46240" y="2083142"/>
                  </a:lnTo>
                  <a:lnTo>
                    <a:pt x="39687" y="2036470"/>
                  </a:lnTo>
                  <a:lnTo>
                    <a:pt x="34467" y="1989366"/>
                  </a:lnTo>
                  <a:lnTo>
                    <a:pt x="30607" y="1941855"/>
                  </a:lnTo>
                  <a:lnTo>
                    <a:pt x="28130" y="1893951"/>
                  </a:lnTo>
                  <a:lnTo>
                    <a:pt x="27038" y="1845627"/>
                  </a:lnTo>
                  <a:lnTo>
                    <a:pt x="27381" y="1797596"/>
                  </a:lnTo>
                  <a:lnTo>
                    <a:pt x="29121" y="1749882"/>
                  </a:lnTo>
                  <a:lnTo>
                    <a:pt x="32245" y="1702511"/>
                  </a:lnTo>
                  <a:lnTo>
                    <a:pt x="36728" y="1655508"/>
                  </a:lnTo>
                  <a:lnTo>
                    <a:pt x="42570" y="1608886"/>
                  </a:lnTo>
                  <a:lnTo>
                    <a:pt x="49720" y="1562671"/>
                  </a:lnTo>
                  <a:lnTo>
                    <a:pt x="58191" y="1516875"/>
                  </a:lnTo>
                  <a:lnTo>
                    <a:pt x="67957" y="1471523"/>
                  </a:lnTo>
                  <a:lnTo>
                    <a:pt x="78981" y="1426654"/>
                  </a:lnTo>
                  <a:lnTo>
                    <a:pt x="91249" y="1382255"/>
                  </a:lnTo>
                  <a:lnTo>
                    <a:pt x="104762" y="1338376"/>
                  </a:lnTo>
                  <a:lnTo>
                    <a:pt x="119481" y="1295019"/>
                  </a:lnTo>
                  <a:lnTo>
                    <a:pt x="135394" y="1252207"/>
                  </a:lnTo>
                  <a:lnTo>
                    <a:pt x="152476" y="1209967"/>
                  </a:lnTo>
                  <a:lnTo>
                    <a:pt x="170713" y="1168323"/>
                  </a:lnTo>
                  <a:lnTo>
                    <a:pt x="190080" y="1127277"/>
                  </a:lnTo>
                  <a:lnTo>
                    <a:pt x="210578" y="1086878"/>
                  </a:lnTo>
                  <a:lnTo>
                    <a:pt x="232156" y="1047127"/>
                  </a:lnTo>
                  <a:lnTo>
                    <a:pt x="254825" y="1008037"/>
                  </a:lnTo>
                  <a:lnTo>
                    <a:pt x="278549" y="969657"/>
                  </a:lnTo>
                  <a:lnTo>
                    <a:pt x="303301" y="931989"/>
                  </a:lnTo>
                  <a:lnTo>
                    <a:pt x="329082" y="895045"/>
                  </a:lnTo>
                  <a:lnTo>
                    <a:pt x="355866" y="858862"/>
                  </a:lnTo>
                  <a:lnTo>
                    <a:pt x="383628" y="823455"/>
                  </a:lnTo>
                  <a:lnTo>
                    <a:pt x="412343" y="788847"/>
                  </a:lnTo>
                  <a:lnTo>
                    <a:pt x="442010" y="755065"/>
                  </a:lnTo>
                  <a:lnTo>
                    <a:pt x="472605" y="722109"/>
                  </a:lnTo>
                  <a:lnTo>
                    <a:pt x="504101" y="690016"/>
                  </a:lnTo>
                  <a:lnTo>
                    <a:pt x="536486" y="658799"/>
                  </a:lnTo>
                  <a:lnTo>
                    <a:pt x="569722" y="628484"/>
                  </a:lnTo>
                  <a:lnTo>
                    <a:pt x="603821" y="599097"/>
                  </a:lnTo>
                  <a:lnTo>
                    <a:pt x="638746" y="570649"/>
                  </a:lnTo>
                  <a:lnTo>
                    <a:pt x="674471" y="543153"/>
                  </a:lnTo>
                  <a:lnTo>
                    <a:pt x="710996" y="516648"/>
                  </a:lnTo>
                  <a:lnTo>
                    <a:pt x="748284" y="491147"/>
                  </a:lnTo>
                  <a:lnTo>
                    <a:pt x="786333" y="466674"/>
                  </a:lnTo>
                  <a:lnTo>
                    <a:pt x="825106" y="443242"/>
                  </a:lnTo>
                  <a:lnTo>
                    <a:pt x="864590" y="420878"/>
                  </a:lnTo>
                  <a:lnTo>
                    <a:pt x="904773" y="399592"/>
                  </a:lnTo>
                  <a:lnTo>
                    <a:pt x="945629" y="379425"/>
                  </a:lnTo>
                  <a:lnTo>
                    <a:pt x="987145" y="360375"/>
                  </a:lnTo>
                  <a:lnTo>
                    <a:pt x="1029296" y="342480"/>
                  </a:lnTo>
                  <a:lnTo>
                    <a:pt x="1072057" y="325755"/>
                  </a:lnTo>
                  <a:lnTo>
                    <a:pt x="1115415" y="310210"/>
                  </a:lnTo>
                  <a:lnTo>
                    <a:pt x="1159357" y="295884"/>
                  </a:lnTo>
                  <a:lnTo>
                    <a:pt x="1203858" y="282778"/>
                  </a:lnTo>
                  <a:lnTo>
                    <a:pt x="1248905" y="270941"/>
                  </a:lnTo>
                  <a:lnTo>
                    <a:pt x="1294472" y="260362"/>
                  </a:lnTo>
                  <a:lnTo>
                    <a:pt x="1340535" y="251079"/>
                  </a:lnTo>
                  <a:lnTo>
                    <a:pt x="1387081" y="243116"/>
                  </a:lnTo>
                  <a:lnTo>
                    <a:pt x="1434096" y="236486"/>
                  </a:lnTo>
                  <a:lnTo>
                    <a:pt x="1481543" y="231203"/>
                  </a:lnTo>
                  <a:lnTo>
                    <a:pt x="1529422" y="227304"/>
                  </a:lnTo>
                  <a:lnTo>
                    <a:pt x="1577721" y="224790"/>
                  </a:lnTo>
                  <a:lnTo>
                    <a:pt x="1576705" y="197739"/>
                  </a:lnTo>
                  <a:lnTo>
                    <a:pt x="1528000" y="200266"/>
                  </a:lnTo>
                  <a:lnTo>
                    <a:pt x="1479689" y="204203"/>
                  </a:lnTo>
                  <a:lnTo>
                    <a:pt x="1431798" y="209499"/>
                  </a:lnTo>
                  <a:lnTo>
                    <a:pt x="1384350" y="216166"/>
                  </a:lnTo>
                  <a:lnTo>
                    <a:pt x="1337348" y="224180"/>
                  </a:lnTo>
                  <a:lnTo>
                    <a:pt x="1290828" y="233502"/>
                  </a:lnTo>
                  <a:lnTo>
                    <a:pt x="1244803" y="244119"/>
                  </a:lnTo>
                  <a:lnTo>
                    <a:pt x="1199286" y="256019"/>
                  </a:lnTo>
                  <a:lnTo>
                    <a:pt x="1154315" y="269176"/>
                  </a:lnTo>
                  <a:lnTo>
                    <a:pt x="1109891" y="283565"/>
                  </a:lnTo>
                  <a:lnTo>
                    <a:pt x="1066038" y="299173"/>
                  </a:lnTo>
                  <a:lnTo>
                    <a:pt x="1022781" y="315988"/>
                  </a:lnTo>
                  <a:lnTo>
                    <a:pt x="980135" y="333971"/>
                  </a:lnTo>
                  <a:lnTo>
                    <a:pt x="938110" y="353110"/>
                  </a:lnTo>
                  <a:lnTo>
                    <a:pt x="896747" y="373392"/>
                  </a:lnTo>
                  <a:lnTo>
                    <a:pt x="856056" y="394779"/>
                  </a:lnTo>
                  <a:lnTo>
                    <a:pt x="816051" y="417271"/>
                  </a:lnTo>
                  <a:lnTo>
                    <a:pt x="776757" y="440842"/>
                  </a:lnTo>
                  <a:lnTo>
                    <a:pt x="738200" y="465455"/>
                  </a:lnTo>
                  <a:lnTo>
                    <a:pt x="700392" y="491109"/>
                  </a:lnTo>
                  <a:lnTo>
                    <a:pt x="663346" y="517779"/>
                  </a:lnTo>
                  <a:lnTo>
                    <a:pt x="627087" y="545439"/>
                  </a:lnTo>
                  <a:lnTo>
                    <a:pt x="591629" y="574078"/>
                  </a:lnTo>
                  <a:lnTo>
                    <a:pt x="557009" y="603669"/>
                  </a:lnTo>
                  <a:lnTo>
                    <a:pt x="523240" y="634187"/>
                  </a:lnTo>
                  <a:lnTo>
                    <a:pt x="490334" y="665619"/>
                  </a:lnTo>
                  <a:lnTo>
                    <a:pt x="458304" y="697953"/>
                  </a:lnTo>
                  <a:lnTo>
                    <a:pt x="427189" y="731151"/>
                  </a:lnTo>
                  <a:lnTo>
                    <a:pt x="396989" y="765200"/>
                  </a:lnTo>
                  <a:lnTo>
                    <a:pt x="367741" y="800087"/>
                  </a:lnTo>
                  <a:lnTo>
                    <a:pt x="339458" y="835787"/>
                  </a:lnTo>
                  <a:lnTo>
                    <a:pt x="312166" y="872274"/>
                  </a:lnTo>
                  <a:lnTo>
                    <a:pt x="285864" y="909535"/>
                  </a:lnTo>
                  <a:lnTo>
                    <a:pt x="260591" y="947534"/>
                  </a:lnTo>
                  <a:lnTo>
                    <a:pt x="236359" y="986282"/>
                  </a:lnTo>
                  <a:lnTo>
                    <a:pt x="213194" y="1025728"/>
                  </a:lnTo>
                  <a:lnTo>
                    <a:pt x="191096" y="1065872"/>
                  </a:lnTo>
                  <a:lnTo>
                    <a:pt x="170116" y="1106678"/>
                  </a:lnTo>
                  <a:lnTo>
                    <a:pt x="150241" y="1148130"/>
                  </a:lnTo>
                  <a:lnTo>
                    <a:pt x="131521" y="1190218"/>
                  </a:lnTo>
                  <a:lnTo>
                    <a:pt x="113957" y="1232916"/>
                  </a:lnTo>
                  <a:lnTo>
                    <a:pt x="97561" y="1276210"/>
                  </a:lnTo>
                  <a:lnTo>
                    <a:pt x="82372" y="1320063"/>
                  </a:lnTo>
                  <a:lnTo>
                    <a:pt x="68402" y="1364462"/>
                  </a:lnTo>
                  <a:lnTo>
                    <a:pt x="55664" y="1409382"/>
                  </a:lnTo>
                  <a:lnTo>
                    <a:pt x="44196" y="1454823"/>
                  </a:lnTo>
                  <a:lnTo>
                    <a:pt x="33997" y="1500746"/>
                  </a:lnTo>
                  <a:lnTo>
                    <a:pt x="25095" y="1547139"/>
                  </a:lnTo>
                  <a:lnTo>
                    <a:pt x="17500" y="1593977"/>
                  </a:lnTo>
                  <a:lnTo>
                    <a:pt x="11252" y="1641233"/>
                  </a:lnTo>
                  <a:lnTo>
                    <a:pt x="6350" y="1688896"/>
                  </a:lnTo>
                  <a:lnTo>
                    <a:pt x="2832" y="1736953"/>
                  </a:lnTo>
                  <a:lnTo>
                    <a:pt x="711" y="1785378"/>
                  </a:lnTo>
                  <a:lnTo>
                    <a:pt x="0" y="1834134"/>
                  </a:lnTo>
                  <a:lnTo>
                    <a:pt x="685" y="1882419"/>
                  </a:lnTo>
                  <a:lnTo>
                    <a:pt x="2768" y="1930361"/>
                  </a:lnTo>
                  <a:lnTo>
                    <a:pt x="6223" y="1977923"/>
                  </a:lnTo>
                  <a:lnTo>
                    <a:pt x="11010" y="2025103"/>
                  </a:lnTo>
                  <a:lnTo>
                    <a:pt x="17132" y="2071890"/>
                  </a:lnTo>
                  <a:lnTo>
                    <a:pt x="24549" y="2118245"/>
                  </a:lnTo>
                  <a:lnTo>
                    <a:pt x="33261" y="2164156"/>
                  </a:lnTo>
                  <a:lnTo>
                    <a:pt x="43243" y="2209609"/>
                  </a:lnTo>
                  <a:lnTo>
                    <a:pt x="54470" y="2254580"/>
                  </a:lnTo>
                  <a:lnTo>
                    <a:pt x="66929" y="2299043"/>
                  </a:lnTo>
                  <a:lnTo>
                    <a:pt x="80606" y="2342997"/>
                  </a:lnTo>
                  <a:lnTo>
                    <a:pt x="95465" y="2386406"/>
                  </a:lnTo>
                  <a:lnTo>
                    <a:pt x="111493" y="2429256"/>
                  </a:lnTo>
                  <a:lnTo>
                    <a:pt x="128676" y="2471534"/>
                  </a:lnTo>
                  <a:lnTo>
                    <a:pt x="147002" y="2513215"/>
                  </a:lnTo>
                  <a:lnTo>
                    <a:pt x="166433" y="2554274"/>
                  </a:lnTo>
                  <a:lnTo>
                    <a:pt x="186969" y="2594711"/>
                  </a:lnTo>
                  <a:lnTo>
                    <a:pt x="208572" y="2634488"/>
                  </a:lnTo>
                  <a:lnTo>
                    <a:pt x="231241" y="2673591"/>
                  </a:lnTo>
                  <a:lnTo>
                    <a:pt x="254939" y="2711996"/>
                  </a:lnTo>
                  <a:lnTo>
                    <a:pt x="279666" y="2749689"/>
                  </a:lnTo>
                  <a:lnTo>
                    <a:pt x="305384" y="2786659"/>
                  </a:lnTo>
                  <a:lnTo>
                    <a:pt x="332092" y="2822879"/>
                  </a:lnTo>
                  <a:lnTo>
                    <a:pt x="359752" y="2858325"/>
                  </a:lnTo>
                  <a:lnTo>
                    <a:pt x="388353" y="2892983"/>
                  </a:lnTo>
                  <a:lnTo>
                    <a:pt x="417880" y="2926842"/>
                  </a:lnTo>
                  <a:lnTo>
                    <a:pt x="448310" y="2959862"/>
                  </a:lnTo>
                  <a:lnTo>
                    <a:pt x="479628" y="2992043"/>
                  </a:lnTo>
                  <a:lnTo>
                    <a:pt x="511810" y="3023362"/>
                  </a:lnTo>
                  <a:lnTo>
                    <a:pt x="544830" y="3053791"/>
                  </a:lnTo>
                  <a:lnTo>
                    <a:pt x="578688" y="3083318"/>
                  </a:lnTo>
                  <a:lnTo>
                    <a:pt x="613346" y="3111919"/>
                  </a:lnTo>
                  <a:lnTo>
                    <a:pt x="648792" y="3139579"/>
                  </a:lnTo>
                  <a:lnTo>
                    <a:pt x="685012" y="3166287"/>
                  </a:lnTo>
                  <a:lnTo>
                    <a:pt x="721982" y="3192005"/>
                  </a:lnTo>
                  <a:lnTo>
                    <a:pt x="759675" y="3216732"/>
                  </a:lnTo>
                  <a:lnTo>
                    <a:pt x="798080" y="3240430"/>
                  </a:lnTo>
                  <a:lnTo>
                    <a:pt x="837184" y="3263100"/>
                  </a:lnTo>
                  <a:lnTo>
                    <a:pt x="876960" y="3284702"/>
                  </a:lnTo>
                  <a:lnTo>
                    <a:pt x="917397" y="3305238"/>
                  </a:lnTo>
                  <a:lnTo>
                    <a:pt x="958456" y="3324669"/>
                  </a:lnTo>
                  <a:lnTo>
                    <a:pt x="1000137" y="3342995"/>
                  </a:lnTo>
                  <a:lnTo>
                    <a:pt x="1042416" y="3360178"/>
                  </a:lnTo>
                  <a:lnTo>
                    <a:pt x="1085265" y="3376206"/>
                  </a:lnTo>
                  <a:lnTo>
                    <a:pt x="1128674" y="3391065"/>
                  </a:lnTo>
                  <a:lnTo>
                    <a:pt x="1172629" y="3404743"/>
                  </a:lnTo>
                  <a:lnTo>
                    <a:pt x="1217091" y="3417201"/>
                  </a:lnTo>
                  <a:lnTo>
                    <a:pt x="1262062" y="3428428"/>
                  </a:lnTo>
                  <a:lnTo>
                    <a:pt x="1307515" y="3438410"/>
                  </a:lnTo>
                  <a:lnTo>
                    <a:pt x="1353426" y="3447123"/>
                  </a:lnTo>
                  <a:lnTo>
                    <a:pt x="1399781" y="3454539"/>
                  </a:lnTo>
                  <a:lnTo>
                    <a:pt x="1446568" y="3460661"/>
                  </a:lnTo>
                  <a:lnTo>
                    <a:pt x="1493748" y="3465449"/>
                  </a:lnTo>
                  <a:lnTo>
                    <a:pt x="1541310" y="3468903"/>
                  </a:lnTo>
                  <a:lnTo>
                    <a:pt x="1589252" y="3470986"/>
                  </a:lnTo>
                  <a:lnTo>
                    <a:pt x="1637538" y="3471672"/>
                  </a:lnTo>
                  <a:lnTo>
                    <a:pt x="1637538" y="3444646"/>
                  </a:lnTo>
                  <a:close/>
                </a:path>
                <a:path w="3529965" h="3624579">
                  <a:moveTo>
                    <a:pt x="3179064" y="1855470"/>
                  </a:moveTo>
                  <a:lnTo>
                    <a:pt x="3178289" y="1806917"/>
                  </a:lnTo>
                  <a:lnTo>
                    <a:pt x="3175990" y="1758734"/>
                  </a:lnTo>
                  <a:lnTo>
                    <a:pt x="3172180" y="1710969"/>
                  </a:lnTo>
                  <a:lnTo>
                    <a:pt x="3166897" y="1663636"/>
                  </a:lnTo>
                  <a:lnTo>
                    <a:pt x="3160166" y="1616760"/>
                  </a:lnTo>
                  <a:lnTo>
                    <a:pt x="3151987" y="1570355"/>
                  </a:lnTo>
                  <a:lnTo>
                    <a:pt x="3142411" y="1524457"/>
                  </a:lnTo>
                  <a:lnTo>
                    <a:pt x="3131439" y="1479080"/>
                  </a:lnTo>
                  <a:lnTo>
                    <a:pt x="3119094" y="1434261"/>
                  </a:lnTo>
                  <a:lnTo>
                    <a:pt x="3105416" y="1390002"/>
                  </a:lnTo>
                  <a:lnTo>
                    <a:pt x="3090430" y="1346352"/>
                  </a:lnTo>
                  <a:lnTo>
                    <a:pt x="3074136" y="1303312"/>
                  </a:lnTo>
                  <a:lnTo>
                    <a:pt x="3056585" y="1260906"/>
                  </a:lnTo>
                  <a:lnTo>
                    <a:pt x="3037776" y="1219174"/>
                  </a:lnTo>
                  <a:lnTo>
                    <a:pt x="3017748" y="1178128"/>
                  </a:lnTo>
                  <a:lnTo>
                    <a:pt x="2996514" y="1137793"/>
                  </a:lnTo>
                  <a:lnTo>
                    <a:pt x="2974111" y="1098194"/>
                  </a:lnTo>
                  <a:lnTo>
                    <a:pt x="2950540" y="1059345"/>
                  </a:lnTo>
                  <a:lnTo>
                    <a:pt x="2925851" y="1021283"/>
                  </a:lnTo>
                  <a:lnTo>
                    <a:pt x="2900045" y="984034"/>
                  </a:lnTo>
                  <a:lnTo>
                    <a:pt x="2873159" y="947597"/>
                  </a:lnTo>
                  <a:lnTo>
                    <a:pt x="2845219" y="912025"/>
                  </a:lnTo>
                  <a:lnTo>
                    <a:pt x="2816237" y="877316"/>
                  </a:lnTo>
                  <a:lnTo>
                    <a:pt x="2786227" y="843508"/>
                  </a:lnTo>
                  <a:lnTo>
                    <a:pt x="2755239" y="810628"/>
                  </a:lnTo>
                  <a:lnTo>
                    <a:pt x="2723286" y="778687"/>
                  </a:lnTo>
                  <a:lnTo>
                    <a:pt x="2690380" y="747712"/>
                  </a:lnTo>
                  <a:lnTo>
                    <a:pt x="2656560" y="717727"/>
                  </a:lnTo>
                  <a:lnTo>
                    <a:pt x="2621838" y="688759"/>
                  </a:lnTo>
                  <a:lnTo>
                    <a:pt x="2586240" y="660819"/>
                  </a:lnTo>
                  <a:lnTo>
                    <a:pt x="2549791" y="633958"/>
                  </a:lnTo>
                  <a:lnTo>
                    <a:pt x="2512517" y="608164"/>
                  </a:lnTo>
                  <a:lnTo>
                    <a:pt x="2474430" y="583488"/>
                  </a:lnTo>
                  <a:lnTo>
                    <a:pt x="2435568" y="559930"/>
                  </a:lnTo>
                  <a:lnTo>
                    <a:pt x="2395956" y="537540"/>
                  </a:lnTo>
                  <a:lnTo>
                    <a:pt x="2355596" y="516318"/>
                  </a:lnTo>
                  <a:lnTo>
                    <a:pt x="2314524" y="496303"/>
                  </a:lnTo>
                  <a:lnTo>
                    <a:pt x="2272766" y="477507"/>
                  </a:lnTo>
                  <a:lnTo>
                    <a:pt x="2230348" y="459955"/>
                  </a:lnTo>
                  <a:lnTo>
                    <a:pt x="2187295" y="443674"/>
                  </a:lnTo>
                  <a:lnTo>
                    <a:pt x="2143607" y="428688"/>
                  </a:lnTo>
                  <a:lnTo>
                    <a:pt x="2099335" y="415023"/>
                  </a:lnTo>
                  <a:lnTo>
                    <a:pt x="2054491" y="402691"/>
                  </a:lnTo>
                  <a:lnTo>
                    <a:pt x="2009089" y="391731"/>
                  </a:lnTo>
                  <a:lnTo>
                    <a:pt x="1963166" y="382155"/>
                  </a:lnTo>
                  <a:lnTo>
                    <a:pt x="1916747" y="373976"/>
                  </a:lnTo>
                  <a:lnTo>
                    <a:pt x="1869846" y="367245"/>
                  </a:lnTo>
                  <a:lnTo>
                    <a:pt x="1822488" y="361962"/>
                  </a:lnTo>
                  <a:lnTo>
                    <a:pt x="1774698" y="358165"/>
                  </a:lnTo>
                  <a:lnTo>
                    <a:pt x="1726501" y="355866"/>
                  </a:lnTo>
                  <a:lnTo>
                    <a:pt x="1677924" y="355092"/>
                  </a:lnTo>
                  <a:lnTo>
                    <a:pt x="1629333" y="355866"/>
                  </a:lnTo>
                  <a:lnTo>
                    <a:pt x="1581137" y="358165"/>
                  </a:lnTo>
                  <a:lnTo>
                    <a:pt x="1533347" y="361962"/>
                  </a:lnTo>
                  <a:lnTo>
                    <a:pt x="1485988" y="367245"/>
                  </a:lnTo>
                  <a:lnTo>
                    <a:pt x="1439087" y="373976"/>
                  </a:lnTo>
                  <a:lnTo>
                    <a:pt x="1392669" y="382155"/>
                  </a:lnTo>
                  <a:lnTo>
                    <a:pt x="1346746" y="391731"/>
                  </a:lnTo>
                  <a:lnTo>
                    <a:pt x="1301343" y="402691"/>
                  </a:lnTo>
                  <a:lnTo>
                    <a:pt x="1256499" y="415023"/>
                  </a:lnTo>
                  <a:lnTo>
                    <a:pt x="1212227" y="428688"/>
                  </a:lnTo>
                  <a:lnTo>
                    <a:pt x="1168539" y="443674"/>
                  </a:lnTo>
                  <a:lnTo>
                    <a:pt x="1125486" y="459955"/>
                  </a:lnTo>
                  <a:lnTo>
                    <a:pt x="1083068" y="477507"/>
                  </a:lnTo>
                  <a:lnTo>
                    <a:pt x="1041311" y="496303"/>
                  </a:lnTo>
                  <a:lnTo>
                    <a:pt x="1000239" y="516318"/>
                  </a:lnTo>
                  <a:lnTo>
                    <a:pt x="959878" y="537540"/>
                  </a:lnTo>
                  <a:lnTo>
                    <a:pt x="920267" y="559930"/>
                  </a:lnTo>
                  <a:lnTo>
                    <a:pt x="881405" y="583488"/>
                  </a:lnTo>
                  <a:lnTo>
                    <a:pt x="843318" y="608164"/>
                  </a:lnTo>
                  <a:lnTo>
                    <a:pt x="806043" y="633958"/>
                  </a:lnTo>
                  <a:lnTo>
                    <a:pt x="769594" y="660819"/>
                  </a:lnTo>
                  <a:lnTo>
                    <a:pt x="733996" y="688759"/>
                  </a:lnTo>
                  <a:lnTo>
                    <a:pt x="699274" y="717727"/>
                  </a:lnTo>
                  <a:lnTo>
                    <a:pt x="665454" y="747712"/>
                  </a:lnTo>
                  <a:lnTo>
                    <a:pt x="632548" y="778687"/>
                  </a:lnTo>
                  <a:lnTo>
                    <a:pt x="600595" y="810628"/>
                  </a:lnTo>
                  <a:lnTo>
                    <a:pt x="569607" y="843508"/>
                  </a:lnTo>
                  <a:lnTo>
                    <a:pt x="539597" y="877316"/>
                  </a:lnTo>
                  <a:lnTo>
                    <a:pt x="510616" y="912025"/>
                  </a:lnTo>
                  <a:lnTo>
                    <a:pt x="482676" y="947597"/>
                  </a:lnTo>
                  <a:lnTo>
                    <a:pt x="455790" y="984034"/>
                  </a:lnTo>
                  <a:lnTo>
                    <a:pt x="429983" y="1021283"/>
                  </a:lnTo>
                  <a:lnTo>
                    <a:pt x="405295" y="1059345"/>
                  </a:lnTo>
                  <a:lnTo>
                    <a:pt x="381723" y="1098194"/>
                  </a:lnTo>
                  <a:lnTo>
                    <a:pt x="359321" y="1137793"/>
                  </a:lnTo>
                  <a:lnTo>
                    <a:pt x="338086" y="1178128"/>
                  </a:lnTo>
                  <a:lnTo>
                    <a:pt x="318058" y="1219174"/>
                  </a:lnTo>
                  <a:lnTo>
                    <a:pt x="299250" y="1260906"/>
                  </a:lnTo>
                  <a:lnTo>
                    <a:pt x="281698" y="1303312"/>
                  </a:lnTo>
                  <a:lnTo>
                    <a:pt x="265404" y="1346352"/>
                  </a:lnTo>
                  <a:lnTo>
                    <a:pt x="250418" y="1390002"/>
                  </a:lnTo>
                  <a:lnTo>
                    <a:pt x="236740" y="1434261"/>
                  </a:lnTo>
                  <a:lnTo>
                    <a:pt x="224396" y="1479080"/>
                  </a:lnTo>
                  <a:lnTo>
                    <a:pt x="213423" y="1524457"/>
                  </a:lnTo>
                  <a:lnTo>
                    <a:pt x="203847" y="1570355"/>
                  </a:lnTo>
                  <a:lnTo>
                    <a:pt x="195668" y="1616760"/>
                  </a:lnTo>
                  <a:lnTo>
                    <a:pt x="188937" y="1663636"/>
                  </a:lnTo>
                  <a:lnTo>
                    <a:pt x="183654" y="1710969"/>
                  </a:lnTo>
                  <a:lnTo>
                    <a:pt x="179844" y="1758734"/>
                  </a:lnTo>
                  <a:lnTo>
                    <a:pt x="177546" y="1806917"/>
                  </a:lnTo>
                  <a:lnTo>
                    <a:pt x="176784" y="1855470"/>
                  </a:lnTo>
                  <a:lnTo>
                    <a:pt x="177546" y="1904034"/>
                  </a:lnTo>
                  <a:lnTo>
                    <a:pt x="179844" y="1952218"/>
                  </a:lnTo>
                  <a:lnTo>
                    <a:pt x="183654" y="1999983"/>
                  </a:lnTo>
                  <a:lnTo>
                    <a:pt x="188937" y="2047316"/>
                  </a:lnTo>
                  <a:lnTo>
                    <a:pt x="195668" y="2094191"/>
                  </a:lnTo>
                  <a:lnTo>
                    <a:pt x="203847" y="2140597"/>
                  </a:lnTo>
                  <a:lnTo>
                    <a:pt x="213423" y="2186495"/>
                  </a:lnTo>
                  <a:lnTo>
                    <a:pt x="224396" y="2231872"/>
                  </a:lnTo>
                  <a:lnTo>
                    <a:pt x="236740" y="2276691"/>
                  </a:lnTo>
                  <a:lnTo>
                    <a:pt x="250418" y="2320950"/>
                  </a:lnTo>
                  <a:lnTo>
                    <a:pt x="265404" y="2364600"/>
                  </a:lnTo>
                  <a:lnTo>
                    <a:pt x="281698" y="2407640"/>
                  </a:lnTo>
                  <a:lnTo>
                    <a:pt x="299250" y="2450046"/>
                  </a:lnTo>
                  <a:lnTo>
                    <a:pt x="318058" y="2491778"/>
                  </a:lnTo>
                  <a:lnTo>
                    <a:pt x="338086" y="2532824"/>
                  </a:lnTo>
                  <a:lnTo>
                    <a:pt x="359321" y="2573159"/>
                  </a:lnTo>
                  <a:lnTo>
                    <a:pt x="381723" y="2612758"/>
                  </a:lnTo>
                  <a:lnTo>
                    <a:pt x="405295" y="2651607"/>
                  </a:lnTo>
                  <a:lnTo>
                    <a:pt x="429983" y="2689669"/>
                  </a:lnTo>
                  <a:lnTo>
                    <a:pt x="455790" y="2726918"/>
                  </a:lnTo>
                  <a:lnTo>
                    <a:pt x="482676" y="2763355"/>
                  </a:lnTo>
                  <a:lnTo>
                    <a:pt x="510616" y="2798927"/>
                  </a:lnTo>
                  <a:lnTo>
                    <a:pt x="539597" y="2833636"/>
                  </a:lnTo>
                  <a:lnTo>
                    <a:pt x="569607" y="2867444"/>
                  </a:lnTo>
                  <a:lnTo>
                    <a:pt x="600595" y="2900324"/>
                  </a:lnTo>
                  <a:lnTo>
                    <a:pt x="632548" y="2932265"/>
                  </a:lnTo>
                  <a:lnTo>
                    <a:pt x="665454" y="2963240"/>
                  </a:lnTo>
                  <a:lnTo>
                    <a:pt x="699274" y="2993225"/>
                  </a:lnTo>
                  <a:lnTo>
                    <a:pt x="733996" y="3022193"/>
                  </a:lnTo>
                  <a:lnTo>
                    <a:pt x="769594" y="3050133"/>
                  </a:lnTo>
                  <a:lnTo>
                    <a:pt x="806043" y="3076994"/>
                  </a:lnTo>
                  <a:lnTo>
                    <a:pt x="843318" y="3102787"/>
                  </a:lnTo>
                  <a:lnTo>
                    <a:pt x="881405" y="3127464"/>
                  </a:lnTo>
                  <a:lnTo>
                    <a:pt x="920267" y="3151022"/>
                  </a:lnTo>
                  <a:lnTo>
                    <a:pt x="959878" y="3173412"/>
                  </a:lnTo>
                  <a:lnTo>
                    <a:pt x="1000239" y="3194634"/>
                  </a:lnTo>
                  <a:lnTo>
                    <a:pt x="1041311" y="3214649"/>
                  </a:lnTo>
                  <a:lnTo>
                    <a:pt x="1083068" y="3233445"/>
                  </a:lnTo>
                  <a:lnTo>
                    <a:pt x="1125486" y="3250996"/>
                  </a:lnTo>
                  <a:lnTo>
                    <a:pt x="1168539" y="3267278"/>
                  </a:lnTo>
                  <a:lnTo>
                    <a:pt x="1212227" y="3282264"/>
                  </a:lnTo>
                  <a:lnTo>
                    <a:pt x="1256499" y="3295929"/>
                  </a:lnTo>
                  <a:lnTo>
                    <a:pt x="1301343" y="3308261"/>
                  </a:lnTo>
                  <a:lnTo>
                    <a:pt x="1346746" y="3319221"/>
                  </a:lnTo>
                  <a:lnTo>
                    <a:pt x="1392669" y="3328797"/>
                  </a:lnTo>
                  <a:lnTo>
                    <a:pt x="1439087" y="3336975"/>
                  </a:lnTo>
                  <a:lnTo>
                    <a:pt x="1485988" y="3343706"/>
                  </a:lnTo>
                  <a:lnTo>
                    <a:pt x="1533347" y="3348990"/>
                  </a:lnTo>
                  <a:lnTo>
                    <a:pt x="1581137" y="3352787"/>
                  </a:lnTo>
                  <a:lnTo>
                    <a:pt x="1629333" y="3355086"/>
                  </a:lnTo>
                  <a:lnTo>
                    <a:pt x="1677924" y="3355848"/>
                  </a:lnTo>
                  <a:lnTo>
                    <a:pt x="1726501" y="3355086"/>
                  </a:lnTo>
                  <a:lnTo>
                    <a:pt x="1774698" y="3352787"/>
                  </a:lnTo>
                  <a:lnTo>
                    <a:pt x="1822488" y="3348990"/>
                  </a:lnTo>
                  <a:lnTo>
                    <a:pt x="1869846" y="3343706"/>
                  </a:lnTo>
                  <a:lnTo>
                    <a:pt x="1916747" y="3336975"/>
                  </a:lnTo>
                  <a:lnTo>
                    <a:pt x="1963166" y="3328797"/>
                  </a:lnTo>
                  <a:lnTo>
                    <a:pt x="2009089" y="3319221"/>
                  </a:lnTo>
                  <a:lnTo>
                    <a:pt x="2054491" y="3308261"/>
                  </a:lnTo>
                  <a:lnTo>
                    <a:pt x="2099335" y="3295929"/>
                  </a:lnTo>
                  <a:lnTo>
                    <a:pt x="2143607" y="3282264"/>
                  </a:lnTo>
                  <a:lnTo>
                    <a:pt x="2187295" y="3267278"/>
                  </a:lnTo>
                  <a:lnTo>
                    <a:pt x="2230348" y="3250996"/>
                  </a:lnTo>
                  <a:lnTo>
                    <a:pt x="2272766" y="3233445"/>
                  </a:lnTo>
                  <a:lnTo>
                    <a:pt x="2314524" y="3214649"/>
                  </a:lnTo>
                  <a:lnTo>
                    <a:pt x="2355596" y="3194634"/>
                  </a:lnTo>
                  <a:lnTo>
                    <a:pt x="2395956" y="3173412"/>
                  </a:lnTo>
                  <a:lnTo>
                    <a:pt x="2435568" y="3151022"/>
                  </a:lnTo>
                  <a:lnTo>
                    <a:pt x="2474430" y="3127464"/>
                  </a:lnTo>
                  <a:lnTo>
                    <a:pt x="2512517" y="3102787"/>
                  </a:lnTo>
                  <a:lnTo>
                    <a:pt x="2549791" y="3076994"/>
                  </a:lnTo>
                  <a:lnTo>
                    <a:pt x="2586240" y="3050133"/>
                  </a:lnTo>
                  <a:lnTo>
                    <a:pt x="2621838" y="3022193"/>
                  </a:lnTo>
                  <a:lnTo>
                    <a:pt x="2656560" y="2993225"/>
                  </a:lnTo>
                  <a:lnTo>
                    <a:pt x="2690380" y="2963240"/>
                  </a:lnTo>
                  <a:lnTo>
                    <a:pt x="2723286" y="2932265"/>
                  </a:lnTo>
                  <a:lnTo>
                    <a:pt x="2755239" y="2900324"/>
                  </a:lnTo>
                  <a:lnTo>
                    <a:pt x="2786227" y="2867444"/>
                  </a:lnTo>
                  <a:lnTo>
                    <a:pt x="2816237" y="2833636"/>
                  </a:lnTo>
                  <a:lnTo>
                    <a:pt x="2845219" y="2798927"/>
                  </a:lnTo>
                  <a:lnTo>
                    <a:pt x="2873159" y="2763355"/>
                  </a:lnTo>
                  <a:lnTo>
                    <a:pt x="2900045" y="2726918"/>
                  </a:lnTo>
                  <a:lnTo>
                    <a:pt x="2925851" y="2689669"/>
                  </a:lnTo>
                  <a:lnTo>
                    <a:pt x="2950540" y="2651607"/>
                  </a:lnTo>
                  <a:lnTo>
                    <a:pt x="2974111" y="2612758"/>
                  </a:lnTo>
                  <a:lnTo>
                    <a:pt x="2996514" y="2573159"/>
                  </a:lnTo>
                  <a:lnTo>
                    <a:pt x="3017748" y="2532824"/>
                  </a:lnTo>
                  <a:lnTo>
                    <a:pt x="3037776" y="2491778"/>
                  </a:lnTo>
                  <a:lnTo>
                    <a:pt x="3056585" y="2450046"/>
                  </a:lnTo>
                  <a:lnTo>
                    <a:pt x="3074136" y="2407640"/>
                  </a:lnTo>
                  <a:lnTo>
                    <a:pt x="3090430" y="2364600"/>
                  </a:lnTo>
                  <a:lnTo>
                    <a:pt x="3105416" y="2320950"/>
                  </a:lnTo>
                  <a:lnTo>
                    <a:pt x="3119094" y="2276691"/>
                  </a:lnTo>
                  <a:lnTo>
                    <a:pt x="3131439" y="2231872"/>
                  </a:lnTo>
                  <a:lnTo>
                    <a:pt x="3142411" y="2186495"/>
                  </a:lnTo>
                  <a:lnTo>
                    <a:pt x="3151987" y="2140597"/>
                  </a:lnTo>
                  <a:lnTo>
                    <a:pt x="3160166" y="2094191"/>
                  </a:lnTo>
                  <a:lnTo>
                    <a:pt x="3166897" y="2047316"/>
                  </a:lnTo>
                  <a:lnTo>
                    <a:pt x="3172180" y="1999983"/>
                  </a:lnTo>
                  <a:lnTo>
                    <a:pt x="3175990" y="1952218"/>
                  </a:lnTo>
                  <a:lnTo>
                    <a:pt x="3178289" y="1904034"/>
                  </a:lnTo>
                  <a:lnTo>
                    <a:pt x="3179064" y="1855470"/>
                  </a:lnTo>
                  <a:close/>
                </a:path>
                <a:path w="3529965" h="3624579">
                  <a:moveTo>
                    <a:pt x="3529584" y="1812036"/>
                  </a:moveTo>
                  <a:lnTo>
                    <a:pt x="3528949" y="1763915"/>
                  </a:lnTo>
                  <a:lnTo>
                    <a:pt x="3527082" y="1716112"/>
                  </a:lnTo>
                  <a:lnTo>
                    <a:pt x="3523983" y="1668614"/>
                  </a:lnTo>
                  <a:lnTo>
                    <a:pt x="3519678" y="1621472"/>
                  </a:lnTo>
                  <a:lnTo>
                    <a:pt x="3514166" y="1574673"/>
                  </a:lnTo>
                  <a:lnTo>
                    <a:pt x="3507473" y="1528254"/>
                  </a:lnTo>
                  <a:lnTo>
                    <a:pt x="3499624" y="1482217"/>
                  </a:lnTo>
                  <a:lnTo>
                    <a:pt x="3490620" y="1436573"/>
                  </a:lnTo>
                  <a:lnTo>
                    <a:pt x="3480485" y="1391361"/>
                  </a:lnTo>
                  <a:lnTo>
                    <a:pt x="3469221" y="1346568"/>
                  </a:lnTo>
                  <a:lnTo>
                    <a:pt x="3456863" y="1302232"/>
                  </a:lnTo>
                  <a:lnTo>
                    <a:pt x="3443401" y="1258366"/>
                  </a:lnTo>
                  <a:lnTo>
                    <a:pt x="3428885" y="1214970"/>
                  </a:lnTo>
                  <a:lnTo>
                    <a:pt x="3413302" y="1172070"/>
                  </a:lnTo>
                  <a:lnTo>
                    <a:pt x="3396678" y="1129677"/>
                  </a:lnTo>
                  <a:lnTo>
                    <a:pt x="3379025" y="1087818"/>
                  </a:lnTo>
                  <a:lnTo>
                    <a:pt x="3360369" y="1046492"/>
                  </a:lnTo>
                  <a:lnTo>
                    <a:pt x="3340709" y="1005725"/>
                  </a:lnTo>
                  <a:lnTo>
                    <a:pt x="3320084" y="965542"/>
                  </a:lnTo>
                  <a:lnTo>
                    <a:pt x="3298482" y="925944"/>
                  </a:lnTo>
                  <a:lnTo>
                    <a:pt x="3275927" y="886942"/>
                  </a:lnTo>
                  <a:lnTo>
                    <a:pt x="3252444" y="848563"/>
                  </a:lnTo>
                  <a:lnTo>
                    <a:pt x="3228048" y="810818"/>
                  </a:lnTo>
                  <a:lnTo>
                    <a:pt x="3202749" y="773722"/>
                  </a:lnTo>
                  <a:lnTo>
                    <a:pt x="3176549" y="737298"/>
                  </a:lnTo>
                  <a:lnTo>
                    <a:pt x="3149498" y="701548"/>
                  </a:lnTo>
                  <a:lnTo>
                    <a:pt x="3121571" y="666508"/>
                  </a:lnTo>
                  <a:lnTo>
                    <a:pt x="3092818" y="632167"/>
                  </a:lnTo>
                  <a:lnTo>
                    <a:pt x="3063240" y="598563"/>
                  </a:lnTo>
                  <a:lnTo>
                    <a:pt x="3032836" y="565696"/>
                  </a:lnTo>
                  <a:lnTo>
                    <a:pt x="3001657" y="533590"/>
                  </a:lnTo>
                  <a:lnTo>
                    <a:pt x="2969691" y="502272"/>
                  </a:lnTo>
                  <a:lnTo>
                    <a:pt x="2936964" y="471728"/>
                  </a:lnTo>
                  <a:lnTo>
                    <a:pt x="2903486" y="441998"/>
                  </a:lnTo>
                  <a:lnTo>
                    <a:pt x="2869273" y="413092"/>
                  </a:lnTo>
                  <a:lnTo>
                    <a:pt x="2834348" y="385013"/>
                  </a:lnTo>
                  <a:lnTo>
                    <a:pt x="2798724" y="357797"/>
                  </a:lnTo>
                  <a:lnTo>
                    <a:pt x="2762415" y="331444"/>
                  </a:lnTo>
                  <a:lnTo>
                    <a:pt x="2725432" y="305981"/>
                  </a:lnTo>
                  <a:lnTo>
                    <a:pt x="2687802" y="281419"/>
                  </a:lnTo>
                  <a:lnTo>
                    <a:pt x="2649524" y="257759"/>
                  </a:lnTo>
                  <a:lnTo>
                    <a:pt x="2610624" y="235038"/>
                  </a:lnTo>
                  <a:lnTo>
                    <a:pt x="2571115" y="213258"/>
                  </a:lnTo>
                  <a:lnTo>
                    <a:pt x="2531021" y="192455"/>
                  </a:lnTo>
                  <a:lnTo>
                    <a:pt x="2490343" y="172618"/>
                  </a:lnTo>
                  <a:lnTo>
                    <a:pt x="2449106" y="153771"/>
                  </a:lnTo>
                  <a:lnTo>
                    <a:pt x="2407323" y="135940"/>
                  </a:lnTo>
                  <a:lnTo>
                    <a:pt x="2365006" y="119126"/>
                  </a:lnTo>
                  <a:lnTo>
                    <a:pt x="2322169" y="103352"/>
                  </a:lnTo>
                  <a:lnTo>
                    <a:pt x="2278850" y="88633"/>
                  </a:lnTo>
                  <a:lnTo>
                    <a:pt x="2235035" y="74993"/>
                  </a:lnTo>
                  <a:lnTo>
                    <a:pt x="2190750" y="62433"/>
                  </a:lnTo>
                  <a:lnTo>
                    <a:pt x="2146008" y="50977"/>
                  </a:lnTo>
                  <a:lnTo>
                    <a:pt x="2100834" y="40640"/>
                  </a:lnTo>
                  <a:lnTo>
                    <a:pt x="2055241" y="31432"/>
                  </a:lnTo>
                  <a:lnTo>
                    <a:pt x="2009241" y="23368"/>
                  </a:lnTo>
                  <a:lnTo>
                    <a:pt x="1962835" y="16471"/>
                  </a:lnTo>
                  <a:lnTo>
                    <a:pt x="1916074" y="10756"/>
                  </a:lnTo>
                  <a:lnTo>
                    <a:pt x="1868944" y="6235"/>
                  </a:lnTo>
                  <a:lnTo>
                    <a:pt x="1821472" y="2933"/>
                  </a:lnTo>
                  <a:lnTo>
                    <a:pt x="1773656" y="850"/>
                  </a:lnTo>
                  <a:lnTo>
                    <a:pt x="1725549" y="0"/>
                  </a:lnTo>
                  <a:lnTo>
                    <a:pt x="1725041" y="110236"/>
                  </a:lnTo>
                  <a:lnTo>
                    <a:pt x="1773491" y="111137"/>
                  </a:lnTo>
                  <a:lnTo>
                    <a:pt x="1821599" y="113372"/>
                  </a:lnTo>
                  <a:lnTo>
                    <a:pt x="1869351" y="116916"/>
                  </a:lnTo>
                  <a:lnTo>
                    <a:pt x="1916722" y="121780"/>
                  </a:lnTo>
                  <a:lnTo>
                    <a:pt x="1963699" y="127914"/>
                  </a:lnTo>
                  <a:lnTo>
                    <a:pt x="2010270" y="135331"/>
                  </a:lnTo>
                  <a:lnTo>
                    <a:pt x="2056409" y="143992"/>
                  </a:lnTo>
                  <a:lnTo>
                    <a:pt x="2102091" y="153873"/>
                  </a:lnTo>
                  <a:lnTo>
                    <a:pt x="2147316" y="164985"/>
                  </a:lnTo>
                  <a:lnTo>
                    <a:pt x="2192045" y="177279"/>
                  </a:lnTo>
                  <a:lnTo>
                    <a:pt x="2236279" y="190754"/>
                  </a:lnTo>
                  <a:lnTo>
                    <a:pt x="2279993" y="205384"/>
                  </a:lnTo>
                  <a:lnTo>
                    <a:pt x="2323173" y="221170"/>
                  </a:lnTo>
                  <a:lnTo>
                    <a:pt x="2365794" y="238061"/>
                  </a:lnTo>
                  <a:lnTo>
                    <a:pt x="2407843" y="256070"/>
                  </a:lnTo>
                  <a:lnTo>
                    <a:pt x="2449296" y="275158"/>
                  </a:lnTo>
                  <a:lnTo>
                    <a:pt x="2490139" y="295313"/>
                  </a:lnTo>
                  <a:lnTo>
                    <a:pt x="2530360" y="316522"/>
                  </a:lnTo>
                  <a:lnTo>
                    <a:pt x="2569934" y="338772"/>
                  </a:lnTo>
                  <a:lnTo>
                    <a:pt x="2608846" y="362026"/>
                  </a:lnTo>
                  <a:lnTo>
                    <a:pt x="2647073" y="386283"/>
                  </a:lnTo>
                  <a:lnTo>
                    <a:pt x="2684602" y="411518"/>
                  </a:lnTo>
                  <a:lnTo>
                    <a:pt x="2721406" y="437705"/>
                  </a:lnTo>
                  <a:lnTo>
                    <a:pt x="2757487" y="464845"/>
                  </a:lnTo>
                  <a:lnTo>
                    <a:pt x="2792819" y="492912"/>
                  </a:lnTo>
                  <a:lnTo>
                    <a:pt x="2827375" y="521868"/>
                  </a:lnTo>
                  <a:lnTo>
                    <a:pt x="2861132" y="551726"/>
                  </a:lnTo>
                  <a:lnTo>
                    <a:pt x="2894101" y="582460"/>
                  </a:lnTo>
                  <a:lnTo>
                    <a:pt x="2926232" y="614032"/>
                  </a:lnTo>
                  <a:lnTo>
                    <a:pt x="2957525" y="646442"/>
                  </a:lnTo>
                  <a:lnTo>
                    <a:pt x="2987967" y="679678"/>
                  </a:lnTo>
                  <a:lnTo>
                    <a:pt x="3017520" y="713701"/>
                  </a:lnTo>
                  <a:lnTo>
                    <a:pt x="3046184" y="748512"/>
                  </a:lnTo>
                  <a:lnTo>
                    <a:pt x="3073920" y="784085"/>
                  </a:lnTo>
                  <a:lnTo>
                    <a:pt x="3100743" y="820394"/>
                  </a:lnTo>
                  <a:lnTo>
                    <a:pt x="3126613" y="857440"/>
                  </a:lnTo>
                  <a:lnTo>
                    <a:pt x="3151505" y="895184"/>
                  </a:lnTo>
                  <a:lnTo>
                    <a:pt x="3175419" y="933627"/>
                  </a:lnTo>
                  <a:lnTo>
                    <a:pt x="3198342" y="972743"/>
                  </a:lnTo>
                  <a:lnTo>
                    <a:pt x="3220224" y="1012507"/>
                  </a:lnTo>
                  <a:lnTo>
                    <a:pt x="3241078" y="1052906"/>
                  </a:lnTo>
                  <a:lnTo>
                    <a:pt x="3260877" y="1093927"/>
                  </a:lnTo>
                  <a:lnTo>
                    <a:pt x="3279597" y="1135545"/>
                  </a:lnTo>
                  <a:lnTo>
                    <a:pt x="3297224" y="1177747"/>
                  </a:lnTo>
                  <a:lnTo>
                    <a:pt x="3313747" y="1220508"/>
                  </a:lnTo>
                  <a:lnTo>
                    <a:pt x="3329140" y="1263815"/>
                  </a:lnTo>
                  <a:lnTo>
                    <a:pt x="3343389" y="1307655"/>
                  </a:lnTo>
                  <a:lnTo>
                    <a:pt x="3356470" y="1352003"/>
                  </a:lnTo>
                  <a:lnTo>
                    <a:pt x="3368370" y="1396834"/>
                  </a:lnTo>
                  <a:lnTo>
                    <a:pt x="3379063" y="1442148"/>
                  </a:lnTo>
                  <a:lnTo>
                    <a:pt x="3388550" y="1487919"/>
                  </a:lnTo>
                  <a:lnTo>
                    <a:pt x="3396792" y="1534121"/>
                  </a:lnTo>
                  <a:lnTo>
                    <a:pt x="3403790" y="1580743"/>
                  </a:lnTo>
                  <a:lnTo>
                    <a:pt x="3409518" y="1627771"/>
                  </a:lnTo>
                  <a:lnTo>
                    <a:pt x="3413950" y="1675180"/>
                  </a:lnTo>
                  <a:lnTo>
                    <a:pt x="3417074" y="1722958"/>
                  </a:lnTo>
                  <a:lnTo>
                    <a:pt x="3418878" y="1771078"/>
                  </a:lnTo>
                  <a:lnTo>
                    <a:pt x="3419348" y="1819529"/>
                  </a:lnTo>
                  <a:lnTo>
                    <a:pt x="3418459" y="1867839"/>
                  </a:lnTo>
                  <a:lnTo>
                    <a:pt x="3416236" y="1915807"/>
                  </a:lnTo>
                  <a:lnTo>
                    <a:pt x="3412706" y="1963407"/>
                  </a:lnTo>
                  <a:lnTo>
                    <a:pt x="3407867" y="2010651"/>
                  </a:lnTo>
                  <a:lnTo>
                    <a:pt x="3401771" y="2057488"/>
                  </a:lnTo>
                  <a:lnTo>
                    <a:pt x="3394392" y="2103920"/>
                  </a:lnTo>
                  <a:lnTo>
                    <a:pt x="3385794" y="2149932"/>
                  </a:lnTo>
                  <a:lnTo>
                    <a:pt x="3375952" y="2195487"/>
                  </a:lnTo>
                  <a:lnTo>
                    <a:pt x="3364915" y="2240584"/>
                  </a:lnTo>
                  <a:lnTo>
                    <a:pt x="3352685" y="2285212"/>
                  </a:lnTo>
                  <a:lnTo>
                    <a:pt x="3339287" y="2329332"/>
                  </a:lnTo>
                  <a:lnTo>
                    <a:pt x="3324745" y="2372931"/>
                  </a:lnTo>
                  <a:lnTo>
                    <a:pt x="3309048" y="2416010"/>
                  </a:lnTo>
                  <a:lnTo>
                    <a:pt x="3292246" y="2458529"/>
                  </a:lnTo>
                  <a:lnTo>
                    <a:pt x="3274352" y="2500477"/>
                  </a:lnTo>
                  <a:lnTo>
                    <a:pt x="3255365" y="2541841"/>
                  </a:lnTo>
                  <a:lnTo>
                    <a:pt x="3235312" y="2582595"/>
                  </a:lnTo>
                  <a:lnTo>
                    <a:pt x="3214217" y="2622740"/>
                  </a:lnTo>
                  <a:lnTo>
                    <a:pt x="3192094" y="2662237"/>
                  </a:lnTo>
                  <a:lnTo>
                    <a:pt x="3168967" y="2701074"/>
                  </a:lnTo>
                  <a:lnTo>
                    <a:pt x="3144837" y="2739237"/>
                  </a:lnTo>
                  <a:lnTo>
                    <a:pt x="3119742" y="2776702"/>
                  </a:lnTo>
                  <a:lnTo>
                    <a:pt x="3093682" y="2813456"/>
                  </a:lnTo>
                  <a:lnTo>
                    <a:pt x="3066681" y="2849486"/>
                  </a:lnTo>
                  <a:lnTo>
                    <a:pt x="3038767" y="2884779"/>
                  </a:lnTo>
                  <a:lnTo>
                    <a:pt x="3009950" y="2919285"/>
                  </a:lnTo>
                  <a:lnTo>
                    <a:pt x="2980245" y="2953029"/>
                  </a:lnTo>
                  <a:lnTo>
                    <a:pt x="2949664" y="2985960"/>
                  </a:lnTo>
                  <a:lnTo>
                    <a:pt x="2918244" y="3018078"/>
                  </a:lnTo>
                  <a:lnTo>
                    <a:pt x="2885998" y="3049359"/>
                  </a:lnTo>
                  <a:lnTo>
                    <a:pt x="2852928" y="3079788"/>
                  </a:lnTo>
                  <a:lnTo>
                    <a:pt x="2819057" y="3109341"/>
                  </a:lnTo>
                  <a:lnTo>
                    <a:pt x="2784411" y="3138017"/>
                  </a:lnTo>
                  <a:lnTo>
                    <a:pt x="2749016" y="3165779"/>
                  </a:lnTo>
                  <a:lnTo>
                    <a:pt x="2712872" y="3192615"/>
                  </a:lnTo>
                  <a:lnTo>
                    <a:pt x="2675991" y="3218510"/>
                  </a:lnTo>
                  <a:lnTo>
                    <a:pt x="2638412" y="3243440"/>
                  </a:lnTo>
                  <a:lnTo>
                    <a:pt x="2600147" y="3267405"/>
                  </a:lnTo>
                  <a:lnTo>
                    <a:pt x="2561209" y="3290366"/>
                  </a:lnTo>
                  <a:lnTo>
                    <a:pt x="2521623" y="3312312"/>
                  </a:lnTo>
                  <a:lnTo>
                    <a:pt x="2481389" y="3333229"/>
                  </a:lnTo>
                  <a:lnTo>
                    <a:pt x="2440546" y="3353092"/>
                  </a:lnTo>
                  <a:lnTo>
                    <a:pt x="2399106" y="3371900"/>
                  </a:lnTo>
                  <a:lnTo>
                    <a:pt x="2357069" y="3389617"/>
                  </a:lnTo>
                  <a:lnTo>
                    <a:pt x="2314486" y="3406229"/>
                  </a:lnTo>
                  <a:lnTo>
                    <a:pt x="2271344" y="3421723"/>
                  </a:lnTo>
                  <a:lnTo>
                    <a:pt x="2227669" y="3436086"/>
                  </a:lnTo>
                  <a:lnTo>
                    <a:pt x="2183498" y="3449294"/>
                  </a:lnTo>
                  <a:lnTo>
                    <a:pt x="2138819" y="3461321"/>
                  </a:lnTo>
                  <a:lnTo>
                    <a:pt x="2093683" y="3472154"/>
                  </a:lnTo>
                  <a:lnTo>
                    <a:pt x="2048078" y="3481794"/>
                  </a:lnTo>
                  <a:lnTo>
                    <a:pt x="2002028" y="3490188"/>
                  </a:lnTo>
                  <a:lnTo>
                    <a:pt x="1955571" y="3497351"/>
                  </a:lnTo>
                  <a:lnTo>
                    <a:pt x="1908695" y="3503257"/>
                  </a:lnTo>
                  <a:lnTo>
                    <a:pt x="1861439" y="3507867"/>
                  </a:lnTo>
                  <a:lnTo>
                    <a:pt x="1813814" y="3511194"/>
                  </a:lnTo>
                  <a:lnTo>
                    <a:pt x="1765846" y="3513201"/>
                  </a:lnTo>
                  <a:lnTo>
                    <a:pt x="1717548" y="3513861"/>
                  </a:lnTo>
                  <a:lnTo>
                    <a:pt x="1717548" y="3624072"/>
                  </a:lnTo>
                  <a:lnTo>
                    <a:pt x="1765820" y="3623449"/>
                  </a:lnTo>
                  <a:lnTo>
                    <a:pt x="1813775" y="3621570"/>
                  </a:lnTo>
                  <a:lnTo>
                    <a:pt x="1861413" y="3618446"/>
                  </a:lnTo>
                  <a:lnTo>
                    <a:pt x="1908708" y="3614115"/>
                  </a:lnTo>
                  <a:lnTo>
                    <a:pt x="1955634" y="3608578"/>
                  </a:lnTo>
                  <a:lnTo>
                    <a:pt x="2002193" y="3601847"/>
                  </a:lnTo>
                  <a:lnTo>
                    <a:pt x="2048370" y="3593947"/>
                  </a:lnTo>
                  <a:lnTo>
                    <a:pt x="2094128" y="3584892"/>
                  </a:lnTo>
                  <a:lnTo>
                    <a:pt x="2139480" y="3574694"/>
                  </a:lnTo>
                  <a:lnTo>
                    <a:pt x="2184387" y="3563366"/>
                  </a:lnTo>
                  <a:lnTo>
                    <a:pt x="2228837" y="3550945"/>
                  </a:lnTo>
                  <a:lnTo>
                    <a:pt x="2272830" y="3537407"/>
                  </a:lnTo>
                  <a:lnTo>
                    <a:pt x="2316327" y="3522802"/>
                  </a:lnTo>
                  <a:lnTo>
                    <a:pt x="2359329" y="3507143"/>
                  </a:lnTo>
                  <a:lnTo>
                    <a:pt x="2401824" y="3490430"/>
                  </a:lnTo>
                  <a:lnTo>
                    <a:pt x="2443784" y="3472675"/>
                  </a:lnTo>
                  <a:lnTo>
                    <a:pt x="2485186" y="3453917"/>
                  </a:lnTo>
                  <a:lnTo>
                    <a:pt x="2526042" y="3434156"/>
                  </a:lnTo>
                  <a:lnTo>
                    <a:pt x="2566314" y="3413404"/>
                  </a:lnTo>
                  <a:lnTo>
                    <a:pt x="2605989" y="3391687"/>
                  </a:lnTo>
                  <a:lnTo>
                    <a:pt x="2645067" y="3369018"/>
                  </a:lnTo>
                  <a:lnTo>
                    <a:pt x="2683510" y="3345408"/>
                  </a:lnTo>
                  <a:lnTo>
                    <a:pt x="2721318" y="3320885"/>
                  </a:lnTo>
                  <a:lnTo>
                    <a:pt x="2758465" y="3295446"/>
                  </a:lnTo>
                  <a:lnTo>
                    <a:pt x="2794952" y="3269119"/>
                  </a:lnTo>
                  <a:lnTo>
                    <a:pt x="2830741" y="3241929"/>
                  </a:lnTo>
                  <a:lnTo>
                    <a:pt x="2865831" y="3213862"/>
                  </a:lnTo>
                  <a:lnTo>
                    <a:pt x="2900197" y="3184956"/>
                  </a:lnTo>
                  <a:lnTo>
                    <a:pt x="2933839" y="3155226"/>
                  </a:lnTo>
                  <a:lnTo>
                    <a:pt x="2966720" y="3124682"/>
                  </a:lnTo>
                  <a:lnTo>
                    <a:pt x="2998851" y="3093339"/>
                  </a:lnTo>
                  <a:lnTo>
                    <a:pt x="3030182" y="3061220"/>
                  </a:lnTo>
                  <a:lnTo>
                    <a:pt x="3060725" y="3028340"/>
                  </a:lnTo>
                  <a:lnTo>
                    <a:pt x="3090456" y="2994698"/>
                  </a:lnTo>
                  <a:lnTo>
                    <a:pt x="3119361" y="2960332"/>
                  </a:lnTo>
                  <a:lnTo>
                    <a:pt x="3147428" y="2925241"/>
                  </a:lnTo>
                  <a:lnTo>
                    <a:pt x="3174619" y="2889453"/>
                  </a:lnTo>
                  <a:lnTo>
                    <a:pt x="3200946" y="2852966"/>
                  </a:lnTo>
                  <a:lnTo>
                    <a:pt x="3226384" y="2815818"/>
                  </a:lnTo>
                  <a:lnTo>
                    <a:pt x="3250908" y="2778010"/>
                  </a:lnTo>
                  <a:lnTo>
                    <a:pt x="3274517" y="2739567"/>
                  </a:lnTo>
                  <a:lnTo>
                    <a:pt x="3297186" y="2700490"/>
                  </a:lnTo>
                  <a:lnTo>
                    <a:pt x="3318903" y="2660815"/>
                  </a:lnTo>
                  <a:lnTo>
                    <a:pt x="3339655" y="2620543"/>
                  </a:lnTo>
                  <a:lnTo>
                    <a:pt x="3359416" y="2579687"/>
                  </a:lnTo>
                  <a:lnTo>
                    <a:pt x="3378174" y="2538285"/>
                  </a:lnTo>
                  <a:lnTo>
                    <a:pt x="3395929" y="2496324"/>
                  </a:lnTo>
                  <a:lnTo>
                    <a:pt x="3412642" y="2453830"/>
                  </a:lnTo>
                  <a:lnTo>
                    <a:pt x="3428301" y="2410828"/>
                  </a:lnTo>
                  <a:lnTo>
                    <a:pt x="3442906" y="2367330"/>
                  </a:lnTo>
                  <a:lnTo>
                    <a:pt x="3456444" y="2323338"/>
                  </a:lnTo>
                  <a:lnTo>
                    <a:pt x="3468865" y="2278888"/>
                  </a:lnTo>
                  <a:lnTo>
                    <a:pt x="3480193" y="2233980"/>
                  </a:lnTo>
                  <a:lnTo>
                    <a:pt x="3490391" y="2188629"/>
                  </a:lnTo>
                  <a:lnTo>
                    <a:pt x="3499447" y="2142871"/>
                  </a:lnTo>
                  <a:lnTo>
                    <a:pt x="3507346" y="2096693"/>
                  </a:lnTo>
                  <a:lnTo>
                    <a:pt x="3514077" y="2050135"/>
                  </a:lnTo>
                  <a:lnTo>
                    <a:pt x="3519614" y="2003209"/>
                  </a:lnTo>
                  <a:lnTo>
                    <a:pt x="3523945" y="1955914"/>
                  </a:lnTo>
                  <a:lnTo>
                    <a:pt x="3527069" y="1908276"/>
                  </a:lnTo>
                  <a:lnTo>
                    <a:pt x="3528949" y="1860321"/>
                  </a:lnTo>
                  <a:lnTo>
                    <a:pt x="3529584" y="1812036"/>
                  </a:lnTo>
                  <a:close/>
                </a:path>
              </a:pathLst>
            </a:custGeom>
            <a:solidFill>
              <a:srgbClr val="73C99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 txBox="1"/>
          <p:nvPr/>
        </p:nvSpPr>
        <p:spPr>
          <a:xfrm>
            <a:off x="4329982" y="3243148"/>
            <a:ext cx="4498340" cy="173291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473075" marR="5080" indent="-461009" algn="just">
              <a:lnSpc>
                <a:spcPct val="100000"/>
              </a:lnSpc>
              <a:spcBef>
                <a:spcPts val="95"/>
              </a:spcBef>
            </a:pPr>
            <a:r>
              <a:rPr sz="2800" i="1" spc="-5" dirty="0">
                <a:latin typeface="Calibri"/>
                <a:cs typeface="Calibri"/>
              </a:rPr>
              <a:t>Memuat </a:t>
            </a:r>
            <a:r>
              <a:rPr sz="2800" i="1" spc="-20" dirty="0">
                <a:latin typeface="Calibri"/>
                <a:cs typeface="Calibri"/>
              </a:rPr>
              <a:t>keterangan </a:t>
            </a:r>
            <a:r>
              <a:rPr sz="2800" i="1" spc="-10" dirty="0">
                <a:latin typeface="Calibri"/>
                <a:cs typeface="Calibri"/>
              </a:rPr>
              <a:t>mengenai </a:t>
            </a:r>
            <a:r>
              <a:rPr sz="2800" i="1" spc="-620" dirty="0">
                <a:latin typeface="Calibri"/>
                <a:cs typeface="Calibri"/>
              </a:rPr>
              <a:t> </a:t>
            </a:r>
            <a:r>
              <a:rPr sz="2800" i="1" spc="-5" dirty="0">
                <a:latin typeface="Calibri"/>
                <a:cs typeface="Calibri"/>
              </a:rPr>
              <a:t>jenis, </a:t>
            </a:r>
            <a:r>
              <a:rPr sz="2800" i="1" spc="-10" dirty="0">
                <a:latin typeface="Calibri"/>
                <a:cs typeface="Calibri"/>
              </a:rPr>
              <a:t>nama </a:t>
            </a:r>
            <a:r>
              <a:rPr sz="2800" i="1" spc="-5" dirty="0">
                <a:latin typeface="Calibri"/>
                <a:cs typeface="Calibri"/>
              </a:rPr>
              <a:t>daerah, </a:t>
            </a:r>
            <a:r>
              <a:rPr sz="2800" i="1" spc="-40" dirty="0">
                <a:latin typeface="Calibri"/>
                <a:cs typeface="Calibri"/>
              </a:rPr>
              <a:t>nomor, </a:t>
            </a:r>
            <a:r>
              <a:rPr sz="2800" i="1" spc="-35" dirty="0">
                <a:latin typeface="Calibri"/>
                <a:cs typeface="Calibri"/>
              </a:rPr>
              <a:t> </a:t>
            </a:r>
            <a:r>
              <a:rPr sz="2800" i="1" spc="-15" dirty="0">
                <a:latin typeface="Calibri"/>
                <a:cs typeface="Calibri"/>
              </a:rPr>
              <a:t>tahun penetapan</a:t>
            </a:r>
            <a:r>
              <a:rPr sz="2800" i="1" spc="5" dirty="0">
                <a:latin typeface="Calibri"/>
                <a:cs typeface="Calibri"/>
              </a:rPr>
              <a:t> </a:t>
            </a:r>
            <a:r>
              <a:rPr sz="2800" i="1" spc="-5" dirty="0">
                <a:latin typeface="Calibri"/>
                <a:cs typeface="Calibri"/>
              </a:rPr>
              <a:t>dan</a:t>
            </a:r>
            <a:r>
              <a:rPr sz="2800" i="1" spc="-15" dirty="0">
                <a:latin typeface="Calibri"/>
                <a:cs typeface="Calibri"/>
              </a:rPr>
              <a:t> </a:t>
            </a:r>
            <a:r>
              <a:rPr sz="2800" i="1" spc="-10" dirty="0">
                <a:latin typeface="Calibri"/>
                <a:cs typeface="Calibri"/>
              </a:rPr>
              <a:t>nama</a:t>
            </a:r>
            <a:endParaRPr sz="2800" dirty="0">
              <a:latin typeface="Calibri"/>
              <a:cs typeface="Calibri"/>
            </a:endParaRPr>
          </a:p>
          <a:p>
            <a:pPr marL="2258695">
              <a:lnSpc>
                <a:spcPct val="100000"/>
              </a:lnSpc>
              <a:spcBef>
                <a:spcPts val="5"/>
              </a:spcBef>
            </a:pPr>
            <a:r>
              <a:rPr sz="2800" i="1" spc="-20" dirty="0">
                <a:latin typeface="Calibri"/>
                <a:cs typeface="Calibri"/>
              </a:rPr>
              <a:t>Perda/Perkada</a:t>
            </a:r>
            <a:r>
              <a:rPr sz="2800" i="1" spc="-20" dirty="0">
                <a:solidFill>
                  <a:srgbClr val="0F243E"/>
                </a:solidFill>
                <a:latin typeface="Calibri"/>
                <a:cs typeface="Calibri"/>
              </a:rPr>
              <a:t>.</a:t>
            </a:r>
            <a:endParaRPr sz="2800" dirty="0">
              <a:latin typeface="Calibri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562228" y="3652520"/>
            <a:ext cx="1870075" cy="8483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5400" b="1" i="1" spc="-5" dirty="0">
                <a:solidFill>
                  <a:srgbClr val="FFFFFF"/>
                </a:solidFill>
                <a:latin typeface="Calibri"/>
                <a:cs typeface="Calibri"/>
              </a:rPr>
              <a:t>JUDUL</a:t>
            </a:r>
            <a:endParaRPr sz="540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6595901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9144000" cy="1792224"/>
            <a:chOff x="0" y="0"/>
            <a:chExt cx="9144000" cy="1792224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9144000" cy="1792224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3086100" y="635000"/>
              <a:ext cx="6041056" cy="1021588"/>
            </a:xfrm>
            <a:custGeom>
              <a:avLst/>
              <a:gdLst/>
              <a:ahLst/>
              <a:cxnLst/>
              <a:rect l="l" t="t" r="r" b="b"/>
              <a:pathLst>
                <a:path w="9144000" h="1792605">
                  <a:moveTo>
                    <a:pt x="9143999" y="0"/>
                  </a:moveTo>
                  <a:lnTo>
                    <a:pt x="0" y="0"/>
                  </a:lnTo>
                  <a:lnTo>
                    <a:pt x="0" y="1792224"/>
                  </a:lnTo>
                  <a:lnTo>
                    <a:pt x="9143999" y="1792224"/>
                  </a:lnTo>
                  <a:lnTo>
                    <a:pt x="9143999" y="0"/>
                  </a:lnTo>
                  <a:close/>
                </a:path>
              </a:pathLst>
            </a:custGeom>
            <a:solidFill>
              <a:srgbClr val="5D5F8F">
                <a:alpha val="30195"/>
              </a:srgbClr>
            </a:solidFill>
          </p:spPr>
          <p:txBody>
            <a:bodyPr wrap="square" lIns="0" tIns="0" rIns="0" bIns="0" rtlCol="0"/>
            <a:lstStyle/>
            <a:p>
              <a:pPr algn="ctr"/>
              <a:r>
                <a:rPr lang="en-US" sz="3600" b="1" dirty="0"/>
                <a:t>BIODATA</a:t>
              </a:r>
              <a:endParaRPr sz="3600" b="1" dirty="0"/>
            </a:p>
          </p:txBody>
        </p:sp>
        <p:sp>
          <p:nvSpPr>
            <p:cNvPr id="5" name="object 5"/>
            <p:cNvSpPr/>
            <p:nvPr/>
          </p:nvSpPr>
          <p:spPr>
            <a:xfrm>
              <a:off x="2400300" y="0"/>
              <a:ext cx="457200" cy="1270000"/>
            </a:xfrm>
            <a:custGeom>
              <a:avLst/>
              <a:gdLst/>
              <a:ahLst/>
              <a:cxnLst/>
              <a:rect l="l" t="t" r="r" b="b"/>
              <a:pathLst>
                <a:path w="457200" h="1270000">
                  <a:moveTo>
                    <a:pt x="0" y="1269491"/>
                  </a:moveTo>
                  <a:lnTo>
                    <a:pt x="457200" y="1269491"/>
                  </a:lnTo>
                  <a:lnTo>
                    <a:pt x="457200" y="0"/>
                  </a:lnTo>
                  <a:lnTo>
                    <a:pt x="0" y="0"/>
                  </a:lnTo>
                  <a:lnTo>
                    <a:pt x="0" y="1269491"/>
                  </a:lnTo>
                  <a:close/>
                </a:path>
              </a:pathLst>
            </a:custGeom>
            <a:solidFill>
              <a:srgbClr val="303971">
                <a:alpha val="79998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/>
          <p:nvPr/>
        </p:nvSpPr>
        <p:spPr>
          <a:xfrm>
            <a:off x="-16844" y="6818314"/>
            <a:ext cx="9144000" cy="79375"/>
          </a:xfrm>
          <a:custGeom>
            <a:avLst/>
            <a:gdLst/>
            <a:ahLst/>
            <a:cxnLst/>
            <a:rect l="l" t="t" r="r" b="b"/>
            <a:pathLst>
              <a:path w="9144000" h="79375">
                <a:moveTo>
                  <a:pt x="9143997" y="0"/>
                </a:moveTo>
                <a:lnTo>
                  <a:pt x="0" y="0"/>
                </a:lnTo>
                <a:lnTo>
                  <a:pt x="0" y="79246"/>
                </a:lnTo>
                <a:lnTo>
                  <a:pt x="9143997" y="79246"/>
                </a:lnTo>
                <a:lnTo>
                  <a:pt x="9143997" y="0"/>
                </a:lnTo>
                <a:close/>
              </a:path>
            </a:pathLst>
          </a:custGeom>
          <a:solidFill>
            <a:srgbClr val="303971">
              <a:alpha val="7999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 txBox="1"/>
          <p:nvPr/>
        </p:nvSpPr>
        <p:spPr>
          <a:xfrm>
            <a:off x="533400" y="1887277"/>
            <a:ext cx="8367255" cy="3135474"/>
          </a:xfrm>
          <a:prstGeom prst="rect">
            <a:avLst/>
          </a:prstGeom>
        </p:spPr>
        <p:txBody>
          <a:bodyPr vert="horz" wrap="square" lIns="0" tIns="14859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170"/>
              </a:spcBef>
            </a:pPr>
            <a:r>
              <a:rPr lang="en-US" sz="2400" dirty="0">
                <a:latin typeface="Cambria"/>
                <a:cs typeface="Cambria"/>
              </a:rPr>
              <a:t>NAMA 		: </a:t>
            </a:r>
            <a:r>
              <a:rPr lang="en-US" sz="2400" dirty="0" smtClean="0">
                <a:latin typeface="Cambria"/>
                <a:cs typeface="Cambria"/>
              </a:rPr>
              <a:t>META SUHANA, S.Si.,</a:t>
            </a:r>
            <a:r>
              <a:rPr lang="en-US" sz="2400" dirty="0" err="1" smtClean="0">
                <a:latin typeface="Cambria"/>
                <a:cs typeface="Cambria"/>
              </a:rPr>
              <a:t>M.Si</a:t>
            </a:r>
            <a:endParaRPr lang="en-US" sz="2400" dirty="0">
              <a:latin typeface="Cambria"/>
              <a:cs typeface="Cambria"/>
            </a:endParaRPr>
          </a:p>
          <a:p>
            <a:pPr>
              <a:lnSpc>
                <a:spcPct val="100000"/>
              </a:lnSpc>
              <a:spcBef>
                <a:spcPts val="1170"/>
              </a:spcBef>
            </a:pPr>
            <a:r>
              <a:rPr lang="en-US" sz="2400" dirty="0">
                <a:latin typeface="Cambria"/>
                <a:cs typeface="Cambria"/>
              </a:rPr>
              <a:t>NIP 		: </a:t>
            </a:r>
            <a:r>
              <a:rPr lang="en-US" sz="2400" dirty="0" smtClean="0">
                <a:latin typeface="Cambria"/>
                <a:cs typeface="Cambria"/>
              </a:rPr>
              <a:t>197805022008012006</a:t>
            </a:r>
            <a:endParaRPr lang="en-US" sz="2400" dirty="0">
              <a:latin typeface="Cambria"/>
              <a:cs typeface="Cambria"/>
            </a:endParaRPr>
          </a:p>
          <a:p>
            <a:pPr>
              <a:lnSpc>
                <a:spcPct val="100000"/>
              </a:lnSpc>
              <a:spcBef>
                <a:spcPts val="1170"/>
              </a:spcBef>
            </a:pPr>
            <a:r>
              <a:rPr lang="en-US" sz="2400" dirty="0">
                <a:latin typeface="Cambria"/>
                <a:cs typeface="Cambria"/>
              </a:rPr>
              <a:t>PANGKAT 	: PENATA TK. </a:t>
            </a:r>
            <a:r>
              <a:rPr lang="en-US" sz="2400" dirty="0" smtClean="0">
                <a:latin typeface="Cambria"/>
                <a:cs typeface="Cambria"/>
              </a:rPr>
              <a:t>I/III. </a:t>
            </a:r>
            <a:r>
              <a:rPr lang="en-US" sz="2400" dirty="0">
                <a:latin typeface="Cambria"/>
                <a:cs typeface="Cambria"/>
              </a:rPr>
              <a:t>D</a:t>
            </a:r>
          </a:p>
          <a:p>
            <a:pPr marL="1828800" indent="-1828800" algn="just">
              <a:lnSpc>
                <a:spcPct val="100000"/>
              </a:lnSpc>
              <a:spcBef>
                <a:spcPts val="1170"/>
              </a:spcBef>
              <a:tabLst>
                <a:tab pos="1981200" algn="l"/>
                <a:tab pos="2001838" algn="l"/>
                <a:tab pos="2743200" algn="l"/>
              </a:tabLst>
            </a:pPr>
            <a:r>
              <a:rPr lang="en-US" sz="2400" dirty="0">
                <a:latin typeface="Cambria"/>
                <a:cs typeface="Cambria"/>
              </a:rPr>
              <a:t>JABATAN 	: KEPALA </a:t>
            </a:r>
            <a:r>
              <a:rPr lang="en-US" sz="2400" dirty="0" smtClean="0">
                <a:latin typeface="Cambria"/>
                <a:cs typeface="Cambria"/>
              </a:rPr>
              <a:t>SUB BAGIAN PEMBINAAN HUKUM </a:t>
            </a:r>
          </a:p>
          <a:p>
            <a:pPr marL="1828800" indent="-1828800" algn="just">
              <a:lnSpc>
                <a:spcPct val="100000"/>
              </a:lnSpc>
              <a:spcBef>
                <a:spcPts val="1170"/>
              </a:spcBef>
              <a:tabLst>
                <a:tab pos="1981200" algn="l"/>
                <a:tab pos="2001838" algn="l"/>
                <a:tab pos="2743200" algn="l"/>
              </a:tabLst>
            </a:pPr>
            <a:r>
              <a:rPr lang="en-US" sz="2400" dirty="0">
                <a:latin typeface="Cambria"/>
                <a:cs typeface="Cambria"/>
              </a:rPr>
              <a:t> </a:t>
            </a:r>
            <a:r>
              <a:rPr lang="en-US" sz="2400" dirty="0" smtClean="0">
                <a:latin typeface="Cambria"/>
                <a:cs typeface="Cambria"/>
              </a:rPr>
              <a:t>                              KABUPATEN/KOTA.</a:t>
            </a:r>
          </a:p>
          <a:p>
            <a:pPr marL="1828800" indent="-1828800" algn="just">
              <a:lnSpc>
                <a:spcPct val="100000"/>
              </a:lnSpc>
              <a:spcBef>
                <a:spcPts val="1170"/>
              </a:spcBef>
              <a:tabLst>
                <a:tab pos="1892300" algn="l"/>
                <a:tab pos="2001838" algn="l"/>
                <a:tab pos="2743200" algn="l"/>
              </a:tabLst>
            </a:pPr>
            <a:r>
              <a:rPr lang="en-US" sz="2400" dirty="0" smtClean="0">
                <a:latin typeface="Cambria"/>
                <a:cs typeface="Cambria"/>
              </a:rPr>
              <a:t>CP</a:t>
            </a:r>
            <a:r>
              <a:rPr lang="en-US" sz="2400" dirty="0">
                <a:latin typeface="Cambria"/>
                <a:cs typeface="Cambria"/>
              </a:rPr>
              <a:t>	: </a:t>
            </a:r>
            <a:r>
              <a:rPr lang="en-US" sz="2400" dirty="0" smtClean="0">
                <a:latin typeface="Cambria"/>
                <a:cs typeface="Cambria"/>
              </a:rPr>
              <a:t>08127849211</a:t>
            </a:r>
            <a:endParaRPr sz="2400" dirty="0">
              <a:latin typeface="Cambria"/>
              <a:cs typeface="Cambria"/>
            </a:endParaRPr>
          </a:p>
        </p:txBody>
      </p:sp>
    </p:spTree>
    <p:extLst>
      <p:ext uri="{BB962C8B-B14F-4D97-AF65-F5344CB8AC3E}">
        <p14:creationId xmlns:p14="http://schemas.microsoft.com/office/powerpoint/2010/main" val="1597674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" y="0"/>
            <a:ext cx="9144127" cy="6858000"/>
            <a:chOff x="0" y="0"/>
            <a:chExt cx="9144127" cy="6858000"/>
          </a:xfrm>
        </p:grpSpPr>
        <p:sp>
          <p:nvSpPr>
            <p:cNvPr id="3" name="object 3"/>
            <p:cNvSpPr/>
            <p:nvPr/>
          </p:nvSpPr>
          <p:spPr>
            <a:xfrm>
              <a:off x="2138172" y="0"/>
              <a:ext cx="7005955" cy="6858000"/>
            </a:xfrm>
            <a:custGeom>
              <a:avLst/>
              <a:gdLst/>
              <a:ahLst/>
              <a:cxnLst/>
              <a:rect l="l" t="t" r="r" b="b"/>
              <a:pathLst>
                <a:path w="7005955" h="6858000">
                  <a:moveTo>
                    <a:pt x="7005827" y="0"/>
                  </a:moveTo>
                  <a:lnTo>
                    <a:pt x="0" y="0"/>
                  </a:lnTo>
                  <a:lnTo>
                    <a:pt x="0" y="6857998"/>
                  </a:lnTo>
                  <a:lnTo>
                    <a:pt x="7005827" y="6857998"/>
                  </a:lnTo>
                  <a:lnTo>
                    <a:pt x="7005827" y="0"/>
                  </a:lnTo>
                  <a:close/>
                </a:path>
              </a:pathLst>
            </a:custGeom>
            <a:solidFill>
              <a:srgbClr val="5D5F8F">
                <a:alpha val="5097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215128" y="2901683"/>
              <a:ext cx="3585972" cy="533412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5257800" y="2921507"/>
              <a:ext cx="3505200" cy="452755"/>
            </a:xfrm>
            <a:custGeom>
              <a:avLst/>
              <a:gdLst/>
              <a:ahLst/>
              <a:cxnLst/>
              <a:rect l="l" t="t" r="r" b="b"/>
              <a:pathLst>
                <a:path w="3505200" h="452754">
                  <a:moveTo>
                    <a:pt x="3429761" y="0"/>
                  </a:moveTo>
                  <a:lnTo>
                    <a:pt x="75437" y="0"/>
                  </a:lnTo>
                  <a:lnTo>
                    <a:pt x="46077" y="5929"/>
                  </a:lnTo>
                  <a:lnTo>
                    <a:pt x="22098" y="22098"/>
                  </a:lnTo>
                  <a:lnTo>
                    <a:pt x="5929" y="46077"/>
                  </a:lnTo>
                  <a:lnTo>
                    <a:pt x="0" y="75437"/>
                  </a:lnTo>
                  <a:lnTo>
                    <a:pt x="0" y="377189"/>
                  </a:lnTo>
                  <a:lnTo>
                    <a:pt x="5929" y="406550"/>
                  </a:lnTo>
                  <a:lnTo>
                    <a:pt x="22098" y="430529"/>
                  </a:lnTo>
                  <a:lnTo>
                    <a:pt x="46077" y="446698"/>
                  </a:lnTo>
                  <a:lnTo>
                    <a:pt x="75437" y="452627"/>
                  </a:lnTo>
                  <a:lnTo>
                    <a:pt x="3429761" y="452627"/>
                  </a:lnTo>
                  <a:lnTo>
                    <a:pt x="3459122" y="446698"/>
                  </a:lnTo>
                  <a:lnTo>
                    <a:pt x="3483102" y="430529"/>
                  </a:lnTo>
                  <a:lnTo>
                    <a:pt x="3499270" y="406550"/>
                  </a:lnTo>
                  <a:lnTo>
                    <a:pt x="3505200" y="377189"/>
                  </a:lnTo>
                  <a:lnTo>
                    <a:pt x="3505200" y="75437"/>
                  </a:lnTo>
                  <a:lnTo>
                    <a:pt x="3499270" y="46077"/>
                  </a:lnTo>
                  <a:lnTo>
                    <a:pt x="3483102" y="22098"/>
                  </a:lnTo>
                  <a:lnTo>
                    <a:pt x="3459122" y="5929"/>
                  </a:lnTo>
                  <a:lnTo>
                    <a:pt x="3429761" y="0"/>
                  </a:lnTo>
                  <a:close/>
                </a:path>
              </a:pathLst>
            </a:custGeom>
            <a:solidFill>
              <a:srgbClr val="F1DCD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243327" y="2901683"/>
              <a:ext cx="3025140" cy="533412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2286000" y="2921507"/>
              <a:ext cx="2944495" cy="452755"/>
            </a:xfrm>
            <a:custGeom>
              <a:avLst/>
              <a:gdLst/>
              <a:ahLst/>
              <a:cxnLst/>
              <a:rect l="l" t="t" r="r" b="b"/>
              <a:pathLst>
                <a:path w="2944495" h="452754">
                  <a:moveTo>
                    <a:pt x="2868929" y="0"/>
                  </a:moveTo>
                  <a:lnTo>
                    <a:pt x="75437" y="0"/>
                  </a:lnTo>
                  <a:lnTo>
                    <a:pt x="46077" y="5929"/>
                  </a:lnTo>
                  <a:lnTo>
                    <a:pt x="22097" y="22098"/>
                  </a:lnTo>
                  <a:lnTo>
                    <a:pt x="5929" y="46077"/>
                  </a:lnTo>
                  <a:lnTo>
                    <a:pt x="0" y="75437"/>
                  </a:lnTo>
                  <a:lnTo>
                    <a:pt x="0" y="377189"/>
                  </a:lnTo>
                  <a:lnTo>
                    <a:pt x="5929" y="406550"/>
                  </a:lnTo>
                  <a:lnTo>
                    <a:pt x="22098" y="430529"/>
                  </a:lnTo>
                  <a:lnTo>
                    <a:pt x="46077" y="446698"/>
                  </a:lnTo>
                  <a:lnTo>
                    <a:pt x="75437" y="452627"/>
                  </a:lnTo>
                  <a:lnTo>
                    <a:pt x="2868929" y="452627"/>
                  </a:lnTo>
                  <a:lnTo>
                    <a:pt x="2898290" y="446698"/>
                  </a:lnTo>
                  <a:lnTo>
                    <a:pt x="2922269" y="430529"/>
                  </a:lnTo>
                  <a:lnTo>
                    <a:pt x="2938438" y="406550"/>
                  </a:lnTo>
                  <a:lnTo>
                    <a:pt x="2944367" y="377189"/>
                  </a:lnTo>
                  <a:lnTo>
                    <a:pt x="2944367" y="75437"/>
                  </a:lnTo>
                  <a:lnTo>
                    <a:pt x="2938438" y="46077"/>
                  </a:lnTo>
                  <a:lnTo>
                    <a:pt x="2922269" y="22098"/>
                  </a:lnTo>
                  <a:lnTo>
                    <a:pt x="2898290" y="5929"/>
                  </a:lnTo>
                  <a:lnTo>
                    <a:pt x="2868929" y="0"/>
                  </a:lnTo>
                  <a:close/>
                </a:path>
              </a:pathLst>
            </a:custGeom>
            <a:solidFill>
              <a:srgbClr val="C3D59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" name="object 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310128" y="3416782"/>
              <a:ext cx="4424172" cy="531901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3352800" y="3436620"/>
              <a:ext cx="4343400" cy="451484"/>
            </a:xfrm>
            <a:custGeom>
              <a:avLst/>
              <a:gdLst/>
              <a:ahLst/>
              <a:cxnLst/>
              <a:rect l="l" t="t" r="r" b="b"/>
              <a:pathLst>
                <a:path w="4343400" h="451485">
                  <a:moveTo>
                    <a:pt x="4268216" y="0"/>
                  </a:moveTo>
                  <a:lnTo>
                    <a:pt x="75184" y="0"/>
                  </a:lnTo>
                  <a:lnTo>
                    <a:pt x="45916" y="5907"/>
                  </a:lnTo>
                  <a:lnTo>
                    <a:pt x="22018" y="22018"/>
                  </a:lnTo>
                  <a:lnTo>
                    <a:pt x="5907" y="45916"/>
                  </a:lnTo>
                  <a:lnTo>
                    <a:pt x="0" y="75183"/>
                  </a:lnTo>
                  <a:lnTo>
                    <a:pt x="0" y="375919"/>
                  </a:lnTo>
                  <a:lnTo>
                    <a:pt x="5907" y="405187"/>
                  </a:lnTo>
                  <a:lnTo>
                    <a:pt x="22018" y="429085"/>
                  </a:lnTo>
                  <a:lnTo>
                    <a:pt x="45916" y="445196"/>
                  </a:lnTo>
                  <a:lnTo>
                    <a:pt x="75184" y="451103"/>
                  </a:lnTo>
                  <a:lnTo>
                    <a:pt x="4268216" y="451103"/>
                  </a:lnTo>
                  <a:lnTo>
                    <a:pt x="4297483" y="445196"/>
                  </a:lnTo>
                  <a:lnTo>
                    <a:pt x="4321381" y="429085"/>
                  </a:lnTo>
                  <a:lnTo>
                    <a:pt x="4337492" y="405187"/>
                  </a:lnTo>
                  <a:lnTo>
                    <a:pt x="4343400" y="375919"/>
                  </a:lnTo>
                  <a:lnTo>
                    <a:pt x="4343400" y="75183"/>
                  </a:lnTo>
                  <a:lnTo>
                    <a:pt x="4337492" y="45916"/>
                  </a:lnTo>
                  <a:lnTo>
                    <a:pt x="4321381" y="22018"/>
                  </a:lnTo>
                  <a:lnTo>
                    <a:pt x="4297483" y="5907"/>
                  </a:lnTo>
                  <a:lnTo>
                    <a:pt x="4268216" y="0"/>
                  </a:lnTo>
                  <a:close/>
                </a:path>
              </a:pathLst>
            </a:custGeom>
            <a:solidFill>
              <a:srgbClr val="94B3D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" name="object 10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0" y="0"/>
              <a:ext cx="2129028" cy="6857996"/>
            </a:xfrm>
            <a:prstGeom prst="rect">
              <a:avLst/>
            </a:prstGeom>
          </p:spPr>
        </p:pic>
        <p:sp>
          <p:nvSpPr>
            <p:cNvPr id="11" name="object 11"/>
            <p:cNvSpPr/>
            <p:nvPr/>
          </p:nvSpPr>
          <p:spPr>
            <a:xfrm>
              <a:off x="2438400" y="3047"/>
              <a:ext cx="457200" cy="1266825"/>
            </a:xfrm>
            <a:custGeom>
              <a:avLst/>
              <a:gdLst/>
              <a:ahLst/>
              <a:cxnLst/>
              <a:rect l="l" t="t" r="r" b="b"/>
              <a:pathLst>
                <a:path w="457200" h="1266825">
                  <a:moveTo>
                    <a:pt x="457200" y="0"/>
                  </a:moveTo>
                  <a:lnTo>
                    <a:pt x="0" y="0"/>
                  </a:lnTo>
                  <a:lnTo>
                    <a:pt x="0" y="1266443"/>
                  </a:lnTo>
                  <a:lnTo>
                    <a:pt x="457200" y="1266443"/>
                  </a:lnTo>
                  <a:lnTo>
                    <a:pt x="457200" y="0"/>
                  </a:lnTo>
                  <a:close/>
                </a:path>
              </a:pathLst>
            </a:custGeom>
            <a:solidFill>
              <a:srgbClr val="303971">
                <a:alpha val="79998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4572" y="0"/>
              <a:ext cx="2129155" cy="6858000"/>
            </a:xfrm>
            <a:custGeom>
              <a:avLst/>
              <a:gdLst/>
              <a:ahLst/>
              <a:cxnLst/>
              <a:rect l="l" t="t" r="r" b="b"/>
              <a:pathLst>
                <a:path w="2129155" h="6858000">
                  <a:moveTo>
                    <a:pt x="0" y="6857996"/>
                  </a:moveTo>
                  <a:lnTo>
                    <a:pt x="2129028" y="6857996"/>
                  </a:lnTo>
                  <a:lnTo>
                    <a:pt x="2129028" y="0"/>
                  </a:lnTo>
                  <a:lnTo>
                    <a:pt x="0" y="0"/>
                  </a:lnTo>
                  <a:lnTo>
                    <a:pt x="0" y="6857996"/>
                  </a:lnTo>
                  <a:close/>
                </a:path>
              </a:pathLst>
            </a:custGeom>
            <a:solidFill>
              <a:srgbClr val="244060">
                <a:alpha val="59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3733800" y="762000"/>
              <a:ext cx="5410200" cy="508000"/>
            </a:xfrm>
            <a:custGeom>
              <a:avLst/>
              <a:gdLst/>
              <a:ahLst/>
              <a:cxnLst/>
              <a:rect l="l" t="t" r="r" b="b"/>
              <a:pathLst>
                <a:path w="5410200" h="508000">
                  <a:moveTo>
                    <a:pt x="5410200" y="0"/>
                  </a:moveTo>
                  <a:lnTo>
                    <a:pt x="0" y="0"/>
                  </a:lnTo>
                  <a:lnTo>
                    <a:pt x="0" y="507491"/>
                  </a:lnTo>
                  <a:lnTo>
                    <a:pt x="5410200" y="507491"/>
                  </a:lnTo>
                  <a:lnTo>
                    <a:pt x="5410200" y="0"/>
                  </a:lnTo>
                  <a:close/>
                </a:path>
              </a:pathLst>
            </a:custGeom>
            <a:solidFill>
              <a:srgbClr val="C0504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6" name="object 16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776471" y="4232122"/>
              <a:ext cx="3585972" cy="531901"/>
            </a:xfrm>
            <a:prstGeom prst="rect">
              <a:avLst/>
            </a:prstGeom>
          </p:spPr>
        </p:pic>
        <p:sp>
          <p:nvSpPr>
            <p:cNvPr id="17" name="object 17"/>
            <p:cNvSpPr/>
            <p:nvPr/>
          </p:nvSpPr>
          <p:spPr>
            <a:xfrm>
              <a:off x="3819144" y="4251959"/>
              <a:ext cx="3505200" cy="451484"/>
            </a:xfrm>
            <a:custGeom>
              <a:avLst/>
              <a:gdLst/>
              <a:ahLst/>
              <a:cxnLst/>
              <a:rect l="l" t="t" r="r" b="b"/>
              <a:pathLst>
                <a:path w="3505200" h="451485">
                  <a:moveTo>
                    <a:pt x="3430015" y="0"/>
                  </a:moveTo>
                  <a:lnTo>
                    <a:pt x="75183" y="0"/>
                  </a:lnTo>
                  <a:lnTo>
                    <a:pt x="45916" y="5907"/>
                  </a:lnTo>
                  <a:lnTo>
                    <a:pt x="22018" y="22018"/>
                  </a:lnTo>
                  <a:lnTo>
                    <a:pt x="5907" y="45916"/>
                  </a:lnTo>
                  <a:lnTo>
                    <a:pt x="0" y="75183"/>
                  </a:lnTo>
                  <a:lnTo>
                    <a:pt x="0" y="375919"/>
                  </a:lnTo>
                  <a:lnTo>
                    <a:pt x="5907" y="405187"/>
                  </a:lnTo>
                  <a:lnTo>
                    <a:pt x="22018" y="429085"/>
                  </a:lnTo>
                  <a:lnTo>
                    <a:pt x="45916" y="445196"/>
                  </a:lnTo>
                  <a:lnTo>
                    <a:pt x="75183" y="451103"/>
                  </a:lnTo>
                  <a:lnTo>
                    <a:pt x="3430015" y="451103"/>
                  </a:lnTo>
                  <a:lnTo>
                    <a:pt x="3459283" y="445196"/>
                  </a:lnTo>
                  <a:lnTo>
                    <a:pt x="3483181" y="429085"/>
                  </a:lnTo>
                  <a:lnTo>
                    <a:pt x="3499292" y="405187"/>
                  </a:lnTo>
                  <a:lnTo>
                    <a:pt x="3505200" y="375919"/>
                  </a:lnTo>
                  <a:lnTo>
                    <a:pt x="3505200" y="75183"/>
                  </a:lnTo>
                  <a:lnTo>
                    <a:pt x="3499292" y="45916"/>
                  </a:lnTo>
                  <a:lnTo>
                    <a:pt x="3483181" y="22018"/>
                  </a:lnTo>
                  <a:lnTo>
                    <a:pt x="3459283" y="5907"/>
                  </a:lnTo>
                  <a:lnTo>
                    <a:pt x="3430015" y="0"/>
                  </a:lnTo>
                  <a:close/>
                </a:path>
              </a:pathLst>
            </a:custGeom>
            <a:solidFill>
              <a:srgbClr val="F9C0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54864" y="3049523"/>
              <a:ext cx="2040889" cy="2097405"/>
            </a:xfrm>
            <a:custGeom>
              <a:avLst/>
              <a:gdLst/>
              <a:ahLst/>
              <a:cxnLst/>
              <a:rect l="l" t="t" r="r" b="b"/>
              <a:pathLst>
                <a:path w="2040889" h="2097404">
                  <a:moveTo>
                    <a:pt x="946404" y="1993011"/>
                  </a:moveTo>
                  <a:lnTo>
                    <a:pt x="898245" y="1991791"/>
                  </a:lnTo>
                  <a:lnTo>
                    <a:pt x="850709" y="1988146"/>
                  </a:lnTo>
                  <a:lnTo>
                    <a:pt x="803859" y="1982152"/>
                  </a:lnTo>
                  <a:lnTo>
                    <a:pt x="757745" y="1973846"/>
                  </a:lnTo>
                  <a:lnTo>
                    <a:pt x="712444" y="1963318"/>
                  </a:lnTo>
                  <a:lnTo>
                    <a:pt x="668007" y="1950605"/>
                  </a:lnTo>
                  <a:lnTo>
                    <a:pt x="624484" y="1935772"/>
                  </a:lnTo>
                  <a:lnTo>
                    <a:pt x="581964" y="1918868"/>
                  </a:lnTo>
                  <a:lnTo>
                    <a:pt x="540473" y="1899970"/>
                  </a:lnTo>
                  <a:lnTo>
                    <a:pt x="500113" y="1879117"/>
                  </a:lnTo>
                  <a:lnTo>
                    <a:pt x="460908" y="1856384"/>
                  </a:lnTo>
                  <a:lnTo>
                    <a:pt x="422935" y="1831822"/>
                  </a:lnTo>
                  <a:lnTo>
                    <a:pt x="386245" y="1805495"/>
                  </a:lnTo>
                  <a:lnTo>
                    <a:pt x="350913" y="1777453"/>
                  </a:lnTo>
                  <a:lnTo>
                    <a:pt x="317004" y="1747761"/>
                  </a:lnTo>
                  <a:lnTo>
                    <a:pt x="284556" y="1716481"/>
                  </a:lnTo>
                  <a:lnTo>
                    <a:pt x="253644" y="1683664"/>
                  </a:lnTo>
                  <a:lnTo>
                    <a:pt x="224332" y="1649374"/>
                  </a:lnTo>
                  <a:lnTo>
                    <a:pt x="196684" y="1613662"/>
                  </a:lnTo>
                  <a:lnTo>
                    <a:pt x="170751" y="1576603"/>
                  </a:lnTo>
                  <a:lnTo>
                    <a:pt x="146583" y="1538236"/>
                  </a:lnTo>
                  <a:lnTo>
                    <a:pt x="124269" y="1498638"/>
                  </a:lnTo>
                  <a:lnTo>
                    <a:pt x="103847" y="1457858"/>
                  </a:lnTo>
                  <a:lnTo>
                    <a:pt x="85394" y="1415948"/>
                  </a:lnTo>
                  <a:lnTo>
                    <a:pt x="68961" y="1372984"/>
                  </a:lnTo>
                  <a:lnTo>
                    <a:pt x="54610" y="1329016"/>
                  </a:lnTo>
                  <a:lnTo>
                    <a:pt x="42405" y="1284097"/>
                  </a:lnTo>
                  <a:lnTo>
                    <a:pt x="32410" y="1238288"/>
                  </a:lnTo>
                  <a:lnTo>
                    <a:pt x="24676" y="1191653"/>
                  </a:lnTo>
                  <a:lnTo>
                    <a:pt x="19265" y="1144257"/>
                  </a:lnTo>
                  <a:lnTo>
                    <a:pt x="16256" y="1096137"/>
                  </a:lnTo>
                  <a:lnTo>
                    <a:pt x="15684" y="1048194"/>
                  </a:lnTo>
                  <a:lnTo>
                    <a:pt x="17513" y="1000785"/>
                  </a:lnTo>
                  <a:lnTo>
                    <a:pt x="21691" y="953985"/>
                  </a:lnTo>
                  <a:lnTo>
                    <a:pt x="28168" y="907834"/>
                  </a:lnTo>
                  <a:lnTo>
                    <a:pt x="36880" y="862418"/>
                  </a:lnTo>
                  <a:lnTo>
                    <a:pt x="47777" y="817778"/>
                  </a:lnTo>
                  <a:lnTo>
                    <a:pt x="60782" y="773976"/>
                  </a:lnTo>
                  <a:lnTo>
                    <a:pt x="75869" y="731088"/>
                  </a:lnTo>
                  <a:lnTo>
                    <a:pt x="92964" y="689152"/>
                  </a:lnTo>
                  <a:lnTo>
                    <a:pt x="112014" y="648246"/>
                  </a:lnTo>
                  <a:lnTo>
                    <a:pt x="132956" y="608431"/>
                  </a:lnTo>
                  <a:lnTo>
                    <a:pt x="155740" y="569760"/>
                  </a:lnTo>
                  <a:lnTo>
                    <a:pt x="180314" y="532295"/>
                  </a:lnTo>
                  <a:lnTo>
                    <a:pt x="206629" y="496100"/>
                  </a:lnTo>
                  <a:lnTo>
                    <a:pt x="234607" y="461238"/>
                  </a:lnTo>
                  <a:lnTo>
                    <a:pt x="264198" y="427761"/>
                  </a:lnTo>
                  <a:lnTo>
                    <a:pt x="295351" y="395732"/>
                  </a:lnTo>
                  <a:lnTo>
                    <a:pt x="328015" y="365213"/>
                  </a:lnTo>
                  <a:lnTo>
                    <a:pt x="362127" y="336270"/>
                  </a:lnTo>
                  <a:lnTo>
                    <a:pt x="397624" y="308952"/>
                  </a:lnTo>
                  <a:lnTo>
                    <a:pt x="434467" y="283337"/>
                  </a:lnTo>
                  <a:lnTo>
                    <a:pt x="472579" y="259461"/>
                  </a:lnTo>
                  <a:lnTo>
                    <a:pt x="511924" y="237413"/>
                  </a:lnTo>
                  <a:lnTo>
                    <a:pt x="552437" y="217233"/>
                  </a:lnTo>
                  <a:lnTo>
                    <a:pt x="594055" y="198983"/>
                  </a:lnTo>
                  <a:lnTo>
                    <a:pt x="636727" y="182740"/>
                  </a:lnTo>
                  <a:lnTo>
                    <a:pt x="680402" y="168541"/>
                  </a:lnTo>
                  <a:lnTo>
                    <a:pt x="725017" y="156476"/>
                  </a:lnTo>
                  <a:lnTo>
                    <a:pt x="770509" y="146570"/>
                  </a:lnTo>
                  <a:lnTo>
                    <a:pt x="816838" y="138912"/>
                  </a:lnTo>
                  <a:lnTo>
                    <a:pt x="863942" y="133565"/>
                  </a:lnTo>
                  <a:lnTo>
                    <a:pt x="911771" y="130556"/>
                  </a:lnTo>
                  <a:lnTo>
                    <a:pt x="911199" y="114935"/>
                  </a:lnTo>
                  <a:lnTo>
                    <a:pt x="862317" y="118008"/>
                  </a:lnTo>
                  <a:lnTo>
                    <a:pt x="814146" y="123507"/>
                  </a:lnTo>
                  <a:lnTo>
                    <a:pt x="766775" y="131368"/>
                  </a:lnTo>
                  <a:lnTo>
                    <a:pt x="720242" y="141554"/>
                  </a:lnTo>
                  <a:lnTo>
                    <a:pt x="674598" y="153962"/>
                  </a:lnTo>
                  <a:lnTo>
                    <a:pt x="629932" y="168567"/>
                  </a:lnTo>
                  <a:lnTo>
                    <a:pt x="586270" y="185293"/>
                  </a:lnTo>
                  <a:lnTo>
                    <a:pt x="543699" y="204076"/>
                  </a:lnTo>
                  <a:lnTo>
                    <a:pt x="502259" y="224853"/>
                  </a:lnTo>
                  <a:lnTo>
                    <a:pt x="462026" y="247561"/>
                  </a:lnTo>
                  <a:lnTo>
                    <a:pt x="423049" y="272148"/>
                  </a:lnTo>
                  <a:lnTo>
                    <a:pt x="385394" y="298538"/>
                  </a:lnTo>
                  <a:lnTo>
                    <a:pt x="349123" y="326682"/>
                  </a:lnTo>
                  <a:lnTo>
                    <a:pt x="314286" y="356514"/>
                  </a:lnTo>
                  <a:lnTo>
                    <a:pt x="280949" y="387959"/>
                  </a:lnTo>
                  <a:lnTo>
                    <a:pt x="249161" y="420979"/>
                  </a:lnTo>
                  <a:lnTo>
                    <a:pt x="218998" y="455498"/>
                  </a:lnTo>
                  <a:lnTo>
                    <a:pt x="190512" y="491451"/>
                  </a:lnTo>
                  <a:lnTo>
                    <a:pt x="163766" y="528777"/>
                  </a:lnTo>
                  <a:lnTo>
                    <a:pt x="138811" y="567423"/>
                  </a:lnTo>
                  <a:lnTo>
                    <a:pt x="115709" y="607314"/>
                  </a:lnTo>
                  <a:lnTo>
                    <a:pt x="94526" y="648398"/>
                  </a:lnTo>
                  <a:lnTo>
                    <a:pt x="75323" y="690613"/>
                  </a:lnTo>
                  <a:lnTo>
                    <a:pt x="58153" y="733894"/>
                  </a:lnTo>
                  <a:lnTo>
                    <a:pt x="43091" y="778179"/>
                  </a:lnTo>
                  <a:lnTo>
                    <a:pt x="30162" y="823404"/>
                  </a:lnTo>
                  <a:lnTo>
                    <a:pt x="19469" y="869505"/>
                  </a:lnTo>
                  <a:lnTo>
                    <a:pt x="11036" y="916419"/>
                  </a:lnTo>
                  <a:lnTo>
                    <a:pt x="4940" y="964095"/>
                  </a:lnTo>
                  <a:lnTo>
                    <a:pt x="1244" y="1012469"/>
                  </a:lnTo>
                  <a:lnTo>
                    <a:pt x="0" y="1061466"/>
                  </a:lnTo>
                  <a:lnTo>
                    <a:pt x="1219" y="1110208"/>
                  </a:lnTo>
                  <a:lnTo>
                    <a:pt x="4876" y="1158316"/>
                  </a:lnTo>
                  <a:lnTo>
                    <a:pt x="10896" y="1205712"/>
                  </a:lnTo>
                  <a:lnTo>
                    <a:pt x="19215" y="1252359"/>
                  </a:lnTo>
                  <a:lnTo>
                    <a:pt x="29794" y="1298181"/>
                  </a:lnTo>
                  <a:lnTo>
                    <a:pt x="42545" y="1343139"/>
                  </a:lnTo>
                  <a:lnTo>
                    <a:pt x="57416" y="1387144"/>
                  </a:lnTo>
                  <a:lnTo>
                    <a:pt x="74371" y="1430159"/>
                  </a:lnTo>
                  <a:lnTo>
                    <a:pt x="93319" y="1472107"/>
                  </a:lnTo>
                  <a:lnTo>
                    <a:pt x="114223" y="1512951"/>
                  </a:lnTo>
                  <a:lnTo>
                    <a:pt x="137007" y="1552613"/>
                  </a:lnTo>
                  <a:lnTo>
                    <a:pt x="161620" y="1591043"/>
                  </a:lnTo>
                  <a:lnTo>
                    <a:pt x="188010" y="1628178"/>
                  </a:lnTo>
                  <a:lnTo>
                    <a:pt x="216103" y="1663966"/>
                  </a:lnTo>
                  <a:lnTo>
                    <a:pt x="245859" y="1698332"/>
                  </a:lnTo>
                  <a:lnTo>
                    <a:pt x="277190" y="1731225"/>
                  </a:lnTo>
                  <a:lnTo>
                    <a:pt x="310057" y="1762582"/>
                  </a:lnTo>
                  <a:lnTo>
                    <a:pt x="344398" y="1792351"/>
                  </a:lnTo>
                  <a:lnTo>
                    <a:pt x="380149" y="1820468"/>
                  </a:lnTo>
                  <a:lnTo>
                    <a:pt x="417258" y="1846884"/>
                  </a:lnTo>
                  <a:lnTo>
                    <a:pt x="455650" y="1871510"/>
                  </a:lnTo>
                  <a:lnTo>
                    <a:pt x="495287" y="1894319"/>
                  </a:lnTo>
                  <a:lnTo>
                    <a:pt x="536092" y="1915236"/>
                  </a:lnTo>
                  <a:lnTo>
                    <a:pt x="578015" y="1934210"/>
                  </a:lnTo>
                  <a:lnTo>
                    <a:pt x="620991" y="1951164"/>
                  </a:lnTo>
                  <a:lnTo>
                    <a:pt x="664972" y="1966061"/>
                  </a:lnTo>
                  <a:lnTo>
                    <a:pt x="709879" y="1978825"/>
                  </a:lnTo>
                  <a:lnTo>
                    <a:pt x="755662" y="1989391"/>
                  </a:lnTo>
                  <a:lnTo>
                    <a:pt x="802271" y="1997722"/>
                  </a:lnTo>
                  <a:lnTo>
                    <a:pt x="849630" y="2003742"/>
                  </a:lnTo>
                  <a:lnTo>
                    <a:pt x="897699" y="2007400"/>
                  </a:lnTo>
                  <a:lnTo>
                    <a:pt x="946404" y="2008632"/>
                  </a:lnTo>
                  <a:lnTo>
                    <a:pt x="946404" y="1993011"/>
                  </a:lnTo>
                  <a:close/>
                </a:path>
                <a:path w="2040889" h="2097404">
                  <a:moveTo>
                    <a:pt x="1837944" y="1073658"/>
                  </a:moveTo>
                  <a:lnTo>
                    <a:pt x="1836648" y="1026045"/>
                  </a:lnTo>
                  <a:lnTo>
                    <a:pt x="1832838" y="979106"/>
                  </a:lnTo>
                  <a:lnTo>
                    <a:pt x="1826577" y="932891"/>
                  </a:lnTo>
                  <a:lnTo>
                    <a:pt x="1817916" y="887488"/>
                  </a:lnTo>
                  <a:lnTo>
                    <a:pt x="1806930" y="842949"/>
                  </a:lnTo>
                  <a:lnTo>
                    <a:pt x="1793684" y="799350"/>
                  </a:lnTo>
                  <a:lnTo>
                    <a:pt x="1778254" y="756754"/>
                  </a:lnTo>
                  <a:lnTo>
                    <a:pt x="1760677" y="715225"/>
                  </a:lnTo>
                  <a:lnTo>
                    <a:pt x="1741055" y="674827"/>
                  </a:lnTo>
                  <a:lnTo>
                    <a:pt x="1719427" y="635622"/>
                  </a:lnTo>
                  <a:lnTo>
                    <a:pt x="1695881" y="597700"/>
                  </a:lnTo>
                  <a:lnTo>
                    <a:pt x="1670469" y="561098"/>
                  </a:lnTo>
                  <a:lnTo>
                    <a:pt x="1643253" y="525907"/>
                  </a:lnTo>
                  <a:lnTo>
                    <a:pt x="1614322" y="492175"/>
                  </a:lnTo>
                  <a:lnTo>
                    <a:pt x="1583715" y="459968"/>
                  </a:lnTo>
                  <a:lnTo>
                    <a:pt x="1551508" y="429361"/>
                  </a:lnTo>
                  <a:lnTo>
                    <a:pt x="1517777" y="400431"/>
                  </a:lnTo>
                  <a:lnTo>
                    <a:pt x="1482585" y="373214"/>
                  </a:lnTo>
                  <a:lnTo>
                    <a:pt x="1445983" y="347802"/>
                  </a:lnTo>
                  <a:lnTo>
                    <a:pt x="1408061" y="324256"/>
                  </a:lnTo>
                  <a:lnTo>
                    <a:pt x="1368856" y="302628"/>
                  </a:lnTo>
                  <a:lnTo>
                    <a:pt x="1328458" y="283006"/>
                  </a:lnTo>
                  <a:lnTo>
                    <a:pt x="1286929" y="265430"/>
                  </a:lnTo>
                  <a:lnTo>
                    <a:pt x="1244333" y="249999"/>
                  </a:lnTo>
                  <a:lnTo>
                    <a:pt x="1200734" y="236753"/>
                  </a:lnTo>
                  <a:lnTo>
                    <a:pt x="1156195" y="225767"/>
                  </a:lnTo>
                  <a:lnTo>
                    <a:pt x="1110792" y="217106"/>
                  </a:lnTo>
                  <a:lnTo>
                    <a:pt x="1064577" y="210845"/>
                  </a:lnTo>
                  <a:lnTo>
                    <a:pt x="1017638" y="207035"/>
                  </a:lnTo>
                  <a:lnTo>
                    <a:pt x="970026" y="205740"/>
                  </a:lnTo>
                  <a:lnTo>
                    <a:pt x="922401" y="207035"/>
                  </a:lnTo>
                  <a:lnTo>
                    <a:pt x="875449" y="210845"/>
                  </a:lnTo>
                  <a:lnTo>
                    <a:pt x="829233" y="217106"/>
                  </a:lnTo>
                  <a:lnTo>
                    <a:pt x="783831" y="225767"/>
                  </a:lnTo>
                  <a:lnTo>
                    <a:pt x="739292" y="236753"/>
                  </a:lnTo>
                  <a:lnTo>
                    <a:pt x="695693" y="249999"/>
                  </a:lnTo>
                  <a:lnTo>
                    <a:pt x="653084" y="265430"/>
                  </a:lnTo>
                  <a:lnTo>
                    <a:pt x="611555" y="283006"/>
                  </a:lnTo>
                  <a:lnTo>
                    <a:pt x="571157" y="302628"/>
                  </a:lnTo>
                  <a:lnTo>
                    <a:pt x="531964" y="324256"/>
                  </a:lnTo>
                  <a:lnTo>
                    <a:pt x="494030" y="347802"/>
                  </a:lnTo>
                  <a:lnTo>
                    <a:pt x="457441" y="373214"/>
                  </a:lnTo>
                  <a:lnTo>
                    <a:pt x="422236" y="400431"/>
                  </a:lnTo>
                  <a:lnTo>
                    <a:pt x="388505" y="429361"/>
                  </a:lnTo>
                  <a:lnTo>
                    <a:pt x="356311" y="459968"/>
                  </a:lnTo>
                  <a:lnTo>
                    <a:pt x="325704" y="492175"/>
                  </a:lnTo>
                  <a:lnTo>
                    <a:pt x="296773" y="525907"/>
                  </a:lnTo>
                  <a:lnTo>
                    <a:pt x="269557" y="561098"/>
                  </a:lnTo>
                  <a:lnTo>
                    <a:pt x="244144" y="597700"/>
                  </a:lnTo>
                  <a:lnTo>
                    <a:pt x="220599" y="635622"/>
                  </a:lnTo>
                  <a:lnTo>
                    <a:pt x="198983" y="674827"/>
                  </a:lnTo>
                  <a:lnTo>
                    <a:pt x="179349" y="715225"/>
                  </a:lnTo>
                  <a:lnTo>
                    <a:pt x="161785" y="756754"/>
                  </a:lnTo>
                  <a:lnTo>
                    <a:pt x="146354" y="799350"/>
                  </a:lnTo>
                  <a:lnTo>
                    <a:pt x="133108" y="842949"/>
                  </a:lnTo>
                  <a:lnTo>
                    <a:pt x="122123" y="887488"/>
                  </a:lnTo>
                  <a:lnTo>
                    <a:pt x="113461" y="932891"/>
                  </a:lnTo>
                  <a:lnTo>
                    <a:pt x="107200" y="979106"/>
                  </a:lnTo>
                  <a:lnTo>
                    <a:pt x="103390" y="1026045"/>
                  </a:lnTo>
                  <a:lnTo>
                    <a:pt x="102108" y="1073658"/>
                  </a:lnTo>
                  <a:lnTo>
                    <a:pt x="103390" y="1121283"/>
                  </a:lnTo>
                  <a:lnTo>
                    <a:pt x="107200" y="1168222"/>
                  </a:lnTo>
                  <a:lnTo>
                    <a:pt x="113461" y="1214437"/>
                  </a:lnTo>
                  <a:lnTo>
                    <a:pt x="122123" y="1259840"/>
                  </a:lnTo>
                  <a:lnTo>
                    <a:pt x="133108" y="1304378"/>
                  </a:lnTo>
                  <a:lnTo>
                    <a:pt x="146354" y="1347978"/>
                  </a:lnTo>
                  <a:lnTo>
                    <a:pt x="161785" y="1390573"/>
                  </a:lnTo>
                  <a:lnTo>
                    <a:pt x="179349" y="1432102"/>
                  </a:lnTo>
                  <a:lnTo>
                    <a:pt x="198983" y="1472501"/>
                  </a:lnTo>
                  <a:lnTo>
                    <a:pt x="220599" y="1511706"/>
                  </a:lnTo>
                  <a:lnTo>
                    <a:pt x="244144" y="1549628"/>
                  </a:lnTo>
                  <a:lnTo>
                    <a:pt x="269557" y="1586230"/>
                  </a:lnTo>
                  <a:lnTo>
                    <a:pt x="296773" y="1621421"/>
                  </a:lnTo>
                  <a:lnTo>
                    <a:pt x="325704" y="1655152"/>
                  </a:lnTo>
                  <a:lnTo>
                    <a:pt x="356311" y="1687360"/>
                  </a:lnTo>
                  <a:lnTo>
                    <a:pt x="388505" y="1717967"/>
                  </a:lnTo>
                  <a:lnTo>
                    <a:pt x="422236" y="1746897"/>
                  </a:lnTo>
                  <a:lnTo>
                    <a:pt x="457441" y="1774113"/>
                  </a:lnTo>
                  <a:lnTo>
                    <a:pt x="494030" y="1799526"/>
                  </a:lnTo>
                  <a:lnTo>
                    <a:pt x="531964" y="1823072"/>
                  </a:lnTo>
                  <a:lnTo>
                    <a:pt x="571157" y="1844700"/>
                  </a:lnTo>
                  <a:lnTo>
                    <a:pt x="611555" y="1864321"/>
                  </a:lnTo>
                  <a:lnTo>
                    <a:pt x="653084" y="1881898"/>
                  </a:lnTo>
                  <a:lnTo>
                    <a:pt x="695693" y="1897329"/>
                  </a:lnTo>
                  <a:lnTo>
                    <a:pt x="739292" y="1910575"/>
                  </a:lnTo>
                  <a:lnTo>
                    <a:pt x="783831" y="1921560"/>
                  </a:lnTo>
                  <a:lnTo>
                    <a:pt x="829233" y="1930222"/>
                  </a:lnTo>
                  <a:lnTo>
                    <a:pt x="875449" y="1936483"/>
                  </a:lnTo>
                  <a:lnTo>
                    <a:pt x="922401" y="1940293"/>
                  </a:lnTo>
                  <a:lnTo>
                    <a:pt x="970026" y="1941576"/>
                  </a:lnTo>
                  <a:lnTo>
                    <a:pt x="1017638" y="1940293"/>
                  </a:lnTo>
                  <a:lnTo>
                    <a:pt x="1064577" y="1936483"/>
                  </a:lnTo>
                  <a:lnTo>
                    <a:pt x="1110792" y="1930222"/>
                  </a:lnTo>
                  <a:lnTo>
                    <a:pt x="1156195" y="1921560"/>
                  </a:lnTo>
                  <a:lnTo>
                    <a:pt x="1200734" y="1910575"/>
                  </a:lnTo>
                  <a:lnTo>
                    <a:pt x="1244333" y="1897329"/>
                  </a:lnTo>
                  <a:lnTo>
                    <a:pt x="1286929" y="1881898"/>
                  </a:lnTo>
                  <a:lnTo>
                    <a:pt x="1328458" y="1864321"/>
                  </a:lnTo>
                  <a:lnTo>
                    <a:pt x="1368856" y="1844700"/>
                  </a:lnTo>
                  <a:lnTo>
                    <a:pt x="1408061" y="1823072"/>
                  </a:lnTo>
                  <a:lnTo>
                    <a:pt x="1445983" y="1799526"/>
                  </a:lnTo>
                  <a:lnTo>
                    <a:pt x="1482585" y="1774113"/>
                  </a:lnTo>
                  <a:lnTo>
                    <a:pt x="1517777" y="1746897"/>
                  </a:lnTo>
                  <a:lnTo>
                    <a:pt x="1551508" y="1717967"/>
                  </a:lnTo>
                  <a:lnTo>
                    <a:pt x="1583715" y="1687360"/>
                  </a:lnTo>
                  <a:lnTo>
                    <a:pt x="1614322" y="1655152"/>
                  </a:lnTo>
                  <a:lnTo>
                    <a:pt x="1643253" y="1621421"/>
                  </a:lnTo>
                  <a:lnTo>
                    <a:pt x="1670469" y="1586230"/>
                  </a:lnTo>
                  <a:lnTo>
                    <a:pt x="1695881" y="1549628"/>
                  </a:lnTo>
                  <a:lnTo>
                    <a:pt x="1719427" y="1511706"/>
                  </a:lnTo>
                  <a:lnTo>
                    <a:pt x="1741055" y="1472501"/>
                  </a:lnTo>
                  <a:lnTo>
                    <a:pt x="1760677" y="1432102"/>
                  </a:lnTo>
                  <a:lnTo>
                    <a:pt x="1778254" y="1390573"/>
                  </a:lnTo>
                  <a:lnTo>
                    <a:pt x="1793684" y="1347978"/>
                  </a:lnTo>
                  <a:lnTo>
                    <a:pt x="1806930" y="1304378"/>
                  </a:lnTo>
                  <a:lnTo>
                    <a:pt x="1817916" y="1259840"/>
                  </a:lnTo>
                  <a:lnTo>
                    <a:pt x="1826577" y="1214437"/>
                  </a:lnTo>
                  <a:lnTo>
                    <a:pt x="1832838" y="1168222"/>
                  </a:lnTo>
                  <a:lnTo>
                    <a:pt x="1836648" y="1121283"/>
                  </a:lnTo>
                  <a:lnTo>
                    <a:pt x="1837944" y="1073658"/>
                  </a:lnTo>
                  <a:close/>
                </a:path>
                <a:path w="2040889" h="2097404">
                  <a:moveTo>
                    <a:pt x="2040636" y="1048512"/>
                  </a:moveTo>
                  <a:lnTo>
                    <a:pt x="2039556" y="1000671"/>
                  </a:lnTo>
                  <a:lnTo>
                    <a:pt x="2036368" y="953376"/>
                  </a:lnTo>
                  <a:lnTo>
                    <a:pt x="2031123" y="906678"/>
                  </a:lnTo>
                  <a:lnTo>
                    <a:pt x="2023846" y="860615"/>
                  </a:lnTo>
                  <a:lnTo>
                    <a:pt x="2014601" y="815251"/>
                  </a:lnTo>
                  <a:lnTo>
                    <a:pt x="2003425" y="770610"/>
                  </a:lnTo>
                  <a:lnTo>
                    <a:pt x="1990356" y="726744"/>
                  </a:lnTo>
                  <a:lnTo>
                    <a:pt x="1975459" y="683704"/>
                  </a:lnTo>
                  <a:lnTo>
                    <a:pt x="1958771" y="641527"/>
                  </a:lnTo>
                  <a:lnTo>
                    <a:pt x="1940331" y="600278"/>
                  </a:lnTo>
                  <a:lnTo>
                    <a:pt x="1920189" y="559993"/>
                  </a:lnTo>
                  <a:lnTo>
                    <a:pt x="1898396" y="520700"/>
                  </a:lnTo>
                  <a:lnTo>
                    <a:pt x="1874989" y="482473"/>
                  </a:lnTo>
                  <a:lnTo>
                    <a:pt x="1850021" y="445350"/>
                  </a:lnTo>
                  <a:lnTo>
                    <a:pt x="1823529" y="409371"/>
                  </a:lnTo>
                  <a:lnTo>
                    <a:pt x="1795564" y="374573"/>
                  </a:lnTo>
                  <a:lnTo>
                    <a:pt x="1766176" y="341020"/>
                  </a:lnTo>
                  <a:lnTo>
                    <a:pt x="1735404" y="308762"/>
                  </a:lnTo>
                  <a:lnTo>
                    <a:pt x="1703298" y="277825"/>
                  </a:lnTo>
                  <a:lnTo>
                    <a:pt x="1669910" y="248259"/>
                  </a:lnTo>
                  <a:lnTo>
                    <a:pt x="1635277" y="220129"/>
                  </a:lnTo>
                  <a:lnTo>
                    <a:pt x="1599438" y="193459"/>
                  </a:lnTo>
                  <a:lnTo>
                    <a:pt x="1562442" y="168300"/>
                  </a:lnTo>
                  <a:lnTo>
                    <a:pt x="1524355" y="144703"/>
                  </a:lnTo>
                  <a:lnTo>
                    <a:pt x="1485188" y="122707"/>
                  </a:lnTo>
                  <a:lnTo>
                    <a:pt x="1445018" y="102374"/>
                  </a:lnTo>
                  <a:lnTo>
                    <a:pt x="1403883" y="83731"/>
                  </a:lnTo>
                  <a:lnTo>
                    <a:pt x="1361821" y="66840"/>
                  </a:lnTo>
                  <a:lnTo>
                    <a:pt x="1318869" y="51739"/>
                  </a:lnTo>
                  <a:lnTo>
                    <a:pt x="1275092" y="38468"/>
                  </a:lnTo>
                  <a:lnTo>
                    <a:pt x="1230528" y="27089"/>
                  </a:lnTo>
                  <a:lnTo>
                    <a:pt x="1185227" y="17627"/>
                  </a:lnTo>
                  <a:lnTo>
                    <a:pt x="1139228" y="10147"/>
                  </a:lnTo>
                  <a:lnTo>
                    <a:pt x="1092581" y="4686"/>
                  </a:lnTo>
                  <a:lnTo>
                    <a:pt x="1045324" y="1295"/>
                  </a:lnTo>
                  <a:lnTo>
                    <a:pt x="997521" y="0"/>
                  </a:lnTo>
                  <a:lnTo>
                    <a:pt x="997229" y="63754"/>
                  </a:lnTo>
                  <a:lnTo>
                    <a:pt x="1044892" y="65112"/>
                  </a:lnTo>
                  <a:lnTo>
                    <a:pt x="1091958" y="68694"/>
                  </a:lnTo>
                  <a:lnTo>
                    <a:pt x="1138389" y="74447"/>
                  </a:lnTo>
                  <a:lnTo>
                    <a:pt x="1184122" y="82346"/>
                  </a:lnTo>
                  <a:lnTo>
                    <a:pt x="1229093" y="92316"/>
                  </a:lnTo>
                  <a:lnTo>
                    <a:pt x="1273276" y="104317"/>
                  </a:lnTo>
                  <a:lnTo>
                    <a:pt x="1316596" y="118300"/>
                  </a:lnTo>
                  <a:lnTo>
                    <a:pt x="1359027" y="134188"/>
                  </a:lnTo>
                  <a:lnTo>
                    <a:pt x="1400492" y="151968"/>
                  </a:lnTo>
                  <a:lnTo>
                    <a:pt x="1440954" y="171551"/>
                  </a:lnTo>
                  <a:lnTo>
                    <a:pt x="1480362" y="192913"/>
                  </a:lnTo>
                  <a:lnTo>
                    <a:pt x="1518666" y="215976"/>
                  </a:lnTo>
                  <a:lnTo>
                    <a:pt x="1555800" y="240715"/>
                  </a:lnTo>
                  <a:lnTo>
                    <a:pt x="1591729" y="267068"/>
                  </a:lnTo>
                  <a:lnTo>
                    <a:pt x="1626400" y="294982"/>
                  </a:lnTo>
                  <a:lnTo>
                    <a:pt x="1659750" y="324396"/>
                  </a:lnTo>
                  <a:lnTo>
                    <a:pt x="1691728" y="355269"/>
                  </a:lnTo>
                  <a:lnTo>
                    <a:pt x="1722297" y="387553"/>
                  </a:lnTo>
                  <a:lnTo>
                    <a:pt x="1751406" y="421182"/>
                  </a:lnTo>
                  <a:lnTo>
                    <a:pt x="1778990" y="456120"/>
                  </a:lnTo>
                  <a:lnTo>
                    <a:pt x="1805000" y="492302"/>
                  </a:lnTo>
                  <a:lnTo>
                    <a:pt x="1829384" y="529691"/>
                  </a:lnTo>
                  <a:lnTo>
                    <a:pt x="1852104" y="568223"/>
                  </a:lnTo>
                  <a:lnTo>
                    <a:pt x="1873097" y="607834"/>
                  </a:lnTo>
                  <a:lnTo>
                    <a:pt x="1892312" y="648500"/>
                  </a:lnTo>
                  <a:lnTo>
                    <a:pt x="1909699" y="690156"/>
                  </a:lnTo>
                  <a:lnTo>
                    <a:pt x="1925218" y="732751"/>
                  </a:lnTo>
                  <a:lnTo>
                    <a:pt x="1938794" y="776236"/>
                  </a:lnTo>
                  <a:lnTo>
                    <a:pt x="1950389" y="820547"/>
                  </a:lnTo>
                  <a:lnTo>
                    <a:pt x="1959965" y="865644"/>
                  </a:lnTo>
                  <a:lnTo>
                    <a:pt x="1967445" y="911479"/>
                  </a:lnTo>
                  <a:lnTo>
                    <a:pt x="1972792" y="957986"/>
                  </a:lnTo>
                  <a:lnTo>
                    <a:pt x="1975954" y="1005128"/>
                  </a:lnTo>
                  <a:lnTo>
                    <a:pt x="1976882" y="1052830"/>
                  </a:lnTo>
                  <a:lnTo>
                    <a:pt x="1975535" y="1100391"/>
                  </a:lnTo>
                  <a:lnTo>
                    <a:pt x="1971979" y="1147368"/>
                  </a:lnTo>
                  <a:lnTo>
                    <a:pt x="1966252" y="1193698"/>
                  </a:lnTo>
                  <a:lnTo>
                    <a:pt x="1958403" y="1239329"/>
                  </a:lnTo>
                  <a:lnTo>
                    <a:pt x="1948497" y="1284224"/>
                  </a:lnTo>
                  <a:lnTo>
                    <a:pt x="1936572" y="1328318"/>
                  </a:lnTo>
                  <a:lnTo>
                    <a:pt x="1922691" y="1371574"/>
                  </a:lnTo>
                  <a:lnTo>
                    <a:pt x="1906892" y="1413929"/>
                  </a:lnTo>
                  <a:lnTo>
                    <a:pt x="1889239" y="1455343"/>
                  </a:lnTo>
                  <a:lnTo>
                    <a:pt x="1869770" y="1495742"/>
                  </a:lnTo>
                  <a:lnTo>
                    <a:pt x="1848548" y="1535112"/>
                  </a:lnTo>
                  <a:lnTo>
                    <a:pt x="1825612" y="1573364"/>
                  </a:lnTo>
                  <a:lnTo>
                    <a:pt x="1801025" y="1610474"/>
                  </a:lnTo>
                  <a:lnTo>
                    <a:pt x="1774837" y="1646377"/>
                  </a:lnTo>
                  <a:lnTo>
                    <a:pt x="1747088" y="1681035"/>
                  </a:lnTo>
                  <a:lnTo>
                    <a:pt x="1717840" y="1714373"/>
                  </a:lnTo>
                  <a:lnTo>
                    <a:pt x="1687144" y="1746364"/>
                  </a:lnTo>
                  <a:lnTo>
                    <a:pt x="1655038" y="1776945"/>
                  </a:lnTo>
                  <a:lnTo>
                    <a:pt x="1621599" y="1806079"/>
                  </a:lnTo>
                  <a:lnTo>
                    <a:pt x="1586852" y="1833689"/>
                  </a:lnTo>
                  <a:lnTo>
                    <a:pt x="1550860" y="1859749"/>
                  </a:lnTo>
                  <a:lnTo>
                    <a:pt x="1513674" y="1884197"/>
                  </a:lnTo>
                  <a:lnTo>
                    <a:pt x="1475346" y="1906981"/>
                  </a:lnTo>
                  <a:lnTo>
                    <a:pt x="1435925" y="1928050"/>
                  </a:lnTo>
                  <a:lnTo>
                    <a:pt x="1395463" y="1947354"/>
                  </a:lnTo>
                  <a:lnTo>
                    <a:pt x="1354010" y="1964842"/>
                  </a:lnTo>
                  <a:lnTo>
                    <a:pt x="1311617" y="1980463"/>
                  </a:lnTo>
                  <a:lnTo>
                    <a:pt x="1268336" y="1994166"/>
                  </a:lnTo>
                  <a:lnTo>
                    <a:pt x="1224216" y="2005901"/>
                  </a:lnTo>
                  <a:lnTo>
                    <a:pt x="1179322" y="2015617"/>
                  </a:lnTo>
                  <a:lnTo>
                    <a:pt x="1133678" y="2023275"/>
                  </a:lnTo>
                  <a:lnTo>
                    <a:pt x="1087361" y="2028799"/>
                  </a:lnTo>
                  <a:lnTo>
                    <a:pt x="1040409" y="2032152"/>
                  </a:lnTo>
                  <a:lnTo>
                    <a:pt x="992886" y="2033270"/>
                  </a:lnTo>
                  <a:lnTo>
                    <a:pt x="992886" y="2097024"/>
                  </a:lnTo>
                  <a:lnTo>
                    <a:pt x="1040841" y="2095957"/>
                  </a:lnTo>
                  <a:lnTo>
                    <a:pt x="1088237" y="2092744"/>
                  </a:lnTo>
                  <a:lnTo>
                    <a:pt x="1135049" y="2087460"/>
                  </a:lnTo>
                  <a:lnTo>
                    <a:pt x="1181201" y="2080133"/>
                  </a:lnTo>
                  <a:lnTo>
                    <a:pt x="1226667" y="2070823"/>
                  </a:lnTo>
                  <a:lnTo>
                    <a:pt x="1271397" y="2059584"/>
                  </a:lnTo>
                  <a:lnTo>
                    <a:pt x="1315339" y="2046427"/>
                  </a:lnTo>
                  <a:lnTo>
                    <a:pt x="1358455" y="2031441"/>
                  </a:lnTo>
                  <a:lnTo>
                    <a:pt x="1400695" y="2014639"/>
                  </a:lnTo>
                  <a:lnTo>
                    <a:pt x="1442008" y="1996084"/>
                  </a:lnTo>
                  <a:lnTo>
                    <a:pt x="1482356" y="1975815"/>
                  </a:lnTo>
                  <a:lnTo>
                    <a:pt x="1521675" y="1953882"/>
                  </a:lnTo>
                  <a:lnTo>
                    <a:pt x="1559941" y="1930336"/>
                  </a:lnTo>
                  <a:lnTo>
                    <a:pt x="1597101" y="1905215"/>
                  </a:lnTo>
                  <a:lnTo>
                    <a:pt x="1633105" y="1878571"/>
                  </a:lnTo>
                  <a:lnTo>
                    <a:pt x="1667916" y="1850453"/>
                  </a:lnTo>
                  <a:lnTo>
                    <a:pt x="1701469" y="1820887"/>
                  </a:lnTo>
                  <a:lnTo>
                    <a:pt x="1733727" y="1789950"/>
                  </a:lnTo>
                  <a:lnTo>
                    <a:pt x="1764652" y="1757654"/>
                  </a:lnTo>
                  <a:lnTo>
                    <a:pt x="1794192" y="1724075"/>
                  </a:lnTo>
                  <a:lnTo>
                    <a:pt x="1822310" y="1689252"/>
                  </a:lnTo>
                  <a:lnTo>
                    <a:pt x="1848929" y="1653222"/>
                  </a:lnTo>
                  <a:lnTo>
                    <a:pt x="1874037" y="1616036"/>
                  </a:lnTo>
                  <a:lnTo>
                    <a:pt x="1897570" y="1577746"/>
                  </a:lnTo>
                  <a:lnTo>
                    <a:pt x="1919490" y="1538389"/>
                  </a:lnTo>
                  <a:lnTo>
                    <a:pt x="1939747" y="1498015"/>
                  </a:lnTo>
                  <a:lnTo>
                    <a:pt x="1958289" y="1456664"/>
                  </a:lnTo>
                  <a:lnTo>
                    <a:pt x="1975078" y="1414399"/>
                  </a:lnTo>
                  <a:lnTo>
                    <a:pt x="1990064" y="1371244"/>
                  </a:lnTo>
                  <a:lnTo>
                    <a:pt x="2003196" y="1327264"/>
                  </a:lnTo>
                  <a:lnTo>
                    <a:pt x="2014448" y="1282509"/>
                  </a:lnTo>
                  <a:lnTo>
                    <a:pt x="2023745" y="1237005"/>
                  </a:lnTo>
                  <a:lnTo>
                    <a:pt x="2031060" y="1190802"/>
                  </a:lnTo>
                  <a:lnTo>
                    <a:pt x="2036343" y="1143965"/>
                  </a:lnTo>
                  <a:lnTo>
                    <a:pt x="2039556" y="1096518"/>
                  </a:lnTo>
                  <a:lnTo>
                    <a:pt x="2040636" y="1048512"/>
                  </a:lnTo>
                  <a:close/>
                </a:path>
              </a:pathLst>
            </a:custGeom>
            <a:solidFill>
              <a:srgbClr val="FFFFFF">
                <a:alpha val="85096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9" name="object 19"/>
          <p:cNvSpPr txBox="1"/>
          <p:nvPr/>
        </p:nvSpPr>
        <p:spPr>
          <a:xfrm>
            <a:off x="358546" y="3632074"/>
            <a:ext cx="1400810" cy="93615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66370" marR="5080" indent="-154305">
              <a:lnSpc>
                <a:spcPct val="100000"/>
              </a:lnSpc>
              <a:spcBef>
                <a:spcPts val="100"/>
              </a:spcBef>
            </a:pPr>
            <a:r>
              <a:rPr sz="3000" b="1" i="1" spc="-20" dirty="0" smtClean="0">
                <a:solidFill>
                  <a:srgbClr val="0F243E"/>
                </a:solidFill>
                <a:latin typeface="Calibri"/>
                <a:cs typeface="Calibri"/>
              </a:rPr>
              <a:t>C</a:t>
            </a:r>
            <a:r>
              <a:rPr sz="3000" b="1" i="1" spc="-5" dirty="0" smtClean="0">
                <a:solidFill>
                  <a:srgbClr val="0F243E"/>
                </a:solidFill>
                <a:latin typeface="Calibri"/>
                <a:cs typeface="Calibri"/>
              </a:rPr>
              <a:t>ON</a:t>
            </a:r>
            <a:r>
              <a:rPr sz="3000" b="1" i="1" spc="-60" dirty="0" smtClean="0">
                <a:solidFill>
                  <a:srgbClr val="0F243E"/>
                </a:solidFill>
                <a:latin typeface="Calibri"/>
                <a:cs typeface="Calibri"/>
              </a:rPr>
              <a:t>T</a:t>
            </a:r>
            <a:r>
              <a:rPr sz="3000" b="1" i="1" spc="-5" dirty="0" smtClean="0">
                <a:solidFill>
                  <a:srgbClr val="0F243E"/>
                </a:solidFill>
                <a:latin typeface="Calibri"/>
                <a:cs typeface="Calibri"/>
              </a:rPr>
              <a:t>OH</a:t>
            </a:r>
            <a:r>
              <a:rPr lang="en-US" sz="3000" b="1" i="1" spc="-5" dirty="0" smtClean="0">
                <a:solidFill>
                  <a:srgbClr val="0F243E"/>
                </a:solidFill>
                <a:latin typeface="Calibri"/>
                <a:cs typeface="Calibri"/>
              </a:rPr>
              <a:t> PERDA</a:t>
            </a:r>
            <a:endParaRPr sz="3000" dirty="0">
              <a:latin typeface="Calibri"/>
              <a:cs typeface="Calibri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3481196" y="1901699"/>
            <a:ext cx="588645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b="1" spc="-5" dirty="0">
                <a:solidFill>
                  <a:srgbClr val="4F6128"/>
                </a:solidFill>
                <a:latin typeface="Calibri"/>
                <a:cs typeface="Calibri"/>
              </a:rPr>
              <a:t>J</a:t>
            </a:r>
            <a:r>
              <a:rPr sz="2000" b="1" spc="-15" dirty="0">
                <a:solidFill>
                  <a:srgbClr val="4F6128"/>
                </a:solidFill>
                <a:latin typeface="Calibri"/>
                <a:cs typeface="Calibri"/>
              </a:rPr>
              <a:t>E</a:t>
            </a:r>
            <a:r>
              <a:rPr sz="2000" b="1" dirty="0">
                <a:solidFill>
                  <a:srgbClr val="4F6128"/>
                </a:solidFill>
                <a:latin typeface="Calibri"/>
                <a:cs typeface="Calibri"/>
              </a:rPr>
              <a:t>NIS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21" name="object 21"/>
          <p:cNvSpPr txBox="1">
            <a:spLocks noGrp="1"/>
          </p:cNvSpPr>
          <p:nvPr>
            <p:ph type="title"/>
          </p:nvPr>
        </p:nvSpPr>
        <p:spPr>
          <a:xfrm>
            <a:off x="6518276" y="1595389"/>
            <a:ext cx="1670050" cy="629018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dirty="0">
                <a:solidFill>
                  <a:srgbClr val="4F6128"/>
                </a:solidFill>
              </a:rPr>
              <a:t>NAMA</a:t>
            </a:r>
            <a:r>
              <a:rPr sz="2000" spc="-80" dirty="0">
                <a:solidFill>
                  <a:srgbClr val="4F6128"/>
                </a:solidFill>
              </a:rPr>
              <a:t> </a:t>
            </a:r>
            <a:r>
              <a:rPr sz="2000" spc="-10" dirty="0">
                <a:solidFill>
                  <a:srgbClr val="4F6128"/>
                </a:solidFill>
              </a:rPr>
              <a:t>DAERAH</a:t>
            </a:r>
            <a:endParaRPr sz="2000"/>
          </a:p>
        </p:txBody>
      </p:sp>
      <p:sp>
        <p:nvSpPr>
          <p:cNvPr id="22" name="object 22"/>
          <p:cNvSpPr txBox="1"/>
          <p:nvPr/>
        </p:nvSpPr>
        <p:spPr>
          <a:xfrm>
            <a:off x="2395854" y="5299711"/>
            <a:ext cx="1483360" cy="635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75260" marR="5080" indent="-163195">
              <a:lnSpc>
                <a:spcPct val="100000"/>
              </a:lnSpc>
              <a:spcBef>
                <a:spcPts val="100"/>
              </a:spcBef>
            </a:pPr>
            <a:r>
              <a:rPr sz="2000" b="1" dirty="0">
                <a:solidFill>
                  <a:srgbClr val="4F6128"/>
                </a:solidFill>
                <a:latin typeface="Calibri"/>
                <a:cs typeface="Calibri"/>
              </a:rPr>
              <a:t>No</a:t>
            </a:r>
            <a:r>
              <a:rPr sz="2000" b="1" spc="-60" dirty="0">
                <a:solidFill>
                  <a:srgbClr val="4F6128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4F6128"/>
                </a:solidFill>
                <a:latin typeface="Calibri"/>
                <a:cs typeface="Calibri"/>
              </a:rPr>
              <a:t>dan</a:t>
            </a:r>
            <a:r>
              <a:rPr sz="2000" b="1" spc="-55" dirty="0">
                <a:solidFill>
                  <a:srgbClr val="4F6128"/>
                </a:solidFill>
                <a:latin typeface="Calibri"/>
                <a:cs typeface="Calibri"/>
              </a:rPr>
              <a:t> </a:t>
            </a:r>
            <a:r>
              <a:rPr sz="2000" b="1" spc="-30" dirty="0">
                <a:solidFill>
                  <a:srgbClr val="4F6128"/>
                </a:solidFill>
                <a:latin typeface="Calibri"/>
                <a:cs typeface="Calibri"/>
              </a:rPr>
              <a:t>Tahun </a:t>
            </a:r>
            <a:r>
              <a:rPr sz="2000" b="1" spc="-434" dirty="0">
                <a:solidFill>
                  <a:srgbClr val="4F6128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4F6128"/>
                </a:solidFill>
                <a:latin typeface="Calibri"/>
                <a:cs typeface="Calibri"/>
              </a:rPr>
              <a:t>Penetapan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2604897" y="2847594"/>
            <a:ext cx="5922010" cy="22787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ctr">
              <a:lnSpc>
                <a:spcPct val="158900"/>
              </a:lnSpc>
              <a:spcBef>
                <a:spcPts val="100"/>
              </a:spcBef>
              <a:tabLst>
                <a:tab pos="2675255" algn="l"/>
              </a:tabLst>
            </a:pPr>
            <a:r>
              <a:rPr sz="1800" spc="140" dirty="0">
                <a:latin typeface="Cambria"/>
                <a:cs typeface="Cambria"/>
              </a:rPr>
              <a:t>PERATURAN</a:t>
            </a:r>
            <a:r>
              <a:rPr sz="1800" spc="210" dirty="0">
                <a:latin typeface="Cambria"/>
                <a:cs typeface="Cambria"/>
              </a:rPr>
              <a:t> </a:t>
            </a:r>
            <a:r>
              <a:rPr sz="1800" spc="180" dirty="0" smtClean="0">
                <a:latin typeface="Cambria"/>
                <a:cs typeface="Cambria"/>
              </a:rPr>
              <a:t>DAERA</a:t>
            </a:r>
            <a:r>
              <a:rPr lang="en-US" sz="1800" spc="180" dirty="0" smtClean="0">
                <a:latin typeface="Cambria"/>
                <a:cs typeface="Cambria"/>
              </a:rPr>
              <a:t>H </a:t>
            </a:r>
            <a:r>
              <a:rPr lang="en-US" sz="1800" spc="140" dirty="0" smtClean="0">
                <a:latin typeface="Cambria"/>
                <a:cs typeface="Cambria"/>
              </a:rPr>
              <a:t>PROVINSI </a:t>
            </a:r>
            <a:r>
              <a:rPr lang="en-US" sz="1800" spc="140" dirty="0">
                <a:latin typeface="Cambria"/>
                <a:cs typeface="Cambria"/>
              </a:rPr>
              <a:t>SUMSEL     </a:t>
            </a:r>
            <a:r>
              <a:rPr lang="en-US" sz="1800" spc="140" dirty="0" smtClean="0">
                <a:latin typeface="Cambria"/>
                <a:cs typeface="Cambria"/>
              </a:rPr>
              <a:t>  </a:t>
            </a:r>
          </a:p>
          <a:p>
            <a:pPr marL="12700" marR="5080" algn="ctr">
              <a:lnSpc>
                <a:spcPct val="158900"/>
              </a:lnSpc>
              <a:spcBef>
                <a:spcPts val="100"/>
              </a:spcBef>
              <a:tabLst>
                <a:tab pos="2675255" algn="l"/>
              </a:tabLst>
            </a:pPr>
            <a:r>
              <a:rPr sz="1800" spc="200" dirty="0" smtClean="0">
                <a:latin typeface="Cambria"/>
                <a:cs typeface="Cambria"/>
              </a:rPr>
              <a:t>NOMOR</a:t>
            </a:r>
            <a:r>
              <a:rPr lang="en-US" spc="175" dirty="0" smtClean="0">
                <a:latin typeface="Cambria"/>
                <a:cs typeface="Cambria"/>
              </a:rPr>
              <a:t> </a:t>
            </a:r>
            <a:r>
              <a:rPr lang="en-US" spc="175" dirty="0">
                <a:latin typeface="Cambria"/>
                <a:cs typeface="Cambria"/>
              </a:rPr>
              <a:t>XX</a:t>
            </a:r>
            <a:r>
              <a:rPr sz="1800" spc="165" dirty="0">
                <a:latin typeface="Cambria"/>
                <a:cs typeface="Cambria"/>
              </a:rPr>
              <a:t> </a:t>
            </a:r>
            <a:r>
              <a:rPr sz="1800" spc="130" dirty="0">
                <a:latin typeface="Cambria"/>
                <a:cs typeface="Cambria"/>
              </a:rPr>
              <a:t>TAHUN</a:t>
            </a:r>
            <a:r>
              <a:rPr sz="1800" spc="185" dirty="0">
                <a:latin typeface="Cambria"/>
                <a:cs typeface="Cambria"/>
              </a:rPr>
              <a:t> </a:t>
            </a:r>
            <a:r>
              <a:rPr lang="en-US" spc="110" dirty="0">
                <a:latin typeface="Cambria"/>
                <a:cs typeface="Cambria"/>
              </a:rPr>
              <a:t>XXXX</a:t>
            </a:r>
            <a:endParaRPr sz="1800" dirty="0">
              <a:latin typeface="Cambria"/>
              <a:cs typeface="Cambria"/>
            </a:endParaRPr>
          </a:p>
          <a:p>
            <a:pPr marL="1545590" marR="1533525" indent="-3175" algn="ctr">
              <a:lnSpc>
                <a:spcPts val="3450"/>
              </a:lnSpc>
              <a:spcBef>
                <a:spcPts val="120"/>
              </a:spcBef>
            </a:pPr>
            <a:endParaRPr lang="en-US" sz="1800" spc="135" dirty="0" smtClean="0">
              <a:latin typeface="Cambria"/>
              <a:cs typeface="Cambria"/>
            </a:endParaRPr>
          </a:p>
          <a:p>
            <a:pPr marL="1545590" marR="1533525" indent="-3175" algn="ctr">
              <a:lnSpc>
                <a:spcPts val="3450"/>
              </a:lnSpc>
              <a:spcBef>
                <a:spcPts val="120"/>
              </a:spcBef>
            </a:pPr>
            <a:r>
              <a:rPr sz="1800" spc="135" dirty="0" smtClean="0">
                <a:latin typeface="Cambria"/>
                <a:cs typeface="Cambria"/>
              </a:rPr>
              <a:t>TENTANG </a:t>
            </a:r>
            <a:r>
              <a:rPr sz="1800" spc="140" dirty="0" smtClean="0">
                <a:latin typeface="Cambria"/>
                <a:cs typeface="Cambria"/>
              </a:rPr>
              <a:t> </a:t>
            </a:r>
            <a:r>
              <a:rPr sz="1800" spc="165" dirty="0">
                <a:latin typeface="Cambria"/>
                <a:cs typeface="Cambria"/>
              </a:rPr>
              <a:t>PENGELOLAAN</a:t>
            </a:r>
            <a:r>
              <a:rPr sz="1800" spc="160" dirty="0">
                <a:latin typeface="Cambria"/>
                <a:cs typeface="Cambria"/>
              </a:rPr>
              <a:t> SAMPAH</a:t>
            </a:r>
            <a:endParaRPr sz="1800" dirty="0">
              <a:latin typeface="Cambria"/>
              <a:cs typeface="Cambria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6933057" y="5325264"/>
            <a:ext cx="1315720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b="1" dirty="0">
                <a:solidFill>
                  <a:srgbClr val="4F6128"/>
                </a:solidFill>
                <a:latin typeface="Calibri"/>
                <a:cs typeface="Calibri"/>
              </a:rPr>
              <a:t>Nama</a:t>
            </a:r>
            <a:r>
              <a:rPr sz="2000" b="1" spc="-80" dirty="0">
                <a:solidFill>
                  <a:srgbClr val="4F6128"/>
                </a:solidFill>
                <a:latin typeface="Calibri"/>
                <a:cs typeface="Calibri"/>
              </a:rPr>
              <a:t> </a:t>
            </a:r>
            <a:r>
              <a:rPr sz="2000" b="1" spc="-15" dirty="0">
                <a:solidFill>
                  <a:srgbClr val="4F6128"/>
                </a:solidFill>
                <a:latin typeface="Calibri"/>
                <a:cs typeface="Calibri"/>
              </a:rPr>
              <a:t>Perda</a:t>
            </a:r>
            <a:endParaRPr sz="2000">
              <a:latin typeface="Calibri"/>
              <a:cs typeface="Calibri"/>
            </a:endParaRPr>
          </a:p>
        </p:txBody>
      </p:sp>
      <p:grpSp>
        <p:nvGrpSpPr>
          <p:cNvPr id="25" name="object 25"/>
          <p:cNvGrpSpPr/>
          <p:nvPr/>
        </p:nvGrpSpPr>
        <p:grpSpPr>
          <a:xfrm>
            <a:off x="2804159" y="2279931"/>
            <a:ext cx="4744251" cy="3046451"/>
            <a:chOff x="2804159" y="2279929"/>
            <a:chExt cx="4744251" cy="3046451"/>
          </a:xfrm>
        </p:grpSpPr>
        <p:pic>
          <p:nvPicPr>
            <p:cNvPr id="26" name="object 26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3593591" y="2279929"/>
              <a:ext cx="358178" cy="601954"/>
            </a:xfrm>
            <a:prstGeom prst="rect">
              <a:avLst/>
            </a:prstGeom>
          </p:spPr>
        </p:pic>
        <p:pic>
          <p:nvPicPr>
            <p:cNvPr id="27" name="object 27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3648455" y="2308860"/>
              <a:ext cx="252984" cy="510539"/>
            </a:xfrm>
            <a:prstGeom prst="rect">
              <a:avLst/>
            </a:prstGeom>
          </p:spPr>
        </p:pic>
        <p:sp>
          <p:nvSpPr>
            <p:cNvPr id="28" name="object 28"/>
            <p:cNvSpPr/>
            <p:nvPr/>
          </p:nvSpPr>
          <p:spPr>
            <a:xfrm>
              <a:off x="3648455" y="2308860"/>
              <a:ext cx="253365" cy="510540"/>
            </a:xfrm>
            <a:custGeom>
              <a:avLst/>
              <a:gdLst/>
              <a:ahLst/>
              <a:cxnLst/>
              <a:rect l="l" t="t" r="r" b="b"/>
              <a:pathLst>
                <a:path w="253364" h="510539">
                  <a:moveTo>
                    <a:pt x="63246" y="510539"/>
                  </a:moveTo>
                  <a:lnTo>
                    <a:pt x="63246" y="126491"/>
                  </a:lnTo>
                  <a:lnTo>
                    <a:pt x="0" y="126491"/>
                  </a:lnTo>
                  <a:lnTo>
                    <a:pt x="126492" y="0"/>
                  </a:lnTo>
                  <a:lnTo>
                    <a:pt x="252984" y="126491"/>
                  </a:lnTo>
                  <a:lnTo>
                    <a:pt x="189738" y="126491"/>
                  </a:lnTo>
                  <a:lnTo>
                    <a:pt x="189738" y="510539"/>
                  </a:lnTo>
                  <a:lnTo>
                    <a:pt x="63246" y="510539"/>
                  </a:lnTo>
                  <a:close/>
                </a:path>
              </a:pathLst>
            </a:custGeom>
            <a:ln w="9525">
              <a:solidFill>
                <a:srgbClr val="97B85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9" name="object 29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7142987" y="2279929"/>
              <a:ext cx="358178" cy="601954"/>
            </a:xfrm>
            <a:prstGeom prst="rect">
              <a:avLst/>
            </a:prstGeom>
          </p:spPr>
        </p:pic>
        <p:pic>
          <p:nvPicPr>
            <p:cNvPr id="30" name="object 30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7197852" y="2308860"/>
              <a:ext cx="252983" cy="510539"/>
            </a:xfrm>
            <a:prstGeom prst="rect">
              <a:avLst/>
            </a:prstGeom>
          </p:spPr>
        </p:pic>
        <p:sp>
          <p:nvSpPr>
            <p:cNvPr id="31" name="object 31"/>
            <p:cNvSpPr/>
            <p:nvPr/>
          </p:nvSpPr>
          <p:spPr>
            <a:xfrm>
              <a:off x="7197852" y="2308860"/>
              <a:ext cx="253365" cy="510540"/>
            </a:xfrm>
            <a:custGeom>
              <a:avLst/>
              <a:gdLst/>
              <a:ahLst/>
              <a:cxnLst/>
              <a:rect l="l" t="t" r="r" b="b"/>
              <a:pathLst>
                <a:path w="253365" h="510539">
                  <a:moveTo>
                    <a:pt x="63246" y="510539"/>
                  </a:moveTo>
                  <a:lnTo>
                    <a:pt x="63246" y="126491"/>
                  </a:lnTo>
                  <a:lnTo>
                    <a:pt x="0" y="126491"/>
                  </a:lnTo>
                  <a:lnTo>
                    <a:pt x="126492" y="0"/>
                  </a:lnTo>
                  <a:lnTo>
                    <a:pt x="252983" y="126491"/>
                  </a:lnTo>
                  <a:lnTo>
                    <a:pt x="189738" y="126491"/>
                  </a:lnTo>
                  <a:lnTo>
                    <a:pt x="189738" y="510539"/>
                  </a:lnTo>
                  <a:lnTo>
                    <a:pt x="63246" y="510539"/>
                  </a:lnTo>
                  <a:close/>
                </a:path>
              </a:pathLst>
            </a:custGeom>
            <a:ln w="9525">
              <a:solidFill>
                <a:srgbClr val="97B85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2" name="object 32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2804159" y="3925824"/>
              <a:ext cx="911339" cy="1357884"/>
            </a:xfrm>
            <a:prstGeom prst="rect">
              <a:avLst/>
            </a:prstGeom>
          </p:spPr>
        </p:pic>
        <p:pic>
          <p:nvPicPr>
            <p:cNvPr id="33" name="object 33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2854578" y="3954780"/>
              <a:ext cx="815720" cy="1265174"/>
            </a:xfrm>
            <a:prstGeom prst="rect">
              <a:avLst/>
            </a:prstGeom>
          </p:spPr>
        </p:pic>
        <p:sp>
          <p:nvSpPr>
            <p:cNvPr id="34" name="object 34"/>
            <p:cNvSpPr/>
            <p:nvPr/>
          </p:nvSpPr>
          <p:spPr>
            <a:xfrm>
              <a:off x="2854578" y="3954780"/>
              <a:ext cx="815975" cy="1265555"/>
            </a:xfrm>
            <a:custGeom>
              <a:avLst/>
              <a:gdLst/>
              <a:ahLst/>
              <a:cxnLst/>
              <a:rect l="l" t="t" r="r" b="b"/>
              <a:pathLst>
                <a:path w="815975" h="1265554">
                  <a:moveTo>
                    <a:pt x="815720" y="74168"/>
                  </a:moveTo>
                  <a:lnTo>
                    <a:pt x="197231" y="1170813"/>
                  </a:lnTo>
                  <a:lnTo>
                    <a:pt x="263016" y="1207897"/>
                  </a:lnTo>
                  <a:lnTo>
                    <a:pt x="57276" y="1265174"/>
                  </a:lnTo>
                  <a:lnTo>
                    <a:pt x="0" y="1059561"/>
                  </a:lnTo>
                  <a:lnTo>
                    <a:pt x="65785" y="1096645"/>
                  </a:lnTo>
                  <a:lnTo>
                    <a:pt x="684275" y="0"/>
                  </a:lnTo>
                  <a:lnTo>
                    <a:pt x="815720" y="74168"/>
                  </a:lnTo>
                  <a:close/>
                </a:path>
              </a:pathLst>
            </a:custGeom>
            <a:ln w="9525">
              <a:solidFill>
                <a:srgbClr val="97B85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5" name="object 35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7063740" y="4800600"/>
              <a:ext cx="484670" cy="525780"/>
            </a:xfrm>
            <a:prstGeom prst="rect">
              <a:avLst/>
            </a:prstGeom>
          </p:spPr>
        </p:pic>
        <p:pic>
          <p:nvPicPr>
            <p:cNvPr id="36" name="object 36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7112508" y="4830572"/>
              <a:ext cx="391541" cy="433069"/>
            </a:xfrm>
            <a:prstGeom prst="rect">
              <a:avLst/>
            </a:prstGeom>
          </p:spPr>
        </p:pic>
        <p:sp>
          <p:nvSpPr>
            <p:cNvPr id="37" name="object 37"/>
            <p:cNvSpPr/>
            <p:nvPr/>
          </p:nvSpPr>
          <p:spPr>
            <a:xfrm>
              <a:off x="7112508" y="4830572"/>
              <a:ext cx="391795" cy="433070"/>
            </a:xfrm>
            <a:custGeom>
              <a:avLst/>
              <a:gdLst/>
              <a:ahLst/>
              <a:cxnLst/>
              <a:rect l="l" t="t" r="r" b="b"/>
              <a:pathLst>
                <a:path w="391795" h="433070">
                  <a:moveTo>
                    <a:pt x="97282" y="0"/>
                  </a:moveTo>
                  <a:lnTo>
                    <a:pt x="342900" y="295401"/>
                  </a:lnTo>
                  <a:lnTo>
                    <a:pt x="391541" y="255015"/>
                  </a:lnTo>
                  <a:lnTo>
                    <a:pt x="375158" y="433069"/>
                  </a:lnTo>
                  <a:lnTo>
                    <a:pt x="197103" y="416686"/>
                  </a:lnTo>
                  <a:lnTo>
                    <a:pt x="245745" y="376300"/>
                  </a:lnTo>
                  <a:lnTo>
                    <a:pt x="0" y="80898"/>
                  </a:lnTo>
                  <a:lnTo>
                    <a:pt x="97282" y="0"/>
                  </a:lnTo>
                  <a:close/>
                </a:path>
              </a:pathLst>
            </a:custGeom>
            <a:ln w="9525">
              <a:solidFill>
                <a:srgbClr val="97B85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9" name="Rectangle 38">
            <a:extLst>
              <a:ext uri="{FF2B5EF4-FFF2-40B4-BE49-F238E27FC236}">
                <a16:creationId xmlns="" xmlns:a16="http://schemas.microsoft.com/office/drawing/2014/main" id="{A91C3285-DF70-5806-81DF-B37080C07CB4}"/>
              </a:ext>
            </a:extLst>
          </p:cNvPr>
          <p:cNvSpPr/>
          <p:nvPr/>
        </p:nvSpPr>
        <p:spPr>
          <a:xfrm>
            <a:off x="3670299" y="794587"/>
            <a:ext cx="4162045" cy="40398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/>
              <a:t>KOMPONEN JUDUL </a:t>
            </a:r>
            <a:r>
              <a:rPr lang="en-US" sz="2400" dirty="0" smtClean="0"/>
              <a:t>PERDA</a:t>
            </a:r>
            <a:endParaRPr lang="en-ID" sz="2400" dirty="0"/>
          </a:p>
        </p:txBody>
      </p:sp>
    </p:spTree>
    <p:extLst>
      <p:ext uri="{BB962C8B-B14F-4D97-AF65-F5344CB8AC3E}">
        <p14:creationId xmlns:p14="http://schemas.microsoft.com/office/powerpoint/2010/main" val="388623306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792223"/>
            <a:ext cx="9144000" cy="5066030"/>
          </a:xfrm>
          <a:custGeom>
            <a:avLst/>
            <a:gdLst/>
            <a:ahLst/>
            <a:cxnLst/>
            <a:rect l="l" t="t" r="r" b="b"/>
            <a:pathLst>
              <a:path w="9144000" h="5066030">
                <a:moveTo>
                  <a:pt x="0" y="5065772"/>
                </a:moveTo>
                <a:lnTo>
                  <a:pt x="9144000" y="5065772"/>
                </a:lnTo>
                <a:lnTo>
                  <a:pt x="9144000" y="0"/>
                </a:lnTo>
                <a:lnTo>
                  <a:pt x="0" y="0"/>
                </a:lnTo>
                <a:lnTo>
                  <a:pt x="0" y="5065772"/>
                </a:lnTo>
                <a:close/>
              </a:path>
            </a:pathLst>
          </a:custGeom>
          <a:solidFill>
            <a:srgbClr val="5D5F8F">
              <a:alpha val="5097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3677412" y="5731764"/>
            <a:ext cx="1629410" cy="532130"/>
            <a:chOff x="3677411" y="5731764"/>
            <a:chExt cx="1629410" cy="532130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677411" y="5731764"/>
              <a:ext cx="1629156" cy="531901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3720083" y="5751576"/>
              <a:ext cx="1548765" cy="451484"/>
            </a:xfrm>
            <a:custGeom>
              <a:avLst/>
              <a:gdLst/>
              <a:ahLst/>
              <a:cxnLst/>
              <a:rect l="l" t="t" r="r" b="b"/>
              <a:pathLst>
                <a:path w="1548764" h="451485">
                  <a:moveTo>
                    <a:pt x="1473200" y="0"/>
                  </a:moveTo>
                  <a:lnTo>
                    <a:pt x="75183" y="0"/>
                  </a:lnTo>
                  <a:lnTo>
                    <a:pt x="45916" y="5909"/>
                  </a:lnTo>
                  <a:lnTo>
                    <a:pt x="22018" y="22023"/>
                  </a:lnTo>
                  <a:lnTo>
                    <a:pt x="5907" y="45921"/>
                  </a:lnTo>
                  <a:lnTo>
                    <a:pt x="0" y="75184"/>
                  </a:lnTo>
                  <a:lnTo>
                    <a:pt x="0" y="375920"/>
                  </a:lnTo>
                  <a:lnTo>
                    <a:pt x="5907" y="405182"/>
                  </a:lnTo>
                  <a:lnTo>
                    <a:pt x="22018" y="429080"/>
                  </a:lnTo>
                  <a:lnTo>
                    <a:pt x="45916" y="445194"/>
                  </a:lnTo>
                  <a:lnTo>
                    <a:pt x="75183" y="451104"/>
                  </a:lnTo>
                  <a:lnTo>
                    <a:pt x="1473200" y="451104"/>
                  </a:lnTo>
                  <a:lnTo>
                    <a:pt x="1502467" y="445194"/>
                  </a:lnTo>
                  <a:lnTo>
                    <a:pt x="1526365" y="429080"/>
                  </a:lnTo>
                  <a:lnTo>
                    <a:pt x="1542476" y="405182"/>
                  </a:lnTo>
                  <a:lnTo>
                    <a:pt x="1548383" y="375920"/>
                  </a:lnTo>
                  <a:lnTo>
                    <a:pt x="1548383" y="75184"/>
                  </a:lnTo>
                  <a:lnTo>
                    <a:pt x="1542476" y="45921"/>
                  </a:lnTo>
                  <a:lnTo>
                    <a:pt x="1526365" y="22023"/>
                  </a:lnTo>
                  <a:lnTo>
                    <a:pt x="1502467" y="5909"/>
                  </a:lnTo>
                  <a:lnTo>
                    <a:pt x="1473200" y="0"/>
                  </a:lnTo>
                  <a:close/>
                </a:path>
              </a:pathLst>
            </a:custGeom>
            <a:solidFill>
              <a:srgbClr val="5C9EB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3947541" y="5814466"/>
            <a:ext cx="114808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Menimba</a:t>
            </a:r>
            <a:r>
              <a:rPr sz="1800" spc="5" dirty="0">
                <a:solidFill>
                  <a:srgbClr val="FFFFFF"/>
                </a:solidFill>
                <a:latin typeface="Calibri"/>
                <a:cs typeface="Calibri"/>
              </a:rPr>
              <a:t>n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g</a:t>
            </a:r>
            <a:endParaRPr sz="1800">
              <a:latin typeface="Calibri"/>
              <a:cs typeface="Calibri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5460491" y="5731764"/>
            <a:ext cx="1629410" cy="532130"/>
            <a:chOff x="5460491" y="5731764"/>
            <a:chExt cx="1629410" cy="532130"/>
          </a:xfrm>
        </p:grpSpPr>
        <p:pic>
          <p:nvPicPr>
            <p:cNvPr id="8" name="object 8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460491" y="5731764"/>
              <a:ext cx="1629156" cy="531901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5503163" y="5751576"/>
              <a:ext cx="1548765" cy="451484"/>
            </a:xfrm>
            <a:custGeom>
              <a:avLst/>
              <a:gdLst/>
              <a:ahLst/>
              <a:cxnLst/>
              <a:rect l="l" t="t" r="r" b="b"/>
              <a:pathLst>
                <a:path w="1548765" h="451485">
                  <a:moveTo>
                    <a:pt x="1473200" y="0"/>
                  </a:moveTo>
                  <a:lnTo>
                    <a:pt x="75184" y="0"/>
                  </a:lnTo>
                  <a:lnTo>
                    <a:pt x="45916" y="5909"/>
                  </a:lnTo>
                  <a:lnTo>
                    <a:pt x="22018" y="22023"/>
                  </a:lnTo>
                  <a:lnTo>
                    <a:pt x="5907" y="45921"/>
                  </a:lnTo>
                  <a:lnTo>
                    <a:pt x="0" y="75184"/>
                  </a:lnTo>
                  <a:lnTo>
                    <a:pt x="0" y="375920"/>
                  </a:lnTo>
                  <a:lnTo>
                    <a:pt x="5907" y="405182"/>
                  </a:lnTo>
                  <a:lnTo>
                    <a:pt x="22018" y="429080"/>
                  </a:lnTo>
                  <a:lnTo>
                    <a:pt x="45916" y="445194"/>
                  </a:lnTo>
                  <a:lnTo>
                    <a:pt x="75184" y="451104"/>
                  </a:lnTo>
                  <a:lnTo>
                    <a:pt x="1473200" y="451104"/>
                  </a:lnTo>
                  <a:lnTo>
                    <a:pt x="1502467" y="445194"/>
                  </a:lnTo>
                  <a:lnTo>
                    <a:pt x="1526365" y="429080"/>
                  </a:lnTo>
                  <a:lnTo>
                    <a:pt x="1542476" y="405182"/>
                  </a:lnTo>
                  <a:lnTo>
                    <a:pt x="1548384" y="375920"/>
                  </a:lnTo>
                  <a:lnTo>
                    <a:pt x="1548384" y="75184"/>
                  </a:lnTo>
                  <a:lnTo>
                    <a:pt x="1542476" y="45921"/>
                  </a:lnTo>
                  <a:lnTo>
                    <a:pt x="1526365" y="22023"/>
                  </a:lnTo>
                  <a:lnTo>
                    <a:pt x="1502467" y="5909"/>
                  </a:lnTo>
                  <a:lnTo>
                    <a:pt x="1473200" y="0"/>
                  </a:lnTo>
                  <a:close/>
                </a:path>
              </a:pathLst>
            </a:custGeom>
            <a:solidFill>
              <a:srgbClr val="5258A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0" name="object 10"/>
          <p:cNvGrpSpPr/>
          <p:nvPr/>
        </p:nvGrpSpPr>
        <p:grpSpPr>
          <a:xfrm>
            <a:off x="7306056" y="5731764"/>
            <a:ext cx="1630680" cy="532130"/>
            <a:chOff x="7306056" y="5731764"/>
            <a:chExt cx="1630680" cy="532130"/>
          </a:xfrm>
        </p:grpSpPr>
        <p:pic>
          <p:nvPicPr>
            <p:cNvPr id="11" name="object 11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306056" y="5731764"/>
              <a:ext cx="1630679" cy="531901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7348728" y="5751576"/>
              <a:ext cx="1550035" cy="451484"/>
            </a:xfrm>
            <a:custGeom>
              <a:avLst/>
              <a:gdLst/>
              <a:ahLst/>
              <a:cxnLst/>
              <a:rect l="l" t="t" r="r" b="b"/>
              <a:pathLst>
                <a:path w="1550034" h="451485">
                  <a:moveTo>
                    <a:pt x="1474724" y="0"/>
                  </a:moveTo>
                  <a:lnTo>
                    <a:pt x="75183" y="0"/>
                  </a:lnTo>
                  <a:lnTo>
                    <a:pt x="45916" y="5907"/>
                  </a:lnTo>
                  <a:lnTo>
                    <a:pt x="22018" y="22018"/>
                  </a:lnTo>
                  <a:lnTo>
                    <a:pt x="5907" y="45916"/>
                  </a:lnTo>
                  <a:lnTo>
                    <a:pt x="0" y="75184"/>
                  </a:lnTo>
                  <a:lnTo>
                    <a:pt x="0" y="375920"/>
                  </a:lnTo>
                  <a:lnTo>
                    <a:pt x="5907" y="405182"/>
                  </a:lnTo>
                  <a:lnTo>
                    <a:pt x="22018" y="429080"/>
                  </a:lnTo>
                  <a:lnTo>
                    <a:pt x="45916" y="445194"/>
                  </a:lnTo>
                  <a:lnTo>
                    <a:pt x="75183" y="451104"/>
                  </a:lnTo>
                  <a:lnTo>
                    <a:pt x="1474724" y="451104"/>
                  </a:lnTo>
                  <a:lnTo>
                    <a:pt x="1503991" y="445194"/>
                  </a:lnTo>
                  <a:lnTo>
                    <a:pt x="1527889" y="429080"/>
                  </a:lnTo>
                  <a:lnTo>
                    <a:pt x="1544000" y="405182"/>
                  </a:lnTo>
                  <a:lnTo>
                    <a:pt x="1549907" y="375920"/>
                  </a:lnTo>
                  <a:lnTo>
                    <a:pt x="1549907" y="75184"/>
                  </a:lnTo>
                  <a:lnTo>
                    <a:pt x="1544000" y="45916"/>
                  </a:lnTo>
                  <a:lnTo>
                    <a:pt x="1527889" y="22018"/>
                  </a:lnTo>
                  <a:lnTo>
                    <a:pt x="1503991" y="5907"/>
                  </a:lnTo>
                  <a:lnTo>
                    <a:pt x="1474724" y="0"/>
                  </a:lnTo>
                  <a:close/>
                </a:path>
              </a:pathLst>
            </a:custGeom>
            <a:solidFill>
              <a:srgbClr val="528E9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3" name="object 13"/>
          <p:cNvGrpSpPr/>
          <p:nvPr/>
        </p:nvGrpSpPr>
        <p:grpSpPr>
          <a:xfrm>
            <a:off x="234920" y="2456618"/>
            <a:ext cx="1460500" cy="3100705"/>
            <a:chOff x="234919" y="2456618"/>
            <a:chExt cx="1460500" cy="3100705"/>
          </a:xfrm>
        </p:grpSpPr>
        <p:sp>
          <p:nvSpPr>
            <p:cNvPr id="14" name="object 14"/>
            <p:cNvSpPr/>
            <p:nvPr/>
          </p:nvSpPr>
          <p:spPr>
            <a:xfrm>
              <a:off x="581658" y="5133423"/>
              <a:ext cx="383540" cy="422909"/>
            </a:xfrm>
            <a:custGeom>
              <a:avLst/>
              <a:gdLst/>
              <a:ahLst/>
              <a:cxnLst/>
              <a:rect l="l" t="t" r="r" b="b"/>
              <a:pathLst>
                <a:path w="383540" h="422910">
                  <a:moveTo>
                    <a:pt x="147076" y="0"/>
                  </a:moveTo>
                  <a:lnTo>
                    <a:pt x="0" y="0"/>
                  </a:lnTo>
                  <a:lnTo>
                    <a:pt x="383288" y="422420"/>
                  </a:lnTo>
                  <a:lnTo>
                    <a:pt x="147076" y="0"/>
                  </a:lnTo>
                  <a:close/>
                </a:path>
              </a:pathLst>
            </a:custGeom>
            <a:solidFill>
              <a:srgbClr val="9FE03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234919" y="2456618"/>
              <a:ext cx="1460500" cy="3100705"/>
            </a:xfrm>
            <a:custGeom>
              <a:avLst/>
              <a:gdLst/>
              <a:ahLst/>
              <a:cxnLst/>
              <a:rect l="l" t="t" r="r" b="b"/>
              <a:pathLst>
                <a:path w="1460500" h="3100704">
                  <a:moveTo>
                    <a:pt x="1247007" y="0"/>
                  </a:moveTo>
                  <a:lnTo>
                    <a:pt x="213038" y="0"/>
                  </a:lnTo>
                  <a:lnTo>
                    <a:pt x="164188" y="5615"/>
                  </a:lnTo>
                  <a:lnTo>
                    <a:pt x="119346" y="21609"/>
                  </a:lnTo>
                  <a:lnTo>
                    <a:pt x="79791" y="46705"/>
                  </a:lnTo>
                  <a:lnTo>
                    <a:pt x="46800" y="79625"/>
                  </a:lnTo>
                  <a:lnTo>
                    <a:pt x="21652" y="119092"/>
                  </a:lnTo>
                  <a:lnTo>
                    <a:pt x="5626" y="163828"/>
                  </a:lnTo>
                  <a:lnTo>
                    <a:pt x="0" y="212556"/>
                  </a:lnTo>
                  <a:lnTo>
                    <a:pt x="102" y="2465153"/>
                  </a:lnTo>
                  <a:lnTo>
                    <a:pt x="5626" y="2513000"/>
                  </a:lnTo>
                  <a:lnTo>
                    <a:pt x="21652" y="2557737"/>
                  </a:lnTo>
                  <a:lnTo>
                    <a:pt x="46800" y="2597201"/>
                  </a:lnTo>
                  <a:lnTo>
                    <a:pt x="79791" y="2630115"/>
                  </a:lnTo>
                  <a:lnTo>
                    <a:pt x="119346" y="2655204"/>
                  </a:lnTo>
                  <a:lnTo>
                    <a:pt x="164188" y="2671192"/>
                  </a:lnTo>
                  <a:lnTo>
                    <a:pt x="213038" y="2676805"/>
                  </a:lnTo>
                  <a:lnTo>
                    <a:pt x="493814" y="2676805"/>
                  </a:lnTo>
                  <a:lnTo>
                    <a:pt x="730026" y="3100115"/>
                  </a:lnTo>
                  <a:lnTo>
                    <a:pt x="966260" y="2677695"/>
                  </a:lnTo>
                  <a:lnTo>
                    <a:pt x="1247007" y="2677695"/>
                  </a:lnTo>
                  <a:lnTo>
                    <a:pt x="1295848" y="2672035"/>
                  </a:lnTo>
                  <a:lnTo>
                    <a:pt x="1340687" y="2655938"/>
                  </a:lnTo>
                  <a:lnTo>
                    <a:pt x="1380246" y="2630724"/>
                  </a:lnTo>
                  <a:lnTo>
                    <a:pt x="1413242" y="2597717"/>
                  </a:lnTo>
                  <a:lnTo>
                    <a:pt x="1438396" y="2558238"/>
                  </a:lnTo>
                  <a:lnTo>
                    <a:pt x="1454428" y="2513609"/>
                  </a:lnTo>
                  <a:lnTo>
                    <a:pt x="1460056" y="2465153"/>
                  </a:lnTo>
                  <a:lnTo>
                    <a:pt x="1460056" y="212556"/>
                  </a:lnTo>
                  <a:lnTo>
                    <a:pt x="1454381" y="163828"/>
                  </a:lnTo>
                  <a:lnTo>
                    <a:pt x="1438240" y="119092"/>
                  </a:lnTo>
                  <a:lnTo>
                    <a:pt x="1412961" y="79625"/>
                  </a:lnTo>
                  <a:lnTo>
                    <a:pt x="1379871" y="46705"/>
                  </a:lnTo>
                  <a:lnTo>
                    <a:pt x="1340297" y="21609"/>
                  </a:lnTo>
                  <a:lnTo>
                    <a:pt x="1295567" y="5615"/>
                  </a:lnTo>
                  <a:lnTo>
                    <a:pt x="1247007" y="0"/>
                  </a:lnTo>
                  <a:close/>
                </a:path>
              </a:pathLst>
            </a:custGeom>
            <a:solidFill>
              <a:srgbClr val="E3E3E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234919" y="2456618"/>
              <a:ext cx="1460500" cy="1102360"/>
            </a:xfrm>
            <a:custGeom>
              <a:avLst/>
              <a:gdLst/>
              <a:ahLst/>
              <a:cxnLst/>
              <a:rect l="l" t="t" r="r" b="b"/>
              <a:pathLst>
                <a:path w="1460500" h="1102360">
                  <a:moveTo>
                    <a:pt x="1247007" y="0"/>
                  </a:moveTo>
                  <a:lnTo>
                    <a:pt x="213038" y="0"/>
                  </a:lnTo>
                  <a:lnTo>
                    <a:pt x="164188" y="5615"/>
                  </a:lnTo>
                  <a:lnTo>
                    <a:pt x="119346" y="21609"/>
                  </a:lnTo>
                  <a:lnTo>
                    <a:pt x="79791" y="46705"/>
                  </a:lnTo>
                  <a:lnTo>
                    <a:pt x="46800" y="79625"/>
                  </a:lnTo>
                  <a:lnTo>
                    <a:pt x="21652" y="119092"/>
                  </a:lnTo>
                  <a:lnTo>
                    <a:pt x="5626" y="163828"/>
                  </a:lnTo>
                  <a:lnTo>
                    <a:pt x="0" y="212556"/>
                  </a:lnTo>
                  <a:lnTo>
                    <a:pt x="0" y="1101854"/>
                  </a:lnTo>
                  <a:lnTo>
                    <a:pt x="1460056" y="1101854"/>
                  </a:lnTo>
                  <a:lnTo>
                    <a:pt x="1460056" y="212556"/>
                  </a:lnTo>
                  <a:lnTo>
                    <a:pt x="1454381" y="163828"/>
                  </a:lnTo>
                  <a:lnTo>
                    <a:pt x="1438240" y="119092"/>
                  </a:lnTo>
                  <a:lnTo>
                    <a:pt x="1412961" y="79625"/>
                  </a:lnTo>
                  <a:lnTo>
                    <a:pt x="1379871" y="46705"/>
                  </a:lnTo>
                  <a:lnTo>
                    <a:pt x="1340297" y="21609"/>
                  </a:lnTo>
                  <a:lnTo>
                    <a:pt x="1295567" y="5615"/>
                  </a:lnTo>
                  <a:lnTo>
                    <a:pt x="1247007" y="0"/>
                  </a:lnTo>
                  <a:close/>
                </a:path>
              </a:pathLst>
            </a:custGeom>
            <a:solidFill>
              <a:srgbClr val="9FE03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7" name="object 17"/>
          <p:cNvGrpSpPr/>
          <p:nvPr/>
        </p:nvGrpSpPr>
        <p:grpSpPr>
          <a:xfrm>
            <a:off x="2036361" y="2456618"/>
            <a:ext cx="1460500" cy="3100705"/>
            <a:chOff x="2036360" y="2456618"/>
            <a:chExt cx="1460500" cy="3100705"/>
          </a:xfrm>
        </p:grpSpPr>
        <p:sp>
          <p:nvSpPr>
            <p:cNvPr id="18" name="object 18"/>
            <p:cNvSpPr/>
            <p:nvPr/>
          </p:nvSpPr>
          <p:spPr>
            <a:xfrm>
              <a:off x="2383986" y="5133423"/>
              <a:ext cx="383540" cy="422909"/>
            </a:xfrm>
            <a:custGeom>
              <a:avLst/>
              <a:gdLst/>
              <a:ahLst/>
              <a:cxnLst/>
              <a:rect l="l" t="t" r="r" b="b"/>
              <a:pathLst>
                <a:path w="383539" h="422910">
                  <a:moveTo>
                    <a:pt x="146169" y="0"/>
                  </a:moveTo>
                  <a:lnTo>
                    <a:pt x="0" y="0"/>
                  </a:lnTo>
                  <a:lnTo>
                    <a:pt x="383295" y="422420"/>
                  </a:lnTo>
                  <a:lnTo>
                    <a:pt x="146169" y="0"/>
                  </a:lnTo>
                  <a:close/>
                </a:path>
              </a:pathLst>
            </a:custGeom>
            <a:solidFill>
              <a:srgbClr val="73C99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2036360" y="2456618"/>
              <a:ext cx="1460500" cy="3100705"/>
            </a:xfrm>
            <a:custGeom>
              <a:avLst/>
              <a:gdLst/>
              <a:ahLst/>
              <a:cxnLst/>
              <a:rect l="l" t="t" r="r" b="b"/>
              <a:pathLst>
                <a:path w="1460500" h="3100704">
                  <a:moveTo>
                    <a:pt x="1247010" y="0"/>
                  </a:moveTo>
                  <a:lnTo>
                    <a:pt x="213049" y="0"/>
                  </a:lnTo>
                  <a:lnTo>
                    <a:pt x="164535" y="5615"/>
                  </a:lnTo>
                  <a:lnTo>
                    <a:pt x="119914" y="21609"/>
                  </a:lnTo>
                  <a:lnTo>
                    <a:pt x="80465" y="46705"/>
                  </a:lnTo>
                  <a:lnTo>
                    <a:pt x="47469" y="79625"/>
                  </a:lnTo>
                  <a:lnTo>
                    <a:pt x="22205" y="119092"/>
                  </a:lnTo>
                  <a:lnTo>
                    <a:pt x="5955" y="163828"/>
                  </a:lnTo>
                  <a:lnTo>
                    <a:pt x="0" y="212556"/>
                  </a:lnTo>
                  <a:lnTo>
                    <a:pt x="103" y="2465153"/>
                  </a:lnTo>
                  <a:lnTo>
                    <a:pt x="5675" y="2513000"/>
                  </a:lnTo>
                  <a:lnTo>
                    <a:pt x="21815" y="2557737"/>
                  </a:lnTo>
                  <a:lnTo>
                    <a:pt x="47094" y="2597201"/>
                  </a:lnTo>
                  <a:lnTo>
                    <a:pt x="80184" y="2630115"/>
                  </a:lnTo>
                  <a:lnTo>
                    <a:pt x="119758" y="2655204"/>
                  </a:lnTo>
                  <a:lnTo>
                    <a:pt x="164489" y="2671192"/>
                  </a:lnTo>
                  <a:lnTo>
                    <a:pt x="213049" y="2676805"/>
                  </a:lnTo>
                  <a:lnTo>
                    <a:pt x="493795" y="2676805"/>
                  </a:lnTo>
                  <a:lnTo>
                    <a:pt x="730029" y="3100115"/>
                  </a:lnTo>
                  <a:lnTo>
                    <a:pt x="966264" y="2677695"/>
                  </a:lnTo>
                  <a:lnTo>
                    <a:pt x="1247010" y="2677695"/>
                  </a:lnTo>
                  <a:lnTo>
                    <a:pt x="1295874" y="2672035"/>
                  </a:lnTo>
                  <a:lnTo>
                    <a:pt x="1340723" y="2655938"/>
                  </a:lnTo>
                  <a:lnTo>
                    <a:pt x="1380280" y="2630724"/>
                  </a:lnTo>
                  <a:lnTo>
                    <a:pt x="1413269" y="2597717"/>
                  </a:lnTo>
                  <a:lnTo>
                    <a:pt x="1438413" y="2558238"/>
                  </a:lnTo>
                  <a:lnTo>
                    <a:pt x="1454435" y="2513609"/>
                  </a:lnTo>
                  <a:lnTo>
                    <a:pt x="1460059" y="2465153"/>
                  </a:lnTo>
                  <a:lnTo>
                    <a:pt x="1460059" y="212556"/>
                  </a:lnTo>
                  <a:lnTo>
                    <a:pt x="1454388" y="163828"/>
                  </a:lnTo>
                  <a:lnTo>
                    <a:pt x="1438257" y="119092"/>
                  </a:lnTo>
                  <a:lnTo>
                    <a:pt x="1412988" y="79625"/>
                  </a:lnTo>
                  <a:lnTo>
                    <a:pt x="1379906" y="46705"/>
                  </a:lnTo>
                  <a:lnTo>
                    <a:pt x="1340333" y="21609"/>
                  </a:lnTo>
                  <a:lnTo>
                    <a:pt x="1295594" y="5615"/>
                  </a:lnTo>
                  <a:lnTo>
                    <a:pt x="1247010" y="0"/>
                  </a:lnTo>
                  <a:close/>
                </a:path>
              </a:pathLst>
            </a:custGeom>
            <a:solidFill>
              <a:srgbClr val="E3E3E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2037252" y="2456618"/>
              <a:ext cx="1459230" cy="1102360"/>
            </a:xfrm>
            <a:custGeom>
              <a:avLst/>
              <a:gdLst/>
              <a:ahLst/>
              <a:cxnLst/>
              <a:rect l="l" t="t" r="r" b="b"/>
              <a:pathLst>
                <a:path w="1459229" h="1102360">
                  <a:moveTo>
                    <a:pt x="1246118" y="0"/>
                  </a:moveTo>
                  <a:lnTo>
                    <a:pt x="212157" y="0"/>
                  </a:lnTo>
                  <a:lnTo>
                    <a:pt x="163646" y="5615"/>
                  </a:lnTo>
                  <a:lnTo>
                    <a:pt x="119043" y="21609"/>
                  </a:lnTo>
                  <a:lnTo>
                    <a:pt x="79643" y="46705"/>
                  </a:lnTo>
                  <a:lnTo>
                    <a:pt x="46743" y="79625"/>
                  </a:lnTo>
                  <a:lnTo>
                    <a:pt x="21638" y="119092"/>
                  </a:lnTo>
                  <a:lnTo>
                    <a:pt x="5625" y="163828"/>
                  </a:lnTo>
                  <a:lnTo>
                    <a:pt x="0" y="212556"/>
                  </a:lnTo>
                  <a:lnTo>
                    <a:pt x="0" y="1101854"/>
                  </a:lnTo>
                  <a:lnTo>
                    <a:pt x="1459168" y="1101854"/>
                  </a:lnTo>
                  <a:lnTo>
                    <a:pt x="1459168" y="212556"/>
                  </a:lnTo>
                  <a:lnTo>
                    <a:pt x="1453496" y="163828"/>
                  </a:lnTo>
                  <a:lnTo>
                    <a:pt x="1437365" y="119092"/>
                  </a:lnTo>
                  <a:lnTo>
                    <a:pt x="1412096" y="79625"/>
                  </a:lnTo>
                  <a:lnTo>
                    <a:pt x="1379014" y="46705"/>
                  </a:lnTo>
                  <a:lnTo>
                    <a:pt x="1339442" y="21609"/>
                  </a:lnTo>
                  <a:lnTo>
                    <a:pt x="1294702" y="5615"/>
                  </a:lnTo>
                  <a:lnTo>
                    <a:pt x="1246118" y="0"/>
                  </a:lnTo>
                  <a:close/>
                </a:path>
              </a:pathLst>
            </a:custGeom>
            <a:solidFill>
              <a:srgbClr val="73C99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1" name="object 21"/>
          <p:cNvGrpSpPr/>
          <p:nvPr/>
        </p:nvGrpSpPr>
        <p:grpSpPr>
          <a:xfrm>
            <a:off x="3838697" y="2456618"/>
            <a:ext cx="1460500" cy="3100705"/>
            <a:chOff x="3838696" y="2456618"/>
            <a:chExt cx="1460500" cy="3100705"/>
          </a:xfrm>
        </p:grpSpPr>
        <p:sp>
          <p:nvSpPr>
            <p:cNvPr id="22" name="object 22"/>
            <p:cNvSpPr/>
            <p:nvPr/>
          </p:nvSpPr>
          <p:spPr>
            <a:xfrm>
              <a:off x="4186322" y="5133423"/>
              <a:ext cx="382905" cy="422909"/>
            </a:xfrm>
            <a:custGeom>
              <a:avLst/>
              <a:gdLst/>
              <a:ahLst/>
              <a:cxnLst/>
              <a:rect l="l" t="t" r="r" b="b"/>
              <a:pathLst>
                <a:path w="382904" h="422910">
                  <a:moveTo>
                    <a:pt x="146169" y="0"/>
                  </a:moveTo>
                  <a:lnTo>
                    <a:pt x="0" y="0"/>
                  </a:lnTo>
                  <a:lnTo>
                    <a:pt x="382403" y="422420"/>
                  </a:lnTo>
                  <a:lnTo>
                    <a:pt x="146169" y="0"/>
                  </a:lnTo>
                  <a:close/>
                </a:path>
              </a:pathLst>
            </a:custGeom>
            <a:solidFill>
              <a:srgbClr val="5C9EB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3838696" y="2456618"/>
              <a:ext cx="1460500" cy="3100705"/>
            </a:xfrm>
            <a:custGeom>
              <a:avLst/>
              <a:gdLst/>
              <a:ahLst/>
              <a:cxnLst/>
              <a:rect l="l" t="t" r="r" b="b"/>
              <a:pathLst>
                <a:path w="1460500" h="3100704">
                  <a:moveTo>
                    <a:pt x="1247010" y="0"/>
                  </a:moveTo>
                  <a:lnTo>
                    <a:pt x="213049" y="0"/>
                  </a:lnTo>
                  <a:lnTo>
                    <a:pt x="164489" y="5615"/>
                  </a:lnTo>
                  <a:lnTo>
                    <a:pt x="119758" y="21609"/>
                  </a:lnTo>
                  <a:lnTo>
                    <a:pt x="80184" y="46705"/>
                  </a:lnTo>
                  <a:lnTo>
                    <a:pt x="47094" y="79625"/>
                  </a:lnTo>
                  <a:lnTo>
                    <a:pt x="21815" y="119092"/>
                  </a:lnTo>
                  <a:lnTo>
                    <a:pt x="5675" y="163828"/>
                  </a:lnTo>
                  <a:lnTo>
                    <a:pt x="0" y="212556"/>
                  </a:lnTo>
                  <a:lnTo>
                    <a:pt x="103" y="2465153"/>
                  </a:lnTo>
                  <a:lnTo>
                    <a:pt x="5675" y="2513000"/>
                  </a:lnTo>
                  <a:lnTo>
                    <a:pt x="21815" y="2557737"/>
                  </a:lnTo>
                  <a:lnTo>
                    <a:pt x="47094" y="2597201"/>
                  </a:lnTo>
                  <a:lnTo>
                    <a:pt x="80184" y="2630115"/>
                  </a:lnTo>
                  <a:lnTo>
                    <a:pt x="119758" y="2655204"/>
                  </a:lnTo>
                  <a:lnTo>
                    <a:pt x="164489" y="2671192"/>
                  </a:lnTo>
                  <a:lnTo>
                    <a:pt x="213049" y="2676805"/>
                  </a:lnTo>
                  <a:lnTo>
                    <a:pt x="493795" y="2676805"/>
                  </a:lnTo>
                  <a:lnTo>
                    <a:pt x="730029" y="3100115"/>
                  </a:lnTo>
                  <a:lnTo>
                    <a:pt x="966264" y="2677695"/>
                  </a:lnTo>
                  <a:lnTo>
                    <a:pt x="1247010" y="2677695"/>
                  </a:lnTo>
                  <a:lnTo>
                    <a:pt x="1295874" y="2672035"/>
                  </a:lnTo>
                  <a:lnTo>
                    <a:pt x="1340723" y="2655938"/>
                  </a:lnTo>
                  <a:lnTo>
                    <a:pt x="1380280" y="2630724"/>
                  </a:lnTo>
                  <a:lnTo>
                    <a:pt x="1413269" y="2597717"/>
                  </a:lnTo>
                  <a:lnTo>
                    <a:pt x="1438413" y="2558238"/>
                  </a:lnTo>
                  <a:lnTo>
                    <a:pt x="1454435" y="2513609"/>
                  </a:lnTo>
                  <a:lnTo>
                    <a:pt x="1460059" y="2465153"/>
                  </a:lnTo>
                  <a:lnTo>
                    <a:pt x="1460059" y="212556"/>
                  </a:lnTo>
                  <a:lnTo>
                    <a:pt x="1454388" y="163828"/>
                  </a:lnTo>
                  <a:lnTo>
                    <a:pt x="1438257" y="119092"/>
                  </a:lnTo>
                  <a:lnTo>
                    <a:pt x="1412988" y="79625"/>
                  </a:lnTo>
                  <a:lnTo>
                    <a:pt x="1379906" y="46705"/>
                  </a:lnTo>
                  <a:lnTo>
                    <a:pt x="1340333" y="21609"/>
                  </a:lnTo>
                  <a:lnTo>
                    <a:pt x="1295594" y="5615"/>
                  </a:lnTo>
                  <a:lnTo>
                    <a:pt x="1247010" y="0"/>
                  </a:lnTo>
                  <a:close/>
                </a:path>
              </a:pathLst>
            </a:custGeom>
            <a:solidFill>
              <a:srgbClr val="E3E3E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3838696" y="2456618"/>
              <a:ext cx="1460500" cy="1102360"/>
            </a:xfrm>
            <a:custGeom>
              <a:avLst/>
              <a:gdLst/>
              <a:ahLst/>
              <a:cxnLst/>
              <a:rect l="l" t="t" r="r" b="b"/>
              <a:pathLst>
                <a:path w="1460500" h="1102360">
                  <a:moveTo>
                    <a:pt x="1247010" y="0"/>
                  </a:moveTo>
                  <a:lnTo>
                    <a:pt x="213049" y="0"/>
                  </a:lnTo>
                  <a:lnTo>
                    <a:pt x="164489" y="5615"/>
                  </a:lnTo>
                  <a:lnTo>
                    <a:pt x="119758" y="21609"/>
                  </a:lnTo>
                  <a:lnTo>
                    <a:pt x="80184" y="46705"/>
                  </a:lnTo>
                  <a:lnTo>
                    <a:pt x="47094" y="79625"/>
                  </a:lnTo>
                  <a:lnTo>
                    <a:pt x="21815" y="119092"/>
                  </a:lnTo>
                  <a:lnTo>
                    <a:pt x="5675" y="163828"/>
                  </a:lnTo>
                  <a:lnTo>
                    <a:pt x="0" y="212556"/>
                  </a:lnTo>
                  <a:lnTo>
                    <a:pt x="0" y="1101854"/>
                  </a:lnTo>
                  <a:lnTo>
                    <a:pt x="1460059" y="1101854"/>
                  </a:lnTo>
                  <a:lnTo>
                    <a:pt x="1460059" y="212556"/>
                  </a:lnTo>
                  <a:lnTo>
                    <a:pt x="1454388" y="163828"/>
                  </a:lnTo>
                  <a:lnTo>
                    <a:pt x="1438257" y="119092"/>
                  </a:lnTo>
                  <a:lnTo>
                    <a:pt x="1412988" y="79625"/>
                  </a:lnTo>
                  <a:lnTo>
                    <a:pt x="1379906" y="46705"/>
                  </a:lnTo>
                  <a:lnTo>
                    <a:pt x="1340333" y="21609"/>
                  </a:lnTo>
                  <a:lnTo>
                    <a:pt x="1295594" y="5615"/>
                  </a:lnTo>
                  <a:lnTo>
                    <a:pt x="1247010" y="0"/>
                  </a:lnTo>
                  <a:close/>
                </a:path>
              </a:pathLst>
            </a:custGeom>
            <a:solidFill>
              <a:srgbClr val="5C9EB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5" name="object 25"/>
          <p:cNvGrpSpPr/>
          <p:nvPr/>
        </p:nvGrpSpPr>
        <p:grpSpPr>
          <a:xfrm>
            <a:off x="5641032" y="2456618"/>
            <a:ext cx="1460500" cy="3100705"/>
            <a:chOff x="5641032" y="2456618"/>
            <a:chExt cx="1460500" cy="3100705"/>
          </a:xfrm>
        </p:grpSpPr>
        <p:sp>
          <p:nvSpPr>
            <p:cNvPr id="26" name="object 26"/>
            <p:cNvSpPr/>
            <p:nvPr/>
          </p:nvSpPr>
          <p:spPr>
            <a:xfrm>
              <a:off x="5987766" y="5133423"/>
              <a:ext cx="383540" cy="422909"/>
            </a:xfrm>
            <a:custGeom>
              <a:avLst/>
              <a:gdLst/>
              <a:ahLst/>
              <a:cxnLst/>
              <a:rect l="l" t="t" r="r" b="b"/>
              <a:pathLst>
                <a:path w="383539" h="422910">
                  <a:moveTo>
                    <a:pt x="147061" y="0"/>
                  </a:moveTo>
                  <a:lnTo>
                    <a:pt x="0" y="0"/>
                  </a:lnTo>
                  <a:lnTo>
                    <a:pt x="383295" y="422420"/>
                  </a:lnTo>
                  <a:lnTo>
                    <a:pt x="147061" y="0"/>
                  </a:lnTo>
                  <a:close/>
                </a:path>
              </a:pathLst>
            </a:custGeom>
            <a:solidFill>
              <a:srgbClr val="5258A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5641032" y="2456618"/>
              <a:ext cx="1460500" cy="3100705"/>
            </a:xfrm>
            <a:custGeom>
              <a:avLst/>
              <a:gdLst/>
              <a:ahLst/>
              <a:cxnLst/>
              <a:rect l="l" t="t" r="r" b="b"/>
              <a:pathLst>
                <a:path w="1460500" h="3100704">
                  <a:moveTo>
                    <a:pt x="1247010" y="0"/>
                  </a:moveTo>
                  <a:lnTo>
                    <a:pt x="213049" y="0"/>
                  </a:lnTo>
                  <a:lnTo>
                    <a:pt x="164489" y="5615"/>
                  </a:lnTo>
                  <a:lnTo>
                    <a:pt x="119758" y="21609"/>
                  </a:lnTo>
                  <a:lnTo>
                    <a:pt x="80184" y="46705"/>
                  </a:lnTo>
                  <a:lnTo>
                    <a:pt x="47094" y="79625"/>
                  </a:lnTo>
                  <a:lnTo>
                    <a:pt x="21815" y="119092"/>
                  </a:lnTo>
                  <a:lnTo>
                    <a:pt x="5675" y="163828"/>
                  </a:lnTo>
                  <a:lnTo>
                    <a:pt x="0" y="212556"/>
                  </a:lnTo>
                  <a:lnTo>
                    <a:pt x="103" y="2465153"/>
                  </a:lnTo>
                  <a:lnTo>
                    <a:pt x="5675" y="2513000"/>
                  </a:lnTo>
                  <a:lnTo>
                    <a:pt x="21815" y="2557737"/>
                  </a:lnTo>
                  <a:lnTo>
                    <a:pt x="47094" y="2597201"/>
                  </a:lnTo>
                  <a:lnTo>
                    <a:pt x="80184" y="2630115"/>
                  </a:lnTo>
                  <a:lnTo>
                    <a:pt x="119758" y="2655204"/>
                  </a:lnTo>
                  <a:lnTo>
                    <a:pt x="164489" y="2671192"/>
                  </a:lnTo>
                  <a:lnTo>
                    <a:pt x="213049" y="2676805"/>
                  </a:lnTo>
                  <a:lnTo>
                    <a:pt x="493795" y="2676805"/>
                  </a:lnTo>
                  <a:lnTo>
                    <a:pt x="730029" y="3100115"/>
                  </a:lnTo>
                  <a:lnTo>
                    <a:pt x="966264" y="2677695"/>
                  </a:lnTo>
                  <a:lnTo>
                    <a:pt x="1247010" y="2677695"/>
                  </a:lnTo>
                  <a:lnTo>
                    <a:pt x="1295874" y="2672035"/>
                  </a:lnTo>
                  <a:lnTo>
                    <a:pt x="1340723" y="2655938"/>
                  </a:lnTo>
                  <a:lnTo>
                    <a:pt x="1380280" y="2630724"/>
                  </a:lnTo>
                  <a:lnTo>
                    <a:pt x="1413269" y="2597717"/>
                  </a:lnTo>
                  <a:lnTo>
                    <a:pt x="1438413" y="2558238"/>
                  </a:lnTo>
                  <a:lnTo>
                    <a:pt x="1454435" y="2513609"/>
                  </a:lnTo>
                  <a:lnTo>
                    <a:pt x="1460059" y="2465153"/>
                  </a:lnTo>
                  <a:lnTo>
                    <a:pt x="1460059" y="212556"/>
                  </a:lnTo>
                  <a:lnTo>
                    <a:pt x="1454388" y="163828"/>
                  </a:lnTo>
                  <a:lnTo>
                    <a:pt x="1438257" y="119092"/>
                  </a:lnTo>
                  <a:lnTo>
                    <a:pt x="1412988" y="79625"/>
                  </a:lnTo>
                  <a:lnTo>
                    <a:pt x="1379906" y="46705"/>
                  </a:lnTo>
                  <a:lnTo>
                    <a:pt x="1340333" y="21609"/>
                  </a:lnTo>
                  <a:lnTo>
                    <a:pt x="1295594" y="5615"/>
                  </a:lnTo>
                  <a:lnTo>
                    <a:pt x="1247010" y="0"/>
                  </a:lnTo>
                  <a:close/>
                </a:path>
              </a:pathLst>
            </a:custGeom>
            <a:solidFill>
              <a:srgbClr val="E3E3E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5641032" y="2456618"/>
              <a:ext cx="1460500" cy="1102360"/>
            </a:xfrm>
            <a:custGeom>
              <a:avLst/>
              <a:gdLst/>
              <a:ahLst/>
              <a:cxnLst/>
              <a:rect l="l" t="t" r="r" b="b"/>
              <a:pathLst>
                <a:path w="1460500" h="1102360">
                  <a:moveTo>
                    <a:pt x="1247010" y="0"/>
                  </a:moveTo>
                  <a:lnTo>
                    <a:pt x="213049" y="0"/>
                  </a:lnTo>
                  <a:lnTo>
                    <a:pt x="164489" y="5615"/>
                  </a:lnTo>
                  <a:lnTo>
                    <a:pt x="119758" y="21609"/>
                  </a:lnTo>
                  <a:lnTo>
                    <a:pt x="80184" y="46705"/>
                  </a:lnTo>
                  <a:lnTo>
                    <a:pt x="47094" y="79625"/>
                  </a:lnTo>
                  <a:lnTo>
                    <a:pt x="21815" y="119092"/>
                  </a:lnTo>
                  <a:lnTo>
                    <a:pt x="5675" y="163828"/>
                  </a:lnTo>
                  <a:lnTo>
                    <a:pt x="0" y="212556"/>
                  </a:lnTo>
                  <a:lnTo>
                    <a:pt x="0" y="1101854"/>
                  </a:lnTo>
                  <a:lnTo>
                    <a:pt x="1460059" y="1101854"/>
                  </a:lnTo>
                  <a:lnTo>
                    <a:pt x="1460059" y="212556"/>
                  </a:lnTo>
                  <a:lnTo>
                    <a:pt x="1454388" y="163828"/>
                  </a:lnTo>
                  <a:lnTo>
                    <a:pt x="1438257" y="119092"/>
                  </a:lnTo>
                  <a:lnTo>
                    <a:pt x="1412988" y="79625"/>
                  </a:lnTo>
                  <a:lnTo>
                    <a:pt x="1379906" y="46705"/>
                  </a:lnTo>
                  <a:lnTo>
                    <a:pt x="1340333" y="21609"/>
                  </a:lnTo>
                  <a:lnTo>
                    <a:pt x="1295594" y="5615"/>
                  </a:lnTo>
                  <a:lnTo>
                    <a:pt x="1247010" y="0"/>
                  </a:lnTo>
                  <a:close/>
                </a:path>
              </a:pathLst>
            </a:custGeom>
            <a:solidFill>
              <a:srgbClr val="5258A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9" name="object 29"/>
          <p:cNvGrpSpPr/>
          <p:nvPr/>
        </p:nvGrpSpPr>
        <p:grpSpPr>
          <a:xfrm>
            <a:off x="7442475" y="2456618"/>
            <a:ext cx="1460500" cy="3100705"/>
            <a:chOff x="7442475" y="2456618"/>
            <a:chExt cx="1460500" cy="3100705"/>
          </a:xfrm>
        </p:grpSpPr>
        <p:sp>
          <p:nvSpPr>
            <p:cNvPr id="30" name="object 30"/>
            <p:cNvSpPr/>
            <p:nvPr/>
          </p:nvSpPr>
          <p:spPr>
            <a:xfrm>
              <a:off x="7790473" y="5133423"/>
              <a:ext cx="382905" cy="422909"/>
            </a:xfrm>
            <a:custGeom>
              <a:avLst/>
              <a:gdLst/>
              <a:ahLst/>
              <a:cxnLst/>
              <a:rect l="l" t="t" r="r" b="b"/>
              <a:pathLst>
                <a:path w="382904" h="422910">
                  <a:moveTo>
                    <a:pt x="145649" y="0"/>
                  </a:moveTo>
                  <a:lnTo>
                    <a:pt x="0" y="0"/>
                  </a:lnTo>
                  <a:lnTo>
                    <a:pt x="382700" y="422420"/>
                  </a:lnTo>
                  <a:lnTo>
                    <a:pt x="145649" y="0"/>
                  </a:lnTo>
                  <a:close/>
                </a:path>
              </a:pathLst>
            </a:custGeom>
            <a:solidFill>
              <a:srgbClr val="528E9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7442475" y="2456618"/>
              <a:ext cx="1460500" cy="3100705"/>
            </a:xfrm>
            <a:custGeom>
              <a:avLst/>
              <a:gdLst/>
              <a:ahLst/>
              <a:cxnLst/>
              <a:rect l="l" t="t" r="r" b="b"/>
              <a:pathLst>
                <a:path w="1460500" h="3100704">
                  <a:moveTo>
                    <a:pt x="1247159" y="0"/>
                  </a:moveTo>
                  <a:lnTo>
                    <a:pt x="213049" y="0"/>
                  </a:lnTo>
                  <a:lnTo>
                    <a:pt x="164535" y="5615"/>
                  </a:lnTo>
                  <a:lnTo>
                    <a:pt x="119914" y="21609"/>
                  </a:lnTo>
                  <a:lnTo>
                    <a:pt x="80465" y="46705"/>
                  </a:lnTo>
                  <a:lnTo>
                    <a:pt x="47469" y="79625"/>
                  </a:lnTo>
                  <a:lnTo>
                    <a:pt x="22205" y="119092"/>
                  </a:lnTo>
                  <a:lnTo>
                    <a:pt x="5955" y="163828"/>
                  </a:lnTo>
                  <a:lnTo>
                    <a:pt x="0" y="212556"/>
                  </a:lnTo>
                  <a:lnTo>
                    <a:pt x="103" y="2465153"/>
                  </a:lnTo>
                  <a:lnTo>
                    <a:pt x="5675" y="2513000"/>
                  </a:lnTo>
                  <a:lnTo>
                    <a:pt x="21815" y="2557737"/>
                  </a:lnTo>
                  <a:lnTo>
                    <a:pt x="47094" y="2597201"/>
                  </a:lnTo>
                  <a:lnTo>
                    <a:pt x="80184" y="2630115"/>
                  </a:lnTo>
                  <a:lnTo>
                    <a:pt x="119758" y="2655204"/>
                  </a:lnTo>
                  <a:lnTo>
                    <a:pt x="164489" y="2671192"/>
                  </a:lnTo>
                  <a:lnTo>
                    <a:pt x="213049" y="2676805"/>
                  </a:lnTo>
                  <a:lnTo>
                    <a:pt x="493647" y="2676805"/>
                  </a:lnTo>
                  <a:lnTo>
                    <a:pt x="729955" y="3100115"/>
                  </a:lnTo>
                  <a:lnTo>
                    <a:pt x="966264" y="2677695"/>
                  </a:lnTo>
                  <a:lnTo>
                    <a:pt x="1247159" y="2677695"/>
                  </a:lnTo>
                  <a:lnTo>
                    <a:pt x="1295942" y="2672035"/>
                  </a:lnTo>
                  <a:lnTo>
                    <a:pt x="1340786" y="2655938"/>
                  </a:lnTo>
                  <a:lnTo>
                    <a:pt x="1380392" y="2630724"/>
                  </a:lnTo>
                  <a:lnTo>
                    <a:pt x="1413459" y="2597717"/>
                  </a:lnTo>
                  <a:lnTo>
                    <a:pt x="1438688" y="2558238"/>
                  </a:lnTo>
                  <a:lnTo>
                    <a:pt x="1454779" y="2513609"/>
                  </a:lnTo>
                  <a:lnTo>
                    <a:pt x="1460431" y="2465153"/>
                  </a:lnTo>
                  <a:lnTo>
                    <a:pt x="1460431" y="212556"/>
                  </a:lnTo>
                  <a:lnTo>
                    <a:pt x="1454740" y="163828"/>
                  </a:lnTo>
                  <a:lnTo>
                    <a:pt x="1438558" y="119092"/>
                  </a:lnTo>
                  <a:lnTo>
                    <a:pt x="1413225" y="79625"/>
                  </a:lnTo>
                  <a:lnTo>
                    <a:pt x="1380080" y="46705"/>
                  </a:lnTo>
                  <a:lnTo>
                    <a:pt x="1340461" y="21609"/>
                  </a:lnTo>
                  <a:lnTo>
                    <a:pt x="1295708" y="5615"/>
                  </a:lnTo>
                  <a:lnTo>
                    <a:pt x="1247159" y="0"/>
                  </a:lnTo>
                  <a:close/>
                </a:path>
              </a:pathLst>
            </a:custGeom>
            <a:solidFill>
              <a:srgbClr val="E3E3E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7443367" y="2456618"/>
              <a:ext cx="1459865" cy="1102360"/>
            </a:xfrm>
            <a:custGeom>
              <a:avLst/>
              <a:gdLst/>
              <a:ahLst/>
              <a:cxnLst/>
              <a:rect l="l" t="t" r="r" b="b"/>
              <a:pathLst>
                <a:path w="1459865" h="1102360">
                  <a:moveTo>
                    <a:pt x="1246267" y="0"/>
                  </a:moveTo>
                  <a:lnTo>
                    <a:pt x="212157" y="0"/>
                  </a:lnTo>
                  <a:lnTo>
                    <a:pt x="163646" y="5615"/>
                  </a:lnTo>
                  <a:lnTo>
                    <a:pt x="119043" y="21609"/>
                  </a:lnTo>
                  <a:lnTo>
                    <a:pt x="79643" y="46705"/>
                  </a:lnTo>
                  <a:lnTo>
                    <a:pt x="46743" y="79625"/>
                  </a:lnTo>
                  <a:lnTo>
                    <a:pt x="21638" y="119092"/>
                  </a:lnTo>
                  <a:lnTo>
                    <a:pt x="5625" y="163828"/>
                  </a:lnTo>
                  <a:lnTo>
                    <a:pt x="0" y="212556"/>
                  </a:lnTo>
                  <a:lnTo>
                    <a:pt x="0" y="1101854"/>
                  </a:lnTo>
                  <a:lnTo>
                    <a:pt x="1459539" y="1101854"/>
                  </a:lnTo>
                  <a:lnTo>
                    <a:pt x="1459539" y="212556"/>
                  </a:lnTo>
                  <a:lnTo>
                    <a:pt x="1453848" y="163828"/>
                  </a:lnTo>
                  <a:lnTo>
                    <a:pt x="1437666" y="119092"/>
                  </a:lnTo>
                  <a:lnTo>
                    <a:pt x="1412333" y="79625"/>
                  </a:lnTo>
                  <a:lnTo>
                    <a:pt x="1379188" y="46705"/>
                  </a:lnTo>
                  <a:lnTo>
                    <a:pt x="1339569" y="21609"/>
                  </a:lnTo>
                  <a:lnTo>
                    <a:pt x="1294816" y="5615"/>
                  </a:lnTo>
                  <a:lnTo>
                    <a:pt x="1246267" y="0"/>
                  </a:lnTo>
                  <a:close/>
                </a:path>
              </a:pathLst>
            </a:custGeom>
            <a:solidFill>
              <a:srgbClr val="528E9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33" name="object 33"/>
          <p:cNvGrpSpPr/>
          <p:nvPr/>
        </p:nvGrpSpPr>
        <p:grpSpPr>
          <a:xfrm>
            <a:off x="0" y="2"/>
            <a:ext cx="9144000" cy="1792605"/>
            <a:chOff x="0" y="0"/>
            <a:chExt cx="9144000" cy="1792605"/>
          </a:xfrm>
        </p:grpSpPr>
        <p:pic>
          <p:nvPicPr>
            <p:cNvPr id="34" name="object 34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0" y="0"/>
              <a:ext cx="9144000" cy="1792224"/>
            </a:xfrm>
            <a:prstGeom prst="rect">
              <a:avLst/>
            </a:prstGeom>
          </p:spPr>
        </p:pic>
        <p:sp>
          <p:nvSpPr>
            <p:cNvPr id="35" name="object 35"/>
            <p:cNvSpPr/>
            <p:nvPr/>
          </p:nvSpPr>
          <p:spPr>
            <a:xfrm>
              <a:off x="0" y="0"/>
              <a:ext cx="9144000" cy="1792605"/>
            </a:xfrm>
            <a:custGeom>
              <a:avLst/>
              <a:gdLst/>
              <a:ahLst/>
              <a:cxnLst/>
              <a:rect l="l" t="t" r="r" b="b"/>
              <a:pathLst>
                <a:path w="9144000" h="1792605">
                  <a:moveTo>
                    <a:pt x="9143999" y="0"/>
                  </a:moveTo>
                  <a:lnTo>
                    <a:pt x="0" y="0"/>
                  </a:lnTo>
                  <a:lnTo>
                    <a:pt x="0" y="1792224"/>
                  </a:lnTo>
                  <a:lnTo>
                    <a:pt x="9143999" y="1792224"/>
                  </a:lnTo>
                  <a:lnTo>
                    <a:pt x="9143999" y="0"/>
                  </a:lnTo>
                  <a:close/>
                </a:path>
              </a:pathLst>
            </a:custGeom>
            <a:solidFill>
              <a:srgbClr val="5D5F8F">
                <a:alpha val="30195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2438400" y="0"/>
              <a:ext cx="457200" cy="1270000"/>
            </a:xfrm>
            <a:custGeom>
              <a:avLst/>
              <a:gdLst/>
              <a:ahLst/>
              <a:cxnLst/>
              <a:rect l="l" t="t" r="r" b="b"/>
              <a:pathLst>
                <a:path w="457200" h="1270000">
                  <a:moveTo>
                    <a:pt x="0" y="1269491"/>
                  </a:moveTo>
                  <a:lnTo>
                    <a:pt x="457200" y="1269491"/>
                  </a:lnTo>
                  <a:lnTo>
                    <a:pt x="457200" y="0"/>
                  </a:lnTo>
                  <a:lnTo>
                    <a:pt x="0" y="0"/>
                  </a:lnTo>
                  <a:lnTo>
                    <a:pt x="0" y="1269491"/>
                  </a:lnTo>
                  <a:close/>
                </a:path>
              </a:pathLst>
            </a:custGeom>
            <a:solidFill>
              <a:srgbClr val="303971">
                <a:alpha val="79998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" name="object 38"/>
            <p:cNvSpPr/>
            <p:nvPr/>
          </p:nvSpPr>
          <p:spPr>
            <a:xfrm>
              <a:off x="3733800" y="762000"/>
              <a:ext cx="5410200" cy="508000"/>
            </a:xfrm>
            <a:custGeom>
              <a:avLst/>
              <a:gdLst/>
              <a:ahLst/>
              <a:cxnLst/>
              <a:rect l="l" t="t" r="r" b="b"/>
              <a:pathLst>
                <a:path w="5410200" h="508000">
                  <a:moveTo>
                    <a:pt x="5410200" y="0"/>
                  </a:moveTo>
                  <a:lnTo>
                    <a:pt x="0" y="0"/>
                  </a:lnTo>
                  <a:lnTo>
                    <a:pt x="0" y="507491"/>
                  </a:lnTo>
                  <a:lnTo>
                    <a:pt x="5410200" y="507491"/>
                  </a:lnTo>
                  <a:lnTo>
                    <a:pt x="5410200" y="0"/>
                  </a:lnTo>
                  <a:close/>
                </a:path>
              </a:pathLst>
            </a:custGeom>
            <a:solidFill>
              <a:srgbClr val="C0504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9" name="object 3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978275" y="738581"/>
              <a:ext cx="3283965" cy="533704"/>
            </a:xfrm>
            <a:prstGeom prst="rect">
              <a:avLst/>
            </a:prstGeom>
          </p:spPr>
        </p:pic>
      </p:grpSp>
      <p:sp>
        <p:nvSpPr>
          <p:cNvPr id="40" name="object 40"/>
          <p:cNvSpPr txBox="1"/>
          <p:nvPr/>
        </p:nvSpPr>
        <p:spPr>
          <a:xfrm>
            <a:off x="739852" y="2800349"/>
            <a:ext cx="46164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b="1" spc="145" dirty="0">
                <a:solidFill>
                  <a:srgbClr val="FFFFFF"/>
                </a:solidFill>
                <a:latin typeface="Calibri"/>
                <a:cs typeface="Calibri"/>
              </a:rPr>
              <a:t>01</a:t>
            </a:r>
            <a:r>
              <a:rPr sz="2800" b="1" spc="-3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41" name="object 41"/>
          <p:cNvSpPr txBox="1"/>
          <p:nvPr/>
        </p:nvSpPr>
        <p:spPr>
          <a:xfrm>
            <a:off x="2545461" y="2800349"/>
            <a:ext cx="46164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b="1" spc="145" dirty="0">
                <a:solidFill>
                  <a:srgbClr val="FFFFFF"/>
                </a:solidFill>
                <a:latin typeface="Calibri"/>
                <a:cs typeface="Calibri"/>
              </a:rPr>
              <a:t>02</a:t>
            </a:r>
            <a:r>
              <a:rPr sz="2800" b="1" spc="-3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42" name="object 42"/>
          <p:cNvSpPr txBox="1"/>
          <p:nvPr/>
        </p:nvSpPr>
        <p:spPr>
          <a:xfrm>
            <a:off x="4375531" y="2800349"/>
            <a:ext cx="46164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b="1" spc="145" dirty="0">
                <a:solidFill>
                  <a:srgbClr val="FFFFFF"/>
                </a:solidFill>
                <a:latin typeface="Calibri"/>
                <a:cs typeface="Calibri"/>
              </a:rPr>
              <a:t>03</a:t>
            </a:r>
            <a:r>
              <a:rPr sz="2800" b="1" spc="-3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43" name="object 43"/>
          <p:cNvSpPr txBox="1"/>
          <p:nvPr/>
        </p:nvSpPr>
        <p:spPr>
          <a:xfrm>
            <a:off x="6168645" y="2800349"/>
            <a:ext cx="38544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b="1" spc="-10" dirty="0">
                <a:solidFill>
                  <a:srgbClr val="FFFFFF"/>
                </a:solidFill>
                <a:latin typeface="Calibri"/>
                <a:cs typeface="Calibri"/>
              </a:rPr>
              <a:t>04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44" name="object 44"/>
          <p:cNvSpPr txBox="1"/>
          <p:nvPr/>
        </p:nvSpPr>
        <p:spPr>
          <a:xfrm>
            <a:off x="8023607" y="2800349"/>
            <a:ext cx="38608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b="1" spc="-5" dirty="0">
                <a:solidFill>
                  <a:srgbClr val="FFFFFF"/>
                </a:solidFill>
                <a:latin typeface="Calibri"/>
                <a:cs typeface="Calibri"/>
              </a:rPr>
              <a:t>05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45" name="object 45"/>
          <p:cNvSpPr txBox="1"/>
          <p:nvPr/>
        </p:nvSpPr>
        <p:spPr>
          <a:xfrm>
            <a:off x="320141" y="3639439"/>
            <a:ext cx="1341120" cy="132087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ctr">
              <a:lnSpc>
                <a:spcPct val="100000"/>
              </a:lnSpc>
              <a:spcBef>
                <a:spcPts val="100"/>
              </a:spcBef>
            </a:pPr>
            <a:r>
              <a:rPr sz="1700" b="1" spc="-10" dirty="0">
                <a:latin typeface="Calibri"/>
                <a:cs typeface="Calibri"/>
              </a:rPr>
              <a:t>Frasa</a:t>
            </a:r>
            <a:r>
              <a:rPr sz="1700" b="1" spc="-85" dirty="0">
                <a:latin typeface="Calibri"/>
                <a:cs typeface="Calibri"/>
              </a:rPr>
              <a:t> </a:t>
            </a:r>
            <a:r>
              <a:rPr sz="1700" b="1" dirty="0">
                <a:latin typeface="Calibri"/>
                <a:cs typeface="Calibri"/>
              </a:rPr>
              <a:t>DENGAN </a:t>
            </a:r>
            <a:r>
              <a:rPr sz="1700" b="1" spc="-370" dirty="0">
                <a:latin typeface="Calibri"/>
                <a:cs typeface="Calibri"/>
              </a:rPr>
              <a:t> </a:t>
            </a:r>
            <a:r>
              <a:rPr sz="1700" b="1" spc="-20" dirty="0">
                <a:latin typeface="Calibri"/>
                <a:cs typeface="Calibri"/>
              </a:rPr>
              <a:t>RAHMAT </a:t>
            </a:r>
            <a:r>
              <a:rPr sz="1700" b="1" spc="-15" dirty="0">
                <a:latin typeface="Calibri"/>
                <a:cs typeface="Calibri"/>
              </a:rPr>
              <a:t> </a:t>
            </a:r>
            <a:r>
              <a:rPr sz="1700" b="1" spc="-5" dirty="0">
                <a:latin typeface="Calibri"/>
                <a:cs typeface="Calibri"/>
              </a:rPr>
              <a:t>TUHAN</a:t>
            </a:r>
            <a:endParaRPr sz="1700" dirty="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</a:pPr>
            <a:r>
              <a:rPr sz="1700" b="1" spc="-35" dirty="0">
                <a:latin typeface="Calibri"/>
                <a:cs typeface="Calibri"/>
              </a:rPr>
              <a:t>YANG</a:t>
            </a:r>
            <a:r>
              <a:rPr sz="1700" b="1" spc="-40" dirty="0">
                <a:latin typeface="Calibri"/>
                <a:cs typeface="Calibri"/>
              </a:rPr>
              <a:t> </a:t>
            </a:r>
            <a:r>
              <a:rPr sz="1700" b="1" dirty="0">
                <a:latin typeface="Calibri"/>
                <a:cs typeface="Calibri"/>
              </a:rPr>
              <a:t>MAHA</a:t>
            </a:r>
            <a:endParaRPr sz="1700" dirty="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  <a:spcBef>
                <a:spcPts val="5"/>
              </a:spcBef>
            </a:pPr>
            <a:r>
              <a:rPr sz="1700" b="1" spc="-15" dirty="0">
                <a:latin typeface="Calibri"/>
                <a:cs typeface="Calibri"/>
              </a:rPr>
              <a:t>ESA</a:t>
            </a:r>
            <a:endParaRPr sz="1700" dirty="0">
              <a:latin typeface="Calibri"/>
              <a:cs typeface="Calibri"/>
            </a:endParaRPr>
          </a:p>
        </p:txBody>
      </p:sp>
      <p:sp>
        <p:nvSpPr>
          <p:cNvPr id="46" name="object 46"/>
          <p:cNvSpPr txBox="1"/>
          <p:nvPr/>
        </p:nvSpPr>
        <p:spPr>
          <a:xfrm>
            <a:off x="2393696" y="3586733"/>
            <a:ext cx="7626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latin typeface="Calibri"/>
                <a:cs typeface="Calibri"/>
              </a:rPr>
              <a:t>Ja</a:t>
            </a:r>
            <a:r>
              <a:rPr sz="1800" b="1" spc="5" dirty="0">
                <a:latin typeface="Calibri"/>
                <a:cs typeface="Calibri"/>
              </a:rPr>
              <a:t>b</a:t>
            </a:r>
            <a:r>
              <a:rPr sz="1800" b="1" spc="-15" dirty="0">
                <a:latin typeface="Calibri"/>
                <a:cs typeface="Calibri"/>
              </a:rPr>
              <a:t>at</a:t>
            </a:r>
            <a:r>
              <a:rPr sz="1800" b="1" dirty="0">
                <a:latin typeface="Calibri"/>
                <a:cs typeface="Calibri"/>
              </a:rPr>
              <a:t>an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47" name="object 47"/>
          <p:cNvSpPr txBox="1"/>
          <p:nvPr/>
        </p:nvSpPr>
        <p:spPr>
          <a:xfrm>
            <a:off x="2213865" y="3860751"/>
            <a:ext cx="1124585" cy="11233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-2540" algn="ctr">
              <a:lnSpc>
                <a:spcPct val="100000"/>
              </a:lnSpc>
              <a:spcBef>
                <a:spcPts val="100"/>
              </a:spcBef>
            </a:pPr>
            <a:r>
              <a:rPr sz="1800" b="1" spc="-10" dirty="0">
                <a:latin typeface="Calibri"/>
                <a:cs typeface="Calibri"/>
              </a:rPr>
              <a:t>Pembentuk </a:t>
            </a:r>
            <a:r>
              <a:rPr sz="1800" b="1" spc="-395" dirty="0">
                <a:latin typeface="Calibri"/>
                <a:cs typeface="Calibri"/>
              </a:rPr>
              <a:t> </a:t>
            </a:r>
            <a:r>
              <a:rPr sz="1800" b="1" spc="-15" dirty="0">
                <a:latin typeface="Calibri"/>
                <a:cs typeface="Calibri"/>
              </a:rPr>
              <a:t>Peraturan </a:t>
            </a:r>
            <a:r>
              <a:rPr sz="1800" b="1" spc="-10" dirty="0">
                <a:latin typeface="Calibri"/>
                <a:cs typeface="Calibri"/>
              </a:rPr>
              <a:t> </a:t>
            </a:r>
            <a:r>
              <a:rPr sz="1800" b="1" spc="-25" dirty="0">
                <a:latin typeface="Calibri"/>
                <a:cs typeface="Calibri"/>
              </a:rPr>
              <a:t>P</a:t>
            </a:r>
            <a:r>
              <a:rPr sz="1800" b="1" dirty="0">
                <a:latin typeface="Calibri"/>
                <a:cs typeface="Calibri"/>
              </a:rPr>
              <a:t>e</a:t>
            </a:r>
            <a:r>
              <a:rPr sz="1800" b="1" spc="-5" dirty="0">
                <a:latin typeface="Calibri"/>
                <a:cs typeface="Calibri"/>
              </a:rPr>
              <a:t>ru</a:t>
            </a:r>
            <a:r>
              <a:rPr sz="1800" b="1" dirty="0">
                <a:latin typeface="Calibri"/>
                <a:cs typeface="Calibri"/>
              </a:rPr>
              <a:t>nd</a:t>
            </a:r>
            <a:r>
              <a:rPr sz="1800" b="1" spc="-15" dirty="0">
                <a:latin typeface="Calibri"/>
                <a:cs typeface="Calibri"/>
              </a:rPr>
              <a:t>a</a:t>
            </a:r>
            <a:r>
              <a:rPr sz="1800" b="1" dirty="0">
                <a:latin typeface="Calibri"/>
                <a:cs typeface="Calibri"/>
              </a:rPr>
              <a:t>n</a:t>
            </a:r>
            <a:r>
              <a:rPr sz="1800" b="1" spc="10" dirty="0">
                <a:latin typeface="Calibri"/>
                <a:cs typeface="Calibri"/>
              </a:rPr>
              <a:t>g</a:t>
            </a:r>
            <a:r>
              <a:rPr sz="1800" b="1" dirty="0">
                <a:latin typeface="Calibri"/>
                <a:cs typeface="Calibri"/>
              </a:rPr>
              <a:t>-  </a:t>
            </a:r>
            <a:r>
              <a:rPr sz="1800" b="1" spc="-5" dirty="0">
                <a:latin typeface="Calibri"/>
                <a:cs typeface="Calibri"/>
              </a:rPr>
              <a:t>Undangan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48" name="object 48"/>
          <p:cNvSpPr txBox="1"/>
          <p:nvPr/>
        </p:nvSpPr>
        <p:spPr>
          <a:xfrm>
            <a:off x="3947541" y="4020692"/>
            <a:ext cx="118046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10" dirty="0">
                <a:latin typeface="Calibri"/>
                <a:cs typeface="Calibri"/>
              </a:rPr>
              <a:t>Konsiderans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49" name="object 49"/>
          <p:cNvSpPr txBox="1"/>
          <p:nvPr/>
        </p:nvSpPr>
        <p:spPr>
          <a:xfrm>
            <a:off x="5737098" y="4020692"/>
            <a:ext cx="130429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latin typeface="Calibri"/>
                <a:cs typeface="Calibri"/>
              </a:rPr>
              <a:t>Dasar</a:t>
            </a:r>
            <a:r>
              <a:rPr sz="1800" b="1" spc="-75" dirty="0">
                <a:latin typeface="Calibri"/>
                <a:cs typeface="Calibri"/>
              </a:rPr>
              <a:t> </a:t>
            </a:r>
            <a:r>
              <a:rPr sz="1800" b="1" spc="-5" dirty="0">
                <a:latin typeface="Calibri"/>
                <a:cs typeface="Calibri"/>
              </a:rPr>
              <a:t>Hukum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50" name="object 50"/>
          <p:cNvSpPr txBox="1"/>
          <p:nvPr/>
        </p:nvSpPr>
        <p:spPr>
          <a:xfrm>
            <a:off x="7809739" y="4020692"/>
            <a:ext cx="72326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latin typeface="Calibri"/>
                <a:cs typeface="Calibri"/>
              </a:rPr>
              <a:t>Di</a:t>
            </a:r>
            <a:r>
              <a:rPr sz="1800" b="1" spc="-15" dirty="0">
                <a:latin typeface="Calibri"/>
                <a:cs typeface="Calibri"/>
              </a:rPr>
              <a:t>k</a:t>
            </a:r>
            <a:r>
              <a:rPr sz="1800" b="1" dirty="0">
                <a:latin typeface="Calibri"/>
                <a:cs typeface="Calibri"/>
              </a:rPr>
              <a:t>tum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51" name="object 51"/>
          <p:cNvSpPr txBox="1"/>
          <p:nvPr/>
        </p:nvSpPr>
        <p:spPr>
          <a:xfrm>
            <a:off x="5737098" y="5814466"/>
            <a:ext cx="1023619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Mengingat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52" name="object 52"/>
          <p:cNvSpPr txBox="1"/>
          <p:nvPr/>
        </p:nvSpPr>
        <p:spPr>
          <a:xfrm>
            <a:off x="7520685" y="5814466"/>
            <a:ext cx="125349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Memutus</a:t>
            </a:r>
            <a:r>
              <a:rPr sz="1800" spc="-35" dirty="0">
                <a:solidFill>
                  <a:srgbClr val="FFFFFF"/>
                </a:solidFill>
                <a:latin typeface="Calibri"/>
                <a:cs typeface="Calibri"/>
              </a:rPr>
              <a:t>k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an</a:t>
            </a:r>
            <a:endParaRPr sz="180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85276508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>
            <a:extLst>
              <a:ext uri="{FF2B5EF4-FFF2-40B4-BE49-F238E27FC236}">
                <a16:creationId xmlns="" xmlns:a16="http://schemas.microsoft.com/office/drawing/2014/main" id="{D62F4503-1BE2-39A1-FEE6-79033F284B6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498" t="12220" r="28080" b="4470"/>
          <a:stretch/>
        </p:blipFill>
        <p:spPr>
          <a:xfrm>
            <a:off x="3352800" y="2"/>
            <a:ext cx="4191000" cy="6675333"/>
          </a:xfrm>
          <a:prstGeom prst="rect">
            <a:avLst/>
          </a:prstGeom>
        </p:spPr>
      </p:pic>
      <p:grpSp>
        <p:nvGrpSpPr>
          <p:cNvPr id="2" name="object 2"/>
          <p:cNvGrpSpPr/>
          <p:nvPr/>
        </p:nvGrpSpPr>
        <p:grpSpPr>
          <a:xfrm>
            <a:off x="0" y="0"/>
            <a:ext cx="2133600" cy="6858000"/>
            <a:chOff x="0" y="0"/>
            <a:chExt cx="2133600" cy="6858000"/>
          </a:xfrm>
        </p:grpSpPr>
        <p:pic>
          <p:nvPicPr>
            <p:cNvPr id="3" name="object 3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0"/>
              <a:ext cx="2129028" cy="6857996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4572" y="0"/>
              <a:ext cx="2129155" cy="6858000"/>
            </a:xfrm>
            <a:custGeom>
              <a:avLst/>
              <a:gdLst/>
              <a:ahLst/>
              <a:cxnLst/>
              <a:rect l="l" t="t" r="r" b="b"/>
              <a:pathLst>
                <a:path w="2129155" h="6858000">
                  <a:moveTo>
                    <a:pt x="0" y="6857996"/>
                  </a:moveTo>
                  <a:lnTo>
                    <a:pt x="2129028" y="6857996"/>
                  </a:lnTo>
                  <a:lnTo>
                    <a:pt x="2129028" y="0"/>
                  </a:lnTo>
                  <a:lnTo>
                    <a:pt x="0" y="0"/>
                  </a:lnTo>
                  <a:lnTo>
                    <a:pt x="0" y="6857996"/>
                  </a:lnTo>
                  <a:close/>
                </a:path>
              </a:pathLst>
            </a:custGeom>
            <a:solidFill>
              <a:srgbClr val="244060">
                <a:alpha val="50195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2" name="object 12"/>
          <p:cNvGrpSpPr/>
          <p:nvPr/>
        </p:nvGrpSpPr>
        <p:grpSpPr>
          <a:xfrm rot="2993792">
            <a:off x="2278189" y="1634110"/>
            <a:ext cx="1744980" cy="990600"/>
            <a:chOff x="2840735" y="4270247"/>
            <a:chExt cx="830580" cy="1889760"/>
          </a:xfrm>
        </p:grpSpPr>
        <p:pic>
          <p:nvPicPr>
            <p:cNvPr id="13" name="object 13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840735" y="4270247"/>
              <a:ext cx="830567" cy="1889760"/>
            </a:xfrm>
            <a:prstGeom prst="rect">
              <a:avLst/>
            </a:prstGeom>
          </p:spPr>
        </p:pic>
        <p:sp>
          <p:nvSpPr>
            <p:cNvPr id="14" name="object 14"/>
            <p:cNvSpPr/>
            <p:nvPr/>
          </p:nvSpPr>
          <p:spPr>
            <a:xfrm>
              <a:off x="2882899" y="4420361"/>
              <a:ext cx="647065" cy="1681480"/>
            </a:xfrm>
            <a:custGeom>
              <a:avLst/>
              <a:gdLst/>
              <a:ahLst/>
              <a:cxnLst/>
              <a:rect l="l" t="t" r="r" b="b"/>
              <a:pathLst>
                <a:path w="647064" h="1681479">
                  <a:moveTo>
                    <a:pt x="603712" y="53266"/>
                  </a:moveTo>
                  <a:lnTo>
                    <a:pt x="581865" y="71442"/>
                  </a:lnTo>
                  <a:lnTo>
                    <a:pt x="0" y="1671523"/>
                  </a:lnTo>
                  <a:lnTo>
                    <a:pt x="26924" y="1681276"/>
                  </a:lnTo>
                  <a:lnTo>
                    <a:pt x="608795" y="81204"/>
                  </a:lnTo>
                  <a:lnTo>
                    <a:pt x="603712" y="53266"/>
                  </a:lnTo>
                  <a:close/>
                </a:path>
                <a:path w="647064" h="1681479">
                  <a:moveTo>
                    <a:pt x="627006" y="21717"/>
                  </a:moveTo>
                  <a:lnTo>
                    <a:pt x="599948" y="21717"/>
                  </a:lnTo>
                  <a:lnTo>
                    <a:pt x="626872" y="31495"/>
                  </a:lnTo>
                  <a:lnTo>
                    <a:pt x="608795" y="81204"/>
                  </a:lnTo>
                  <a:lnTo>
                    <a:pt x="618489" y="134493"/>
                  </a:lnTo>
                  <a:lnTo>
                    <a:pt x="625855" y="139700"/>
                  </a:lnTo>
                  <a:lnTo>
                    <a:pt x="641350" y="136906"/>
                  </a:lnTo>
                  <a:lnTo>
                    <a:pt x="646557" y="129412"/>
                  </a:lnTo>
                  <a:lnTo>
                    <a:pt x="627006" y="21717"/>
                  </a:lnTo>
                  <a:close/>
                </a:path>
                <a:path w="647064" h="1681479">
                  <a:moveTo>
                    <a:pt x="623062" y="0"/>
                  </a:moveTo>
                  <a:lnTo>
                    <a:pt x="527938" y="79120"/>
                  </a:lnTo>
                  <a:lnTo>
                    <a:pt x="521842" y="84074"/>
                  </a:lnTo>
                  <a:lnTo>
                    <a:pt x="521080" y="93090"/>
                  </a:lnTo>
                  <a:lnTo>
                    <a:pt x="526161" y="99187"/>
                  </a:lnTo>
                  <a:lnTo>
                    <a:pt x="531113" y="105282"/>
                  </a:lnTo>
                  <a:lnTo>
                    <a:pt x="540130" y="106044"/>
                  </a:lnTo>
                  <a:lnTo>
                    <a:pt x="546226" y="101092"/>
                  </a:lnTo>
                  <a:lnTo>
                    <a:pt x="581865" y="71442"/>
                  </a:lnTo>
                  <a:lnTo>
                    <a:pt x="599948" y="21717"/>
                  </a:lnTo>
                  <a:lnTo>
                    <a:pt x="627006" y="21717"/>
                  </a:lnTo>
                  <a:lnTo>
                    <a:pt x="623062" y="0"/>
                  </a:lnTo>
                  <a:close/>
                </a:path>
                <a:path w="647064" h="1681479">
                  <a:moveTo>
                    <a:pt x="620228" y="29082"/>
                  </a:moveTo>
                  <a:lnTo>
                    <a:pt x="599313" y="29082"/>
                  </a:lnTo>
                  <a:lnTo>
                    <a:pt x="622553" y="37592"/>
                  </a:lnTo>
                  <a:lnTo>
                    <a:pt x="603712" y="53266"/>
                  </a:lnTo>
                  <a:lnTo>
                    <a:pt x="608795" y="81204"/>
                  </a:lnTo>
                  <a:lnTo>
                    <a:pt x="626872" y="31495"/>
                  </a:lnTo>
                  <a:lnTo>
                    <a:pt x="620228" y="29082"/>
                  </a:lnTo>
                  <a:close/>
                </a:path>
                <a:path w="647064" h="1681479">
                  <a:moveTo>
                    <a:pt x="599948" y="21717"/>
                  </a:moveTo>
                  <a:lnTo>
                    <a:pt x="581865" y="71442"/>
                  </a:lnTo>
                  <a:lnTo>
                    <a:pt x="603712" y="53266"/>
                  </a:lnTo>
                  <a:lnTo>
                    <a:pt x="599313" y="29082"/>
                  </a:lnTo>
                  <a:lnTo>
                    <a:pt x="620228" y="29082"/>
                  </a:lnTo>
                  <a:lnTo>
                    <a:pt x="599948" y="21717"/>
                  </a:lnTo>
                  <a:close/>
                </a:path>
                <a:path w="647064" h="1681479">
                  <a:moveTo>
                    <a:pt x="599313" y="29082"/>
                  </a:moveTo>
                  <a:lnTo>
                    <a:pt x="603712" y="53266"/>
                  </a:lnTo>
                  <a:lnTo>
                    <a:pt x="622553" y="37592"/>
                  </a:lnTo>
                  <a:lnTo>
                    <a:pt x="599313" y="29082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5" name="object 15"/>
          <p:cNvSpPr/>
          <p:nvPr/>
        </p:nvSpPr>
        <p:spPr>
          <a:xfrm>
            <a:off x="2438400" y="3049"/>
            <a:ext cx="457200" cy="1266825"/>
          </a:xfrm>
          <a:custGeom>
            <a:avLst/>
            <a:gdLst/>
            <a:ahLst/>
            <a:cxnLst/>
            <a:rect l="l" t="t" r="r" b="b"/>
            <a:pathLst>
              <a:path w="457200" h="1266825">
                <a:moveTo>
                  <a:pt x="457200" y="0"/>
                </a:moveTo>
                <a:lnTo>
                  <a:pt x="0" y="0"/>
                </a:lnTo>
                <a:lnTo>
                  <a:pt x="0" y="1266443"/>
                </a:lnTo>
                <a:lnTo>
                  <a:pt x="457200" y="1266443"/>
                </a:lnTo>
                <a:lnTo>
                  <a:pt x="457200" y="0"/>
                </a:lnTo>
                <a:close/>
              </a:path>
            </a:pathLst>
          </a:custGeom>
          <a:solidFill>
            <a:srgbClr val="303971">
              <a:alpha val="7999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4">
            <a:extLst>
              <a:ext uri="{FF2B5EF4-FFF2-40B4-BE49-F238E27FC236}">
                <a16:creationId xmlns="" xmlns:a16="http://schemas.microsoft.com/office/drawing/2014/main" id="{869A981A-2E8C-CE76-696E-DFBB46689D99}"/>
              </a:ext>
            </a:extLst>
          </p:cNvPr>
          <p:cNvSpPr/>
          <p:nvPr/>
        </p:nvSpPr>
        <p:spPr>
          <a:xfrm rot="2993792">
            <a:off x="2381229" y="1201286"/>
            <a:ext cx="1359430" cy="881421"/>
          </a:xfrm>
          <a:custGeom>
            <a:avLst/>
            <a:gdLst/>
            <a:ahLst/>
            <a:cxnLst/>
            <a:rect l="l" t="t" r="r" b="b"/>
            <a:pathLst>
              <a:path w="647064" h="1681479">
                <a:moveTo>
                  <a:pt x="603712" y="53266"/>
                </a:moveTo>
                <a:lnTo>
                  <a:pt x="581865" y="71442"/>
                </a:lnTo>
                <a:lnTo>
                  <a:pt x="0" y="1671523"/>
                </a:lnTo>
                <a:lnTo>
                  <a:pt x="26924" y="1681276"/>
                </a:lnTo>
                <a:lnTo>
                  <a:pt x="608795" y="81204"/>
                </a:lnTo>
                <a:lnTo>
                  <a:pt x="603712" y="53266"/>
                </a:lnTo>
                <a:close/>
              </a:path>
              <a:path w="647064" h="1681479">
                <a:moveTo>
                  <a:pt x="627006" y="21717"/>
                </a:moveTo>
                <a:lnTo>
                  <a:pt x="599948" y="21717"/>
                </a:lnTo>
                <a:lnTo>
                  <a:pt x="626872" y="31495"/>
                </a:lnTo>
                <a:lnTo>
                  <a:pt x="608795" y="81204"/>
                </a:lnTo>
                <a:lnTo>
                  <a:pt x="618489" y="134493"/>
                </a:lnTo>
                <a:lnTo>
                  <a:pt x="625855" y="139700"/>
                </a:lnTo>
                <a:lnTo>
                  <a:pt x="641350" y="136906"/>
                </a:lnTo>
                <a:lnTo>
                  <a:pt x="646557" y="129412"/>
                </a:lnTo>
                <a:lnTo>
                  <a:pt x="627006" y="21717"/>
                </a:lnTo>
                <a:close/>
              </a:path>
              <a:path w="647064" h="1681479">
                <a:moveTo>
                  <a:pt x="623062" y="0"/>
                </a:moveTo>
                <a:lnTo>
                  <a:pt x="527938" y="79120"/>
                </a:lnTo>
                <a:lnTo>
                  <a:pt x="521842" y="84074"/>
                </a:lnTo>
                <a:lnTo>
                  <a:pt x="521080" y="93090"/>
                </a:lnTo>
                <a:lnTo>
                  <a:pt x="526161" y="99187"/>
                </a:lnTo>
                <a:lnTo>
                  <a:pt x="531113" y="105282"/>
                </a:lnTo>
                <a:lnTo>
                  <a:pt x="540130" y="106044"/>
                </a:lnTo>
                <a:lnTo>
                  <a:pt x="546226" y="101092"/>
                </a:lnTo>
                <a:lnTo>
                  <a:pt x="581865" y="71442"/>
                </a:lnTo>
                <a:lnTo>
                  <a:pt x="599948" y="21717"/>
                </a:lnTo>
                <a:lnTo>
                  <a:pt x="627006" y="21717"/>
                </a:lnTo>
                <a:lnTo>
                  <a:pt x="623062" y="0"/>
                </a:lnTo>
                <a:close/>
              </a:path>
              <a:path w="647064" h="1681479">
                <a:moveTo>
                  <a:pt x="620228" y="29082"/>
                </a:moveTo>
                <a:lnTo>
                  <a:pt x="599313" y="29082"/>
                </a:lnTo>
                <a:lnTo>
                  <a:pt x="622553" y="37592"/>
                </a:lnTo>
                <a:lnTo>
                  <a:pt x="603712" y="53266"/>
                </a:lnTo>
                <a:lnTo>
                  <a:pt x="608795" y="81204"/>
                </a:lnTo>
                <a:lnTo>
                  <a:pt x="626872" y="31495"/>
                </a:lnTo>
                <a:lnTo>
                  <a:pt x="620228" y="29082"/>
                </a:lnTo>
                <a:close/>
              </a:path>
              <a:path w="647064" h="1681479">
                <a:moveTo>
                  <a:pt x="599948" y="21717"/>
                </a:moveTo>
                <a:lnTo>
                  <a:pt x="581865" y="71442"/>
                </a:lnTo>
                <a:lnTo>
                  <a:pt x="603712" y="53266"/>
                </a:lnTo>
                <a:lnTo>
                  <a:pt x="599313" y="29082"/>
                </a:lnTo>
                <a:lnTo>
                  <a:pt x="620228" y="29082"/>
                </a:lnTo>
                <a:lnTo>
                  <a:pt x="599948" y="21717"/>
                </a:lnTo>
                <a:close/>
              </a:path>
              <a:path w="647064" h="1681479">
                <a:moveTo>
                  <a:pt x="599313" y="29082"/>
                </a:moveTo>
                <a:lnTo>
                  <a:pt x="603712" y="53266"/>
                </a:lnTo>
                <a:lnTo>
                  <a:pt x="622553" y="37592"/>
                </a:lnTo>
                <a:lnTo>
                  <a:pt x="599313" y="29082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0" name="object 12">
            <a:extLst>
              <a:ext uri="{FF2B5EF4-FFF2-40B4-BE49-F238E27FC236}">
                <a16:creationId xmlns="" xmlns:a16="http://schemas.microsoft.com/office/drawing/2014/main" id="{D4481701-7871-BDAB-0BFE-ACFDC5D06CBF}"/>
              </a:ext>
            </a:extLst>
          </p:cNvPr>
          <p:cNvGrpSpPr/>
          <p:nvPr/>
        </p:nvGrpSpPr>
        <p:grpSpPr>
          <a:xfrm rot="2993792">
            <a:off x="2225231" y="3014090"/>
            <a:ext cx="1744980" cy="990600"/>
            <a:chOff x="2840735" y="4270247"/>
            <a:chExt cx="830580" cy="1889760"/>
          </a:xfrm>
        </p:grpSpPr>
        <p:pic>
          <p:nvPicPr>
            <p:cNvPr id="21" name="object 13">
              <a:extLst>
                <a:ext uri="{FF2B5EF4-FFF2-40B4-BE49-F238E27FC236}">
                  <a16:creationId xmlns="" xmlns:a16="http://schemas.microsoft.com/office/drawing/2014/main" id="{2D21AD56-FDA9-1C8F-8579-9C1BDDA5B14C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840735" y="4270247"/>
              <a:ext cx="830567" cy="1889760"/>
            </a:xfrm>
            <a:prstGeom prst="rect">
              <a:avLst/>
            </a:prstGeom>
          </p:spPr>
        </p:pic>
        <p:sp>
          <p:nvSpPr>
            <p:cNvPr id="22" name="object 14">
              <a:extLst>
                <a:ext uri="{FF2B5EF4-FFF2-40B4-BE49-F238E27FC236}">
                  <a16:creationId xmlns="" xmlns:a16="http://schemas.microsoft.com/office/drawing/2014/main" id="{888724F5-6BE8-37D1-9B91-102B104BC5D1}"/>
                </a:ext>
              </a:extLst>
            </p:cNvPr>
            <p:cNvSpPr/>
            <p:nvPr/>
          </p:nvSpPr>
          <p:spPr>
            <a:xfrm>
              <a:off x="2882899" y="4420361"/>
              <a:ext cx="647065" cy="1681480"/>
            </a:xfrm>
            <a:custGeom>
              <a:avLst/>
              <a:gdLst/>
              <a:ahLst/>
              <a:cxnLst/>
              <a:rect l="l" t="t" r="r" b="b"/>
              <a:pathLst>
                <a:path w="647064" h="1681479">
                  <a:moveTo>
                    <a:pt x="603712" y="53266"/>
                  </a:moveTo>
                  <a:lnTo>
                    <a:pt x="581865" y="71442"/>
                  </a:lnTo>
                  <a:lnTo>
                    <a:pt x="0" y="1671523"/>
                  </a:lnTo>
                  <a:lnTo>
                    <a:pt x="26924" y="1681276"/>
                  </a:lnTo>
                  <a:lnTo>
                    <a:pt x="608795" y="81204"/>
                  </a:lnTo>
                  <a:lnTo>
                    <a:pt x="603712" y="53266"/>
                  </a:lnTo>
                  <a:close/>
                </a:path>
                <a:path w="647064" h="1681479">
                  <a:moveTo>
                    <a:pt x="627006" y="21717"/>
                  </a:moveTo>
                  <a:lnTo>
                    <a:pt x="599948" y="21717"/>
                  </a:lnTo>
                  <a:lnTo>
                    <a:pt x="626872" y="31495"/>
                  </a:lnTo>
                  <a:lnTo>
                    <a:pt x="608795" y="81204"/>
                  </a:lnTo>
                  <a:lnTo>
                    <a:pt x="618489" y="134493"/>
                  </a:lnTo>
                  <a:lnTo>
                    <a:pt x="625855" y="139700"/>
                  </a:lnTo>
                  <a:lnTo>
                    <a:pt x="641350" y="136906"/>
                  </a:lnTo>
                  <a:lnTo>
                    <a:pt x="646557" y="129412"/>
                  </a:lnTo>
                  <a:lnTo>
                    <a:pt x="627006" y="21717"/>
                  </a:lnTo>
                  <a:close/>
                </a:path>
                <a:path w="647064" h="1681479">
                  <a:moveTo>
                    <a:pt x="623062" y="0"/>
                  </a:moveTo>
                  <a:lnTo>
                    <a:pt x="527938" y="79120"/>
                  </a:lnTo>
                  <a:lnTo>
                    <a:pt x="521842" y="84074"/>
                  </a:lnTo>
                  <a:lnTo>
                    <a:pt x="521080" y="93090"/>
                  </a:lnTo>
                  <a:lnTo>
                    <a:pt x="526161" y="99187"/>
                  </a:lnTo>
                  <a:lnTo>
                    <a:pt x="531113" y="105282"/>
                  </a:lnTo>
                  <a:lnTo>
                    <a:pt x="540130" y="106044"/>
                  </a:lnTo>
                  <a:lnTo>
                    <a:pt x="546226" y="101092"/>
                  </a:lnTo>
                  <a:lnTo>
                    <a:pt x="581865" y="71442"/>
                  </a:lnTo>
                  <a:lnTo>
                    <a:pt x="599948" y="21717"/>
                  </a:lnTo>
                  <a:lnTo>
                    <a:pt x="627006" y="21717"/>
                  </a:lnTo>
                  <a:lnTo>
                    <a:pt x="623062" y="0"/>
                  </a:lnTo>
                  <a:close/>
                </a:path>
                <a:path w="647064" h="1681479">
                  <a:moveTo>
                    <a:pt x="620228" y="29082"/>
                  </a:moveTo>
                  <a:lnTo>
                    <a:pt x="599313" y="29082"/>
                  </a:lnTo>
                  <a:lnTo>
                    <a:pt x="622553" y="37592"/>
                  </a:lnTo>
                  <a:lnTo>
                    <a:pt x="603712" y="53266"/>
                  </a:lnTo>
                  <a:lnTo>
                    <a:pt x="608795" y="81204"/>
                  </a:lnTo>
                  <a:lnTo>
                    <a:pt x="626872" y="31495"/>
                  </a:lnTo>
                  <a:lnTo>
                    <a:pt x="620228" y="29082"/>
                  </a:lnTo>
                  <a:close/>
                </a:path>
                <a:path w="647064" h="1681479">
                  <a:moveTo>
                    <a:pt x="599948" y="21717"/>
                  </a:moveTo>
                  <a:lnTo>
                    <a:pt x="581865" y="71442"/>
                  </a:lnTo>
                  <a:lnTo>
                    <a:pt x="603712" y="53266"/>
                  </a:lnTo>
                  <a:lnTo>
                    <a:pt x="599313" y="29082"/>
                  </a:lnTo>
                  <a:lnTo>
                    <a:pt x="620228" y="29082"/>
                  </a:lnTo>
                  <a:lnTo>
                    <a:pt x="599948" y="21717"/>
                  </a:lnTo>
                  <a:close/>
                </a:path>
                <a:path w="647064" h="1681479">
                  <a:moveTo>
                    <a:pt x="599313" y="29082"/>
                  </a:moveTo>
                  <a:lnTo>
                    <a:pt x="603712" y="53266"/>
                  </a:lnTo>
                  <a:lnTo>
                    <a:pt x="622553" y="37592"/>
                  </a:lnTo>
                  <a:lnTo>
                    <a:pt x="599313" y="29082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316609708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05922" y="2282986"/>
            <a:ext cx="8602342" cy="3677833"/>
          </a:xfrm>
          <a:prstGeom prst="rect">
            <a:avLst/>
          </a:prstGeom>
        </p:spPr>
      </p:pic>
      <p:grpSp>
        <p:nvGrpSpPr>
          <p:cNvPr id="3" name="object 3"/>
          <p:cNvGrpSpPr/>
          <p:nvPr/>
        </p:nvGrpSpPr>
        <p:grpSpPr>
          <a:xfrm>
            <a:off x="0" y="2"/>
            <a:ext cx="9144000" cy="1792605"/>
            <a:chOff x="0" y="0"/>
            <a:chExt cx="9144000" cy="1792605"/>
          </a:xfrm>
        </p:grpSpPr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0"/>
              <a:ext cx="9144000" cy="1792224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0" y="0"/>
              <a:ext cx="9144000" cy="1792605"/>
            </a:xfrm>
            <a:custGeom>
              <a:avLst/>
              <a:gdLst/>
              <a:ahLst/>
              <a:cxnLst/>
              <a:rect l="l" t="t" r="r" b="b"/>
              <a:pathLst>
                <a:path w="9144000" h="1792605">
                  <a:moveTo>
                    <a:pt x="9143999" y="0"/>
                  </a:moveTo>
                  <a:lnTo>
                    <a:pt x="0" y="0"/>
                  </a:lnTo>
                  <a:lnTo>
                    <a:pt x="0" y="1792224"/>
                  </a:lnTo>
                  <a:lnTo>
                    <a:pt x="9143999" y="1792224"/>
                  </a:lnTo>
                  <a:lnTo>
                    <a:pt x="9143999" y="0"/>
                  </a:lnTo>
                  <a:close/>
                </a:path>
              </a:pathLst>
            </a:custGeom>
            <a:solidFill>
              <a:srgbClr val="5D5F8F">
                <a:alpha val="30195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2438400" y="3047"/>
              <a:ext cx="457200" cy="1266825"/>
            </a:xfrm>
            <a:custGeom>
              <a:avLst/>
              <a:gdLst/>
              <a:ahLst/>
              <a:cxnLst/>
              <a:rect l="l" t="t" r="r" b="b"/>
              <a:pathLst>
                <a:path w="457200" h="1266825">
                  <a:moveTo>
                    <a:pt x="457200" y="0"/>
                  </a:moveTo>
                  <a:lnTo>
                    <a:pt x="0" y="0"/>
                  </a:lnTo>
                  <a:lnTo>
                    <a:pt x="0" y="1266443"/>
                  </a:lnTo>
                  <a:lnTo>
                    <a:pt x="457200" y="1266443"/>
                  </a:lnTo>
                  <a:lnTo>
                    <a:pt x="457200" y="0"/>
                  </a:lnTo>
                  <a:close/>
                </a:path>
              </a:pathLst>
            </a:custGeom>
            <a:solidFill>
              <a:srgbClr val="303971">
                <a:alpha val="79998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3733800" y="762000"/>
              <a:ext cx="5410200" cy="508000"/>
            </a:xfrm>
            <a:custGeom>
              <a:avLst/>
              <a:gdLst/>
              <a:ahLst/>
              <a:cxnLst/>
              <a:rect l="l" t="t" r="r" b="b"/>
              <a:pathLst>
                <a:path w="5410200" h="508000">
                  <a:moveTo>
                    <a:pt x="5410200" y="0"/>
                  </a:moveTo>
                  <a:lnTo>
                    <a:pt x="0" y="0"/>
                  </a:lnTo>
                  <a:lnTo>
                    <a:pt x="0" y="507491"/>
                  </a:lnTo>
                  <a:lnTo>
                    <a:pt x="5410200" y="507491"/>
                  </a:lnTo>
                  <a:lnTo>
                    <a:pt x="5410200" y="0"/>
                  </a:lnTo>
                  <a:close/>
                </a:path>
              </a:pathLst>
            </a:custGeom>
            <a:solidFill>
              <a:srgbClr val="C0504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" name="object 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978275" y="738581"/>
              <a:ext cx="3742944" cy="533704"/>
            </a:xfrm>
            <a:prstGeom prst="rect">
              <a:avLst/>
            </a:prstGeom>
          </p:spPr>
        </p:pic>
      </p:grpSp>
      <p:sp>
        <p:nvSpPr>
          <p:cNvPr id="10" name="object 10"/>
          <p:cNvSpPr txBox="1"/>
          <p:nvPr/>
        </p:nvSpPr>
        <p:spPr>
          <a:xfrm>
            <a:off x="4270376" y="2383282"/>
            <a:ext cx="3342640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400" spc="-10" dirty="0">
                <a:latin typeface="Calibri"/>
                <a:cs typeface="Calibri"/>
              </a:rPr>
              <a:t>Delegasi </a:t>
            </a:r>
            <a:r>
              <a:rPr sz="2400" dirty="0">
                <a:latin typeface="Calibri"/>
                <a:cs typeface="Calibri"/>
              </a:rPr>
              <a:t>langsung </a:t>
            </a:r>
            <a:r>
              <a:rPr sz="2400" spc="-5" dirty="0">
                <a:latin typeface="Calibri"/>
                <a:cs typeface="Calibri"/>
              </a:rPr>
              <a:t>dari </a:t>
            </a:r>
            <a:r>
              <a:rPr sz="2400" dirty="0">
                <a:latin typeface="Calibri"/>
                <a:cs typeface="Calibri"/>
              </a:rPr>
              <a:t> </a:t>
            </a:r>
            <a:r>
              <a:rPr sz="2400" spc="-15" dirty="0">
                <a:latin typeface="Calibri"/>
                <a:cs typeface="Calibri"/>
              </a:rPr>
              <a:t>peraturan</a:t>
            </a:r>
            <a:r>
              <a:rPr sz="2400" spc="-3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yang</a:t>
            </a:r>
            <a:r>
              <a:rPr sz="2400" spc="-4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lebih</a:t>
            </a:r>
            <a:r>
              <a:rPr sz="2400" spc="-2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tinggi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4727829" y="3671698"/>
            <a:ext cx="3464560" cy="7575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400" spc="-10" dirty="0">
                <a:latin typeface="Calibri"/>
                <a:cs typeface="Calibri"/>
              </a:rPr>
              <a:t>Delegasi</a:t>
            </a:r>
            <a:r>
              <a:rPr sz="2400" spc="-3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tidak</a:t>
            </a:r>
            <a:r>
              <a:rPr sz="2400" spc="-3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langsung</a:t>
            </a:r>
            <a:r>
              <a:rPr sz="2400" spc="-35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dari </a:t>
            </a:r>
            <a:r>
              <a:rPr sz="2400" spc="-525" dirty="0">
                <a:latin typeface="Calibri"/>
                <a:cs typeface="Calibri"/>
              </a:rPr>
              <a:t> </a:t>
            </a:r>
            <a:r>
              <a:rPr sz="2400" spc="-15" dirty="0">
                <a:latin typeface="Calibri"/>
                <a:cs typeface="Calibri"/>
              </a:rPr>
              <a:t>peraturan</a:t>
            </a:r>
            <a:r>
              <a:rPr sz="2400" spc="-25" dirty="0">
                <a:latin typeface="Calibri"/>
                <a:cs typeface="Calibri"/>
              </a:rPr>
              <a:t> </a:t>
            </a:r>
            <a:r>
              <a:rPr sz="2400" spc="-20" dirty="0">
                <a:latin typeface="Calibri"/>
                <a:cs typeface="Calibri"/>
              </a:rPr>
              <a:t>yg</a:t>
            </a:r>
            <a:r>
              <a:rPr sz="2400" spc="-1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lebih</a:t>
            </a:r>
            <a:r>
              <a:rPr sz="2400" spc="-1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tinggi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4244467" y="5034155"/>
            <a:ext cx="3812540" cy="7575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400" spc="-10" dirty="0">
                <a:solidFill>
                  <a:srgbClr val="0D0D0D"/>
                </a:solidFill>
                <a:latin typeface="Calibri"/>
                <a:cs typeface="Calibri"/>
              </a:rPr>
              <a:t>Bukan delegasi </a:t>
            </a:r>
            <a:r>
              <a:rPr sz="2400" spc="-15" dirty="0">
                <a:solidFill>
                  <a:srgbClr val="0D0D0D"/>
                </a:solidFill>
                <a:latin typeface="Calibri"/>
                <a:cs typeface="Calibri"/>
              </a:rPr>
              <a:t>peraturan </a:t>
            </a:r>
            <a:r>
              <a:rPr sz="2400" spc="-10" dirty="0">
                <a:solidFill>
                  <a:srgbClr val="0D0D0D"/>
                </a:solidFill>
                <a:latin typeface="Calibri"/>
                <a:cs typeface="Calibri"/>
              </a:rPr>
              <a:t>yang </a:t>
            </a:r>
            <a:r>
              <a:rPr sz="2400" spc="-530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D0D0D"/>
                </a:solidFill>
                <a:latin typeface="Calibri"/>
                <a:cs typeface="Calibri"/>
              </a:rPr>
              <a:t>lebih</a:t>
            </a:r>
            <a:r>
              <a:rPr sz="2400" spc="-15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D0D0D"/>
                </a:solidFill>
                <a:latin typeface="Calibri"/>
                <a:cs typeface="Calibri"/>
              </a:rPr>
              <a:t>tinggi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13" name="object 13"/>
          <p:cNvSpPr txBox="1">
            <a:spLocks noGrp="1"/>
          </p:cNvSpPr>
          <p:nvPr>
            <p:ph type="title"/>
          </p:nvPr>
        </p:nvSpPr>
        <p:spPr>
          <a:xfrm>
            <a:off x="3489198" y="2327605"/>
            <a:ext cx="410845" cy="7886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5000" dirty="0">
                <a:solidFill>
                  <a:srgbClr val="E36C09"/>
                </a:solidFill>
              </a:rPr>
              <a:t>A</a:t>
            </a:r>
            <a:endParaRPr sz="5000"/>
          </a:p>
        </p:txBody>
      </p:sp>
      <p:sp>
        <p:nvSpPr>
          <p:cNvPr id="14" name="object 14"/>
          <p:cNvSpPr txBox="1"/>
          <p:nvPr/>
        </p:nvSpPr>
        <p:spPr>
          <a:xfrm>
            <a:off x="4117976" y="3676652"/>
            <a:ext cx="381635" cy="7880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5000" b="1" dirty="0">
                <a:solidFill>
                  <a:srgbClr val="E36C09"/>
                </a:solidFill>
                <a:latin typeface="Calibri"/>
                <a:cs typeface="Calibri"/>
              </a:rPr>
              <a:t>B</a:t>
            </a:r>
            <a:endParaRPr sz="5000">
              <a:latin typeface="Calibri"/>
              <a:cs typeface="Calibri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3489197" y="4963769"/>
            <a:ext cx="388620" cy="8483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5400" b="1" dirty="0">
                <a:solidFill>
                  <a:srgbClr val="E36C09"/>
                </a:solidFill>
                <a:latin typeface="Calibri"/>
                <a:cs typeface="Calibri"/>
              </a:rPr>
              <a:t>C</a:t>
            </a:r>
            <a:endParaRPr sz="5400">
              <a:latin typeface="Calibri"/>
              <a:cs typeface="Calibri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486258" y="3841445"/>
            <a:ext cx="1165225" cy="5753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1800" b="1" spc="-10" dirty="0">
                <a:solidFill>
                  <a:srgbClr val="0F243E"/>
                </a:solidFill>
                <a:latin typeface="Calibri"/>
                <a:cs typeface="Calibri"/>
              </a:rPr>
              <a:t>Kategori</a:t>
            </a:r>
            <a:endParaRPr sz="180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  <a:spcBef>
                <a:spcPts val="5"/>
              </a:spcBef>
            </a:pPr>
            <a:r>
              <a:rPr sz="1800" b="1" spc="-10" dirty="0">
                <a:solidFill>
                  <a:srgbClr val="0F243E"/>
                </a:solidFill>
                <a:latin typeface="Calibri"/>
                <a:cs typeface="Calibri"/>
              </a:rPr>
              <a:t>konsiderans</a:t>
            </a:r>
            <a:endParaRPr sz="180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20413607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1"/>
            <a:ext cx="9144000" cy="6857999"/>
            <a:chOff x="0" y="0"/>
            <a:chExt cx="9144000" cy="6857999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7998"/>
              <a:ext cx="9116440" cy="6849999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0" y="960119"/>
              <a:ext cx="9116695" cy="5897880"/>
            </a:xfrm>
            <a:custGeom>
              <a:avLst/>
              <a:gdLst/>
              <a:ahLst/>
              <a:cxnLst/>
              <a:rect l="l" t="t" r="r" b="b"/>
              <a:pathLst>
                <a:path w="9116695" h="5897880">
                  <a:moveTo>
                    <a:pt x="0" y="5897876"/>
                  </a:moveTo>
                  <a:lnTo>
                    <a:pt x="9116568" y="5897876"/>
                  </a:lnTo>
                  <a:lnTo>
                    <a:pt x="9116568" y="0"/>
                  </a:lnTo>
                  <a:lnTo>
                    <a:pt x="0" y="0"/>
                  </a:lnTo>
                  <a:lnTo>
                    <a:pt x="0" y="5897876"/>
                  </a:lnTo>
                  <a:close/>
                </a:path>
              </a:pathLst>
            </a:custGeom>
            <a:solidFill>
              <a:srgbClr val="FFFFFF">
                <a:alpha val="59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0" y="0"/>
              <a:ext cx="9144000" cy="960119"/>
            </a:xfrm>
            <a:custGeom>
              <a:avLst/>
              <a:gdLst/>
              <a:ahLst/>
              <a:cxnLst/>
              <a:rect l="l" t="t" r="r" b="b"/>
              <a:pathLst>
                <a:path w="9144000" h="960119">
                  <a:moveTo>
                    <a:pt x="0" y="960120"/>
                  </a:moveTo>
                  <a:lnTo>
                    <a:pt x="9144000" y="960120"/>
                  </a:lnTo>
                  <a:lnTo>
                    <a:pt x="9144000" y="0"/>
                  </a:lnTo>
                  <a:lnTo>
                    <a:pt x="0" y="0"/>
                  </a:lnTo>
                  <a:lnTo>
                    <a:pt x="0" y="960120"/>
                  </a:lnTo>
                  <a:close/>
                </a:path>
              </a:pathLst>
            </a:custGeom>
            <a:solidFill>
              <a:srgbClr val="73C99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2328164" y="1281431"/>
            <a:ext cx="6231255" cy="641842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99085" indent="-287020">
              <a:spcBef>
                <a:spcPts val="105"/>
              </a:spcBef>
              <a:buFont typeface="Arial MT"/>
              <a:buChar char="•"/>
              <a:tabLst>
                <a:tab pos="299085" algn="l"/>
                <a:tab pos="299720" algn="l"/>
                <a:tab pos="1469390" algn="l"/>
              </a:tabLst>
            </a:pPr>
            <a:r>
              <a:rPr sz="2000" spc="-40" dirty="0" err="1" smtClean="0">
                <a:latin typeface="Calibri"/>
                <a:cs typeface="Calibri"/>
              </a:rPr>
              <a:t>P</a:t>
            </a:r>
            <a:r>
              <a:rPr sz="2000" dirty="0" err="1" smtClean="0">
                <a:latin typeface="Calibri"/>
                <a:cs typeface="Calibri"/>
              </a:rPr>
              <a:t>enuli</a:t>
            </a:r>
            <a:r>
              <a:rPr sz="2000" spc="-10" dirty="0" err="1" smtClean="0">
                <a:latin typeface="Calibri"/>
                <a:cs typeface="Calibri"/>
              </a:rPr>
              <a:t>s</a:t>
            </a:r>
            <a:r>
              <a:rPr sz="2000" dirty="0" err="1" smtClean="0">
                <a:latin typeface="Calibri"/>
                <a:cs typeface="Calibri"/>
              </a:rPr>
              <a:t>an</a:t>
            </a:r>
            <a:r>
              <a:rPr lang="en-US" sz="2000" dirty="0" smtClean="0">
                <a:latin typeface="Calibri"/>
                <a:cs typeface="Calibri"/>
              </a:rPr>
              <a:t> </a:t>
            </a:r>
            <a:r>
              <a:rPr sz="2000" spc="-5" dirty="0" err="1" smtClean="0">
                <a:latin typeface="Calibri"/>
                <a:cs typeface="Calibri"/>
              </a:rPr>
              <a:t>dasar</a:t>
            </a:r>
            <a:r>
              <a:rPr lang="en-US" sz="2000" spc="-5" dirty="0" smtClean="0">
                <a:latin typeface="Calibri"/>
                <a:cs typeface="Calibri"/>
              </a:rPr>
              <a:t> </a:t>
            </a:r>
            <a:r>
              <a:rPr lang="en-US" sz="2000" spc="-5" dirty="0" err="1" smtClean="0">
                <a:latin typeface="Calibri"/>
                <a:cs typeface="Calibri"/>
              </a:rPr>
              <a:t>h</a:t>
            </a:r>
            <a:r>
              <a:rPr lang="en-US" sz="2000" spc="5" dirty="0" err="1" smtClean="0">
                <a:latin typeface="Calibri"/>
                <a:cs typeface="Calibri"/>
              </a:rPr>
              <a:t>u</a:t>
            </a:r>
            <a:r>
              <a:rPr lang="en-US" sz="2000" spc="-40" dirty="0" err="1" smtClean="0">
                <a:latin typeface="Calibri"/>
                <a:cs typeface="Calibri"/>
              </a:rPr>
              <a:t>k</a:t>
            </a:r>
            <a:r>
              <a:rPr lang="en-US" sz="2000" spc="-5" dirty="0" err="1" smtClean="0">
                <a:latin typeface="Calibri"/>
                <a:cs typeface="Calibri"/>
              </a:rPr>
              <a:t>u</a:t>
            </a:r>
            <a:r>
              <a:rPr lang="en-US" sz="2000" dirty="0" err="1" smtClean="0">
                <a:latin typeface="Calibri"/>
                <a:cs typeface="Calibri"/>
              </a:rPr>
              <a:t>m</a:t>
            </a:r>
            <a:r>
              <a:rPr lang="en-US" sz="2000" dirty="0" smtClean="0">
                <a:latin typeface="Calibri"/>
                <a:cs typeface="Calibri"/>
              </a:rPr>
              <a:t> </a:t>
            </a:r>
            <a:r>
              <a:rPr lang="en-US" sz="2000" spc="-5" dirty="0" err="1" smtClean="0">
                <a:latin typeface="Calibri"/>
                <a:cs typeface="Calibri"/>
              </a:rPr>
              <a:t>dala</a:t>
            </a:r>
            <a:r>
              <a:rPr lang="en-US" sz="2000" dirty="0" err="1" smtClean="0">
                <a:latin typeface="Calibri"/>
                <a:cs typeface="Calibri"/>
              </a:rPr>
              <a:t>m</a:t>
            </a:r>
            <a:r>
              <a:rPr lang="en-US" sz="2000" dirty="0" smtClean="0">
                <a:latin typeface="Calibri"/>
                <a:cs typeface="Calibri"/>
              </a:rPr>
              <a:t> </a:t>
            </a:r>
            <a:r>
              <a:rPr lang="en-US" sz="2000" dirty="0" err="1" smtClean="0">
                <a:latin typeface="Calibri"/>
                <a:cs typeface="Calibri"/>
              </a:rPr>
              <a:t>m</a:t>
            </a:r>
            <a:r>
              <a:rPr lang="en-US" sz="2000" spc="-10" dirty="0" err="1" smtClean="0">
                <a:latin typeface="Calibri"/>
                <a:cs typeface="Calibri"/>
              </a:rPr>
              <a:t>e</a:t>
            </a:r>
            <a:r>
              <a:rPr lang="en-US" sz="2000" spc="-5" dirty="0" err="1" smtClean="0">
                <a:latin typeface="Calibri"/>
                <a:cs typeface="Calibri"/>
              </a:rPr>
              <a:t>n</a:t>
            </a:r>
            <a:r>
              <a:rPr lang="en-US" sz="2000" spc="5" dirty="0" err="1" smtClean="0">
                <a:latin typeface="Calibri"/>
                <a:cs typeface="Calibri"/>
              </a:rPr>
              <a:t>g</a:t>
            </a:r>
            <a:r>
              <a:rPr lang="en-US" sz="2000" dirty="0" err="1" smtClean="0">
                <a:latin typeface="Calibri"/>
                <a:cs typeface="Calibri"/>
              </a:rPr>
              <a:t>in</a:t>
            </a:r>
            <a:r>
              <a:rPr lang="en-US" sz="2000" spc="-45" dirty="0" err="1" smtClean="0">
                <a:latin typeface="Calibri"/>
                <a:cs typeface="Calibri"/>
              </a:rPr>
              <a:t>g</a:t>
            </a:r>
            <a:r>
              <a:rPr lang="en-US" sz="2000" spc="-25" dirty="0" err="1" smtClean="0">
                <a:latin typeface="Calibri"/>
                <a:cs typeface="Calibri"/>
              </a:rPr>
              <a:t>a</a:t>
            </a:r>
            <a:r>
              <a:rPr lang="en-US" sz="2000" dirty="0" err="1" smtClean="0">
                <a:latin typeface="Calibri"/>
                <a:cs typeface="Calibri"/>
              </a:rPr>
              <a:t>t</a:t>
            </a:r>
            <a:r>
              <a:rPr lang="en-US" sz="2000" dirty="0">
                <a:latin typeface="Calibri"/>
                <a:cs typeface="Calibri"/>
              </a:rPr>
              <a:t>	</a:t>
            </a:r>
            <a:r>
              <a:rPr lang="en-US" sz="2000" spc="-5" dirty="0" err="1">
                <a:latin typeface="Calibri"/>
                <a:cs typeface="Calibri"/>
              </a:rPr>
              <a:t>seba</a:t>
            </a:r>
            <a:r>
              <a:rPr lang="en-US" sz="2000" spc="-10" dirty="0" err="1">
                <a:latin typeface="Calibri"/>
                <a:cs typeface="Calibri"/>
              </a:rPr>
              <a:t>i</a:t>
            </a:r>
            <a:r>
              <a:rPr lang="en-US" sz="2000" dirty="0" err="1">
                <a:latin typeface="Calibri"/>
                <a:cs typeface="Calibri"/>
              </a:rPr>
              <a:t>k</a:t>
            </a:r>
            <a:r>
              <a:rPr lang="en-US" sz="2000" spc="-35" dirty="0" err="1">
                <a:latin typeface="Calibri"/>
                <a:cs typeface="Calibri"/>
              </a:rPr>
              <a:t>ny</a:t>
            </a:r>
            <a:r>
              <a:rPr lang="en-US" sz="2000" dirty="0" err="1">
                <a:latin typeface="Calibri"/>
                <a:cs typeface="Calibri"/>
              </a:rPr>
              <a:t>a</a:t>
            </a:r>
            <a:endParaRPr lang="en-US" sz="2000" dirty="0">
              <a:latin typeface="Calibri"/>
              <a:cs typeface="Calibri"/>
            </a:endParaRPr>
          </a:p>
          <a:p>
            <a:pPr marL="299085" indent="-287020">
              <a:lnSpc>
                <a:spcPct val="100000"/>
              </a:lnSpc>
              <a:spcBef>
                <a:spcPts val="105"/>
              </a:spcBef>
              <a:buFont typeface="Arial MT"/>
              <a:buChar char="•"/>
              <a:tabLst>
                <a:tab pos="299085" algn="l"/>
                <a:tab pos="299720" algn="l"/>
                <a:tab pos="1469390" algn="l"/>
              </a:tabLst>
            </a:pPr>
            <a:endParaRPr sz="2000" dirty="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2328164" y="1585926"/>
            <a:ext cx="6231255" cy="46070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99085">
              <a:lnSpc>
                <a:spcPct val="100000"/>
              </a:lnSpc>
              <a:spcBef>
                <a:spcPts val="105"/>
              </a:spcBef>
            </a:pPr>
            <a:r>
              <a:rPr sz="2000" spc="-15" dirty="0">
                <a:latin typeface="Calibri"/>
                <a:cs typeface="Calibri"/>
              </a:rPr>
              <a:t>peraturan</a:t>
            </a:r>
            <a:r>
              <a:rPr sz="2000" spc="-2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yg</a:t>
            </a:r>
            <a:r>
              <a:rPr sz="2000" spc="-3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terkait</a:t>
            </a:r>
            <a:r>
              <a:rPr sz="2000" spc="1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langsung.</a:t>
            </a: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1950" dirty="0">
              <a:latin typeface="Calibri"/>
              <a:cs typeface="Calibri"/>
            </a:endParaRPr>
          </a:p>
          <a:p>
            <a:pPr marL="299085" marR="7620" indent="-287020" algn="just">
              <a:lnSpc>
                <a:spcPct val="100000"/>
              </a:lnSpc>
              <a:spcBef>
                <a:spcPts val="5"/>
              </a:spcBef>
              <a:buFont typeface="Arial MT"/>
              <a:buChar char="•"/>
              <a:tabLst>
                <a:tab pos="299720" algn="l"/>
              </a:tabLst>
            </a:pPr>
            <a:r>
              <a:rPr sz="2000" spc="-5" dirty="0">
                <a:latin typeface="Calibri"/>
                <a:cs typeface="Calibri"/>
              </a:rPr>
              <a:t>Penulisan</a:t>
            </a:r>
            <a:r>
              <a:rPr sz="2000" dirty="0">
                <a:latin typeface="Calibri"/>
                <a:cs typeface="Calibri"/>
              </a:rPr>
              <a:t> </a:t>
            </a:r>
            <a:r>
              <a:rPr sz="2000" spc="5" dirty="0">
                <a:latin typeface="Calibri"/>
                <a:cs typeface="Calibri"/>
              </a:rPr>
              <a:t>UU</a:t>
            </a:r>
            <a:r>
              <a:rPr sz="2000" spc="1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dan</a:t>
            </a:r>
            <a:r>
              <a:rPr sz="200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PP</a:t>
            </a:r>
            <a:r>
              <a:rPr sz="200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harus</a:t>
            </a:r>
            <a:r>
              <a:rPr sz="200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dilengkapi</a:t>
            </a:r>
            <a:r>
              <a:rPr sz="200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dengan </a:t>
            </a:r>
            <a:r>
              <a:rPr sz="2000" spc="-5" dirty="0">
                <a:latin typeface="Calibri"/>
                <a:cs typeface="Calibri"/>
              </a:rPr>
              <a:t> pencantuman </a:t>
            </a:r>
            <a:r>
              <a:rPr sz="2000" spc="-10" dirty="0">
                <a:latin typeface="Calibri"/>
                <a:cs typeface="Calibri"/>
              </a:rPr>
              <a:t>Lembaran </a:t>
            </a:r>
            <a:r>
              <a:rPr sz="2000" spc="-20" dirty="0">
                <a:latin typeface="Calibri"/>
                <a:cs typeface="Calibri"/>
              </a:rPr>
              <a:t>Negara </a:t>
            </a:r>
            <a:r>
              <a:rPr sz="2000" spc="-5" dirty="0">
                <a:latin typeface="Calibri"/>
                <a:cs typeface="Calibri"/>
              </a:rPr>
              <a:t>Republik Indonesia dan </a:t>
            </a:r>
            <a:r>
              <a:rPr sz="2000" dirty="0">
                <a:latin typeface="Calibri"/>
                <a:cs typeface="Calibri"/>
              </a:rPr>
              <a:t> </a:t>
            </a:r>
            <a:r>
              <a:rPr sz="2000" spc="-25" dirty="0">
                <a:latin typeface="Calibri"/>
                <a:cs typeface="Calibri"/>
              </a:rPr>
              <a:t>Tambahan</a:t>
            </a:r>
            <a:r>
              <a:rPr sz="2000" spc="-2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Lembaran</a:t>
            </a:r>
            <a:r>
              <a:rPr sz="2000" spc="-5" dirty="0">
                <a:latin typeface="Calibri"/>
                <a:cs typeface="Calibri"/>
              </a:rPr>
              <a:t> </a:t>
            </a:r>
            <a:r>
              <a:rPr sz="2000" spc="-20" dirty="0">
                <a:latin typeface="Calibri"/>
                <a:cs typeface="Calibri"/>
              </a:rPr>
              <a:t>Negara</a:t>
            </a:r>
            <a:r>
              <a:rPr sz="2000" spc="-1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Republik</a:t>
            </a:r>
            <a:r>
              <a:rPr sz="200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Indonesia</a:t>
            </a:r>
            <a:r>
              <a:rPr sz="200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yang </a:t>
            </a:r>
            <a:r>
              <a:rPr sz="2000" spc="-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diletakkan</a:t>
            </a:r>
            <a:r>
              <a:rPr sz="2000" spc="2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di</a:t>
            </a:r>
            <a:r>
              <a:rPr sz="2000" spc="-15" dirty="0">
                <a:latin typeface="Calibri"/>
                <a:cs typeface="Calibri"/>
              </a:rPr>
              <a:t> antara</a:t>
            </a:r>
            <a:r>
              <a:rPr sz="2000" spc="1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tanda baca</a:t>
            </a:r>
            <a:r>
              <a:rPr sz="2000" spc="-1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kurung.</a:t>
            </a:r>
            <a:endParaRPr sz="20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0"/>
              </a:spcBef>
              <a:buFont typeface="Arial MT"/>
              <a:buChar char="•"/>
            </a:pPr>
            <a:endParaRPr sz="1950" dirty="0">
              <a:latin typeface="Calibri"/>
              <a:cs typeface="Calibri"/>
            </a:endParaRPr>
          </a:p>
          <a:p>
            <a:pPr marL="299085" marR="5080" indent="-287020" algn="just">
              <a:lnSpc>
                <a:spcPct val="100000"/>
              </a:lnSpc>
              <a:buFont typeface="Arial MT"/>
              <a:buChar char="•"/>
              <a:tabLst>
                <a:tab pos="299720" algn="l"/>
              </a:tabLst>
            </a:pPr>
            <a:r>
              <a:rPr sz="2000" spc="-5" dirty="0">
                <a:latin typeface="Calibri"/>
                <a:cs typeface="Calibri"/>
              </a:rPr>
              <a:t>Penulisan </a:t>
            </a:r>
            <a:r>
              <a:rPr sz="2000" spc="-15" dirty="0">
                <a:latin typeface="Calibri"/>
                <a:cs typeface="Calibri"/>
              </a:rPr>
              <a:t>Perda </a:t>
            </a:r>
            <a:r>
              <a:rPr sz="2000" spc="-5" dirty="0">
                <a:latin typeface="Calibri"/>
                <a:cs typeface="Calibri"/>
              </a:rPr>
              <a:t>harus dilengkapi </a:t>
            </a:r>
            <a:r>
              <a:rPr sz="2000" spc="-10" dirty="0">
                <a:latin typeface="Calibri"/>
                <a:cs typeface="Calibri"/>
              </a:rPr>
              <a:t>dengan </a:t>
            </a:r>
            <a:r>
              <a:rPr sz="2000" spc="-5" dirty="0">
                <a:latin typeface="Calibri"/>
                <a:cs typeface="Calibri"/>
              </a:rPr>
              <a:t>pencantuman </a:t>
            </a:r>
            <a:r>
              <a:rPr sz="200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Lembaran</a:t>
            </a:r>
            <a:r>
              <a:rPr sz="2000" spc="-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Daerah</a:t>
            </a:r>
            <a:r>
              <a:rPr sz="2000" spc="-5" dirty="0">
                <a:latin typeface="Calibri"/>
                <a:cs typeface="Calibri"/>
              </a:rPr>
              <a:t> </a:t>
            </a:r>
            <a:r>
              <a:rPr sz="2000" spc="-15" dirty="0">
                <a:latin typeface="Calibri"/>
                <a:cs typeface="Calibri"/>
              </a:rPr>
              <a:t>Prov/Kota</a:t>
            </a:r>
            <a:r>
              <a:rPr sz="2000" spc="-10" dirty="0">
                <a:latin typeface="Calibri"/>
                <a:cs typeface="Calibri"/>
              </a:rPr>
              <a:t> </a:t>
            </a:r>
            <a:r>
              <a:rPr sz="2000" spc="-15" dirty="0">
                <a:latin typeface="Calibri"/>
                <a:cs typeface="Calibri"/>
              </a:rPr>
              <a:t>yang</a:t>
            </a:r>
            <a:r>
              <a:rPr sz="2000" spc="-10" dirty="0">
                <a:latin typeface="Calibri"/>
                <a:cs typeface="Calibri"/>
              </a:rPr>
              <a:t> diletakkan</a:t>
            </a:r>
            <a:r>
              <a:rPr sz="2000" spc="-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di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spc="-15" dirty="0">
                <a:latin typeface="Calibri"/>
                <a:cs typeface="Calibri"/>
              </a:rPr>
              <a:t>antara </a:t>
            </a:r>
            <a:r>
              <a:rPr sz="2000" spc="-1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tanda</a:t>
            </a:r>
            <a:r>
              <a:rPr sz="2000" spc="-1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baca</a:t>
            </a:r>
            <a:r>
              <a:rPr sz="2000" spc="-1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kurung.</a:t>
            </a:r>
            <a:endParaRPr sz="20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0"/>
              </a:spcBef>
              <a:buFont typeface="Arial MT"/>
              <a:buChar char="•"/>
            </a:pPr>
            <a:endParaRPr sz="1950" dirty="0">
              <a:latin typeface="Calibri"/>
              <a:cs typeface="Calibri"/>
            </a:endParaRPr>
          </a:p>
          <a:p>
            <a:pPr marL="299085" marR="6985" indent="-287020" algn="just">
              <a:lnSpc>
                <a:spcPct val="100000"/>
              </a:lnSpc>
              <a:buFont typeface="Arial MT"/>
              <a:buChar char="•"/>
              <a:tabLst>
                <a:tab pos="299720" algn="l"/>
              </a:tabLst>
            </a:pPr>
            <a:r>
              <a:rPr sz="2000" spc="-15" dirty="0">
                <a:latin typeface="Calibri"/>
                <a:cs typeface="Calibri"/>
              </a:rPr>
              <a:t>Jika</a:t>
            </a:r>
            <a:r>
              <a:rPr sz="2000" spc="-1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dasar</a:t>
            </a:r>
            <a:r>
              <a:rPr sz="200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hukum</a:t>
            </a:r>
            <a:r>
              <a:rPr sz="2000" spc="-5" dirty="0">
                <a:latin typeface="Calibri"/>
                <a:cs typeface="Calibri"/>
              </a:rPr>
              <a:t> memuat</a:t>
            </a:r>
            <a:r>
              <a:rPr sz="200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lebih</a:t>
            </a:r>
            <a:r>
              <a:rPr sz="200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dari</a:t>
            </a:r>
            <a:r>
              <a:rPr sz="200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satu</a:t>
            </a:r>
            <a:r>
              <a:rPr sz="2000" dirty="0">
                <a:latin typeface="Calibri"/>
                <a:cs typeface="Calibri"/>
              </a:rPr>
              <a:t> </a:t>
            </a:r>
            <a:r>
              <a:rPr sz="2000" spc="-15" dirty="0">
                <a:latin typeface="Calibri"/>
                <a:cs typeface="Calibri"/>
              </a:rPr>
              <a:t>peraturan </a:t>
            </a:r>
            <a:r>
              <a:rPr sz="2000" spc="-1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perundang–undangan, </a:t>
            </a:r>
            <a:r>
              <a:rPr sz="2000" dirty="0">
                <a:latin typeface="Calibri"/>
                <a:cs typeface="Calibri"/>
              </a:rPr>
              <a:t>tiap </a:t>
            </a:r>
            <a:r>
              <a:rPr sz="2000" spc="-5" dirty="0">
                <a:latin typeface="Calibri"/>
                <a:cs typeface="Calibri"/>
              </a:rPr>
              <a:t>dasar hukum </a:t>
            </a:r>
            <a:r>
              <a:rPr sz="2000" spc="-10" dirty="0">
                <a:latin typeface="Calibri"/>
                <a:cs typeface="Calibri"/>
              </a:rPr>
              <a:t>diawali dengan </a:t>
            </a:r>
            <a:r>
              <a:rPr sz="2000" spc="-5" dirty="0">
                <a:latin typeface="Calibri"/>
                <a:cs typeface="Calibri"/>
              </a:rPr>
              <a:t> angka </a:t>
            </a:r>
            <a:r>
              <a:rPr sz="2000" dirty="0">
                <a:latin typeface="Calibri"/>
                <a:cs typeface="Calibri"/>
              </a:rPr>
              <a:t>1, 2, 3, </a:t>
            </a:r>
            <a:r>
              <a:rPr sz="2000" spc="-5" dirty="0">
                <a:latin typeface="Calibri"/>
                <a:cs typeface="Calibri"/>
              </a:rPr>
              <a:t>dan </a:t>
            </a:r>
            <a:r>
              <a:rPr sz="2000" spc="-15" dirty="0">
                <a:latin typeface="Calibri"/>
                <a:cs typeface="Calibri"/>
              </a:rPr>
              <a:t>seterusnya, </a:t>
            </a:r>
            <a:r>
              <a:rPr sz="2000" spc="-5" dirty="0">
                <a:latin typeface="Calibri"/>
                <a:cs typeface="Calibri"/>
              </a:rPr>
              <a:t>dan diakhiri </a:t>
            </a:r>
            <a:r>
              <a:rPr sz="2000" spc="-10" dirty="0">
                <a:latin typeface="Calibri"/>
                <a:cs typeface="Calibri"/>
              </a:rPr>
              <a:t>dengan tanda </a:t>
            </a:r>
            <a:r>
              <a:rPr sz="2000" spc="-5" dirty="0">
                <a:latin typeface="Calibri"/>
                <a:cs typeface="Calibri"/>
              </a:rPr>
              <a:t> baca</a:t>
            </a:r>
            <a:r>
              <a:rPr sz="2000" spc="-1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titik</a:t>
            </a:r>
            <a:r>
              <a:rPr sz="2000" spc="20" dirty="0">
                <a:latin typeface="Calibri"/>
                <a:cs typeface="Calibri"/>
              </a:rPr>
              <a:t> </a:t>
            </a:r>
            <a:r>
              <a:rPr sz="2000" spc="-20" dirty="0">
                <a:latin typeface="Calibri"/>
                <a:cs typeface="Calibri"/>
              </a:rPr>
              <a:t>koma.</a:t>
            </a:r>
            <a:endParaRPr sz="2000" dirty="0">
              <a:latin typeface="Calibri"/>
              <a:cs typeface="Calibri"/>
            </a:endParaRPr>
          </a:p>
        </p:txBody>
      </p:sp>
      <p:grpSp>
        <p:nvGrpSpPr>
          <p:cNvPr id="10" name="object 10"/>
          <p:cNvGrpSpPr/>
          <p:nvPr/>
        </p:nvGrpSpPr>
        <p:grpSpPr>
          <a:xfrm>
            <a:off x="230925" y="141480"/>
            <a:ext cx="7715974" cy="6564629"/>
            <a:chOff x="230924" y="141478"/>
            <a:chExt cx="7715974" cy="6564629"/>
          </a:xfrm>
        </p:grpSpPr>
        <p:pic>
          <p:nvPicPr>
            <p:cNvPr id="11" name="object 11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689349" y="141478"/>
              <a:ext cx="1300861" cy="609600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916424" y="141478"/>
              <a:ext cx="1775205" cy="609600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554978" y="141478"/>
              <a:ext cx="1391920" cy="609600"/>
            </a:xfrm>
            <a:prstGeom prst="rect">
              <a:avLst/>
            </a:prstGeom>
          </p:spPr>
        </p:pic>
        <p:sp>
          <p:nvSpPr>
            <p:cNvPr id="14" name="object 14"/>
            <p:cNvSpPr/>
            <p:nvPr/>
          </p:nvSpPr>
          <p:spPr>
            <a:xfrm>
              <a:off x="361188" y="6464807"/>
              <a:ext cx="1652270" cy="241300"/>
            </a:xfrm>
            <a:custGeom>
              <a:avLst/>
              <a:gdLst/>
              <a:ahLst/>
              <a:cxnLst/>
              <a:rect l="l" t="t" r="r" b="b"/>
              <a:pathLst>
                <a:path w="1652270" h="241300">
                  <a:moveTo>
                    <a:pt x="826008" y="0"/>
                  </a:moveTo>
                  <a:lnTo>
                    <a:pt x="750765" y="492"/>
                  </a:lnTo>
                  <a:lnTo>
                    <a:pt x="677426" y="1941"/>
                  </a:lnTo>
                  <a:lnTo>
                    <a:pt x="606283" y="4304"/>
                  </a:lnTo>
                  <a:lnTo>
                    <a:pt x="537626" y="7539"/>
                  </a:lnTo>
                  <a:lnTo>
                    <a:pt x="471744" y="11602"/>
                  </a:lnTo>
                  <a:lnTo>
                    <a:pt x="408928" y="16451"/>
                  </a:lnTo>
                  <a:lnTo>
                    <a:pt x="349469" y="22043"/>
                  </a:lnTo>
                  <a:lnTo>
                    <a:pt x="293657" y="28336"/>
                  </a:lnTo>
                  <a:lnTo>
                    <a:pt x="241782" y="35286"/>
                  </a:lnTo>
                  <a:lnTo>
                    <a:pt x="194135" y="42852"/>
                  </a:lnTo>
                  <a:lnTo>
                    <a:pt x="151006" y="50991"/>
                  </a:lnTo>
                  <a:lnTo>
                    <a:pt x="112685" y="59659"/>
                  </a:lnTo>
                  <a:lnTo>
                    <a:pt x="51631" y="78415"/>
                  </a:lnTo>
                  <a:lnTo>
                    <a:pt x="13294" y="98779"/>
                  </a:lnTo>
                  <a:lnTo>
                    <a:pt x="0" y="120408"/>
                  </a:lnTo>
                  <a:lnTo>
                    <a:pt x="3372" y="131356"/>
                  </a:lnTo>
                  <a:lnTo>
                    <a:pt x="51631" y="162388"/>
                  </a:lnTo>
                  <a:lnTo>
                    <a:pt x="112685" y="181139"/>
                  </a:lnTo>
                  <a:lnTo>
                    <a:pt x="151006" y="189806"/>
                  </a:lnTo>
                  <a:lnTo>
                    <a:pt x="194135" y="197943"/>
                  </a:lnTo>
                  <a:lnTo>
                    <a:pt x="241782" y="205508"/>
                  </a:lnTo>
                  <a:lnTo>
                    <a:pt x="293657" y="212458"/>
                  </a:lnTo>
                  <a:lnTo>
                    <a:pt x="349469" y="218750"/>
                  </a:lnTo>
                  <a:lnTo>
                    <a:pt x="408928" y="224341"/>
                  </a:lnTo>
                  <a:lnTo>
                    <a:pt x="471744" y="229190"/>
                  </a:lnTo>
                  <a:lnTo>
                    <a:pt x="537626" y="233253"/>
                  </a:lnTo>
                  <a:lnTo>
                    <a:pt x="606283" y="236487"/>
                  </a:lnTo>
                  <a:lnTo>
                    <a:pt x="677426" y="238850"/>
                  </a:lnTo>
                  <a:lnTo>
                    <a:pt x="750765" y="240299"/>
                  </a:lnTo>
                  <a:lnTo>
                    <a:pt x="826008" y="240791"/>
                  </a:lnTo>
                  <a:lnTo>
                    <a:pt x="901096" y="240299"/>
                  </a:lnTo>
                  <a:lnTo>
                    <a:pt x="974314" y="238850"/>
                  </a:lnTo>
                  <a:lnTo>
                    <a:pt x="1045370" y="236487"/>
                  </a:lnTo>
                  <a:lnTo>
                    <a:pt x="1113969" y="233253"/>
                  </a:lnTo>
                  <a:lnTo>
                    <a:pt x="1179818" y="229190"/>
                  </a:lnTo>
                  <a:lnTo>
                    <a:pt x="1242624" y="224341"/>
                  </a:lnTo>
                  <a:lnTo>
                    <a:pt x="1302092" y="218750"/>
                  </a:lnTo>
                  <a:lnTo>
                    <a:pt x="1357929" y="212458"/>
                  </a:lnTo>
                  <a:lnTo>
                    <a:pt x="1409842" y="205508"/>
                  </a:lnTo>
                  <a:lnTo>
                    <a:pt x="1457537" y="197943"/>
                  </a:lnTo>
                  <a:lnTo>
                    <a:pt x="1500720" y="189806"/>
                  </a:lnTo>
                  <a:lnTo>
                    <a:pt x="1539098" y="181139"/>
                  </a:lnTo>
                  <a:lnTo>
                    <a:pt x="1600264" y="162388"/>
                  </a:lnTo>
                  <a:lnTo>
                    <a:pt x="1638686" y="142030"/>
                  </a:lnTo>
                  <a:lnTo>
                    <a:pt x="1652016" y="120408"/>
                  </a:lnTo>
                  <a:lnTo>
                    <a:pt x="1648634" y="109457"/>
                  </a:lnTo>
                  <a:lnTo>
                    <a:pt x="1600264" y="78415"/>
                  </a:lnTo>
                  <a:lnTo>
                    <a:pt x="1539098" y="59659"/>
                  </a:lnTo>
                  <a:lnTo>
                    <a:pt x="1500720" y="50991"/>
                  </a:lnTo>
                  <a:lnTo>
                    <a:pt x="1457537" y="42852"/>
                  </a:lnTo>
                  <a:lnTo>
                    <a:pt x="1409842" y="35286"/>
                  </a:lnTo>
                  <a:lnTo>
                    <a:pt x="1357929" y="28336"/>
                  </a:lnTo>
                  <a:lnTo>
                    <a:pt x="1302092" y="22043"/>
                  </a:lnTo>
                  <a:lnTo>
                    <a:pt x="1242624" y="16451"/>
                  </a:lnTo>
                  <a:lnTo>
                    <a:pt x="1179818" y="11602"/>
                  </a:lnTo>
                  <a:lnTo>
                    <a:pt x="1113969" y="7539"/>
                  </a:lnTo>
                  <a:lnTo>
                    <a:pt x="1045370" y="4304"/>
                  </a:lnTo>
                  <a:lnTo>
                    <a:pt x="974314" y="1941"/>
                  </a:lnTo>
                  <a:lnTo>
                    <a:pt x="901096" y="492"/>
                  </a:lnTo>
                  <a:lnTo>
                    <a:pt x="826008" y="0"/>
                  </a:lnTo>
                  <a:close/>
                </a:path>
              </a:pathLst>
            </a:custGeom>
            <a:solidFill>
              <a:srgbClr val="403052">
                <a:alpha val="32548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230924" y="4382262"/>
              <a:ext cx="690880" cy="1978660"/>
            </a:xfrm>
            <a:custGeom>
              <a:avLst/>
              <a:gdLst/>
              <a:ahLst/>
              <a:cxnLst/>
              <a:rect l="l" t="t" r="r" b="b"/>
              <a:pathLst>
                <a:path w="690880" h="1978660">
                  <a:moveTo>
                    <a:pt x="446493" y="1978113"/>
                  </a:moveTo>
                  <a:lnTo>
                    <a:pt x="381000" y="0"/>
                  </a:lnTo>
                </a:path>
                <a:path w="690880" h="1978660">
                  <a:moveTo>
                    <a:pt x="690333" y="1396009"/>
                  </a:moveTo>
                  <a:lnTo>
                    <a:pt x="431292" y="1676400"/>
                  </a:lnTo>
                </a:path>
                <a:path w="690880" h="1978660">
                  <a:moveTo>
                    <a:pt x="0" y="1554505"/>
                  </a:moveTo>
                  <a:lnTo>
                    <a:pt x="431253" y="1776945"/>
                  </a:lnTo>
                </a:path>
              </a:pathLst>
            </a:custGeom>
            <a:ln w="105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298775" y="6053412"/>
              <a:ext cx="167640" cy="18415"/>
            </a:xfrm>
            <a:custGeom>
              <a:avLst/>
              <a:gdLst/>
              <a:ahLst/>
              <a:cxnLst/>
              <a:rect l="l" t="t" r="r" b="b"/>
              <a:pathLst>
                <a:path w="167640" h="18414">
                  <a:moveTo>
                    <a:pt x="0" y="18156"/>
                  </a:moveTo>
                  <a:lnTo>
                    <a:pt x="167521" y="18156"/>
                  </a:lnTo>
                  <a:lnTo>
                    <a:pt x="167521" y="0"/>
                  </a:lnTo>
                  <a:lnTo>
                    <a:pt x="0" y="0"/>
                  </a:lnTo>
                  <a:lnTo>
                    <a:pt x="0" y="18156"/>
                  </a:lnTo>
                  <a:close/>
                </a:path>
              </a:pathLst>
            </a:custGeom>
            <a:solidFill>
              <a:srgbClr val="FFFFFF">
                <a:alpha val="32548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230924" y="4382262"/>
              <a:ext cx="690880" cy="1978660"/>
            </a:xfrm>
            <a:custGeom>
              <a:avLst/>
              <a:gdLst/>
              <a:ahLst/>
              <a:cxnLst/>
              <a:rect l="l" t="t" r="r" b="b"/>
              <a:pathLst>
                <a:path w="690880" h="1978660">
                  <a:moveTo>
                    <a:pt x="446493" y="1978113"/>
                  </a:moveTo>
                  <a:lnTo>
                    <a:pt x="381000" y="0"/>
                  </a:lnTo>
                </a:path>
                <a:path w="690880" h="1978660">
                  <a:moveTo>
                    <a:pt x="690333" y="1396009"/>
                  </a:moveTo>
                  <a:lnTo>
                    <a:pt x="431292" y="1676400"/>
                  </a:lnTo>
                </a:path>
                <a:path w="690880" h="1978660">
                  <a:moveTo>
                    <a:pt x="0" y="1554505"/>
                  </a:moveTo>
                  <a:lnTo>
                    <a:pt x="431253" y="1776945"/>
                  </a:lnTo>
                </a:path>
              </a:pathLst>
            </a:custGeom>
            <a:ln w="10575">
              <a:solidFill>
                <a:srgbClr val="F789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298775" y="6053412"/>
              <a:ext cx="167640" cy="18415"/>
            </a:xfrm>
            <a:custGeom>
              <a:avLst/>
              <a:gdLst/>
              <a:ahLst/>
              <a:cxnLst/>
              <a:rect l="l" t="t" r="r" b="b"/>
              <a:pathLst>
                <a:path w="167640" h="18414">
                  <a:moveTo>
                    <a:pt x="0" y="18156"/>
                  </a:moveTo>
                  <a:lnTo>
                    <a:pt x="167521" y="18156"/>
                  </a:lnTo>
                  <a:lnTo>
                    <a:pt x="167521" y="0"/>
                  </a:lnTo>
                  <a:lnTo>
                    <a:pt x="0" y="0"/>
                  </a:lnTo>
                  <a:lnTo>
                    <a:pt x="0" y="18156"/>
                  </a:lnTo>
                  <a:close/>
                </a:path>
              </a:pathLst>
            </a:custGeom>
            <a:solidFill>
              <a:srgbClr val="F78989">
                <a:alpha val="32548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304063" y="5279898"/>
              <a:ext cx="337185" cy="344805"/>
            </a:xfrm>
            <a:custGeom>
              <a:avLst/>
              <a:gdLst/>
              <a:ahLst/>
              <a:cxnLst/>
              <a:rect l="l" t="t" r="r" b="b"/>
              <a:pathLst>
                <a:path w="337184" h="344804">
                  <a:moveTo>
                    <a:pt x="336740" y="344385"/>
                  </a:moveTo>
                  <a:lnTo>
                    <a:pt x="0" y="28955"/>
                  </a:lnTo>
                </a:path>
                <a:path w="337184" h="344804">
                  <a:moveTo>
                    <a:pt x="178282" y="201167"/>
                  </a:moveTo>
                  <a:lnTo>
                    <a:pt x="106692" y="0"/>
                  </a:lnTo>
                </a:path>
              </a:pathLst>
            </a:custGeom>
            <a:ln w="105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304063" y="5279898"/>
              <a:ext cx="337185" cy="344805"/>
            </a:xfrm>
            <a:custGeom>
              <a:avLst/>
              <a:gdLst/>
              <a:ahLst/>
              <a:cxnLst/>
              <a:rect l="l" t="t" r="r" b="b"/>
              <a:pathLst>
                <a:path w="337184" h="344804">
                  <a:moveTo>
                    <a:pt x="336740" y="344385"/>
                  </a:moveTo>
                  <a:lnTo>
                    <a:pt x="0" y="28955"/>
                  </a:lnTo>
                </a:path>
                <a:path w="337184" h="344804">
                  <a:moveTo>
                    <a:pt x="178282" y="201167"/>
                  </a:moveTo>
                  <a:lnTo>
                    <a:pt x="106692" y="0"/>
                  </a:lnTo>
                </a:path>
              </a:pathLst>
            </a:custGeom>
            <a:ln w="10575">
              <a:solidFill>
                <a:srgbClr val="F789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304063" y="4473701"/>
              <a:ext cx="373380" cy="1978660"/>
            </a:xfrm>
            <a:custGeom>
              <a:avLst/>
              <a:gdLst/>
              <a:ahLst/>
              <a:cxnLst/>
              <a:rect l="l" t="t" r="r" b="b"/>
              <a:pathLst>
                <a:path w="373380" h="1978660">
                  <a:moveTo>
                    <a:pt x="373354" y="1978113"/>
                  </a:moveTo>
                  <a:lnTo>
                    <a:pt x="307860" y="0"/>
                  </a:lnTo>
                </a:path>
                <a:path w="373380" h="1978660">
                  <a:moveTo>
                    <a:pt x="336740" y="1150581"/>
                  </a:moveTo>
                  <a:lnTo>
                    <a:pt x="0" y="835152"/>
                  </a:lnTo>
                </a:path>
                <a:path w="373380" h="1978660">
                  <a:moveTo>
                    <a:pt x="178282" y="1007364"/>
                  </a:moveTo>
                  <a:lnTo>
                    <a:pt x="106692" y="806196"/>
                  </a:lnTo>
                </a:path>
              </a:pathLst>
            </a:custGeom>
            <a:ln w="105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283935599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" y="0"/>
            <a:ext cx="9144127" cy="6858000"/>
            <a:chOff x="0" y="0"/>
            <a:chExt cx="9144127" cy="6858000"/>
          </a:xfrm>
        </p:grpSpPr>
        <p:sp>
          <p:nvSpPr>
            <p:cNvPr id="3" name="object 3"/>
            <p:cNvSpPr/>
            <p:nvPr/>
          </p:nvSpPr>
          <p:spPr>
            <a:xfrm>
              <a:off x="2138172" y="0"/>
              <a:ext cx="7005955" cy="6858000"/>
            </a:xfrm>
            <a:custGeom>
              <a:avLst/>
              <a:gdLst/>
              <a:ahLst/>
              <a:cxnLst/>
              <a:rect l="l" t="t" r="r" b="b"/>
              <a:pathLst>
                <a:path w="7005955" h="6858000">
                  <a:moveTo>
                    <a:pt x="7005827" y="0"/>
                  </a:moveTo>
                  <a:lnTo>
                    <a:pt x="0" y="0"/>
                  </a:lnTo>
                  <a:lnTo>
                    <a:pt x="0" y="6857998"/>
                  </a:lnTo>
                  <a:lnTo>
                    <a:pt x="7005827" y="6857998"/>
                  </a:lnTo>
                  <a:lnTo>
                    <a:pt x="7005827" y="0"/>
                  </a:lnTo>
                  <a:close/>
                </a:path>
              </a:pathLst>
            </a:custGeom>
            <a:solidFill>
              <a:srgbClr val="5D5F8F">
                <a:alpha val="5097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2129028" cy="6857996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2438400" y="3047"/>
              <a:ext cx="457200" cy="1266825"/>
            </a:xfrm>
            <a:custGeom>
              <a:avLst/>
              <a:gdLst/>
              <a:ahLst/>
              <a:cxnLst/>
              <a:rect l="l" t="t" r="r" b="b"/>
              <a:pathLst>
                <a:path w="457200" h="1266825">
                  <a:moveTo>
                    <a:pt x="457200" y="0"/>
                  </a:moveTo>
                  <a:lnTo>
                    <a:pt x="0" y="0"/>
                  </a:lnTo>
                  <a:lnTo>
                    <a:pt x="0" y="1266443"/>
                  </a:lnTo>
                  <a:lnTo>
                    <a:pt x="457200" y="1266443"/>
                  </a:lnTo>
                  <a:lnTo>
                    <a:pt x="457200" y="0"/>
                  </a:lnTo>
                  <a:close/>
                </a:path>
              </a:pathLst>
            </a:custGeom>
            <a:solidFill>
              <a:srgbClr val="303971">
                <a:alpha val="79998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4572" y="0"/>
              <a:ext cx="2129155" cy="6858000"/>
            </a:xfrm>
            <a:custGeom>
              <a:avLst/>
              <a:gdLst/>
              <a:ahLst/>
              <a:cxnLst/>
              <a:rect l="l" t="t" r="r" b="b"/>
              <a:pathLst>
                <a:path w="2129155" h="6858000">
                  <a:moveTo>
                    <a:pt x="0" y="6857996"/>
                  </a:moveTo>
                  <a:lnTo>
                    <a:pt x="2129028" y="6857996"/>
                  </a:lnTo>
                  <a:lnTo>
                    <a:pt x="2129028" y="0"/>
                  </a:lnTo>
                  <a:lnTo>
                    <a:pt x="0" y="0"/>
                  </a:lnTo>
                  <a:lnTo>
                    <a:pt x="0" y="6857996"/>
                  </a:lnTo>
                  <a:close/>
                </a:path>
              </a:pathLst>
            </a:custGeom>
            <a:solidFill>
              <a:srgbClr val="244060">
                <a:alpha val="59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3733800" y="762000"/>
              <a:ext cx="5410200" cy="508000"/>
            </a:xfrm>
            <a:custGeom>
              <a:avLst/>
              <a:gdLst/>
              <a:ahLst/>
              <a:cxnLst/>
              <a:rect l="l" t="t" r="r" b="b"/>
              <a:pathLst>
                <a:path w="5410200" h="508000">
                  <a:moveTo>
                    <a:pt x="5410200" y="0"/>
                  </a:moveTo>
                  <a:lnTo>
                    <a:pt x="0" y="0"/>
                  </a:lnTo>
                  <a:lnTo>
                    <a:pt x="0" y="507491"/>
                  </a:lnTo>
                  <a:lnTo>
                    <a:pt x="5410200" y="507491"/>
                  </a:lnTo>
                  <a:lnTo>
                    <a:pt x="5410200" y="0"/>
                  </a:lnTo>
                  <a:close/>
                </a:path>
              </a:pathLst>
            </a:custGeom>
            <a:solidFill>
              <a:srgbClr val="C0504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" name="object 9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937761" y="689483"/>
              <a:ext cx="985812" cy="571500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855464" y="689483"/>
              <a:ext cx="1210729" cy="571500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001511" y="689483"/>
              <a:ext cx="1501647" cy="571500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7434326" y="689483"/>
              <a:ext cx="1305941" cy="571500"/>
            </a:xfrm>
            <a:prstGeom prst="rect">
              <a:avLst/>
            </a:prstGeom>
          </p:spPr>
        </p:pic>
      </p:grpSp>
      <p:sp>
        <p:nvSpPr>
          <p:cNvPr id="13" name="object 13"/>
          <p:cNvSpPr txBox="1"/>
          <p:nvPr/>
        </p:nvSpPr>
        <p:spPr>
          <a:xfrm>
            <a:off x="2634233" y="1818513"/>
            <a:ext cx="6200775" cy="472180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latin typeface="Calibri"/>
                <a:cs typeface="Calibri"/>
              </a:rPr>
              <a:t>Dasar</a:t>
            </a:r>
            <a:r>
              <a:rPr sz="180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hukum</a:t>
            </a:r>
            <a:r>
              <a:rPr sz="1800" spc="2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diawali</a:t>
            </a:r>
            <a:r>
              <a:rPr sz="1800" spc="1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dengan</a:t>
            </a:r>
            <a:r>
              <a:rPr sz="1800" spc="20" dirty="0">
                <a:latin typeface="Calibri"/>
                <a:cs typeface="Calibri"/>
              </a:rPr>
              <a:t> </a:t>
            </a:r>
            <a:r>
              <a:rPr sz="1800" spc="-25" dirty="0">
                <a:latin typeface="Calibri"/>
                <a:cs typeface="Calibri"/>
              </a:rPr>
              <a:t>kata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b="1" spc="-10" dirty="0">
                <a:latin typeface="Calibri"/>
                <a:cs typeface="Calibri"/>
              </a:rPr>
              <a:t>Mengingat.</a:t>
            </a:r>
            <a:endParaRPr sz="1800" dirty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1800" spc="-5" dirty="0">
                <a:latin typeface="Calibri"/>
                <a:cs typeface="Calibri"/>
              </a:rPr>
              <a:t>Dasar</a:t>
            </a:r>
            <a:r>
              <a:rPr sz="1800" spc="-2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hukum</a:t>
            </a:r>
            <a:r>
              <a:rPr sz="180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memuat:</a:t>
            </a:r>
            <a:endParaRPr sz="1800" dirty="0">
              <a:latin typeface="Calibri"/>
              <a:cs typeface="Calibri"/>
            </a:endParaRPr>
          </a:p>
          <a:p>
            <a:pPr marL="812800" indent="-342900">
              <a:lnSpc>
                <a:spcPct val="100000"/>
              </a:lnSpc>
              <a:buFont typeface="Courier New"/>
              <a:buChar char="o"/>
              <a:tabLst>
                <a:tab pos="812800" algn="l"/>
              </a:tabLst>
            </a:pPr>
            <a:r>
              <a:rPr sz="1800" spc="-5" dirty="0">
                <a:latin typeface="Calibri"/>
                <a:cs typeface="Calibri"/>
              </a:rPr>
              <a:t>Dasar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spc="-15" dirty="0">
                <a:latin typeface="Calibri"/>
                <a:cs typeface="Calibri"/>
              </a:rPr>
              <a:t>kewenangan</a:t>
            </a:r>
            <a:r>
              <a:rPr sz="1800" spc="2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pembentukan</a:t>
            </a:r>
            <a:r>
              <a:rPr sz="1800" spc="25" dirty="0">
                <a:latin typeface="Calibri"/>
                <a:cs typeface="Calibri"/>
              </a:rPr>
              <a:t> </a:t>
            </a:r>
            <a:r>
              <a:rPr sz="1800" spc="-15" dirty="0">
                <a:latin typeface="Calibri"/>
                <a:cs typeface="Calibri"/>
              </a:rPr>
              <a:t>Perda/Perkada;</a:t>
            </a:r>
            <a:r>
              <a:rPr sz="1800" spc="2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dan</a:t>
            </a:r>
            <a:endParaRPr sz="1800" dirty="0">
              <a:latin typeface="Calibri"/>
              <a:cs typeface="Calibri"/>
            </a:endParaRPr>
          </a:p>
          <a:p>
            <a:pPr marL="812800" marR="5080" indent="-342900">
              <a:lnSpc>
                <a:spcPct val="100000"/>
              </a:lnSpc>
              <a:buFont typeface="Courier New"/>
              <a:buChar char="o"/>
              <a:tabLst>
                <a:tab pos="812800" algn="l"/>
                <a:tab pos="1906905" algn="l"/>
                <a:tab pos="4091304" algn="l"/>
                <a:tab pos="4712970" algn="l"/>
              </a:tabLst>
            </a:pPr>
            <a:r>
              <a:rPr sz="1800" spc="-45" dirty="0">
                <a:latin typeface="Calibri"/>
                <a:cs typeface="Calibri"/>
              </a:rPr>
              <a:t>P</a:t>
            </a:r>
            <a:r>
              <a:rPr sz="1800" dirty="0">
                <a:latin typeface="Calibri"/>
                <a:cs typeface="Calibri"/>
              </a:rPr>
              <a:t>e</a:t>
            </a:r>
            <a:r>
              <a:rPr sz="1800" spc="-40" dirty="0">
                <a:latin typeface="Calibri"/>
                <a:cs typeface="Calibri"/>
              </a:rPr>
              <a:t>r</a:t>
            </a:r>
            <a:r>
              <a:rPr sz="1800" spc="-15" dirty="0">
                <a:latin typeface="Calibri"/>
                <a:cs typeface="Calibri"/>
              </a:rPr>
              <a:t>a</a:t>
            </a:r>
            <a:r>
              <a:rPr sz="1800" dirty="0">
                <a:latin typeface="Calibri"/>
                <a:cs typeface="Calibri"/>
              </a:rPr>
              <a:t>tu</a:t>
            </a:r>
            <a:r>
              <a:rPr sz="1800" spc="-40" dirty="0">
                <a:latin typeface="Calibri"/>
                <a:cs typeface="Calibri"/>
              </a:rPr>
              <a:t>r</a:t>
            </a:r>
            <a:r>
              <a:rPr sz="1800" dirty="0">
                <a:latin typeface="Calibri"/>
                <a:cs typeface="Calibri"/>
              </a:rPr>
              <a:t>an	</a:t>
            </a:r>
            <a:r>
              <a:rPr sz="1800" spc="-45" dirty="0">
                <a:latin typeface="Calibri"/>
                <a:cs typeface="Calibri"/>
              </a:rPr>
              <a:t>P</a:t>
            </a:r>
            <a:r>
              <a:rPr sz="1800" dirty="0">
                <a:latin typeface="Calibri"/>
                <a:cs typeface="Calibri"/>
              </a:rPr>
              <a:t>erun</a:t>
            </a:r>
            <a:r>
              <a:rPr sz="1800" spc="-5" dirty="0">
                <a:latin typeface="Calibri"/>
                <a:cs typeface="Calibri"/>
              </a:rPr>
              <a:t>da</a:t>
            </a:r>
            <a:r>
              <a:rPr sz="1800" dirty="0">
                <a:latin typeface="Calibri"/>
                <a:cs typeface="Calibri"/>
              </a:rPr>
              <a:t>n</a:t>
            </a:r>
            <a:r>
              <a:rPr sz="1800" spc="5" dirty="0">
                <a:latin typeface="Calibri"/>
                <a:cs typeface="Calibri"/>
              </a:rPr>
              <a:t>g</a:t>
            </a:r>
            <a:r>
              <a:rPr sz="1800" dirty="0">
                <a:latin typeface="Calibri"/>
                <a:cs typeface="Calibri"/>
              </a:rPr>
              <a:t>-</a:t>
            </a:r>
            <a:r>
              <a:rPr sz="1800" spc="-5" dirty="0">
                <a:latin typeface="Calibri"/>
                <a:cs typeface="Calibri"/>
              </a:rPr>
              <a:t>u</a:t>
            </a:r>
            <a:r>
              <a:rPr sz="1800" dirty="0">
                <a:latin typeface="Calibri"/>
                <a:cs typeface="Calibri"/>
              </a:rPr>
              <a:t>n</a:t>
            </a:r>
            <a:r>
              <a:rPr sz="1800" spc="-5" dirty="0">
                <a:latin typeface="Calibri"/>
                <a:cs typeface="Calibri"/>
              </a:rPr>
              <a:t>da</a:t>
            </a:r>
            <a:r>
              <a:rPr sz="1800" dirty="0">
                <a:latin typeface="Calibri"/>
                <a:cs typeface="Calibri"/>
              </a:rPr>
              <a:t>n</a:t>
            </a:r>
            <a:r>
              <a:rPr sz="1800" spc="-35" dirty="0">
                <a:latin typeface="Calibri"/>
                <a:cs typeface="Calibri"/>
              </a:rPr>
              <a:t>g</a:t>
            </a:r>
            <a:r>
              <a:rPr sz="1800" dirty="0">
                <a:latin typeface="Calibri"/>
                <a:cs typeface="Calibri"/>
              </a:rPr>
              <a:t>an	</a:t>
            </a:r>
            <a:r>
              <a:rPr sz="1800" spc="-25" dirty="0">
                <a:latin typeface="Calibri"/>
                <a:cs typeface="Calibri"/>
              </a:rPr>
              <a:t>y</a:t>
            </a:r>
            <a:r>
              <a:rPr sz="1800" dirty="0">
                <a:latin typeface="Calibri"/>
                <a:cs typeface="Calibri"/>
              </a:rPr>
              <a:t>ang	me</a:t>
            </a:r>
            <a:r>
              <a:rPr sz="1800" spc="5" dirty="0">
                <a:latin typeface="Calibri"/>
                <a:cs typeface="Calibri"/>
              </a:rPr>
              <a:t>m</a:t>
            </a:r>
            <a:r>
              <a:rPr sz="1800" spc="-10" dirty="0">
                <a:latin typeface="Calibri"/>
                <a:cs typeface="Calibri"/>
              </a:rPr>
              <a:t>e</a:t>
            </a:r>
            <a:r>
              <a:rPr sz="1800" dirty="0">
                <a:latin typeface="Calibri"/>
                <a:cs typeface="Calibri"/>
              </a:rPr>
              <a:t>r</a:t>
            </a:r>
            <a:r>
              <a:rPr sz="1800" spc="-15" dirty="0">
                <a:latin typeface="Calibri"/>
                <a:cs typeface="Calibri"/>
              </a:rPr>
              <a:t>i</a:t>
            </a:r>
            <a:r>
              <a:rPr sz="1800" spc="-10" dirty="0">
                <a:latin typeface="Calibri"/>
                <a:cs typeface="Calibri"/>
              </a:rPr>
              <a:t>n</a:t>
            </a:r>
            <a:r>
              <a:rPr sz="1800" spc="-30" dirty="0">
                <a:latin typeface="Calibri"/>
                <a:cs typeface="Calibri"/>
              </a:rPr>
              <a:t>t</a:t>
            </a:r>
            <a:r>
              <a:rPr sz="1800" dirty="0">
                <a:latin typeface="Calibri"/>
                <a:cs typeface="Calibri"/>
              </a:rPr>
              <a:t>ah</a:t>
            </a:r>
            <a:r>
              <a:rPr sz="1800" spc="-35" dirty="0">
                <a:latin typeface="Calibri"/>
                <a:cs typeface="Calibri"/>
              </a:rPr>
              <a:t>k</a:t>
            </a:r>
            <a:r>
              <a:rPr sz="1800" dirty="0">
                <a:latin typeface="Calibri"/>
                <a:cs typeface="Calibri"/>
              </a:rPr>
              <a:t>an  </a:t>
            </a:r>
            <a:r>
              <a:rPr sz="1800" spc="-5" dirty="0">
                <a:latin typeface="Calibri"/>
                <a:cs typeface="Calibri"/>
              </a:rPr>
              <a:t>pembentukan</a:t>
            </a:r>
            <a:r>
              <a:rPr sz="1800" spc="15" dirty="0">
                <a:latin typeface="Calibri"/>
                <a:cs typeface="Calibri"/>
              </a:rPr>
              <a:t> </a:t>
            </a:r>
            <a:r>
              <a:rPr sz="1800" spc="-20" dirty="0">
                <a:latin typeface="Calibri"/>
                <a:cs typeface="Calibri"/>
              </a:rPr>
              <a:t>Peraturan</a:t>
            </a:r>
            <a:r>
              <a:rPr sz="180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Perundang-undangan.</a:t>
            </a:r>
            <a:endParaRPr sz="1800" dirty="0">
              <a:latin typeface="Calibri"/>
              <a:cs typeface="Calibri"/>
            </a:endParaRPr>
          </a:p>
          <a:p>
            <a:pPr marL="12700" marR="1367790">
              <a:lnSpc>
                <a:spcPct val="100000"/>
              </a:lnSpc>
            </a:pPr>
            <a:r>
              <a:rPr sz="1800" spc="-5" dirty="0">
                <a:latin typeface="Calibri"/>
                <a:cs typeface="Calibri"/>
              </a:rPr>
              <a:t>Dasar</a:t>
            </a:r>
            <a:r>
              <a:rPr sz="180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hukum</a:t>
            </a:r>
            <a:r>
              <a:rPr sz="1800" spc="2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pembentukan</a:t>
            </a:r>
            <a:r>
              <a:rPr sz="1800" spc="-10" dirty="0">
                <a:latin typeface="Calibri"/>
                <a:cs typeface="Calibri"/>
              </a:rPr>
              <a:t> </a:t>
            </a:r>
            <a:r>
              <a:rPr sz="1800" spc="-20" dirty="0">
                <a:latin typeface="Calibri"/>
                <a:cs typeface="Calibri"/>
              </a:rPr>
              <a:t>Peraturan</a:t>
            </a:r>
            <a:r>
              <a:rPr sz="1800" spc="1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Daerah</a:t>
            </a:r>
            <a:r>
              <a:rPr sz="1800" spc="1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wajib </a:t>
            </a:r>
            <a:r>
              <a:rPr sz="1800" spc="-39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mencantumkan:</a:t>
            </a:r>
            <a:endParaRPr sz="1800" dirty="0">
              <a:latin typeface="Calibri"/>
              <a:cs typeface="Calibri"/>
            </a:endParaRPr>
          </a:p>
          <a:p>
            <a:pPr marL="812800" indent="-342900">
              <a:lnSpc>
                <a:spcPct val="100000"/>
              </a:lnSpc>
              <a:buFont typeface="Courier New"/>
              <a:buChar char="o"/>
              <a:tabLst>
                <a:tab pos="812800" algn="l"/>
              </a:tabLst>
            </a:pPr>
            <a:r>
              <a:rPr sz="1800" b="1" spc="-10" dirty="0">
                <a:solidFill>
                  <a:srgbClr val="0000FF"/>
                </a:solidFill>
                <a:latin typeface="Calibri"/>
                <a:cs typeface="Calibri"/>
              </a:rPr>
              <a:t>Pasal</a:t>
            </a:r>
            <a:r>
              <a:rPr sz="1800" b="1" spc="-20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0000FF"/>
                </a:solidFill>
                <a:latin typeface="Calibri"/>
                <a:cs typeface="Calibri"/>
              </a:rPr>
              <a:t>18</a:t>
            </a:r>
            <a:r>
              <a:rPr sz="1800" b="1" spc="5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1800" b="1" spc="-25" dirty="0">
                <a:solidFill>
                  <a:srgbClr val="0000FF"/>
                </a:solidFill>
                <a:latin typeface="Calibri"/>
                <a:cs typeface="Calibri"/>
              </a:rPr>
              <a:t>ayat</a:t>
            </a:r>
            <a:r>
              <a:rPr sz="1800" b="1" dirty="0">
                <a:solidFill>
                  <a:srgbClr val="0000FF"/>
                </a:solidFill>
                <a:latin typeface="Calibri"/>
                <a:cs typeface="Calibri"/>
              </a:rPr>
              <a:t> (6)</a:t>
            </a:r>
            <a:r>
              <a:rPr sz="1800" b="1" spc="-5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0000FF"/>
                </a:solidFill>
                <a:latin typeface="Calibri"/>
                <a:cs typeface="Calibri"/>
              </a:rPr>
              <a:t>UUD RI</a:t>
            </a:r>
            <a:r>
              <a:rPr sz="1800" b="1" spc="-15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1800" b="1" spc="-25" dirty="0">
                <a:solidFill>
                  <a:srgbClr val="0000FF"/>
                </a:solidFill>
                <a:latin typeface="Calibri"/>
                <a:cs typeface="Calibri"/>
              </a:rPr>
              <a:t>Tahun </a:t>
            </a:r>
            <a:r>
              <a:rPr sz="1800" b="1" spc="-5" dirty="0">
                <a:solidFill>
                  <a:srgbClr val="0000FF"/>
                </a:solidFill>
                <a:latin typeface="Calibri"/>
                <a:cs typeface="Calibri"/>
              </a:rPr>
              <a:t>1945,</a:t>
            </a:r>
            <a:endParaRPr sz="1800" dirty="0">
              <a:latin typeface="Calibri"/>
              <a:cs typeface="Calibri"/>
            </a:endParaRPr>
          </a:p>
          <a:p>
            <a:pPr marL="812800" indent="-342900">
              <a:lnSpc>
                <a:spcPct val="100000"/>
              </a:lnSpc>
              <a:spcBef>
                <a:spcPts val="5"/>
              </a:spcBef>
              <a:buFont typeface="Courier New"/>
              <a:buChar char="o"/>
              <a:tabLst>
                <a:tab pos="812800" algn="l"/>
              </a:tabLst>
            </a:pPr>
            <a:r>
              <a:rPr sz="1800" b="1" spc="-5" dirty="0">
                <a:solidFill>
                  <a:srgbClr val="0000FF"/>
                </a:solidFill>
                <a:latin typeface="Calibri"/>
                <a:cs typeface="Calibri"/>
              </a:rPr>
              <a:t>Undang-Undang</a:t>
            </a:r>
            <a:r>
              <a:rPr sz="1800" b="1" spc="-10" dirty="0">
                <a:solidFill>
                  <a:srgbClr val="0000FF"/>
                </a:solidFill>
                <a:latin typeface="Calibri"/>
                <a:cs typeface="Calibri"/>
              </a:rPr>
              <a:t> tentang</a:t>
            </a:r>
            <a:r>
              <a:rPr sz="1800" b="1" spc="-40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0000FF"/>
                </a:solidFill>
                <a:latin typeface="Calibri"/>
                <a:cs typeface="Calibri"/>
              </a:rPr>
              <a:t>Pembentukan</a:t>
            </a:r>
            <a:r>
              <a:rPr sz="1800" b="1" spc="-15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0000FF"/>
                </a:solidFill>
                <a:latin typeface="Calibri"/>
                <a:cs typeface="Calibri"/>
              </a:rPr>
              <a:t>Daerah;</a:t>
            </a:r>
            <a:endParaRPr sz="1800" dirty="0">
              <a:latin typeface="Calibri"/>
              <a:cs typeface="Calibri"/>
            </a:endParaRPr>
          </a:p>
          <a:p>
            <a:pPr marL="812800" indent="-342900">
              <a:lnSpc>
                <a:spcPct val="100000"/>
              </a:lnSpc>
              <a:buFont typeface="Courier New"/>
              <a:buChar char="o"/>
              <a:tabLst>
                <a:tab pos="812800" algn="l"/>
              </a:tabLst>
            </a:pPr>
            <a:r>
              <a:rPr sz="1800" b="1" spc="-5" dirty="0">
                <a:solidFill>
                  <a:srgbClr val="0000FF"/>
                </a:solidFill>
                <a:latin typeface="Calibri"/>
                <a:cs typeface="Calibri"/>
              </a:rPr>
              <a:t>Undang-Undang</a:t>
            </a:r>
            <a:r>
              <a:rPr sz="1800" b="1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0000FF"/>
                </a:solidFill>
                <a:latin typeface="Calibri"/>
                <a:cs typeface="Calibri"/>
              </a:rPr>
              <a:t>tentang</a:t>
            </a:r>
            <a:r>
              <a:rPr sz="1800" b="1" spc="-30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1800" b="1" spc="-10" dirty="0" err="1">
                <a:solidFill>
                  <a:srgbClr val="0000FF"/>
                </a:solidFill>
                <a:latin typeface="Calibri"/>
                <a:cs typeface="Calibri"/>
              </a:rPr>
              <a:t>Pemerintahan</a:t>
            </a:r>
            <a:r>
              <a:rPr sz="1800" b="1" spc="-50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1800" b="1" spc="-10" dirty="0" smtClean="0">
                <a:solidFill>
                  <a:srgbClr val="0000FF"/>
                </a:solidFill>
                <a:latin typeface="Calibri"/>
                <a:cs typeface="Calibri"/>
              </a:rPr>
              <a:t>Daerah.</a:t>
            </a:r>
            <a:endParaRPr lang="en-US" dirty="0">
              <a:latin typeface="Calibri"/>
              <a:cs typeface="Calibri"/>
            </a:endParaRPr>
          </a:p>
          <a:p>
            <a:pPr marL="469900">
              <a:lnSpc>
                <a:spcPct val="100000"/>
              </a:lnSpc>
              <a:tabLst>
                <a:tab pos="812800" algn="l"/>
              </a:tabLst>
            </a:pPr>
            <a:endParaRPr lang="en-US" spc="-1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tabLst>
                <a:tab pos="803275" algn="l"/>
              </a:tabLst>
            </a:pPr>
            <a:r>
              <a:rPr sz="1800" spc="-10" dirty="0" err="1" smtClean="0">
                <a:latin typeface="Calibri"/>
                <a:cs typeface="Calibri"/>
              </a:rPr>
              <a:t>Penulisan</a:t>
            </a:r>
            <a:r>
              <a:rPr sz="1800" spc="20" dirty="0" smtClean="0">
                <a:latin typeface="Calibri"/>
                <a:cs typeface="Calibri"/>
              </a:rPr>
              <a:t> </a:t>
            </a:r>
            <a:r>
              <a:rPr sz="1800" spc="-5" dirty="0" err="1" smtClean="0">
                <a:latin typeface="Calibri"/>
                <a:cs typeface="Calibri"/>
              </a:rPr>
              <a:t>peruu</a:t>
            </a:r>
            <a:r>
              <a:rPr sz="1800" spc="20" dirty="0" smtClean="0">
                <a:latin typeface="Calibri"/>
                <a:cs typeface="Calibri"/>
              </a:rPr>
              <a:t> </a:t>
            </a:r>
            <a:r>
              <a:rPr sz="1800" spc="-10" dirty="0" smtClean="0">
                <a:latin typeface="Calibri"/>
                <a:cs typeface="Calibri"/>
              </a:rPr>
              <a:t>yang</a:t>
            </a:r>
            <a:r>
              <a:rPr sz="1800" spc="10" dirty="0" smtClean="0">
                <a:latin typeface="Calibri"/>
                <a:cs typeface="Calibri"/>
              </a:rPr>
              <a:t> </a:t>
            </a:r>
            <a:r>
              <a:rPr sz="1800" spc="-10" dirty="0" err="1" smtClean="0">
                <a:latin typeface="Calibri"/>
                <a:cs typeface="Calibri"/>
              </a:rPr>
              <a:t>dijadikan</a:t>
            </a:r>
            <a:r>
              <a:rPr sz="1800" spc="20" dirty="0" smtClean="0">
                <a:latin typeface="Calibri"/>
                <a:cs typeface="Calibri"/>
              </a:rPr>
              <a:t> </a:t>
            </a:r>
            <a:r>
              <a:rPr sz="1800" spc="-5" dirty="0" err="1" smtClean="0">
                <a:latin typeface="Calibri"/>
                <a:cs typeface="Calibri"/>
              </a:rPr>
              <a:t>dasar</a:t>
            </a:r>
            <a:r>
              <a:rPr sz="1800" spc="-5" dirty="0" smtClean="0">
                <a:latin typeface="Calibri"/>
                <a:cs typeface="Calibri"/>
              </a:rPr>
              <a:t> </a:t>
            </a:r>
            <a:r>
              <a:rPr sz="1800" spc="-10" dirty="0" err="1" smtClean="0">
                <a:latin typeface="Calibri"/>
                <a:cs typeface="Calibri"/>
              </a:rPr>
              <a:t>hukum</a:t>
            </a:r>
            <a:r>
              <a:rPr sz="1800" spc="25" dirty="0" smtClean="0">
                <a:latin typeface="Calibri"/>
                <a:cs typeface="Calibri"/>
              </a:rPr>
              <a:t> </a:t>
            </a:r>
            <a:r>
              <a:rPr sz="1800" spc="-5" dirty="0" err="1" smtClean="0">
                <a:latin typeface="Calibri"/>
                <a:cs typeface="Calibri"/>
              </a:rPr>
              <a:t>bila</a:t>
            </a:r>
            <a:r>
              <a:rPr sz="1800" spc="15" dirty="0" smtClean="0">
                <a:latin typeface="Calibri"/>
                <a:cs typeface="Calibri"/>
              </a:rPr>
              <a:t> </a:t>
            </a:r>
            <a:r>
              <a:rPr sz="1800" spc="-5" dirty="0" err="1" smtClean="0">
                <a:latin typeface="Calibri"/>
                <a:cs typeface="Calibri"/>
              </a:rPr>
              <a:t>lebih</a:t>
            </a:r>
            <a:r>
              <a:rPr sz="1800" spc="15" dirty="0" smtClean="0">
                <a:latin typeface="Calibri"/>
                <a:cs typeface="Calibri"/>
              </a:rPr>
              <a:t> </a:t>
            </a:r>
            <a:r>
              <a:rPr sz="1800" dirty="0" err="1" smtClean="0">
                <a:latin typeface="Calibri"/>
                <a:cs typeface="Calibri"/>
              </a:rPr>
              <a:t>dari</a:t>
            </a:r>
            <a:r>
              <a:rPr sz="1800" spc="10" dirty="0" smtClean="0">
                <a:latin typeface="Calibri"/>
                <a:cs typeface="Calibri"/>
              </a:rPr>
              <a:t> </a:t>
            </a:r>
            <a:r>
              <a:rPr sz="1800" spc="-5" dirty="0" err="1" smtClean="0">
                <a:latin typeface="Calibri"/>
                <a:cs typeface="Calibri"/>
              </a:rPr>
              <a:t>satu</a:t>
            </a:r>
            <a:r>
              <a:rPr sz="1800" spc="-5" dirty="0" smtClean="0">
                <a:latin typeface="Calibri"/>
                <a:cs typeface="Calibri"/>
              </a:rPr>
              <a:t>:</a:t>
            </a:r>
            <a:endParaRPr lang="en-US" dirty="0">
              <a:latin typeface="Calibri"/>
              <a:cs typeface="Calibri"/>
            </a:endParaRPr>
          </a:p>
          <a:p>
            <a:pPr marL="803275" indent="-361950">
              <a:lnSpc>
                <a:spcPct val="100000"/>
              </a:lnSpc>
              <a:buFont typeface="Courier New" pitchFamily="49" charset="0"/>
              <a:buChar char="o"/>
            </a:pPr>
            <a:r>
              <a:rPr sz="1800" b="1" spc="-5" dirty="0" err="1" smtClean="0">
                <a:solidFill>
                  <a:srgbClr val="0000FF"/>
                </a:solidFill>
                <a:latin typeface="Calibri"/>
                <a:cs typeface="Calibri"/>
              </a:rPr>
              <a:t>Diurutkan</a:t>
            </a:r>
            <a:r>
              <a:rPr sz="1800" b="1" spc="-30" dirty="0" smtClean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0000FF"/>
                </a:solidFill>
                <a:latin typeface="Calibri"/>
                <a:cs typeface="Calibri"/>
              </a:rPr>
              <a:t>dari</a:t>
            </a:r>
            <a:r>
              <a:rPr sz="1800" b="1" spc="395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0000FF"/>
                </a:solidFill>
                <a:latin typeface="Calibri"/>
                <a:cs typeface="Calibri"/>
              </a:rPr>
              <a:t>tingkatan</a:t>
            </a:r>
            <a:r>
              <a:rPr sz="1800" b="1" spc="-35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1800" b="1" spc="-5" dirty="0">
                <a:solidFill>
                  <a:srgbClr val="0000FF"/>
                </a:solidFill>
                <a:latin typeface="Calibri"/>
                <a:cs typeface="Calibri"/>
              </a:rPr>
              <a:t>tertinggi</a:t>
            </a:r>
            <a:r>
              <a:rPr sz="1800" b="1" spc="-30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1800" b="1" spc="-5" dirty="0">
                <a:solidFill>
                  <a:srgbClr val="0000FF"/>
                </a:solidFill>
                <a:latin typeface="Calibri"/>
                <a:cs typeface="Calibri"/>
              </a:rPr>
              <a:t>yaitu</a:t>
            </a:r>
            <a:r>
              <a:rPr sz="1800" b="1" spc="-15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0000FF"/>
                </a:solidFill>
                <a:latin typeface="Calibri"/>
                <a:cs typeface="Calibri"/>
              </a:rPr>
              <a:t>UUD 1945,</a:t>
            </a:r>
            <a:r>
              <a:rPr sz="1800" b="1" spc="-5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0000FF"/>
                </a:solidFill>
                <a:latin typeface="Calibri"/>
                <a:cs typeface="Calibri"/>
              </a:rPr>
              <a:t>UU,</a:t>
            </a:r>
            <a:endParaRPr sz="1800" dirty="0">
              <a:latin typeface="Calibri"/>
              <a:cs typeface="Calibri"/>
            </a:endParaRPr>
          </a:p>
          <a:p>
            <a:pPr marL="756285">
              <a:lnSpc>
                <a:spcPct val="100000"/>
              </a:lnSpc>
            </a:pPr>
            <a:r>
              <a:rPr sz="1800" b="1" spc="-65" dirty="0">
                <a:solidFill>
                  <a:srgbClr val="0000FF"/>
                </a:solidFill>
                <a:latin typeface="Calibri"/>
                <a:cs typeface="Calibri"/>
              </a:rPr>
              <a:t>PP,</a:t>
            </a:r>
            <a:r>
              <a:rPr sz="1800" b="1" spc="5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1800" b="1" spc="-15" dirty="0">
                <a:solidFill>
                  <a:srgbClr val="0000FF"/>
                </a:solidFill>
                <a:latin typeface="Calibri"/>
                <a:cs typeface="Calibri"/>
              </a:rPr>
              <a:t>Peraturan</a:t>
            </a:r>
            <a:r>
              <a:rPr sz="1800" b="1" spc="-5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0000FF"/>
                </a:solidFill>
                <a:latin typeface="Calibri"/>
                <a:cs typeface="Calibri"/>
              </a:rPr>
              <a:t>Presiden,</a:t>
            </a:r>
            <a:r>
              <a:rPr sz="1800" b="1" spc="-5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1800" b="1" spc="-20" dirty="0">
                <a:solidFill>
                  <a:srgbClr val="0000FF"/>
                </a:solidFill>
                <a:latin typeface="Calibri"/>
                <a:cs typeface="Calibri"/>
              </a:rPr>
              <a:t>Peraturan</a:t>
            </a:r>
            <a:r>
              <a:rPr sz="1800" b="1" spc="-40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0000FF"/>
                </a:solidFill>
                <a:latin typeface="Calibri"/>
                <a:cs typeface="Calibri"/>
              </a:rPr>
              <a:t>Menteri;</a:t>
            </a:r>
            <a:endParaRPr sz="1800" dirty="0">
              <a:latin typeface="Calibri"/>
              <a:cs typeface="Calibri"/>
            </a:endParaRPr>
          </a:p>
          <a:p>
            <a:pPr marL="756285" marR="691515" indent="-287020">
              <a:lnSpc>
                <a:spcPct val="100000"/>
              </a:lnSpc>
              <a:buFont typeface="Courier New"/>
              <a:buChar char="o"/>
              <a:tabLst>
                <a:tab pos="756920" algn="l"/>
              </a:tabLst>
            </a:pPr>
            <a:r>
              <a:rPr sz="1800" b="1" spc="-10" dirty="0">
                <a:solidFill>
                  <a:srgbClr val="0000FF"/>
                </a:solidFill>
                <a:latin typeface="Calibri"/>
                <a:cs typeface="Calibri"/>
              </a:rPr>
              <a:t>Jika </a:t>
            </a:r>
            <a:r>
              <a:rPr sz="1800" b="1" spc="-15" dirty="0">
                <a:solidFill>
                  <a:srgbClr val="0000FF"/>
                </a:solidFill>
                <a:latin typeface="Calibri"/>
                <a:cs typeface="Calibri"/>
              </a:rPr>
              <a:t>tingkatannya </a:t>
            </a:r>
            <a:r>
              <a:rPr sz="1800" b="1" dirty="0">
                <a:solidFill>
                  <a:srgbClr val="0000FF"/>
                </a:solidFill>
                <a:latin typeface="Calibri"/>
                <a:cs typeface="Calibri"/>
              </a:rPr>
              <a:t>sama </a:t>
            </a:r>
            <a:r>
              <a:rPr sz="1800" b="1" spc="-5" dirty="0">
                <a:solidFill>
                  <a:srgbClr val="0000FF"/>
                </a:solidFill>
                <a:latin typeface="Calibri"/>
                <a:cs typeface="Calibri"/>
              </a:rPr>
              <a:t>disusun </a:t>
            </a:r>
            <a:r>
              <a:rPr sz="1800" b="1" spc="-10" dirty="0">
                <a:solidFill>
                  <a:srgbClr val="0000FF"/>
                </a:solidFill>
                <a:latin typeface="Calibri"/>
                <a:cs typeface="Calibri"/>
              </a:rPr>
              <a:t>secara </a:t>
            </a:r>
            <a:r>
              <a:rPr sz="1800" b="1" spc="-5" dirty="0">
                <a:solidFill>
                  <a:srgbClr val="0000FF"/>
                </a:solidFill>
                <a:latin typeface="Calibri"/>
                <a:cs typeface="Calibri"/>
              </a:rPr>
              <a:t>kronologis </a:t>
            </a:r>
            <a:r>
              <a:rPr sz="1800" b="1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0000FF"/>
                </a:solidFill>
                <a:latin typeface="Calibri"/>
                <a:cs typeface="Calibri"/>
              </a:rPr>
              <a:t>berdasarkan </a:t>
            </a:r>
            <a:r>
              <a:rPr sz="1800" b="1" dirty="0">
                <a:solidFill>
                  <a:srgbClr val="0000FF"/>
                </a:solidFill>
                <a:latin typeface="Calibri"/>
                <a:cs typeface="Calibri"/>
              </a:rPr>
              <a:t>no dan </a:t>
            </a:r>
            <a:r>
              <a:rPr sz="1800" b="1" spc="-5" dirty="0">
                <a:solidFill>
                  <a:srgbClr val="0000FF"/>
                </a:solidFill>
                <a:latin typeface="Calibri"/>
                <a:cs typeface="Calibri"/>
              </a:rPr>
              <a:t>tahun </a:t>
            </a:r>
            <a:r>
              <a:rPr sz="1800" b="1" spc="-10" dirty="0">
                <a:solidFill>
                  <a:srgbClr val="0000FF"/>
                </a:solidFill>
                <a:latin typeface="Calibri"/>
                <a:cs typeface="Calibri"/>
              </a:rPr>
              <a:t>pengundangan yg </a:t>
            </a:r>
            <a:r>
              <a:rPr sz="1800" b="1" dirty="0">
                <a:solidFill>
                  <a:srgbClr val="0000FF"/>
                </a:solidFill>
                <a:latin typeface="Calibri"/>
                <a:cs typeface="Calibri"/>
              </a:rPr>
              <a:t>lebih </a:t>
            </a:r>
            <a:r>
              <a:rPr sz="1800" b="1" spc="-395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0000FF"/>
                </a:solidFill>
                <a:latin typeface="Calibri"/>
                <a:cs typeface="Calibri"/>
              </a:rPr>
              <a:t>awal/kecil.</a:t>
            </a:r>
            <a:endParaRPr sz="1800" dirty="0">
              <a:latin typeface="Calibri"/>
              <a:cs typeface="Calibri"/>
            </a:endParaRPr>
          </a:p>
        </p:txBody>
      </p:sp>
      <p:grpSp>
        <p:nvGrpSpPr>
          <p:cNvPr id="14" name="object 14"/>
          <p:cNvGrpSpPr/>
          <p:nvPr/>
        </p:nvGrpSpPr>
        <p:grpSpPr>
          <a:xfrm>
            <a:off x="2319527" y="1880616"/>
            <a:ext cx="233172" cy="2976372"/>
            <a:chOff x="2319527" y="1880616"/>
            <a:chExt cx="233172" cy="2976372"/>
          </a:xfrm>
        </p:grpSpPr>
        <p:pic>
          <p:nvPicPr>
            <p:cNvPr id="15" name="object 15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2319527" y="1880616"/>
              <a:ext cx="233172" cy="233172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2362200" y="1900428"/>
              <a:ext cx="152400" cy="152400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2319527" y="3252216"/>
              <a:ext cx="233172" cy="233172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2362200" y="3272027"/>
              <a:ext cx="152400" cy="152400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2319527" y="2173224"/>
              <a:ext cx="233172" cy="233172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2362200" y="2193036"/>
              <a:ext cx="152400" cy="152400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2319527" y="4623816"/>
              <a:ext cx="233172" cy="233172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2362200" y="4643627"/>
              <a:ext cx="152400" cy="1524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98873988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7996"/>
          </a:xfrm>
          <a:prstGeom prst="rect">
            <a:avLst/>
          </a:prstGeom>
        </p:spPr>
      </p:pic>
      <p:sp>
        <p:nvSpPr>
          <p:cNvPr id="3" name="object 3"/>
          <p:cNvSpPr/>
          <p:nvPr/>
        </p:nvSpPr>
        <p:spPr>
          <a:xfrm>
            <a:off x="0" y="0"/>
            <a:ext cx="9144000" cy="6858000"/>
          </a:xfrm>
          <a:custGeom>
            <a:avLst/>
            <a:gdLst/>
            <a:ahLst/>
            <a:cxnLst/>
            <a:rect l="l" t="t" r="r" b="b"/>
            <a:pathLst>
              <a:path w="9144000" h="6858000">
                <a:moveTo>
                  <a:pt x="9143999" y="0"/>
                </a:moveTo>
                <a:lnTo>
                  <a:pt x="0" y="0"/>
                </a:lnTo>
                <a:lnTo>
                  <a:pt x="0" y="6857996"/>
                </a:lnTo>
                <a:lnTo>
                  <a:pt x="9143999" y="6857996"/>
                </a:lnTo>
                <a:lnTo>
                  <a:pt x="9143999" y="0"/>
                </a:lnTo>
                <a:close/>
              </a:path>
            </a:pathLst>
          </a:custGeom>
          <a:solidFill>
            <a:srgbClr val="D9D9D9">
              <a:alpha val="5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8927593" y="0"/>
            <a:ext cx="216535" cy="6858000"/>
          </a:xfrm>
          <a:custGeom>
            <a:avLst/>
            <a:gdLst/>
            <a:ahLst/>
            <a:cxnLst/>
            <a:rect l="l" t="t" r="r" b="b"/>
            <a:pathLst>
              <a:path w="216534" h="6858000">
                <a:moveTo>
                  <a:pt x="216407" y="6857996"/>
                </a:moveTo>
                <a:lnTo>
                  <a:pt x="216407" y="0"/>
                </a:lnTo>
                <a:lnTo>
                  <a:pt x="0" y="0"/>
                </a:lnTo>
                <a:lnTo>
                  <a:pt x="0" y="6857996"/>
                </a:lnTo>
                <a:lnTo>
                  <a:pt x="216407" y="6857996"/>
                </a:lnTo>
                <a:close/>
              </a:path>
            </a:pathLst>
          </a:custGeom>
          <a:solidFill>
            <a:srgbClr val="303971">
              <a:alpha val="7999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442062" y="1683514"/>
            <a:ext cx="1839595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99085" indent="-287020">
              <a:lnSpc>
                <a:spcPct val="100000"/>
              </a:lnSpc>
              <a:spcBef>
                <a:spcPts val="105"/>
              </a:spcBef>
              <a:buFont typeface="Arial MT"/>
              <a:buChar char="•"/>
              <a:tabLst>
                <a:tab pos="299085" algn="l"/>
                <a:tab pos="299720" algn="l"/>
                <a:tab pos="1207135" algn="l"/>
              </a:tabLst>
            </a:pPr>
            <a:r>
              <a:rPr sz="2000" dirty="0">
                <a:latin typeface="Calibri"/>
                <a:cs typeface="Calibri"/>
              </a:rPr>
              <a:t>B</a:t>
            </a:r>
            <a:r>
              <a:rPr sz="2000" spc="-25" dirty="0">
                <a:latin typeface="Calibri"/>
                <a:cs typeface="Calibri"/>
              </a:rPr>
              <a:t>at</a:t>
            </a:r>
            <a:r>
              <a:rPr sz="2000" dirty="0">
                <a:latin typeface="Calibri"/>
                <a:cs typeface="Calibri"/>
              </a:rPr>
              <a:t>ang	t</a:t>
            </a:r>
            <a:r>
              <a:rPr sz="2000" spc="-10" dirty="0">
                <a:latin typeface="Calibri"/>
                <a:cs typeface="Calibri"/>
              </a:rPr>
              <a:t>u</a:t>
            </a:r>
            <a:r>
              <a:rPr sz="2000" spc="-5" dirty="0">
                <a:latin typeface="Calibri"/>
                <a:cs typeface="Calibri"/>
              </a:rPr>
              <a:t>buh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2446402" y="1683514"/>
            <a:ext cx="6040755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1076325" algn="l"/>
                <a:tab pos="1954530" algn="l"/>
                <a:tab pos="2826385" algn="l"/>
                <a:tab pos="3812540" algn="l"/>
                <a:tab pos="5542280" algn="l"/>
              </a:tabLst>
            </a:pPr>
            <a:r>
              <a:rPr sz="2000" dirty="0">
                <a:latin typeface="Calibri"/>
                <a:cs typeface="Calibri"/>
              </a:rPr>
              <a:t>m</a:t>
            </a:r>
            <a:r>
              <a:rPr sz="2000" spc="-10" dirty="0">
                <a:latin typeface="Calibri"/>
                <a:cs typeface="Calibri"/>
              </a:rPr>
              <a:t>e</a:t>
            </a:r>
            <a:r>
              <a:rPr sz="2000" dirty="0">
                <a:latin typeface="Calibri"/>
                <a:cs typeface="Calibri"/>
              </a:rPr>
              <a:t>mu</a:t>
            </a:r>
            <a:r>
              <a:rPr sz="2000" spc="-30" dirty="0">
                <a:latin typeface="Calibri"/>
                <a:cs typeface="Calibri"/>
              </a:rPr>
              <a:t>a</a:t>
            </a:r>
            <a:r>
              <a:rPr sz="2000" dirty="0">
                <a:latin typeface="Calibri"/>
                <a:cs typeface="Calibri"/>
              </a:rPr>
              <a:t>t	</a:t>
            </a:r>
            <a:r>
              <a:rPr sz="2000" spc="-5" dirty="0">
                <a:latin typeface="Calibri"/>
                <a:cs typeface="Calibri"/>
              </a:rPr>
              <a:t>s</a:t>
            </a:r>
            <a:r>
              <a:rPr sz="2000" dirty="0">
                <a:latin typeface="Calibri"/>
                <a:cs typeface="Calibri"/>
              </a:rPr>
              <a:t>emua	m</a:t>
            </a:r>
            <a:r>
              <a:rPr sz="2000" spc="-30" dirty="0">
                <a:latin typeface="Calibri"/>
                <a:cs typeface="Calibri"/>
              </a:rPr>
              <a:t>a</a:t>
            </a:r>
            <a:r>
              <a:rPr sz="2000" spc="-15" dirty="0">
                <a:latin typeface="Calibri"/>
                <a:cs typeface="Calibri"/>
              </a:rPr>
              <a:t>t</a:t>
            </a:r>
            <a:r>
              <a:rPr sz="2000" dirty="0">
                <a:latin typeface="Calibri"/>
                <a:cs typeface="Calibri"/>
              </a:rPr>
              <a:t>eri	mu</a:t>
            </a:r>
            <a:r>
              <a:rPr sz="2000" spc="-30" dirty="0">
                <a:latin typeface="Calibri"/>
                <a:cs typeface="Calibri"/>
              </a:rPr>
              <a:t>a</a:t>
            </a:r>
            <a:r>
              <a:rPr sz="2000" spc="-25" dirty="0">
                <a:latin typeface="Calibri"/>
                <a:cs typeface="Calibri"/>
              </a:rPr>
              <a:t>t</a:t>
            </a:r>
            <a:r>
              <a:rPr sz="2000" dirty="0">
                <a:latin typeface="Calibri"/>
                <a:cs typeface="Calibri"/>
              </a:rPr>
              <a:t>an	</a:t>
            </a:r>
            <a:r>
              <a:rPr sz="2000" spc="-5" dirty="0">
                <a:latin typeface="Calibri"/>
                <a:cs typeface="Calibri"/>
              </a:rPr>
              <a:t>pe</a:t>
            </a:r>
            <a:r>
              <a:rPr sz="2000" spc="-30" dirty="0">
                <a:latin typeface="Calibri"/>
                <a:cs typeface="Calibri"/>
              </a:rPr>
              <a:t>r</a:t>
            </a:r>
            <a:r>
              <a:rPr sz="2000" spc="-10" dirty="0">
                <a:latin typeface="Calibri"/>
                <a:cs typeface="Calibri"/>
              </a:rPr>
              <a:t>d</a:t>
            </a:r>
            <a:r>
              <a:rPr sz="2000" dirty="0">
                <a:latin typeface="Calibri"/>
                <a:cs typeface="Calibri"/>
              </a:rPr>
              <a:t>a</a:t>
            </a:r>
            <a:r>
              <a:rPr sz="2000" spc="5" dirty="0">
                <a:latin typeface="Calibri"/>
                <a:cs typeface="Calibri"/>
              </a:rPr>
              <a:t>/</a:t>
            </a:r>
            <a:r>
              <a:rPr sz="2000" spc="-5" dirty="0">
                <a:latin typeface="Calibri"/>
                <a:cs typeface="Calibri"/>
              </a:rPr>
              <a:t>per</a:t>
            </a:r>
            <a:r>
              <a:rPr sz="2000" spc="-40" dirty="0">
                <a:latin typeface="Calibri"/>
                <a:cs typeface="Calibri"/>
              </a:rPr>
              <a:t>k</a:t>
            </a:r>
            <a:r>
              <a:rPr sz="2000" dirty="0">
                <a:latin typeface="Calibri"/>
                <a:cs typeface="Calibri"/>
              </a:rPr>
              <a:t>ada	</a:t>
            </a:r>
            <a:r>
              <a:rPr sz="2000" spc="-35" dirty="0">
                <a:latin typeface="Calibri"/>
                <a:cs typeface="Calibri"/>
              </a:rPr>
              <a:t>y</a:t>
            </a:r>
            <a:r>
              <a:rPr sz="2000" spc="-15" dirty="0">
                <a:latin typeface="Calibri"/>
                <a:cs typeface="Calibri"/>
              </a:rPr>
              <a:t>a</a:t>
            </a:r>
            <a:r>
              <a:rPr sz="2000" spc="-5" dirty="0">
                <a:latin typeface="Calibri"/>
                <a:cs typeface="Calibri"/>
              </a:rPr>
              <a:t>ng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442062" y="1988312"/>
            <a:ext cx="6976745" cy="6362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99085">
              <a:lnSpc>
                <a:spcPct val="100000"/>
              </a:lnSpc>
              <a:spcBef>
                <a:spcPts val="105"/>
              </a:spcBef>
            </a:pPr>
            <a:r>
              <a:rPr sz="2000" spc="-10" dirty="0">
                <a:latin typeface="Calibri"/>
                <a:cs typeface="Calibri"/>
              </a:rPr>
              <a:t>dirumuskan</a:t>
            </a:r>
            <a:r>
              <a:rPr sz="2000" spc="1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dalam pasal</a:t>
            </a:r>
            <a:r>
              <a:rPr sz="2000" spc="1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dan</a:t>
            </a:r>
            <a:r>
              <a:rPr sz="2000" spc="-20" dirty="0">
                <a:latin typeface="Calibri"/>
                <a:cs typeface="Calibri"/>
              </a:rPr>
              <a:t> </a:t>
            </a:r>
            <a:r>
              <a:rPr sz="2000" spc="-25" dirty="0">
                <a:latin typeface="Calibri"/>
                <a:cs typeface="Calibri"/>
              </a:rPr>
              <a:t>ayat</a:t>
            </a:r>
            <a:endParaRPr sz="2000" dirty="0">
              <a:latin typeface="Calibri"/>
              <a:cs typeface="Calibri"/>
            </a:endParaRPr>
          </a:p>
          <a:p>
            <a:pPr marL="299085" indent="-287020">
              <a:lnSpc>
                <a:spcPct val="100000"/>
              </a:lnSpc>
              <a:buFont typeface="Arial MT"/>
              <a:buChar char="•"/>
              <a:tabLst>
                <a:tab pos="299085" algn="l"/>
                <a:tab pos="299720" algn="l"/>
              </a:tabLst>
            </a:pPr>
            <a:r>
              <a:rPr sz="2000" spc="-10" dirty="0">
                <a:latin typeface="Calibri"/>
                <a:cs typeface="Calibri"/>
              </a:rPr>
              <a:t>Batang</a:t>
            </a:r>
            <a:r>
              <a:rPr sz="2000" spc="-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butuh</a:t>
            </a:r>
            <a:r>
              <a:rPr sz="2000" spc="-1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merupakan</a:t>
            </a:r>
            <a:r>
              <a:rPr sz="200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isi</a:t>
            </a:r>
            <a:r>
              <a:rPr sz="2000" spc="1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dari</a:t>
            </a:r>
            <a:r>
              <a:rPr sz="2000" spc="1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suatu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spc="-15" dirty="0">
                <a:latin typeface="Calibri"/>
                <a:cs typeface="Calibri"/>
              </a:rPr>
              <a:t>peraturan</a:t>
            </a:r>
            <a:r>
              <a:rPr sz="200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perda/perkada</a:t>
            </a:r>
            <a:endParaRPr sz="2000" dirty="0">
              <a:latin typeface="Calibri"/>
              <a:cs typeface="Calibri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4294760" y="2844749"/>
            <a:ext cx="2089150" cy="3314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99085" indent="-287020">
              <a:lnSpc>
                <a:spcPct val="100000"/>
              </a:lnSpc>
              <a:spcBef>
                <a:spcPts val="105"/>
              </a:spcBef>
              <a:buFont typeface="Wingdings"/>
              <a:buChar char=""/>
              <a:tabLst>
                <a:tab pos="299085" algn="l"/>
                <a:tab pos="299720" algn="l"/>
              </a:tabLst>
            </a:pPr>
            <a:r>
              <a:rPr sz="2000" spc="-10" dirty="0">
                <a:latin typeface="Calibri"/>
                <a:cs typeface="Calibri"/>
              </a:rPr>
              <a:t>Pengelompokkan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4581526" y="3150237"/>
            <a:ext cx="2103755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1429385" algn="l"/>
              </a:tabLst>
            </a:pPr>
            <a:r>
              <a:rPr sz="2000" spc="-5" dirty="0">
                <a:latin typeface="Calibri"/>
                <a:cs typeface="Calibri"/>
              </a:rPr>
              <a:t>dirumus</a:t>
            </a:r>
            <a:r>
              <a:rPr sz="2000" spc="-45" dirty="0">
                <a:latin typeface="Calibri"/>
                <a:cs typeface="Calibri"/>
              </a:rPr>
              <a:t>k</a:t>
            </a:r>
            <a:r>
              <a:rPr sz="2000" dirty="0">
                <a:latin typeface="Calibri"/>
                <a:cs typeface="Calibri"/>
              </a:rPr>
              <a:t>an	</a:t>
            </a:r>
            <a:r>
              <a:rPr sz="2000" spc="5" dirty="0">
                <a:latin typeface="Calibri"/>
                <a:cs typeface="Calibri"/>
              </a:rPr>
              <a:t>s</a:t>
            </a:r>
            <a:r>
              <a:rPr sz="2000" dirty="0">
                <a:latin typeface="Calibri"/>
                <a:cs typeface="Calibri"/>
              </a:rPr>
              <a:t>e</a:t>
            </a:r>
            <a:r>
              <a:rPr sz="2000" spc="-10" dirty="0">
                <a:latin typeface="Calibri"/>
                <a:cs typeface="Calibri"/>
              </a:rPr>
              <a:t>c</a:t>
            </a:r>
            <a:r>
              <a:rPr sz="2000" dirty="0">
                <a:latin typeface="Calibri"/>
                <a:cs typeface="Calibri"/>
              </a:rPr>
              <a:t>a</a:t>
            </a:r>
            <a:r>
              <a:rPr sz="2000" spc="-45" dirty="0">
                <a:latin typeface="Calibri"/>
                <a:cs typeface="Calibri"/>
              </a:rPr>
              <a:t>r</a:t>
            </a:r>
            <a:r>
              <a:rPr sz="2000" dirty="0">
                <a:latin typeface="Calibri"/>
                <a:cs typeface="Calibri"/>
              </a:rPr>
              <a:t>a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6695694" y="2844751"/>
            <a:ext cx="995680" cy="63690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spc="-10" dirty="0">
                <a:latin typeface="Calibri"/>
                <a:cs typeface="Calibri"/>
              </a:rPr>
              <a:t>materi</a:t>
            </a:r>
            <a:endParaRPr sz="2000">
              <a:latin typeface="Calibri"/>
              <a:cs typeface="Calibri"/>
            </a:endParaRPr>
          </a:p>
          <a:p>
            <a:pPr marL="177165">
              <a:lnSpc>
                <a:spcPct val="100000"/>
              </a:lnSpc>
              <a:spcBef>
                <a:spcPts val="5"/>
              </a:spcBef>
            </a:pPr>
            <a:r>
              <a:rPr sz="2000" dirty="0">
                <a:latin typeface="Calibri"/>
                <a:cs typeface="Calibri"/>
              </a:rPr>
              <a:t>l</a:t>
            </a:r>
            <a:r>
              <a:rPr sz="2000" spc="-5" dirty="0">
                <a:latin typeface="Calibri"/>
                <a:cs typeface="Calibri"/>
              </a:rPr>
              <a:t>en</a:t>
            </a:r>
            <a:r>
              <a:rPr sz="2000" spc="5" dirty="0">
                <a:latin typeface="Calibri"/>
                <a:cs typeface="Calibri"/>
              </a:rPr>
              <a:t>g</a:t>
            </a:r>
            <a:r>
              <a:rPr sz="2000" spc="-40" dirty="0">
                <a:latin typeface="Calibri"/>
                <a:cs typeface="Calibri"/>
              </a:rPr>
              <a:t>k</a:t>
            </a:r>
            <a:r>
              <a:rPr sz="2000" dirty="0">
                <a:latin typeface="Calibri"/>
                <a:cs typeface="Calibri"/>
              </a:rPr>
              <a:t>ap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4581526" y="3455036"/>
            <a:ext cx="3145155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1096010" algn="l"/>
                <a:tab pos="2452370" algn="l"/>
              </a:tabLst>
            </a:pPr>
            <a:r>
              <a:rPr sz="2000" spc="-10" dirty="0">
                <a:latin typeface="Calibri"/>
                <a:cs typeface="Calibri"/>
              </a:rPr>
              <a:t>dengan	kesamaan	materi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7712203" y="2844751"/>
            <a:ext cx="821690" cy="94170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66370" marR="5080" indent="-154305" algn="r">
              <a:lnSpc>
                <a:spcPct val="100000"/>
              </a:lnSpc>
              <a:spcBef>
                <a:spcPts val="105"/>
              </a:spcBef>
            </a:pPr>
            <a:r>
              <a:rPr sz="2000" spc="-5" dirty="0">
                <a:latin typeface="Calibri"/>
                <a:cs typeface="Calibri"/>
              </a:rPr>
              <a:t>mu</a:t>
            </a:r>
            <a:r>
              <a:rPr sz="2000" spc="-25" dirty="0">
                <a:latin typeface="Calibri"/>
                <a:cs typeface="Calibri"/>
              </a:rPr>
              <a:t>at</a:t>
            </a:r>
            <a:r>
              <a:rPr sz="2000" dirty="0">
                <a:latin typeface="Calibri"/>
                <a:cs typeface="Calibri"/>
              </a:rPr>
              <a:t>an  </a:t>
            </a:r>
            <a:r>
              <a:rPr sz="2000" spc="-5" dirty="0">
                <a:latin typeface="Calibri"/>
                <a:cs typeface="Calibri"/>
              </a:rPr>
              <a:t>se</a:t>
            </a:r>
            <a:r>
              <a:rPr sz="2000" spc="-15" dirty="0">
                <a:latin typeface="Calibri"/>
                <a:cs typeface="Calibri"/>
              </a:rPr>
              <a:t>s</a:t>
            </a:r>
            <a:r>
              <a:rPr sz="2000" spc="-5" dirty="0">
                <a:latin typeface="Calibri"/>
                <a:cs typeface="Calibri"/>
              </a:rPr>
              <a:t>uai  </a:t>
            </a:r>
            <a:r>
              <a:rPr sz="2000" spc="-10" dirty="0">
                <a:latin typeface="Calibri"/>
                <a:cs typeface="Calibri"/>
              </a:rPr>
              <a:t>yang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4581526" y="3759836"/>
            <a:ext cx="1429385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spc="-10" dirty="0">
                <a:latin typeface="Calibri"/>
                <a:cs typeface="Calibri"/>
              </a:rPr>
              <a:t>bersangkutan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4294760" y="4369691"/>
            <a:ext cx="1748789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9085" indent="-287020">
              <a:lnSpc>
                <a:spcPct val="100000"/>
              </a:lnSpc>
              <a:spcBef>
                <a:spcPts val="100"/>
              </a:spcBef>
              <a:buFont typeface="Wingdings"/>
              <a:buChar char=""/>
              <a:tabLst>
                <a:tab pos="299085" algn="l"/>
                <a:tab pos="299720" algn="l"/>
                <a:tab pos="846455" algn="l"/>
              </a:tabLst>
            </a:pPr>
            <a:r>
              <a:rPr sz="2000" spc="-5" dirty="0">
                <a:latin typeface="Calibri"/>
                <a:cs typeface="Calibri"/>
              </a:rPr>
              <a:t>J</a:t>
            </a:r>
            <a:r>
              <a:rPr sz="2000" dirty="0">
                <a:latin typeface="Calibri"/>
                <a:cs typeface="Calibri"/>
              </a:rPr>
              <a:t>i</a:t>
            </a:r>
            <a:r>
              <a:rPr sz="2000" spc="-40" dirty="0">
                <a:latin typeface="Calibri"/>
                <a:cs typeface="Calibri"/>
              </a:rPr>
              <a:t>k</a:t>
            </a:r>
            <a:r>
              <a:rPr sz="2000" dirty="0">
                <a:latin typeface="Calibri"/>
                <a:cs typeface="Calibri"/>
              </a:rPr>
              <a:t>a	</a:t>
            </a:r>
            <a:r>
              <a:rPr sz="2000" spc="-15" dirty="0">
                <a:latin typeface="Calibri"/>
                <a:cs typeface="Calibri"/>
              </a:rPr>
              <a:t>t</a:t>
            </a:r>
            <a:r>
              <a:rPr sz="2000" dirty="0">
                <a:latin typeface="Calibri"/>
                <a:cs typeface="Calibri"/>
              </a:rPr>
              <a:t>e</a:t>
            </a:r>
            <a:r>
              <a:rPr sz="2000" spc="-30" dirty="0">
                <a:latin typeface="Calibri"/>
                <a:cs typeface="Calibri"/>
              </a:rPr>
              <a:t>r</a:t>
            </a:r>
            <a:r>
              <a:rPr sz="2000" spc="-5" dirty="0">
                <a:latin typeface="Calibri"/>
                <a:cs typeface="Calibri"/>
              </a:rPr>
              <a:t>da</a:t>
            </a:r>
            <a:r>
              <a:rPr sz="2000" spc="5" dirty="0">
                <a:latin typeface="Calibri"/>
                <a:cs typeface="Calibri"/>
              </a:rPr>
              <a:t>p</a:t>
            </a:r>
            <a:r>
              <a:rPr sz="2000" spc="-25" dirty="0">
                <a:latin typeface="Calibri"/>
                <a:cs typeface="Calibri"/>
              </a:rPr>
              <a:t>a</a:t>
            </a:r>
            <a:r>
              <a:rPr sz="2000" dirty="0">
                <a:latin typeface="Calibri"/>
                <a:cs typeface="Calibri"/>
              </a:rPr>
              <a:t>t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4581526" y="4674491"/>
            <a:ext cx="1124585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spc="-10" dirty="0">
                <a:latin typeface="Calibri"/>
                <a:cs typeface="Calibri"/>
              </a:rPr>
              <a:t>diperlukan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6052185" y="4369691"/>
            <a:ext cx="850900" cy="635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142875">
              <a:lnSpc>
                <a:spcPct val="100000"/>
              </a:lnSpc>
              <a:spcBef>
                <a:spcPts val="100"/>
              </a:spcBef>
            </a:pPr>
            <a:r>
              <a:rPr sz="2000" dirty="0">
                <a:latin typeface="Calibri"/>
                <a:cs typeface="Calibri"/>
              </a:rPr>
              <a:t>m</a:t>
            </a:r>
            <a:r>
              <a:rPr sz="2000" spc="-25" dirty="0">
                <a:latin typeface="Calibri"/>
                <a:cs typeface="Calibri"/>
              </a:rPr>
              <a:t>a</a:t>
            </a:r>
            <a:r>
              <a:rPr sz="2000" spc="-10" dirty="0">
                <a:latin typeface="Calibri"/>
                <a:cs typeface="Calibri"/>
              </a:rPr>
              <a:t>t</a:t>
            </a:r>
            <a:r>
              <a:rPr sz="2000" dirty="0">
                <a:latin typeface="Calibri"/>
                <a:cs typeface="Calibri"/>
              </a:rPr>
              <a:t>e</a:t>
            </a:r>
            <a:r>
              <a:rPr sz="2000" spc="10" dirty="0">
                <a:latin typeface="Calibri"/>
                <a:cs typeface="Calibri"/>
              </a:rPr>
              <a:t>r</a:t>
            </a:r>
            <a:r>
              <a:rPr sz="2000" dirty="0">
                <a:latin typeface="Calibri"/>
                <a:cs typeface="Calibri"/>
              </a:rPr>
              <a:t>i  </a:t>
            </a:r>
            <a:r>
              <a:rPr sz="2000" spc="-10" dirty="0">
                <a:latin typeface="Calibri"/>
                <a:cs typeface="Calibri"/>
              </a:rPr>
              <a:t>tetapi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7026403" y="4369691"/>
            <a:ext cx="845185" cy="635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24130">
              <a:lnSpc>
                <a:spcPct val="100000"/>
              </a:lnSpc>
              <a:spcBef>
                <a:spcPts val="100"/>
              </a:spcBef>
            </a:pPr>
            <a:r>
              <a:rPr sz="2000" dirty="0">
                <a:latin typeface="Calibri"/>
                <a:cs typeface="Calibri"/>
              </a:rPr>
              <a:t>mu</a:t>
            </a:r>
            <a:r>
              <a:rPr sz="2000" spc="-15" dirty="0">
                <a:latin typeface="Calibri"/>
                <a:cs typeface="Calibri"/>
              </a:rPr>
              <a:t>a</a:t>
            </a:r>
            <a:r>
              <a:rPr sz="2000" spc="-25" dirty="0">
                <a:latin typeface="Calibri"/>
                <a:cs typeface="Calibri"/>
              </a:rPr>
              <a:t>t</a:t>
            </a:r>
            <a:r>
              <a:rPr sz="2000" dirty="0">
                <a:latin typeface="Calibri"/>
                <a:cs typeface="Calibri"/>
              </a:rPr>
              <a:t>an  tidak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7913369" y="4369691"/>
            <a:ext cx="621030" cy="635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107950">
              <a:lnSpc>
                <a:spcPct val="100000"/>
              </a:lnSpc>
              <a:spcBef>
                <a:spcPts val="100"/>
              </a:spcBef>
            </a:pPr>
            <a:r>
              <a:rPr sz="2000" spc="-30" dirty="0">
                <a:latin typeface="Calibri"/>
                <a:cs typeface="Calibri"/>
              </a:rPr>
              <a:t>y</a:t>
            </a:r>
            <a:r>
              <a:rPr sz="2000" dirty="0">
                <a:latin typeface="Calibri"/>
                <a:cs typeface="Calibri"/>
              </a:rPr>
              <a:t>ang  </a:t>
            </a:r>
            <a:r>
              <a:rPr sz="2000" spc="-5" dirty="0">
                <a:latin typeface="Calibri"/>
                <a:cs typeface="Calibri"/>
              </a:rPr>
              <a:t>d</a:t>
            </a:r>
            <a:r>
              <a:rPr sz="2000" spc="-10" dirty="0">
                <a:latin typeface="Calibri"/>
                <a:cs typeface="Calibri"/>
              </a:rPr>
              <a:t>a</a:t>
            </a:r>
            <a:r>
              <a:rPr sz="2000" spc="-5" dirty="0">
                <a:latin typeface="Calibri"/>
                <a:cs typeface="Calibri"/>
              </a:rPr>
              <a:t>p</a:t>
            </a:r>
            <a:r>
              <a:rPr sz="2000" spc="-25" dirty="0">
                <a:latin typeface="Calibri"/>
                <a:cs typeface="Calibri"/>
              </a:rPr>
              <a:t>a</a:t>
            </a:r>
            <a:r>
              <a:rPr sz="2000" dirty="0">
                <a:latin typeface="Calibri"/>
                <a:cs typeface="Calibri"/>
              </a:rPr>
              <a:t>t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4581526" y="4979289"/>
            <a:ext cx="3950335" cy="12439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0"/>
              </a:spcBef>
            </a:pPr>
            <a:r>
              <a:rPr sz="2000" spc="-10" dirty="0">
                <a:latin typeface="Calibri"/>
                <a:cs typeface="Calibri"/>
              </a:rPr>
              <a:t>dikelompokkan</a:t>
            </a:r>
            <a:r>
              <a:rPr sz="2000" spc="-5" dirty="0">
                <a:latin typeface="Calibri"/>
                <a:cs typeface="Calibri"/>
              </a:rPr>
              <a:t> dalam</a:t>
            </a:r>
            <a:r>
              <a:rPr sz="200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ruang</a:t>
            </a:r>
            <a:r>
              <a:rPr sz="200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lingkup </a:t>
            </a:r>
            <a:r>
              <a:rPr sz="2000" spc="-44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pengaturan</a:t>
            </a:r>
            <a:r>
              <a:rPr sz="2000" spc="-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yang</a:t>
            </a:r>
            <a:r>
              <a:rPr sz="2000" spc="-5" dirty="0">
                <a:latin typeface="Calibri"/>
                <a:cs typeface="Calibri"/>
              </a:rPr>
              <a:t> sudah</a:t>
            </a:r>
            <a:r>
              <a:rPr sz="200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ada,</a:t>
            </a:r>
            <a:r>
              <a:rPr sz="200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materi </a:t>
            </a:r>
            <a:r>
              <a:rPr sz="2000" spc="-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tersebut dimuat </a:t>
            </a:r>
            <a:r>
              <a:rPr sz="2000" spc="-5" dirty="0">
                <a:latin typeface="Calibri"/>
                <a:cs typeface="Calibri"/>
              </a:rPr>
              <a:t>dalam bab </a:t>
            </a:r>
            <a:r>
              <a:rPr sz="2000" spc="-15" dirty="0">
                <a:latin typeface="Calibri"/>
                <a:cs typeface="Calibri"/>
              </a:rPr>
              <a:t>ketentuan </a:t>
            </a:r>
            <a:r>
              <a:rPr sz="2000" spc="-44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lain-lain.</a:t>
            </a:r>
            <a:endParaRPr sz="2000">
              <a:latin typeface="Calibri"/>
              <a:cs typeface="Calibri"/>
            </a:endParaRPr>
          </a:p>
        </p:txBody>
      </p:sp>
      <p:grpSp>
        <p:nvGrpSpPr>
          <p:cNvPr id="26" name="object 26"/>
          <p:cNvGrpSpPr/>
          <p:nvPr/>
        </p:nvGrpSpPr>
        <p:grpSpPr>
          <a:xfrm>
            <a:off x="329185" y="3131820"/>
            <a:ext cx="3895725" cy="3106420"/>
            <a:chOff x="329184" y="3131820"/>
            <a:chExt cx="3895725" cy="3106420"/>
          </a:xfrm>
        </p:grpSpPr>
        <p:pic>
          <p:nvPicPr>
            <p:cNvPr id="27" name="object 2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29184" y="3131820"/>
              <a:ext cx="3895344" cy="635508"/>
            </a:xfrm>
            <a:prstGeom prst="rect">
              <a:avLst/>
            </a:prstGeom>
          </p:spPr>
        </p:pic>
        <p:sp>
          <p:nvSpPr>
            <p:cNvPr id="28" name="object 28"/>
            <p:cNvSpPr/>
            <p:nvPr/>
          </p:nvSpPr>
          <p:spPr>
            <a:xfrm>
              <a:off x="371855" y="3151632"/>
              <a:ext cx="3815079" cy="554990"/>
            </a:xfrm>
            <a:custGeom>
              <a:avLst/>
              <a:gdLst/>
              <a:ahLst/>
              <a:cxnLst/>
              <a:rect l="l" t="t" r="r" b="b"/>
              <a:pathLst>
                <a:path w="3815079" h="554989">
                  <a:moveTo>
                    <a:pt x="3722116" y="0"/>
                  </a:moveTo>
                  <a:lnTo>
                    <a:pt x="92456" y="0"/>
                  </a:lnTo>
                  <a:lnTo>
                    <a:pt x="56465" y="7266"/>
                  </a:lnTo>
                  <a:lnTo>
                    <a:pt x="27077" y="27082"/>
                  </a:lnTo>
                  <a:lnTo>
                    <a:pt x="7264" y="56471"/>
                  </a:lnTo>
                  <a:lnTo>
                    <a:pt x="0" y="92455"/>
                  </a:lnTo>
                  <a:lnTo>
                    <a:pt x="0" y="462279"/>
                  </a:lnTo>
                  <a:lnTo>
                    <a:pt x="7264" y="498264"/>
                  </a:lnTo>
                  <a:lnTo>
                    <a:pt x="27077" y="527653"/>
                  </a:lnTo>
                  <a:lnTo>
                    <a:pt x="56465" y="547469"/>
                  </a:lnTo>
                  <a:lnTo>
                    <a:pt x="92456" y="554735"/>
                  </a:lnTo>
                  <a:lnTo>
                    <a:pt x="3722116" y="554735"/>
                  </a:lnTo>
                  <a:lnTo>
                    <a:pt x="3758100" y="547469"/>
                  </a:lnTo>
                  <a:lnTo>
                    <a:pt x="3787489" y="527653"/>
                  </a:lnTo>
                  <a:lnTo>
                    <a:pt x="3807305" y="498264"/>
                  </a:lnTo>
                  <a:lnTo>
                    <a:pt x="3814572" y="462279"/>
                  </a:lnTo>
                  <a:lnTo>
                    <a:pt x="3814572" y="92455"/>
                  </a:lnTo>
                  <a:lnTo>
                    <a:pt x="3807305" y="56471"/>
                  </a:lnTo>
                  <a:lnTo>
                    <a:pt x="3787489" y="27082"/>
                  </a:lnTo>
                  <a:lnTo>
                    <a:pt x="3758100" y="7266"/>
                  </a:lnTo>
                  <a:lnTo>
                    <a:pt x="3722116" y="0"/>
                  </a:lnTo>
                  <a:close/>
                </a:path>
              </a:pathLst>
            </a:custGeom>
            <a:solidFill>
              <a:srgbClr val="9FE03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9" name="object 2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29184" y="3746004"/>
              <a:ext cx="3895344" cy="637019"/>
            </a:xfrm>
            <a:prstGeom prst="rect">
              <a:avLst/>
            </a:prstGeom>
          </p:spPr>
        </p:pic>
        <p:sp>
          <p:nvSpPr>
            <p:cNvPr id="30" name="object 30"/>
            <p:cNvSpPr/>
            <p:nvPr/>
          </p:nvSpPr>
          <p:spPr>
            <a:xfrm>
              <a:off x="371855" y="3765804"/>
              <a:ext cx="3815079" cy="556260"/>
            </a:xfrm>
            <a:custGeom>
              <a:avLst/>
              <a:gdLst/>
              <a:ahLst/>
              <a:cxnLst/>
              <a:rect l="l" t="t" r="r" b="b"/>
              <a:pathLst>
                <a:path w="3815079" h="556260">
                  <a:moveTo>
                    <a:pt x="3721861" y="0"/>
                  </a:moveTo>
                  <a:lnTo>
                    <a:pt x="92709" y="0"/>
                  </a:lnTo>
                  <a:lnTo>
                    <a:pt x="56621" y="7288"/>
                  </a:lnTo>
                  <a:lnTo>
                    <a:pt x="27152" y="27162"/>
                  </a:lnTo>
                  <a:lnTo>
                    <a:pt x="7285" y="56632"/>
                  </a:lnTo>
                  <a:lnTo>
                    <a:pt x="0" y="92710"/>
                  </a:lnTo>
                  <a:lnTo>
                    <a:pt x="0" y="463550"/>
                  </a:lnTo>
                  <a:lnTo>
                    <a:pt x="7285" y="499627"/>
                  </a:lnTo>
                  <a:lnTo>
                    <a:pt x="27152" y="529097"/>
                  </a:lnTo>
                  <a:lnTo>
                    <a:pt x="56621" y="548971"/>
                  </a:lnTo>
                  <a:lnTo>
                    <a:pt x="92709" y="556260"/>
                  </a:lnTo>
                  <a:lnTo>
                    <a:pt x="3721861" y="556260"/>
                  </a:lnTo>
                  <a:lnTo>
                    <a:pt x="3757939" y="548971"/>
                  </a:lnTo>
                  <a:lnTo>
                    <a:pt x="3787409" y="529097"/>
                  </a:lnTo>
                  <a:lnTo>
                    <a:pt x="3807283" y="499627"/>
                  </a:lnTo>
                  <a:lnTo>
                    <a:pt x="3814572" y="463550"/>
                  </a:lnTo>
                  <a:lnTo>
                    <a:pt x="3814572" y="92710"/>
                  </a:lnTo>
                  <a:lnTo>
                    <a:pt x="3807283" y="56632"/>
                  </a:lnTo>
                  <a:lnTo>
                    <a:pt x="3787409" y="27162"/>
                  </a:lnTo>
                  <a:lnTo>
                    <a:pt x="3757939" y="7288"/>
                  </a:lnTo>
                  <a:lnTo>
                    <a:pt x="3721861" y="0"/>
                  </a:lnTo>
                  <a:close/>
                </a:path>
              </a:pathLst>
            </a:custGeom>
            <a:solidFill>
              <a:srgbClr val="73C99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1" name="object 31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29184" y="4372356"/>
              <a:ext cx="3895344" cy="635507"/>
            </a:xfrm>
            <a:prstGeom prst="rect">
              <a:avLst/>
            </a:prstGeom>
          </p:spPr>
        </p:pic>
        <p:sp>
          <p:nvSpPr>
            <p:cNvPr id="32" name="object 32"/>
            <p:cNvSpPr/>
            <p:nvPr/>
          </p:nvSpPr>
          <p:spPr>
            <a:xfrm>
              <a:off x="371855" y="4392168"/>
              <a:ext cx="3815079" cy="554990"/>
            </a:xfrm>
            <a:custGeom>
              <a:avLst/>
              <a:gdLst/>
              <a:ahLst/>
              <a:cxnLst/>
              <a:rect l="l" t="t" r="r" b="b"/>
              <a:pathLst>
                <a:path w="3815079" h="554989">
                  <a:moveTo>
                    <a:pt x="3722116" y="0"/>
                  </a:moveTo>
                  <a:lnTo>
                    <a:pt x="92456" y="0"/>
                  </a:lnTo>
                  <a:lnTo>
                    <a:pt x="56465" y="7266"/>
                  </a:lnTo>
                  <a:lnTo>
                    <a:pt x="27077" y="27082"/>
                  </a:lnTo>
                  <a:lnTo>
                    <a:pt x="7264" y="56471"/>
                  </a:lnTo>
                  <a:lnTo>
                    <a:pt x="0" y="92455"/>
                  </a:lnTo>
                  <a:lnTo>
                    <a:pt x="0" y="462279"/>
                  </a:lnTo>
                  <a:lnTo>
                    <a:pt x="7264" y="498264"/>
                  </a:lnTo>
                  <a:lnTo>
                    <a:pt x="27077" y="527653"/>
                  </a:lnTo>
                  <a:lnTo>
                    <a:pt x="56465" y="547469"/>
                  </a:lnTo>
                  <a:lnTo>
                    <a:pt x="92456" y="554735"/>
                  </a:lnTo>
                  <a:lnTo>
                    <a:pt x="3722116" y="554735"/>
                  </a:lnTo>
                  <a:lnTo>
                    <a:pt x="3758100" y="547469"/>
                  </a:lnTo>
                  <a:lnTo>
                    <a:pt x="3787489" y="527653"/>
                  </a:lnTo>
                  <a:lnTo>
                    <a:pt x="3807305" y="498264"/>
                  </a:lnTo>
                  <a:lnTo>
                    <a:pt x="3814572" y="462279"/>
                  </a:lnTo>
                  <a:lnTo>
                    <a:pt x="3814572" y="92455"/>
                  </a:lnTo>
                  <a:lnTo>
                    <a:pt x="3807305" y="56471"/>
                  </a:lnTo>
                  <a:lnTo>
                    <a:pt x="3787489" y="27082"/>
                  </a:lnTo>
                  <a:lnTo>
                    <a:pt x="3758100" y="7266"/>
                  </a:lnTo>
                  <a:lnTo>
                    <a:pt x="3722116" y="0"/>
                  </a:lnTo>
                  <a:close/>
                </a:path>
              </a:pathLst>
            </a:custGeom>
            <a:solidFill>
              <a:srgbClr val="5C9EB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3" name="object 33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29184" y="4986527"/>
              <a:ext cx="3895344" cy="635507"/>
            </a:xfrm>
            <a:prstGeom prst="rect">
              <a:avLst/>
            </a:prstGeom>
          </p:spPr>
        </p:pic>
        <p:sp>
          <p:nvSpPr>
            <p:cNvPr id="34" name="object 34"/>
            <p:cNvSpPr/>
            <p:nvPr/>
          </p:nvSpPr>
          <p:spPr>
            <a:xfrm>
              <a:off x="371855" y="5006340"/>
              <a:ext cx="3815079" cy="554990"/>
            </a:xfrm>
            <a:custGeom>
              <a:avLst/>
              <a:gdLst/>
              <a:ahLst/>
              <a:cxnLst/>
              <a:rect l="l" t="t" r="r" b="b"/>
              <a:pathLst>
                <a:path w="3815079" h="554989">
                  <a:moveTo>
                    <a:pt x="3722116" y="0"/>
                  </a:moveTo>
                  <a:lnTo>
                    <a:pt x="92456" y="0"/>
                  </a:lnTo>
                  <a:lnTo>
                    <a:pt x="56465" y="7266"/>
                  </a:lnTo>
                  <a:lnTo>
                    <a:pt x="27077" y="27082"/>
                  </a:lnTo>
                  <a:lnTo>
                    <a:pt x="7264" y="56471"/>
                  </a:lnTo>
                  <a:lnTo>
                    <a:pt x="0" y="92456"/>
                  </a:lnTo>
                  <a:lnTo>
                    <a:pt x="0" y="462280"/>
                  </a:lnTo>
                  <a:lnTo>
                    <a:pt x="7264" y="498264"/>
                  </a:lnTo>
                  <a:lnTo>
                    <a:pt x="27077" y="527653"/>
                  </a:lnTo>
                  <a:lnTo>
                    <a:pt x="56465" y="547469"/>
                  </a:lnTo>
                  <a:lnTo>
                    <a:pt x="92456" y="554736"/>
                  </a:lnTo>
                  <a:lnTo>
                    <a:pt x="3722116" y="554736"/>
                  </a:lnTo>
                  <a:lnTo>
                    <a:pt x="3758100" y="547469"/>
                  </a:lnTo>
                  <a:lnTo>
                    <a:pt x="3787489" y="527653"/>
                  </a:lnTo>
                  <a:lnTo>
                    <a:pt x="3807305" y="498264"/>
                  </a:lnTo>
                  <a:lnTo>
                    <a:pt x="3814572" y="462280"/>
                  </a:lnTo>
                  <a:lnTo>
                    <a:pt x="3814572" y="92456"/>
                  </a:lnTo>
                  <a:lnTo>
                    <a:pt x="3807305" y="56471"/>
                  </a:lnTo>
                  <a:lnTo>
                    <a:pt x="3787489" y="27082"/>
                  </a:lnTo>
                  <a:lnTo>
                    <a:pt x="3758100" y="7266"/>
                  </a:lnTo>
                  <a:lnTo>
                    <a:pt x="3722116" y="0"/>
                  </a:lnTo>
                  <a:close/>
                </a:path>
              </a:pathLst>
            </a:custGeom>
            <a:solidFill>
              <a:srgbClr val="375F9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5" name="object 3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29184" y="5602224"/>
              <a:ext cx="3895344" cy="635507"/>
            </a:xfrm>
            <a:prstGeom prst="rect">
              <a:avLst/>
            </a:prstGeom>
          </p:spPr>
        </p:pic>
        <p:sp>
          <p:nvSpPr>
            <p:cNvPr id="36" name="object 36"/>
            <p:cNvSpPr/>
            <p:nvPr/>
          </p:nvSpPr>
          <p:spPr>
            <a:xfrm>
              <a:off x="371855" y="5622036"/>
              <a:ext cx="3815079" cy="554990"/>
            </a:xfrm>
            <a:custGeom>
              <a:avLst/>
              <a:gdLst/>
              <a:ahLst/>
              <a:cxnLst/>
              <a:rect l="l" t="t" r="r" b="b"/>
              <a:pathLst>
                <a:path w="3815079" h="554989">
                  <a:moveTo>
                    <a:pt x="3722116" y="0"/>
                  </a:moveTo>
                  <a:lnTo>
                    <a:pt x="92456" y="0"/>
                  </a:lnTo>
                  <a:lnTo>
                    <a:pt x="56465" y="7264"/>
                  </a:lnTo>
                  <a:lnTo>
                    <a:pt x="27077" y="27077"/>
                  </a:lnTo>
                  <a:lnTo>
                    <a:pt x="7264" y="56465"/>
                  </a:lnTo>
                  <a:lnTo>
                    <a:pt x="0" y="92455"/>
                  </a:lnTo>
                  <a:lnTo>
                    <a:pt x="0" y="462279"/>
                  </a:lnTo>
                  <a:lnTo>
                    <a:pt x="7264" y="498270"/>
                  </a:lnTo>
                  <a:lnTo>
                    <a:pt x="27077" y="527658"/>
                  </a:lnTo>
                  <a:lnTo>
                    <a:pt x="56465" y="547471"/>
                  </a:lnTo>
                  <a:lnTo>
                    <a:pt x="92456" y="554735"/>
                  </a:lnTo>
                  <a:lnTo>
                    <a:pt x="3722116" y="554735"/>
                  </a:lnTo>
                  <a:lnTo>
                    <a:pt x="3758100" y="547471"/>
                  </a:lnTo>
                  <a:lnTo>
                    <a:pt x="3787489" y="527658"/>
                  </a:lnTo>
                  <a:lnTo>
                    <a:pt x="3807305" y="498270"/>
                  </a:lnTo>
                  <a:lnTo>
                    <a:pt x="3814572" y="462279"/>
                  </a:lnTo>
                  <a:lnTo>
                    <a:pt x="3814572" y="92455"/>
                  </a:lnTo>
                  <a:lnTo>
                    <a:pt x="3807305" y="56465"/>
                  </a:lnTo>
                  <a:lnTo>
                    <a:pt x="3787489" y="27077"/>
                  </a:lnTo>
                  <a:lnTo>
                    <a:pt x="3758100" y="7264"/>
                  </a:lnTo>
                  <a:lnTo>
                    <a:pt x="3722116" y="0"/>
                  </a:lnTo>
                  <a:close/>
                </a:path>
              </a:pathLst>
            </a:custGeom>
            <a:solidFill>
              <a:srgbClr val="B7DEE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7" name="object 37"/>
          <p:cNvSpPr txBox="1"/>
          <p:nvPr/>
        </p:nvSpPr>
        <p:spPr>
          <a:xfrm>
            <a:off x="580441" y="2732026"/>
            <a:ext cx="2849245" cy="2851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700" b="1" spc="-10" dirty="0">
                <a:solidFill>
                  <a:srgbClr val="244060"/>
                </a:solidFill>
                <a:latin typeface="Calibri"/>
                <a:cs typeface="Calibri"/>
              </a:rPr>
              <a:t>Pengelompokkan</a:t>
            </a:r>
            <a:r>
              <a:rPr sz="1700" b="1" spc="-55" dirty="0">
                <a:solidFill>
                  <a:srgbClr val="244060"/>
                </a:solidFill>
                <a:latin typeface="Calibri"/>
                <a:cs typeface="Calibri"/>
              </a:rPr>
              <a:t> </a:t>
            </a:r>
            <a:r>
              <a:rPr sz="1700" b="1" spc="-5" dirty="0">
                <a:solidFill>
                  <a:srgbClr val="244060"/>
                </a:solidFill>
                <a:latin typeface="Calibri"/>
                <a:cs typeface="Calibri"/>
              </a:rPr>
              <a:t>Batang</a:t>
            </a:r>
            <a:r>
              <a:rPr sz="1700" b="1" spc="-40" dirty="0">
                <a:solidFill>
                  <a:srgbClr val="244060"/>
                </a:solidFill>
                <a:latin typeface="Calibri"/>
                <a:cs typeface="Calibri"/>
              </a:rPr>
              <a:t> </a:t>
            </a:r>
            <a:r>
              <a:rPr sz="1700" b="1" spc="-20" dirty="0">
                <a:solidFill>
                  <a:srgbClr val="244060"/>
                </a:solidFill>
                <a:latin typeface="Calibri"/>
                <a:cs typeface="Calibri"/>
              </a:rPr>
              <a:t>Tubuh</a:t>
            </a:r>
            <a:endParaRPr sz="1700">
              <a:latin typeface="Calibri"/>
              <a:cs typeface="Calibri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1526794" y="3252979"/>
            <a:ext cx="1611630" cy="2851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700" b="1" spc="-15" dirty="0">
                <a:solidFill>
                  <a:srgbClr val="0D0D0D"/>
                </a:solidFill>
                <a:latin typeface="Calibri"/>
                <a:cs typeface="Calibri"/>
              </a:rPr>
              <a:t>Ketentuan</a:t>
            </a:r>
            <a:r>
              <a:rPr sz="1700" b="1" spc="-60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700" b="1" dirty="0">
                <a:solidFill>
                  <a:srgbClr val="0D0D0D"/>
                </a:solidFill>
                <a:latin typeface="Calibri"/>
                <a:cs typeface="Calibri"/>
              </a:rPr>
              <a:t>Umum</a:t>
            </a:r>
            <a:endParaRPr sz="1700">
              <a:latin typeface="Calibri"/>
              <a:cs typeface="Calibri"/>
            </a:endParaRPr>
          </a:p>
        </p:txBody>
      </p:sp>
      <p:sp>
        <p:nvSpPr>
          <p:cNvPr id="39" name="object 39"/>
          <p:cNvSpPr txBox="1"/>
          <p:nvPr/>
        </p:nvSpPr>
        <p:spPr>
          <a:xfrm>
            <a:off x="824890" y="3786633"/>
            <a:ext cx="3035300" cy="2851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700" b="1" spc="-10" dirty="0">
                <a:solidFill>
                  <a:srgbClr val="0D0D0D"/>
                </a:solidFill>
                <a:latin typeface="Calibri"/>
                <a:cs typeface="Calibri"/>
              </a:rPr>
              <a:t>Materi</a:t>
            </a:r>
            <a:r>
              <a:rPr sz="1700" b="1" spc="-30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700" b="1" spc="-5" dirty="0">
                <a:solidFill>
                  <a:srgbClr val="0D0D0D"/>
                </a:solidFill>
                <a:latin typeface="Calibri"/>
                <a:cs typeface="Calibri"/>
              </a:rPr>
              <a:t>Muatan</a:t>
            </a:r>
            <a:r>
              <a:rPr sz="1700" b="1" spc="-25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700" b="1" spc="-15" dirty="0">
                <a:solidFill>
                  <a:srgbClr val="0D0D0D"/>
                </a:solidFill>
                <a:latin typeface="Calibri"/>
                <a:cs typeface="Calibri"/>
              </a:rPr>
              <a:t>Pokok</a:t>
            </a:r>
            <a:r>
              <a:rPr sz="1700" b="1" spc="-30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700" b="1" spc="-10" dirty="0">
                <a:solidFill>
                  <a:srgbClr val="0D0D0D"/>
                </a:solidFill>
                <a:latin typeface="Calibri"/>
                <a:cs typeface="Calibri"/>
              </a:rPr>
              <a:t>yang</a:t>
            </a:r>
            <a:r>
              <a:rPr sz="1700" b="1" spc="-35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700" b="1" spc="-5" dirty="0">
                <a:solidFill>
                  <a:srgbClr val="0D0D0D"/>
                </a:solidFill>
                <a:latin typeface="Calibri"/>
                <a:cs typeface="Calibri"/>
              </a:rPr>
              <a:t>diatur</a:t>
            </a:r>
            <a:endParaRPr sz="1700">
              <a:latin typeface="Calibri"/>
              <a:cs typeface="Calibri"/>
            </a:endParaRPr>
          </a:p>
        </p:txBody>
      </p:sp>
      <p:sp>
        <p:nvSpPr>
          <p:cNvPr id="40" name="object 40"/>
          <p:cNvSpPr txBox="1"/>
          <p:nvPr/>
        </p:nvSpPr>
        <p:spPr>
          <a:xfrm>
            <a:off x="1495806" y="4380941"/>
            <a:ext cx="1846580" cy="121379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61594">
              <a:lnSpc>
                <a:spcPct val="100000"/>
              </a:lnSpc>
              <a:spcBef>
                <a:spcPts val="105"/>
              </a:spcBef>
            </a:pPr>
            <a:r>
              <a:rPr sz="1700" b="1" spc="-15" dirty="0">
                <a:solidFill>
                  <a:srgbClr val="0D0D0D"/>
                </a:solidFill>
                <a:latin typeface="Calibri"/>
                <a:cs typeface="Calibri"/>
              </a:rPr>
              <a:t>Ketentuan</a:t>
            </a:r>
            <a:r>
              <a:rPr sz="1700" b="1" spc="-65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700" b="1" spc="-5" dirty="0">
                <a:solidFill>
                  <a:srgbClr val="0D0D0D"/>
                </a:solidFill>
                <a:latin typeface="Calibri"/>
                <a:cs typeface="Calibri"/>
              </a:rPr>
              <a:t>Pidana</a:t>
            </a:r>
            <a:endParaRPr sz="1700" dirty="0">
              <a:latin typeface="Calibri"/>
              <a:cs typeface="Calibri"/>
            </a:endParaRPr>
          </a:p>
          <a:p>
            <a:pPr marL="59690">
              <a:lnSpc>
                <a:spcPct val="100000"/>
              </a:lnSpc>
              <a:spcBef>
                <a:spcPts val="5"/>
              </a:spcBef>
            </a:pPr>
            <a:r>
              <a:rPr sz="1700" b="1" dirty="0">
                <a:solidFill>
                  <a:srgbClr val="0D0D0D"/>
                </a:solidFill>
                <a:latin typeface="Calibri"/>
                <a:cs typeface="Calibri"/>
              </a:rPr>
              <a:t>(</a:t>
            </a:r>
            <a:r>
              <a:rPr sz="1700" b="1" spc="-35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700" b="1" spc="-10" dirty="0">
                <a:solidFill>
                  <a:srgbClr val="0D0D0D"/>
                </a:solidFill>
                <a:latin typeface="Calibri"/>
                <a:cs typeface="Calibri"/>
              </a:rPr>
              <a:t>Jika</a:t>
            </a:r>
            <a:r>
              <a:rPr sz="1700" b="1" spc="-40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700" b="1" spc="-5" dirty="0">
                <a:solidFill>
                  <a:srgbClr val="0D0D0D"/>
                </a:solidFill>
                <a:latin typeface="Calibri"/>
                <a:cs typeface="Calibri"/>
              </a:rPr>
              <a:t>Diperlukan</a:t>
            </a:r>
            <a:r>
              <a:rPr sz="1700" b="1" spc="-45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700" b="1" dirty="0">
                <a:solidFill>
                  <a:srgbClr val="0D0D0D"/>
                </a:solidFill>
                <a:latin typeface="Calibri"/>
                <a:cs typeface="Calibri"/>
              </a:rPr>
              <a:t>)</a:t>
            </a:r>
            <a:endParaRPr sz="1700" dirty="0">
              <a:latin typeface="Calibri"/>
              <a:cs typeface="Calibri"/>
            </a:endParaRPr>
          </a:p>
          <a:p>
            <a:pPr marL="127000" marR="5080" indent="-114300">
              <a:lnSpc>
                <a:spcPct val="100000"/>
              </a:lnSpc>
              <a:spcBef>
                <a:spcPts val="600"/>
              </a:spcBef>
            </a:pPr>
            <a:r>
              <a:rPr sz="1700" b="1" spc="-15" dirty="0">
                <a:solidFill>
                  <a:srgbClr val="0D0D0D"/>
                </a:solidFill>
                <a:latin typeface="Calibri"/>
                <a:cs typeface="Calibri"/>
              </a:rPr>
              <a:t>Ketentuan</a:t>
            </a:r>
            <a:r>
              <a:rPr sz="1700" b="1" spc="-50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700" b="1" spc="-10" dirty="0" err="1">
                <a:solidFill>
                  <a:srgbClr val="0D0D0D"/>
                </a:solidFill>
                <a:latin typeface="Calibri"/>
                <a:cs typeface="Calibri"/>
              </a:rPr>
              <a:t>Peralihan</a:t>
            </a:r>
            <a:r>
              <a:rPr sz="1700" b="1" spc="-10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700" b="1" spc="-370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endParaRPr lang="en-US" sz="1700" b="1" spc="-370" dirty="0" smtClean="0">
              <a:solidFill>
                <a:srgbClr val="0D0D0D"/>
              </a:solidFill>
              <a:latin typeface="Calibri"/>
              <a:cs typeface="Calibri"/>
            </a:endParaRPr>
          </a:p>
          <a:p>
            <a:pPr marL="127000" marR="5080" indent="-114300">
              <a:lnSpc>
                <a:spcPct val="100000"/>
              </a:lnSpc>
              <a:spcBef>
                <a:spcPts val="600"/>
              </a:spcBef>
            </a:pPr>
            <a:r>
              <a:rPr sz="1700" b="1" dirty="0" smtClean="0">
                <a:solidFill>
                  <a:srgbClr val="0D0D0D"/>
                </a:solidFill>
                <a:latin typeface="Calibri"/>
                <a:cs typeface="Calibri"/>
              </a:rPr>
              <a:t>(</a:t>
            </a:r>
            <a:r>
              <a:rPr sz="1700" b="1" spc="-20" dirty="0" smtClean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700" b="1" spc="-10" dirty="0">
                <a:solidFill>
                  <a:srgbClr val="0D0D0D"/>
                </a:solidFill>
                <a:latin typeface="Calibri"/>
                <a:cs typeface="Calibri"/>
              </a:rPr>
              <a:t>Jika</a:t>
            </a:r>
            <a:r>
              <a:rPr sz="1700" b="1" spc="-30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700" b="1" spc="-5" dirty="0">
                <a:solidFill>
                  <a:srgbClr val="0D0D0D"/>
                </a:solidFill>
                <a:latin typeface="Calibri"/>
                <a:cs typeface="Calibri"/>
              </a:rPr>
              <a:t>Diperlukan</a:t>
            </a:r>
            <a:r>
              <a:rPr sz="1700" b="1" spc="-30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700" b="1" dirty="0">
                <a:solidFill>
                  <a:srgbClr val="0D0D0D"/>
                </a:solidFill>
                <a:latin typeface="Calibri"/>
                <a:cs typeface="Calibri"/>
              </a:rPr>
              <a:t>)</a:t>
            </a:r>
            <a:endParaRPr sz="1700" dirty="0">
              <a:latin typeface="Calibri"/>
              <a:cs typeface="Calibri"/>
            </a:endParaRPr>
          </a:p>
        </p:txBody>
      </p:sp>
      <p:sp>
        <p:nvSpPr>
          <p:cNvPr id="41" name="object 41"/>
          <p:cNvSpPr txBox="1"/>
          <p:nvPr/>
        </p:nvSpPr>
        <p:spPr>
          <a:xfrm>
            <a:off x="1526794" y="5753203"/>
            <a:ext cx="1760220" cy="2851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700" b="1" spc="-15" dirty="0">
                <a:solidFill>
                  <a:srgbClr val="0D0D0D"/>
                </a:solidFill>
                <a:latin typeface="Calibri"/>
                <a:cs typeface="Calibri"/>
              </a:rPr>
              <a:t>Ketentuan</a:t>
            </a:r>
            <a:r>
              <a:rPr sz="1700" b="1" spc="-45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700" b="1" spc="-10" dirty="0">
                <a:solidFill>
                  <a:srgbClr val="0D0D0D"/>
                </a:solidFill>
                <a:latin typeface="Calibri"/>
                <a:cs typeface="Calibri"/>
              </a:rPr>
              <a:t>Penutup</a:t>
            </a:r>
            <a:endParaRPr sz="1700">
              <a:latin typeface="Calibri"/>
              <a:cs typeface="Calibri"/>
            </a:endParaRPr>
          </a:p>
        </p:txBody>
      </p:sp>
      <p:sp>
        <p:nvSpPr>
          <p:cNvPr id="42" name="object 27"/>
          <p:cNvSpPr txBox="1">
            <a:spLocks/>
          </p:cNvSpPr>
          <p:nvPr/>
        </p:nvSpPr>
        <p:spPr>
          <a:xfrm>
            <a:off x="2720962" y="638311"/>
            <a:ext cx="4472572" cy="62837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0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12700">
              <a:spcBef>
                <a:spcPts val="100"/>
              </a:spcBef>
            </a:pPr>
            <a:r>
              <a:rPr lang="en-US" spc="-15" dirty="0" err="1" smtClean="0">
                <a:solidFill>
                  <a:srgbClr val="205868"/>
                </a:solidFill>
              </a:rPr>
              <a:t>Batang</a:t>
            </a:r>
            <a:r>
              <a:rPr lang="en-US" spc="-70" dirty="0" smtClean="0">
                <a:solidFill>
                  <a:srgbClr val="205868"/>
                </a:solidFill>
              </a:rPr>
              <a:t> </a:t>
            </a:r>
            <a:r>
              <a:rPr lang="en-US" spc="-35" dirty="0" err="1" smtClean="0">
                <a:solidFill>
                  <a:srgbClr val="205868"/>
                </a:solidFill>
              </a:rPr>
              <a:t>Tubuh</a:t>
            </a:r>
            <a:endParaRPr lang="en-US" spc="-35" dirty="0">
              <a:solidFill>
                <a:srgbClr val="20586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577774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792223"/>
            <a:ext cx="9144000" cy="5066030"/>
          </a:xfrm>
          <a:custGeom>
            <a:avLst/>
            <a:gdLst/>
            <a:ahLst/>
            <a:cxnLst/>
            <a:rect l="l" t="t" r="r" b="b"/>
            <a:pathLst>
              <a:path w="9144000" h="5066030">
                <a:moveTo>
                  <a:pt x="0" y="5065772"/>
                </a:moveTo>
                <a:lnTo>
                  <a:pt x="9144000" y="5065772"/>
                </a:lnTo>
                <a:lnTo>
                  <a:pt x="9144000" y="0"/>
                </a:lnTo>
                <a:lnTo>
                  <a:pt x="0" y="0"/>
                </a:lnTo>
                <a:lnTo>
                  <a:pt x="0" y="5065772"/>
                </a:lnTo>
                <a:close/>
              </a:path>
            </a:pathLst>
          </a:custGeom>
          <a:solidFill>
            <a:srgbClr val="5D5F8F">
              <a:alpha val="5097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714624" y="4625209"/>
            <a:ext cx="7044690" cy="1221740"/>
          </a:xfrm>
          <a:custGeom>
            <a:avLst/>
            <a:gdLst/>
            <a:ahLst/>
            <a:cxnLst/>
            <a:rect l="l" t="t" r="r" b="b"/>
            <a:pathLst>
              <a:path w="7044690" h="1221739">
                <a:moveTo>
                  <a:pt x="7044065" y="0"/>
                </a:moveTo>
                <a:lnTo>
                  <a:pt x="0" y="0"/>
                </a:lnTo>
                <a:lnTo>
                  <a:pt x="39322" y="22566"/>
                </a:lnTo>
                <a:lnTo>
                  <a:pt x="76398" y="47081"/>
                </a:lnTo>
                <a:lnTo>
                  <a:pt x="111227" y="73430"/>
                </a:lnTo>
                <a:lnTo>
                  <a:pt x="143809" y="101497"/>
                </a:lnTo>
                <a:lnTo>
                  <a:pt x="174144" y="131168"/>
                </a:lnTo>
                <a:lnTo>
                  <a:pt x="202231" y="162330"/>
                </a:lnTo>
                <a:lnTo>
                  <a:pt x="228072" y="194866"/>
                </a:lnTo>
                <a:lnTo>
                  <a:pt x="251666" y="228663"/>
                </a:lnTo>
                <a:lnTo>
                  <a:pt x="273012" y="263606"/>
                </a:lnTo>
                <a:lnTo>
                  <a:pt x="292112" y="299580"/>
                </a:lnTo>
                <a:lnTo>
                  <a:pt x="308965" y="336472"/>
                </a:lnTo>
                <a:lnTo>
                  <a:pt x="323570" y="374165"/>
                </a:lnTo>
                <a:lnTo>
                  <a:pt x="335929" y="412546"/>
                </a:lnTo>
                <a:lnTo>
                  <a:pt x="346041" y="451500"/>
                </a:lnTo>
                <a:lnTo>
                  <a:pt x="353905" y="490912"/>
                </a:lnTo>
                <a:lnTo>
                  <a:pt x="359523" y="530668"/>
                </a:lnTo>
                <a:lnTo>
                  <a:pt x="362893" y="570654"/>
                </a:lnTo>
                <a:lnTo>
                  <a:pt x="364017" y="610754"/>
                </a:lnTo>
                <a:lnTo>
                  <a:pt x="362893" y="650854"/>
                </a:lnTo>
                <a:lnTo>
                  <a:pt x="359523" y="690840"/>
                </a:lnTo>
                <a:lnTo>
                  <a:pt x="353905" y="730596"/>
                </a:lnTo>
                <a:lnTo>
                  <a:pt x="346041" y="770009"/>
                </a:lnTo>
                <a:lnTo>
                  <a:pt x="335929" y="808964"/>
                </a:lnTo>
                <a:lnTo>
                  <a:pt x="323570" y="847345"/>
                </a:lnTo>
                <a:lnTo>
                  <a:pt x="308965" y="885039"/>
                </a:lnTo>
                <a:lnTo>
                  <a:pt x="292112" y="921932"/>
                </a:lnTo>
                <a:lnTo>
                  <a:pt x="273012" y="957907"/>
                </a:lnTo>
                <a:lnTo>
                  <a:pt x="251666" y="992852"/>
                </a:lnTo>
                <a:lnTo>
                  <a:pt x="228072" y="1026650"/>
                </a:lnTo>
                <a:lnTo>
                  <a:pt x="202231" y="1059188"/>
                </a:lnTo>
                <a:lnTo>
                  <a:pt x="174144" y="1090351"/>
                </a:lnTo>
                <a:lnTo>
                  <a:pt x="143809" y="1120025"/>
                </a:lnTo>
                <a:lnTo>
                  <a:pt x="111227" y="1148094"/>
                </a:lnTo>
                <a:lnTo>
                  <a:pt x="76398" y="1174445"/>
                </a:lnTo>
                <a:lnTo>
                  <a:pt x="39322" y="1198962"/>
                </a:lnTo>
                <a:lnTo>
                  <a:pt x="0" y="1221531"/>
                </a:lnTo>
                <a:lnTo>
                  <a:pt x="7044065" y="1221531"/>
                </a:lnTo>
                <a:lnTo>
                  <a:pt x="7044065" y="0"/>
                </a:lnTo>
                <a:close/>
              </a:path>
            </a:pathLst>
          </a:custGeom>
          <a:solidFill>
            <a:srgbClr val="5C9EB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714624" y="3250813"/>
            <a:ext cx="7044690" cy="1221740"/>
          </a:xfrm>
          <a:custGeom>
            <a:avLst/>
            <a:gdLst/>
            <a:ahLst/>
            <a:cxnLst/>
            <a:rect l="l" t="t" r="r" b="b"/>
            <a:pathLst>
              <a:path w="7044690" h="1221739">
                <a:moveTo>
                  <a:pt x="7044065" y="0"/>
                </a:moveTo>
                <a:lnTo>
                  <a:pt x="0" y="0"/>
                </a:lnTo>
                <a:lnTo>
                  <a:pt x="39322" y="22570"/>
                </a:lnTo>
                <a:lnTo>
                  <a:pt x="76398" y="47089"/>
                </a:lnTo>
                <a:lnTo>
                  <a:pt x="111227" y="73440"/>
                </a:lnTo>
                <a:lnTo>
                  <a:pt x="143809" y="101511"/>
                </a:lnTo>
                <a:lnTo>
                  <a:pt x="174144" y="131185"/>
                </a:lnTo>
                <a:lnTo>
                  <a:pt x="202231" y="162349"/>
                </a:lnTo>
                <a:lnTo>
                  <a:pt x="228072" y="194888"/>
                </a:lnTo>
                <a:lnTo>
                  <a:pt x="251666" y="228687"/>
                </a:lnTo>
                <a:lnTo>
                  <a:pt x="273012" y="263632"/>
                </a:lnTo>
                <a:lnTo>
                  <a:pt x="292112" y="299608"/>
                </a:lnTo>
                <a:lnTo>
                  <a:pt x="308965" y="336501"/>
                </a:lnTo>
                <a:lnTo>
                  <a:pt x="323570" y="374196"/>
                </a:lnTo>
                <a:lnTo>
                  <a:pt x="335929" y="412578"/>
                </a:lnTo>
                <a:lnTo>
                  <a:pt x="346041" y="451533"/>
                </a:lnTo>
                <a:lnTo>
                  <a:pt x="353905" y="490946"/>
                </a:lnTo>
                <a:lnTo>
                  <a:pt x="359523" y="530703"/>
                </a:lnTo>
                <a:lnTo>
                  <a:pt x="362893" y="570689"/>
                </a:lnTo>
                <a:lnTo>
                  <a:pt x="364017" y="610789"/>
                </a:lnTo>
                <a:lnTo>
                  <a:pt x="362893" y="650889"/>
                </a:lnTo>
                <a:lnTo>
                  <a:pt x="359523" y="690875"/>
                </a:lnTo>
                <a:lnTo>
                  <a:pt x="353905" y="730631"/>
                </a:lnTo>
                <a:lnTo>
                  <a:pt x="346041" y="770043"/>
                </a:lnTo>
                <a:lnTo>
                  <a:pt x="335929" y="808997"/>
                </a:lnTo>
                <a:lnTo>
                  <a:pt x="323570" y="847378"/>
                </a:lnTo>
                <a:lnTo>
                  <a:pt x="308965" y="885071"/>
                </a:lnTo>
                <a:lnTo>
                  <a:pt x="292112" y="921962"/>
                </a:lnTo>
                <a:lnTo>
                  <a:pt x="273012" y="957937"/>
                </a:lnTo>
                <a:lnTo>
                  <a:pt x="251666" y="992880"/>
                </a:lnTo>
                <a:lnTo>
                  <a:pt x="228072" y="1026676"/>
                </a:lnTo>
                <a:lnTo>
                  <a:pt x="202231" y="1059213"/>
                </a:lnTo>
                <a:lnTo>
                  <a:pt x="174144" y="1090374"/>
                </a:lnTo>
                <a:lnTo>
                  <a:pt x="143809" y="1120046"/>
                </a:lnTo>
                <a:lnTo>
                  <a:pt x="111227" y="1148113"/>
                </a:lnTo>
                <a:lnTo>
                  <a:pt x="76398" y="1174461"/>
                </a:lnTo>
                <a:lnTo>
                  <a:pt x="39322" y="1198976"/>
                </a:lnTo>
                <a:lnTo>
                  <a:pt x="0" y="1221543"/>
                </a:lnTo>
                <a:lnTo>
                  <a:pt x="7044065" y="1221543"/>
                </a:lnTo>
                <a:lnTo>
                  <a:pt x="7044065" y="0"/>
                </a:lnTo>
                <a:close/>
              </a:path>
            </a:pathLst>
          </a:custGeom>
          <a:solidFill>
            <a:srgbClr val="73C99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714624" y="1877031"/>
            <a:ext cx="7044690" cy="1221740"/>
          </a:xfrm>
          <a:custGeom>
            <a:avLst/>
            <a:gdLst/>
            <a:ahLst/>
            <a:cxnLst/>
            <a:rect l="l" t="t" r="r" b="b"/>
            <a:pathLst>
              <a:path w="7044690" h="1221739">
                <a:moveTo>
                  <a:pt x="7044065" y="0"/>
                </a:moveTo>
                <a:lnTo>
                  <a:pt x="0" y="0"/>
                </a:lnTo>
                <a:lnTo>
                  <a:pt x="39322" y="22566"/>
                </a:lnTo>
                <a:lnTo>
                  <a:pt x="76398" y="47081"/>
                </a:lnTo>
                <a:lnTo>
                  <a:pt x="111227" y="73429"/>
                </a:lnTo>
                <a:lnTo>
                  <a:pt x="143809" y="101497"/>
                </a:lnTo>
                <a:lnTo>
                  <a:pt x="174144" y="131168"/>
                </a:lnTo>
                <a:lnTo>
                  <a:pt x="202231" y="162329"/>
                </a:lnTo>
                <a:lnTo>
                  <a:pt x="228072" y="194866"/>
                </a:lnTo>
                <a:lnTo>
                  <a:pt x="251666" y="228663"/>
                </a:lnTo>
                <a:lnTo>
                  <a:pt x="273012" y="263606"/>
                </a:lnTo>
                <a:lnTo>
                  <a:pt x="292112" y="299580"/>
                </a:lnTo>
                <a:lnTo>
                  <a:pt x="308965" y="336471"/>
                </a:lnTo>
                <a:lnTo>
                  <a:pt x="323570" y="374164"/>
                </a:lnTo>
                <a:lnTo>
                  <a:pt x="335929" y="412545"/>
                </a:lnTo>
                <a:lnTo>
                  <a:pt x="346041" y="451499"/>
                </a:lnTo>
                <a:lnTo>
                  <a:pt x="353905" y="490911"/>
                </a:lnTo>
                <a:lnTo>
                  <a:pt x="359523" y="530668"/>
                </a:lnTo>
                <a:lnTo>
                  <a:pt x="362893" y="570653"/>
                </a:lnTo>
                <a:lnTo>
                  <a:pt x="364017" y="610753"/>
                </a:lnTo>
                <a:lnTo>
                  <a:pt x="362893" y="650854"/>
                </a:lnTo>
                <a:lnTo>
                  <a:pt x="359523" y="690840"/>
                </a:lnTo>
                <a:lnTo>
                  <a:pt x="353905" y="730596"/>
                </a:lnTo>
                <a:lnTo>
                  <a:pt x="346041" y="770010"/>
                </a:lnTo>
                <a:lnTo>
                  <a:pt x="335929" y="808965"/>
                </a:lnTo>
                <a:lnTo>
                  <a:pt x="323570" y="847347"/>
                </a:lnTo>
                <a:lnTo>
                  <a:pt x="308965" y="885041"/>
                </a:lnTo>
                <a:lnTo>
                  <a:pt x="292112" y="921934"/>
                </a:lnTo>
                <a:lnTo>
                  <a:pt x="273012" y="957910"/>
                </a:lnTo>
                <a:lnTo>
                  <a:pt x="251666" y="992855"/>
                </a:lnTo>
                <a:lnTo>
                  <a:pt x="228072" y="1026654"/>
                </a:lnTo>
                <a:lnTo>
                  <a:pt x="202231" y="1059193"/>
                </a:lnTo>
                <a:lnTo>
                  <a:pt x="174144" y="1090357"/>
                </a:lnTo>
                <a:lnTo>
                  <a:pt x="143809" y="1120032"/>
                </a:lnTo>
                <a:lnTo>
                  <a:pt x="111227" y="1148102"/>
                </a:lnTo>
                <a:lnTo>
                  <a:pt x="76398" y="1174454"/>
                </a:lnTo>
                <a:lnTo>
                  <a:pt x="39322" y="1198972"/>
                </a:lnTo>
                <a:lnTo>
                  <a:pt x="0" y="1221543"/>
                </a:lnTo>
                <a:lnTo>
                  <a:pt x="7044065" y="1221543"/>
                </a:lnTo>
                <a:lnTo>
                  <a:pt x="7044065" y="0"/>
                </a:lnTo>
                <a:close/>
              </a:path>
            </a:pathLst>
          </a:custGeom>
          <a:solidFill>
            <a:srgbClr val="9FE03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778392" y="4625209"/>
            <a:ext cx="1222375" cy="1221740"/>
          </a:xfrm>
          <a:custGeom>
            <a:avLst/>
            <a:gdLst/>
            <a:ahLst/>
            <a:cxnLst/>
            <a:rect l="l" t="t" r="r" b="b"/>
            <a:pathLst>
              <a:path w="1222375" h="1221739">
                <a:moveTo>
                  <a:pt x="611135" y="0"/>
                </a:moveTo>
                <a:lnTo>
                  <a:pt x="563368" y="1837"/>
                </a:lnTo>
                <a:lnTo>
                  <a:pt x="516608" y="7257"/>
                </a:lnTo>
                <a:lnTo>
                  <a:pt x="470990" y="16126"/>
                </a:lnTo>
                <a:lnTo>
                  <a:pt x="426650" y="28308"/>
                </a:lnTo>
                <a:lnTo>
                  <a:pt x="383724" y="43666"/>
                </a:lnTo>
                <a:lnTo>
                  <a:pt x="342349" y="62066"/>
                </a:lnTo>
                <a:lnTo>
                  <a:pt x="302658" y="83371"/>
                </a:lnTo>
                <a:lnTo>
                  <a:pt x="264789" y="107445"/>
                </a:lnTo>
                <a:lnTo>
                  <a:pt x="228877" y="134154"/>
                </a:lnTo>
                <a:lnTo>
                  <a:pt x="195058" y="163362"/>
                </a:lnTo>
                <a:lnTo>
                  <a:pt x="163468" y="194932"/>
                </a:lnTo>
                <a:lnTo>
                  <a:pt x="134241" y="228729"/>
                </a:lnTo>
                <a:lnTo>
                  <a:pt x="107515" y="264618"/>
                </a:lnTo>
                <a:lnTo>
                  <a:pt x="83425" y="302463"/>
                </a:lnTo>
                <a:lnTo>
                  <a:pt x="62106" y="342129"/>
                </a:lnTo>
                <a:lnTo>
                  <a:pt x="43695" y="383478"/>
                </a:lnTo>
                <a:lnTo>
                  <a:pt x="28327" y="426377"/>
                </a:lnTo>
                <a:lnTo>
                  <a:pt x="16137" y="470689"/>
                </a:lnTo>
                <a:lnTo>
                  <a:pt x="7262" y="516278"/>
                </a:lnTo>
                <a:lnTo>
                  <a:pt x="1838" y="563010"/>
                </a:lnTo>
                <a:lnTo>
                  <a:pt x="0" y="610748"/>
                </a:lnTo>
                <a:lnTo>
                  <a:pt x="1838" y="658487"/>
                </a:lnTo>
                <a:lnTo>
                  <a:pt x="7262" y="705220"/>
                </a:lnTo>
                <a:lnTo>
                  <a:pt x="16137" y="750811"/>
                </a:lnTo>
                <a:lnTo>
                  <a:pt x="28327" y="795125"/>
                </a:lnTo>
                <a:lnTo>
                  <a:pt x="43695" y="838026"/>
                </a:lnTo>
                <a:lnTo>
                  <a:pt x="62106" y="879378"/>
                </a:lnTo>
                <a:lnTo>
                  <a:pt x="83425" y="919045"/>
                </a:lnTo>
                <a:lnTo>
                  <a:pt x="107515" y="956892"/>
                </a:lnTo>
                <a:lnTo>
                  <a:pt x="134241" y="992784"/>
                </a:lnTo>
                <a:lnTo>
                  <a:pt x="163468" y="1026583"/>
                </a:lnTo>
                <a:lnTo>
                  <a:pt x="195058" y="1058156"/>
                </a:lnTo>
                <a:lnTo>
                  <a:pt x="228877" y="1087365"/>
                </a:lnTo>
                <a:lnTo>
                  <a:pt x="264789" y="1114076"/>
                </a:lnTo>
                <a:lnTo>
                  <a:pt x="302658" y="1138153"/>
                </a:lnTo>
                <a:lnTo>
                  <a:pt x="342349" y="1159460"/>
                </a:lnTo>
                <a:lnTo>
                  <a:pt x="383724" y="1177861"/>
                </a:lnTo>
                <a:lnTo>
                  <a:pt x="426650" y="1193220"/>
                </a:lnTo>
                <a:lnTo>
                  <a:pt x="470990" y="1205403"/>
                </a:lnTo>
                <a:lnTo>
                  <a:pt x="516608" y="1214272"/>
                </a:lnTo>
                <a:lnTo>
                  <a:pt x="563368" y="1219694"/>
                </a:lnTo>
                <a:lnTo>
                  <a:pt x="611135" y="1221531"/>
                </a:lnTo>
                <a:lnTo>
                  <a:pt x="658901" y="1219694"/>
                </a:lnTo>
                <a:lnTo>
                  <a:pt x="705659" y="1214273"/>
                </a:lnTo>
                <a:lnTo>
                  <a:pt x="751274" y="1205403"/>
                </a:lnTo>
                <a:lnTo>
                  <a:pt x="795612" y="1193220"/>
                </a:lnTo>
                <a:lnTo>
                  <a:pt x="838535" y="1177861"/>
                </a:lnTo>
                <a:lnTo>
                  <a:pt x="879909" y="1159460"/>
                </a:lnTo>
                <a:lnTo>
                  <a:pt x="919596" y="1138153"/>
                </a:lnTo>
                <a:lnTo>
                  <a:pt x="957463" y="1114076"/>
                </a:lnTo>
                <a:lnTo>
                  <a:pt x="993373" y="1087365"/>
                </a:lnTo>
                <a:lnTo>
                  <a:pt x="1027190" y="1058156"/>
                </a:lnTo>
                <a:lnTo>
                  <a:pt x="1058778" y="1026583"/>
                </a:lnTo>
                <a:lnTo>
                  <a:pt x="1088002" y="992784"/>
                </a:lnTo>
                <a:lnTo>
                  <a:pt x="1114726" y="956892"/>
                </a:lnTo>
                <a:lnTo>
                  <a:pt x="1138815" y="919045"/>
                </a:lnTo>
                <a:lnTo>
                  <a:pt x="1160132" y="879378"/>
                </a:lnTo>
                <a:lnTo>
                  <a:pt x="1178542" y="838026"/>
                </a:lnTo>
                <a:lnTo>
                  <a:pt x="1193909" y="795125"/>
                </a:lnTo>
                <a:lnTo>
                  <a:pt x="1206098" y="750811"/>
                </a:lnTo>
                <a:lnTo>
                  <a:pt x="1214972" y="705220"/>
                </a:lnTo>
                <a:lnTo>
                  <a:pt x="1220396" y="658487"/>
                </a:lnTo>
                <a:lnTo>
                  <a:pt x="1222234" y="610748"/>
                </a:lnTo>
                <a:lnTo>
                  <a:pt x="1220396" y="563010"/>
                </a:lnTo>
                <a:lnTo>
                  <a:pt x="1214972" y="516278"/>
                </a:lnTo>
                <a:lnTo>
                  <a:pt x="1206098" y="470689"/>
                </a:lnTo>
                <a:lnTo>
                  <a:pt x="1193909" y="426377"/>
                </a:lnTo>
                <a:lnTo>
                  <a:pt x="1178542" y="383478"/>
                </a:lnTo>
                <a:lnTo>
                  <a:pt x="1160132" y="342129"/>
                </a:lnTo>
                <a:lnTo>
                  <a:pt x="1138815" y="302463"/>
                </a:lnTo>
                <a:lnTo>
                  <a:pt x="1114726" y="264618"/>
                </a:lnTo>
                <a:lnTo>
                  <a:pt x="1088002" y="228729"/>
                </a:lnTo>
                <a:lnTo>
                  <a:pt x="1058778" y="194932"/>
                </a:lnTo>
                <a:lnTo>
                  <a:pt x="1027190" y="163362"/>
                </a:lnTo>
                <a:lnTo>
                  <a:pt x="993373" y="134154"/>
                </a:lnTo>
                <a:lnTo>
                  <a:pt x="957463" y="107445"/>
                </a:lnTo>
                <a:lnTo>
                  <a:pt x="919596" y="83371"/>
                </a:lnTo>
                <a:lnTo>
                  <a:pt x="879908" y="62066"/>
                </a:lnTo>
                <a:lnTo>
                  <a:pt x="838535" y="43666"/>
                </a:lnTo>
                <a:lnTo>
                  <a:pt x="795612" y="28308"/>
                </a:lnTo>
                <a:lnTo>
                  <a:pt x="751274" y="16126"/>
                </a:lnTo>
                <a:lnTo>
                  <a:pt x="705659" y="7257"/>
                </a:lnTo>
                <a:lnTo>
                  <a:pt x="658900" y="1837"/>
                </a:lnTo>
                <a:lnTo>
                  <a:pt x="611135" y="0"/>
                </a:lnTo>
                <a:close/>
              </a:path>
            </a:pathLst>
          </a:custGeom>
          <a:solidFill>
            <a:srgbClr val="5C9EB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778392" y="3250813"/>
            <a:ext cx="1222375" cy="1221740"/>
          </a:xfrm>
          <a:custGeom>
            <a:avLst/>
            <a:gdLst/>
            <a:ahLst/>
            <a:cxnLst/>
            <a:rect l="l" t="t" r="r" b="b"/>
            <a:pathLst>
              <a:path w="1222375" h="1221739">
                <a:moveTo>
                  <a:pt x="611135" y="0"/>
                </a:moveTo>
                <a:lnTo>
                  <a:pt x="563368" y="1837"/>
                </a:lnTo>
                <a:lnTo>
                  <a:pt x="516608" y="7259"/>
                </a:lnTo>
                <a:lnTo>
                  <a:pt x="470990" y="16129"/>
                </a:lnTo>
                <a:lnTo>
                  <a:pt x="426650" y="28312"/>
                </a:lnTo>
                <a:lnTo>
                  <a:pt x="383724" y="43673"/>
                </a:lnTo>
                <a:lnTo>
                  <a:pt x="342349" y="62075"/>
                </a:lnTo>
                <a:lnTo>
                  <a:pt x="302658" y="83383"/>
                </a:lnTo>
                <a:lnTo>
                  <a:pt x="264789" y="107461"/>
                </a:lnTo>
                <a:lnTo>
                  <a:pt x="228877" y="134173"/>
                </a:lnTo>
                <a:lnTo>
                  <a:pt x="195058" y="163384"/>
                </a:lnTo>
                <a:lnTo>
                  <a:pt x="163468" y="194957"/>
                </a:lnTo>
                <a:lnTo>
                  <a:pt x="134241" y="228758"/>
                </a:lnTo>
                <a:lnTo>
                  <a:pt x="107515" y="264650"/>
                </a:lnTo>
                <a:lnTo>
                  <a:pt x="83425" y="302498"/>
                </a:lnTo>
                <a:lnTo>
                  <a:pt x="62106" y="342166"/>
                </a:lnTo>
                <a:lnTo>
                  <a:pt x="43695" y="383519"/>
                </a:lnTo>
                <a:lnTo>
                  <a:pt x="28327" y="426420"/>
                </a:lnTo>
                <a:lnTo>
                  <a:pt x="16137" y="470733"/>
                </a:lnTo>
                <a:lnTo>
                  <a:pt x="7262" y="516324"/>
                </a:lnTo>
                <a:lnTo>
                  <a:pt x="1838" y="563057"/>
                </a:lnTo>
                <a:lnTo>
                  <a:pt x="0" y="610795"/>
                </a:lnTo>
                <a:lnTo>
                  <a:pt x="1838" y="658532"/>
                </a:lnTo>
                <a:lnTo>
                  <a:pt x="7262" y="705264"/>
                </a:lnTo>
                <a:lnTo>
                  <a:pt x="16137" y="750853"/>
                </a:lnTo>
                <a:lnTo>
                  <a:pt x="28327" y="795165"/>
                </a:lnTo>
                <a:lnTo>
                  <a:pt x="43695" y="838064"/>
                </a:lnTo>
                <a:lnTo>
                  <a:pt x="62106" y="879414"/>
                </a:lnTo>
                <a:lnTo>
                  <a:pt x="83425" y="919079"/>
                </a:lnTo>
                <a:lnTo>
                  <a:pt x="107515" y="956924"/>
                </a:lnTo>
                <a:lnTo>
                  <a:pt x="134241" y="992813"/>
                </a:lnTo>
                <a:lnTo>
                  <a:pt x="163468" y="1026610"/>
                </a:lnTo>
                <a:lnTo>
                  <a:pt x="195058" y="1058181"/>
                </a:lnTo>
                <a:lnTo>
                  <a:pt x="228877" y="1087388"/>
                </a:lnTo>
                <a:lnTo>
                  <a:pt x="264789" y="1114097"/>
                </a:lnTo>
                <a:lnTo>
                  <a:pt x="302658" y="1138172"/>
                </a:lnTo>
                <a:lnTo>
                  <a:pt x="342349" y="1159477"/>
                </a:lnTo>
                <a:lnTo>
                  <a:pt x="383724" y="1177876"/>
                </a:lnTo>
                <a:lnTo>
                  <a:pt x="426650" y="1193234"/>
                </a:lnTo>
                <a:lnTo>
                  <a:pt x="470990" y="1205416"/>
                </a:lnTo>
                <a:lnTo>
                  <a:pt x="516608" y="1214285"/>
                </a:lnTo>
                <a:lnTo>
                  <a:pt x="563368" y="1219706"/>
                </a:lnTo>
                <a:lnTo>
                  <a:pt x="611135" y="1221543"/>
                </a:lnTo>
                <a:lnTo>
                  <a:pt x="658901" y="1219706"/>
                </a:lnTo>
                <a:lnTo>
                  <a:pt x="705659" y="1214285"/>
                </a:lnTo>
                <a:lnTo>
                  <a:pt x="751274" y="1205416"/>
                </a:lnTo>
                <a:lnTo>
                  <a:pt x="795612" y="1193234"/>
                </a:lnTo>
                <a:lnTo>
                  <a:pt x="838535" y="1177876"/>
                </a:lnTo>
                <a:lnTo>
                  <a:pt x="879909" y="1159477"/>
                </a:lnTo>
                <a:lnTo>
                  <a:pt x="919596" y="1138172"/>
                </a:lnTo>
                <a:lnTo>
                  <a:pt x="957463" y="1114097"/>
                </a:lnTo>
                <a:lnTo>
                  <a:pt x="993373" y="1087388"/>
                </a:lnTo>
                <a:lnTo>
                  <a:pt x="1027190" y="1058181"/>
                </a:lnTo>
                <a:lnTo>
                  <a:pt x="1058778" y="1026610"/>
                </a:lnTo>
                <a:lnTo>
                  <a:pt x="1088002" y="992813"/>
                </a:lnTo>
                <a:lnTo>
                  <a:pt x="1114726" y="956924"/>
                </a:lnTo>
                <a:lnTo>
                  <a:pt x="1138815" y="919079"/>
                </a:lnTo>
                <a:lnTo>
                  <a:pt x="1160132" y="879414"/>
                </a:lnTo>
                <a:lnTo>
                  <a:pt x="1178542" y="838064"/>
                </a:lnTo>
                <a:lnTo>
                  <a:pt x="1193909" y="795165"/>
                </a:lnTo>
                <a:lnTo>
                  <a:pt x="1206098" y="750853"/>
                </a:lnTo>
                <a:lnTo>
                  <a:pt x="1214972" y="705264"/>
                </a:lnTo>
                <a:lnTo>
                  <a:pt x="1220396" y="658533"/>
                </a:lnTo>
                <a:lnTo>
                  <a:pt x="1222234" y="610795"/>
                </a:lnTo>
                <a:lnTo>
                  <a:pt x="1220396" y="563057"/>
                </a:lnTo>
                <a:lnTo>
                  <a:pt x="1214972" y="516324"/>
                </a:lnTo>
                <a:lnTo>
                  <a:pt x="1206098" y="470733"/>
                </a:lnTo>
                <a:lnTo>
                  <a:pt x="1193909" y="426420"/>
                </a:lnTo>
                <a:lnTo>
                  <a:pt x="1178542" y="383519"/>
                </a:lnTo>
                <a:lnTo>
                  <a:pt x="1160132" y="342166"/>
                </a:lnTo>
                <a:lnTo>
                  <a:pt x="1138815" y="302498"/>
                </a:lnTo>
                <a:lnTo>
                  <a:pt x="1114726" y="264650"/>
                </a:lnTo>
                <a:lnTo>
                  <a:pt x="1088002" y="228758"/>
                </a:lnTo>
                <a:lnTo>
                  <a:pt x="1058778" y="194957"/>
                </a:lnTo>
                <a:lnTo>
                  <a:pt x="1027190" y="163384"/>
                </a:lnTo>
                <a:lnTo>
                  <a:pt x="993373" y="134173"/>
                </a:lnTo>
                <a:lnTo>
                  <a:pt x="957463" y="107461"/>
                </a:lnTo>
                <a:lnTo>
                  <a:pt x="919596" y="83383"/>
                </a:lnTo>
                <a:lnTo>
                  <a:pt x="879908" y="62075"/>
                </a:lnTo>
                <a:lnTo>
                  <a:pt x="838535" y="43673"/>
                </a:lnTo>
                <a:lnTo>
                  <a:pt x="795612" y="28312"/>
                </a:lnTo>
                <a:lnTo>
                  <a:pt x="751274" y="16129"/>
                </a:lnTo>
                <a:lnTo>
                  <a:pt x="705659" y="7259"/>
                </a:lnTo>
                <a:lnTo>
                  <a:pt x="658900" y="1837"/>
                </a:lnTo>
                <a:lnTo>
                  <a:pt x="611135" y="0"/>
                </a:lnTo>
                <a:close/>
              </a:path>
            </a:pathLst>
          </a:custGeom>
          <a:solidFill>
            <a:srgbClr val="73C99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778392" y="1877031"/>
            <a:ext cx="1222375" cy="1221740"/>
          </a:xfrm>
          <a:custGeom>
            <a:avLst/>
            <a:gdLst/>
            <a:ahLst/>
            <a:cxnLst/>
            <a:rect l="l" t="t" r="r" b="b"/>
            <a:pathLst>
              <a:path w="1222375" h="1221739">
                <a:moveTo>
                  <a:pt x="611135" y="0"/>
                </a:moveTo>
                <a:lnTo>
                  <a:pt x="563368" y="1837"/>
                </a:lnTo>
                <a:lnTo>
                  <a:pt x="516608" y="7257"/>
                </a:lnTo>
                <a:lnTo>
                  <a:pt x="470990" y="16126"/>
                </a:lnTo>
                <a:lnTo>
                  <a:pt x="426650" y="28308"/>
                </a:lnTo>
                <a:lnTo>
                  <a:pt x="383724" y="43666"/>
                </a:lnTo>
                <a:lnTo>
                  <a:pt x="342349" y="62066"/>
                </a:lnTo>
                <a:lnTo>
                  <a:pt x="302658" y="83371"/>
                </a:lnTo>
                <a:lnTo>
                  <a:pt x="264789" y="107445"/>
                </a:lnTo>
                <a:lnTo>
                  <a:pt x="228877" y="134154"/>
                </a:lnTo>
                <a:lnTo>
                  <a:pt x="195058" y="163362"/>
                </a:lnTo>
                <a:lnTo>
                  <a:pt x="163468" y="194932"/>
                </a:lnTo>
                <a:lnTo>
                  <a:pt x="134241" y="228729"/>
                </a:lnTo>
                <a:lnTo>
                  <a:pt x="107515" y="264618"/>
                </a:lnTo>
                <a:lnTo>
                  <a:pt x="83425" y="302463"/>
                </a:lnTo>
                <a:lnTo>
                  <a:pt x="62106" y="342129"/>
                </a:lnTo>
                <a:lnTo>
                  <a:pt x="43695" y="383478"/>
                </a:lnTo>
                <a:lnTo>
                  <a:pt x="28327" y="426377"/>
                </a:lnTo>
                <a:lnTo>
                  <a:pt x="16137" y="470689"/>
                </a:lnTo>
                <a:lnTo>
                  <a:pt x="7262" y="516278"/>
                </a:lnTo>
                <a:lnTo>
                  <a:pt x="1838" y="563010"/>
                </a:lnTo>
                <a:lnTo>
                  <a:pt x="0" y="610748"/>
                </a:lnTo>
                <a:lnTo>
                  <a:pt x="1838" y="658486"/>
                </a:lnTo>
                <a:lnTo>
                  <a:pt x="7262" y="705218"/>
                </a:lnTo>
                <a:lnTo>
                  <a:pt x="16137" y="750809"/>
                </a:lnTo>
                <a:lnTo>
                  <a:pt x="28327" y="795123"/>
                </a:lnTo>
                <a:lnTo>
                  <a:pt x="43695" y="838024"/>
                </a:lnTo>
                <a:lnTo>
                  <a:pt x="62106" y="879376"/>
                </a:lnTo>
                <a:lnTo>
                  <a:pt x="83425" y="919044"/>
                </a:lnTo>
                <a:lnTo>
                  <a:pt x="107515" y="956892"/>
                </a:lnTo>
                <a:lnTo>
                  <a:pt x="134241" y="992784"/>
                </a:lnTo>
                <a:lnTo>
                  <a:pt x="163468" y="1026585"/>
                </a:lnTo>
                <a:lnTo>
                  <a:pt x="195058" y="1058159"/>
                </a:lnTo>
                <a:lnTo>
                  <a:pt x="228877" y="1087370"/>
                </a:lnTo>
                <a:lnTo>
                  <a:pt x="264789" y="1114082"/>
                </a:lnTo>
                <a:lnTo>
                  <a:pt x="302658" y="1138160"/>
                </a:lnTo>
                <a:lnTo>
                  <a:pt x="342349" y="1159467"/>
                </a:lnTo>
                <a:lnTo>
                  <a:pt x="383724" y="1177869"/>
                </a:lnTo>
                <a:lnTo>
                  <a:pt x="426650" y="1193230"/>
                </a:lnTo>
                <a:lnTo>
                  <a:pt x="470990" y="1205413"/>
                </a:lnTo>
                <a:lnTo>
                  <a:pt x="516608" y="1214284"/>
                </a:lnTo>
                <a:lnTo>
                  <a:pt x="563368" y="1219705"/>
                </a:lnTo>
                <a:lnTo>
                  <a:pt x="611135" y="1221543"/>
                </a:lnTo>
                <a:lnTo>
                  <a:pt x="658901" y="1219705"/>
                </a:lnTo>
                <a:lnTo>
                  <a:pt x="705659" y="1214284"/>
                </a:lnTo>
                <a:lnTo>
                  <a:pt x="751274" y="1205413"/>
                </a:lnTo>
                <a:lnTo>
                  <a:pt x="795612" y="1193230"/>
                </a:lnTo>
                <a:lnTo>
                  <a:pt x="838535" y="1177869"/>
                </a:lnTo>
                <a:lnTo>
                  <a:pt x="879909" y="1159467"/>
                </a:lnTo>
                <a:lnTo>
                  <a:pt x="919596" y="1138160"/>
                </a:lnTo>
                <a:lnTo>
                  <a:pt x="957463" y="1114082"/>
                </a:lnTo>
                <a:lnTo>
                  <a:pt x="993373" y="1087370"/>
                </a:lnTo>
                <a:lnTo>
                  <a:pt x="1027190" y="1058159"/>
                </a:lnTo>
                <a:lnTo>
                  <a:pt x="1058778" y="1026585"/>
                </a:lnTo>
                <a:lnTo>
                  <a:pt x="1088002" y="992784"/>
                </a:lnTo>
                <a:lnTo>
                  <a:pt x="1114726" y="956892"/>
                </a:lnTo>
                <a:lnTo>
                  <a:pt x="1138815" y="919044"/>
                </a:lnTo>
                <a:lnTo>
                  <a:pt x="1160132" y="879376"/>
                </a:lnTo>
                <a:lnTo>
                  <a:pt x="1178542" y="838024"/>
                </a:lnTo>
                <a:lnTo>
                  <a:pt x="1193909" y="795123"/>
                </a:lnTo>
                <a:lnTo>
                  <a:pt x="1206098" y="750809"/>
                </a:lnTo>
                <a:lnTo>
                  <a:pt x="1214972" y="705218"/>
                </a:lnTo>
                <a:lnTo>
                  <a:pt x="1220396" y="658486"/>
                </a:lnTo>
                <a:lnTo>
                  <a:pt x="1222234" y="610748"/>
                </a:lnTo>
                <a:lnTo>
                  <a:pt x="1220396" y="563010"/>
                </a:lnTo>
                <a:lnTo>
                  <a:pt x="1214972" y="516278"/>
                </a:lnTo>
                <a:lnTo>
                  <a:pt x="1206098" y="470689"/>
                </a:lnTo>
                <a:lnTo>
                  <a:pt x="1193909" y="426377"/>
                </a:lnTo>
                <a:lnTo>
                  <a:pt x="1178542" y="383478"/>
                </a:lnTo>
                <a:lnTo>
                  <a:pt x="1160132" y="342129"/>
                </a:lnTo>
                <a:lnTo>
                  <a:pt x="1138815" y="302463"/>
                </a:lnTo>
                <a:lnTo>
                  <a:pt x="1114726" y="264618"/>
                </a:lnTo>
                <a:lnTo>
                  <a:pt x="1088002" y="228729"/>
                </a:lnTo>
                <a:lnTo>
                  <a:pt x="1058778" y="194932"/>
                </a:lnTo>
                <a:lnTo>
                  <a:pt x="1027190" y="163362"/>
                </a:lnTo>
                <a:lnTo>
                  <a:pt x="993373" y="134154"/>
                </a:lnTo>
                <a:lnTo>
                  <a:pt x="957463" y="107445"/>
                </a:lnTo>
                <a:lnTo>
                  <a:pt x="919596" y="83371"/>
                </a:lnTo>
                <a:lnTo>
                  <a:pt x="879908" y="62066"/>
                </a:lnTo>
                <a:lnTo>
                  <a:pt x="838535" y="43666"/>
                </a:lnTo>
                <a:lnTo>
                  <a:pt x="795612" y="28308"/>
                </a:lnTo>
                <a:lnTo>
                  <a:pt x="751274" y="16126"/>
                </a:lnTo>
                <a:lnTo>
                  <a:pt x="705659" y="7257"/>
                </a:lnTo>
                <a:lnTo>
                  <a:pt x="658900" y="1837"/>
                </a:lnTo>
                <a:lnTo>
                  <a:pt x="611135" y="0"/>
                </a:lnTo>
                <a:close/>
              </a:path>
            </a:pathLst>
          </a:custGeom>
          <a:solidFill>
            <a:srgbClr val="9FE039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9" name="object 9"/>
          <p:cNvGrpSpPr/>
          <p:nvPr/>
        </p:nvGrpSpPr>
        <p:grpSpPr>
          <a:xfrm>
            <a:off x="0" y="2"/>
            <a:ext cx="9144000" cy="1792605"/>
            <a:chOff x="0" y="0"/>
            <a:chExt cx="9144000" cy="1792605"/>
          </a:xfrm>
        </p:grpSpPr>
        <p:pic>
          <p:nvPicPr>
            <p:cNvPr id="10" name="object 10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9144000" cy="1792224"/>
            </a:xfrm>
            <a:prstGeom prst="rect">
              <a:avLst/>
            </a:prstGeom>
          </p:spPr>
        </p:pic>
        <p:sp>
          <p:nvSpPr>
            <p:cNvPr id="11" name="object 11"/>
            <p:cNvSpPr/>
            <p:nvPr/>
          </p:nvSpPr>
          <p:spPr>
            <a:xfrm>
              <a:off x="0" y="0"/>
              <a:ext cx="9144000" cy="1792605"/>
            </a:xfrm>
            <a:custGeom>
              <a:avLst/>
              <a:gdLst/>
              <a:ahLst/>
              <a:cxnLst/>
              <a:rect l="l" t="t" r="r" b="b"/>
              <a:pathLst>
                <a:path w="9144000" h="1792605">
                  <a:moveTo>
                    <a:pt x="9143999" y="0"/>
                  </a:moveTo>
                  <a:lnTo>
                    <a:pt x="0" y="0"/>
                  </a:lnTo>
                  <a:lnTo>
                    <a:pt x="0" y="1792224"/>
                  </a:lnTo>
                  <a:lnTo>
                    <a:pt x="9143999" y="1792224"/>
                  </a:lnTo>
                  <a:lnTo>
                    <a:pt x="9143999" y="0"/>
                  </a:lnTo>
                  <a:close/>
                </a:path>
              </a:pathLst>
            </a:custGeom>
            <a:solidFill>
              <a:srgbClr val="5D5F8F">
                <a:alpha val="30195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2400300" y="0"/>
              <a:ext cx="457200" cy="1270000"/>
            </a:xfrm>
            <a:custGeom>
              <a:avLst/>
              <a:gdLst/>
              <a:ahLst/>
              <a:cxnLst/>
              <a:rect l="l" t="t" r="r" b="b"/>
              <a:pathLst>
                <a:path w="457200" h="1270000">
                  <a:moveTo>
                    <a:pt x="0" y="1269491"/>
                  </a:moveTo>
                  <a:lnTo>
                    <a:pt x="457200" y="1269491"/>
                  </a:lnTo>
                  <a:lnTo>
                    <a:pt x="457200" y="0"/>
                  </a:lnTo>
                  <a:lnTo>
                    <a:pt x="0" y="0"/>
                  </a:lnTo>
                  <a:lnTo>
                    <a:pt x="0" y="1269491"/>
                  </a:lnTo>
                  <a:close/>
                </a:path>
              </a:pathLst>
            </a:custGeom>
            <a:solidFill>
              <a:srgbClr val="303971">
                <a:alpha val="79998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3733800" y="762000"/>
              <a:ext cx="5410200" cy="508000"/>
            </a:xfrm>
            <a:custGeom>
              <a:avLst/>
              <a:gdLst/>
              <a:ahLst/>
              <a:cxnLst/>
              <a:rect l="l" t="t" r="r" b="b"/>
              <a:pathLst>
                <a:path w="5410200" h="508000">
                  <a:moveTo>
                    <a:pt x="5410200" y="0"/>
                  </a:moveTo>
                  <a:lnTo>
                    <a:pt x="0" y="0"/>
                  </a:lnTo>
                  <a:lnTo>
                    <a:pt x="0" y="507491"/>
                  </a:lnTo>
                  <a:lnTo>
                    <a:pt x="5410200" y="507491"/>
                  </a:lnTo>
                  <a:lnTo>
                    <a:pt x="5410200" y="0"/>
                  </a:lnTo>
                  <a:close/>
                </a:path>
              </a:pathLst>
            </a:custGeom>
            <a:solidFill>
              <a:srgbClr val="C0504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6" name="object 16"/>
          <p:cNvSpPr txBox="1"/>
          <p:nvPr/>
        </p:nvSpPr>
        <p:spPr>
          <a:xfrm>
            <a:off x="2212594" y="2073021"/>
            <a:ext cx="6328410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  <a:tabLst>
                <a:tab pos="1158875" algn="l"/>
                <a:tab pos="2548890" algn="l"/>
                <a:tab pos="5422265" algn="l"/>
              </a:tabLst>
            </a:pPr>
            <a:r>
              <a:rPr sz="2400" dirty="0">
                <a:latin typeface="Calibri"/>
                <a:cs typeface="Calibri"/>
              </a:rPr>
              <a:t>Am</a:t>
            </a:r>
            <a:r>
              <a:rPr sz="2400" spc="5" dirty="0">
                <a:latin typeface="Calibri"/>
                <a:cs typeface="Calibri"/>
              </a:rPr>
              <a:t>a</a:t>
            </a:r>
            <a:r>
              <a:rPr sz="2400" spc="-5" dirty="0">
                <a:latin typeface="Calibri"/>
                <a:cs typeface="Calibri"/>
              </a:rPr>
              <a:t>n</a:t>
            </a:r>
            <a:r>
              <a:rPr sz="2400" spc="-25" dirty="0">
                <a:latin typeface="Calibri"/>
                <a:cs typeface="Calibri"/>
              </a:rPr>
              <a:t>a</a:t>
            </a:r>
            <a:r>
              <a:rPr sz="2400" dirty="0">
                <a:latin typeface="Calibri"/>
                <a:cs typeface="Calibri"/>
              </a:rPr>
              <a:t>t	</a:t>
            </a:r>
            <a:r>
              <a:rPr sz="2400" spc="-55" dirty="0">
                <a:latin typeface="Calibri"/>
                <a:cs typeface="Calibri"/>
              </a:rPr>
              <a:t>P</a:t>
            </a:r>
            <a:r>
              <a:rPr sz="2400" dirty="0">
                <a:latin typeface="Calibri"/>
                <a:cs typeface="Calibri"/>
              </a:rPr>
              <a:t>e</a:t>
            </a:r>
            <a:r>
              <a:rPr sz="2400" spc="-55" dirty="0">
                <a:latin typeface="Calibri"/>
                <a:cs typeface="Calibri"/>
              </a:rPr>
              <a:t>r</a:t>
            </a:r>
            <a:r>
              <a:rPr sz="2400" spc="-25" dirty="0">
                <a:latin typeface="Calibri"/>
                <a:cs typeface="Calibri"/>
              </a:rPr>
              <a:t>a</a:t>
            </a:r>
            <a:r>
              <a:rPr sz="2400" dirty="0">
                <a:latin typeface="Calibri"/>
                <a:cs typeface="Calibri"/>
              </a:rPr>
              <a:t>tu</a:t>
            </a:r>
            <a:r>
              <a:rPr sz="2400" spc="-50" dirty="0">
                <a:latin typeface="Calibri"/>
                <a:cs typeface="Calibri"/>
              </a:rPr>
              <a:t>r</a:t>
            </a:r>
            <a:r>
              <a:rPr sz="2400" dirty="0">
                <a:latin typeface="Calibri"/>
                <a:cs typeface="Calibri"/>
              </a:rPr>
              <a:t>an	</a:t>
            </a:r>
            <a:r>
              <a:rPr sz="2400" spc="-55" dirty="0">
                <a:latin typeface="Calibri"/>
                <a:cs typeface="Calibri"/>
              </a:rPr>
              <a:t>P</a:t>
            </a:r>
            <a:r>
              <a:rPr sz="2400" dirty="0">
                <a:latin typeface="Calibri"/>
                <a:cs typeface="Calibri"/>
              </a:rPr>
              <a:t>e</a:t>
            </a:r>
            <a:r>
              <a:rPr sz="2400" spc="5" dirty="0">
                <a:latin typeface="Calibri"/>
                <a:cs typeface="Calibri"/>
              </a:rPr>
              <a:t>r</a:t>
            </a:r>
            <a:r>
              <a:rPr sz="2400" spc="-15" dirty="0">
                <a:latin typeface="Calibri"/>
                <a:cs typeface="Calibri"/>
              </a:rPr>
              <a:t>u</a:t>
            </a:r>
            <a:r>
              <a:rPr sz="2400" spc="-5" dirty="0">
                <a:latin typeface="Calibri"/>
                <a:cs typeface="Calibri"/>
              </a:rPr>
              <a:t>ndan</a:t>
            </a:r>
            <a:r>
              <a:rPr sz="2400" dirty="0">
                <a:latin typeface="Calibri"/>
                <a:cs typeface="Calibri"/>
              </a:rPr>
              <a:t>g</a:t>
            </a:r>
            <a:r>
              <a:rPr sz="2400" spc="-5" dirty="0">
                <a:latin typeface="Calibri"/>
                <a:cs typeface="Calibri"/>
              </a:rPr>
              <a:t>-</a:t>
            </a:r>
            <a:r>
              <a:rPr sz="2400" dirty="0">
                <a:latin typeface="Calibri"/>
                <a:cs typeface="Calibri"/>
              </a:rPr>
              <a:t>Und</a:t>
            </a:r>
            <a:r>
              <a:rPr sz="2400" spc="5" dirty="0">
                <a:latin typeface="Calibri"/>
                <a:cs typeface="Calibri"/>
              </a:rPr>
              <a:t>a</a:t>
            </a:r>
            <a:r>
              <a:rPr sz="2400" spc="-5" dirty="0">
                <a:latin typeface="Calibri"/>
                <a:cs typeface="Calibri"/>
              </a:rPr>
              <a:t>n</a:t>
            </a:r>
            <a:r>
              <a:rPr sz="2400" spc="-55" dirty="0">
                <a:latin typeface="Calibri"/>
                <a:cs typeface="Calibri"/>
              </a:rPr>
              <a:t>g</a:t>
            </a:r>
            <a:r>
              <a:rPr sz="2400" dirty="0">
                <a:latin typeface="Calibri"/>
                <a:cs typeface="Calibri"/>
              </a:rPr>
              <a:t>an	</a:t>
            </a:r>
            <a:r>
              <a:rPr sz="2400" spc="-75" dirty="0">
                <a:latin typeface="Calibri"/>
                <a:cs typeface="Calibri"/>
              </a:rPr>
              <a:t>k</a:t>
            </a:r>
            <a:r>
              <a:rPr sz="2400" dirty="0">
                <a:latin typeface="Calibri"/>
                <a:cs typeface="Calibri"/>
              </a:rPr>
              <a:t>ep</a:t>
            </a:r>
            <a:r>
              <a:rPr sz="2400" spc="5" dirty="0">
                <a:latin typeface="Calibri"/>
                <a:cs typeface="Calibri"/>
              </a:rPr>
              <a:t>a</a:t>
            </a:r>
            <a:r>
              <a:rPr sz="2400" spc="-15" dirty="0">
                <a:latin typeface="Calibri"/>
                <a:cs typeface="Calibri"/>
              </a:rPr>
              <a:t>d</a:t>
            </a:r>
            <a:r>
              <a:rPr sz="2400" dirty="0">
                <a:latin typeface="Calibri"/>
                <a:cs typeface="Calibri"/>
              </a:rPr>
              <a:t>a  </a:t>
            </a:r>
            <a:r>
              <a:rPr sz="2400" spc="-10" dirty="0">
                <a:latin typeface="Calibri"/>
                <a:cs typeface="Calibri"/>
              </a:rPr>
              <a:t>Daerah</a:t>
            </a:r>
            <a:r>
              <a:rPr sz="2400" spc="-1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untuk</a:t>
            </a:r>
            <a:r>
              <a:rPr sz="2400" spc="-5" dirty="0">
                <a:latin typeface="Calibri"/>
                <a:cs typeface="Calibri"/>
              </a:rPr>
              <a:t> </a:t>
            </a:r>
            <a:r>
              <a:rPr sz="2400" spc="-10" dirty="0" err="1">
                <a:latin typeface="Calibri"/>
                <a:cs typeface="Calibri"/>
              </a:rPr>
              <a:t>menetapkan</a:t>
            </a:r>
            <a:r>
              <a:rPr sz="2400" spc="-25" dirty="0">
                <a:latin typeface="Calibri"/>
                <a:cs typeface="Calibri"/>
              </a:rPr>
              <a:t> </a:t>
            </a:r>
            <a:r>
              <a:rPr sz="2400" spc="-20" dirty="0" err="1">
                <a:latin typeface="Calibri"/>
                <a:cs typeface="Calibri"/>
              </a:rPr>
              <a:t>Per</a:t>
            </a:r>
            <a:r>
              <a:rPr lang="en-US" sz="2400" spc="-20" dirty="0" err="1">
                <a:latin typeface="Calibri"/>
                <a:cs typeface="Calibri"/>
              </a:rPr>
              <a:t>kada</a:t>
            </a:r>
            <a:endParaRPr sz="2400" dirty="0">
              <a:latin typeface="Calibri"/>
              <a:cs typeface="Calibri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2179067" y="3306119"/>
            <a:ext cx="6171565" cy="11208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lang="en-ID" sz="2400" spc="-15" dirty="0" err="1">
                <a:latin typeface="Calibri"/>
                <a:cs typeface="Calibri"/>
              </a:rPr>
              <a:t>Kewenangan</a:t>
            </a:r>
            <a:r>
              <a:rPr lang="en-ID" sz="2400" spc="-15" dirty="0">
                <a:latin typeface="Calibri"/>
                <a:cs typeface="Calibri"/>
              </a:rPr>
              <a:t> </a:t>
            </a:r>
            <a:r>
              <a:rPr lang="en-ID" sz="2400" spc="-10" dirty="0">
                <a:latin typeface="Calibri"/>
                <a:cs typeface="Calibri"/>
              </a:rPr>
              <a:t>Daerah </a:t>
            </a:r>
            <a:r>
              <a:rPr lang="en-ID" sz="2400" spc="-10" dirty="0" err="1">
                <a:latin typeface="Calibri"/>
                <a:cs typeface="Calibri"/>
              </a:rPr>
              <a:t>Untuk</a:t>
            </a:r>
            <a:r>
              <a:rPr lang="en-ID" sz="2400" spc="-10" dirty="0">
                <a:latin typeface="Calibri"/>
                <a:cs typeface="Calibri"/>
              </a:rPr>
              <a:t> </a:t>
            </a:r>
            <a:r>
              <a:rPr lang="en-ID" sz="2400" spc="-10" dirty="0" err="1">
                <a:latin typeface="Calibri"/>
                <a:cs typeface="Calibri"/>
              </a:rPr>
              <a:t>melaksanakan</a:t>
            </a:r>
            <a:r>
              <a:rPr lang="en-ID" sz="2400" spc="-10" dirty="0">
                <a:latin typeface="Calibri"/>
                <a:cs typeface="Calibri"/>
              </a:rPr>
              <a:t> </a:t>
            </a:r>
            <a:r>
              <a:rPr lang="en-ID" sz="2400" dirty="0" err="1">
                <a:latin typeface="Calibri"/>
                <a:cs typeface="Calibri"/>
              </a:rPr>
              <a:t>Urusan</a:t>
            </a:r>
            <a:r>
              <a:rPr lang="en-ID" sz="2400" dirty="0">
                <a:latin typeface="Calibri"/>
                <a:cs typeface="Calibri"/>
              </a:rPr>
              <a:t> </a:t>
            </a:r>
            <a:r>
              <a:rPr lang="en-ID" sz="2400" spc="-530" dirty="0">
                <a:latin typeface="Calibri"/>
                <a:cs typeface="Calibri"/>
              </a:rPr>
              <a:t> </a:t>
            </a:r>
            <a:r>
              <a:rPr sz="2400" spc="-10" dirty="0" err="1">
                <a:latin typeface="Calibri"/>
                <a:cs typeface="Calibri"/>
              </a:rPr>
              <a:t>Pemerintahan</a:t>
            </a:r>
            <a:r>
              <a:rPr sz="2400" spc="-1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Daerah</a:t>
            </a:r>
            <a:r>
              <a:rPr lang="en-US" sz="2400" spc="-10" dirty="0">
                <a:latin typeface="Calibri"/>
                <a:cs typeface="Calibri"/>
              </a:rPr>
              <a:t> </a:t>
            </a:r>
            <a:r>
              <a:rPr lang="en-US" sz="2400" spc="-10" dirty="0" err="1">
                <a:latin typeface="Calibri"/>
                <a:cs typeface="Calibri"/>
              </a:rPr>
              <a:t>sesuai</a:t>
            </a:r>
            <a:r>
              <a:rPr lang="en-US" sz="2400" spc="-10" dirty="0">
                <a:latin typeface="Calibri"/>
                <a:cs typeface="Calibri"/>
              </a:rPr>
              <a:t> </a:t>
            </a:r>
            <a:r>
              <a:rPr lang="en-US" sz="2400" spc="-10" dirty="0" err="1">
                <a:latin typeface="Calibri"/>
                <a:cs typeface="Calibri"/>
              </a:rPr>
              <a:t>dengan</a:t>
            </a:r>
            <a:r>
              <a:rPr lang="en-US" sz="2400" spc="-10" dirty="0">
                <a:latin typeface="Calibri"/>
                <a:cs typeface="Calibri"/>
              </a:rPr>
              <a:t> </a:t>
            </a:r>
            <a:r>
              <a:rPr lang="en-US" sz="2400" spc="-10" dirty="0" err="1">
                <a:latin typeface="Calibri"/>
                <a:cs typeface="Calibri"/>
              </a:rPr>
              <a:t>Amanat</a:t>
            </a:r>
            <a:r>
              <a:rPr lang="en-US" sz="2400" spc="-10" dirty="0">
                <a:latin typeface="Calibri"/>
                <a:cs typeface="Calibri"/>
              </a:rPr>
              <a:t> UU:23/2014  </a:t>
            </a:r>
            <a:r>
              <a:rPr lang="en-US" sz="2400" spc="-10" dirty="0" err="1">
                <a:latin typeface="Calibri"/>
                <a:cs typeface="Calibri"/>
              </a:rPr>
              <a:t>tentang</a:t>
            </a:r>
            <a:r>
              <a:rPr lang="en-US" sz="2400" spc="-10" dirty="0">
                <a:latin typeface="Calibri"/>
                <a:cs typeface="Calibri"/>
              </a:rPr>
              <a:t> </a:t>
            </a:r>
            <a:r>
              <a:rPr lang="en-US" sz="2400" spc="-10" dirty="0" err="1">
                <a:latin typeface="Calibri"/>
                <a:cs typeface="Calibri"/>
              </a:rPr>
              <a:t>Pemerintahan</a:t>
            </a:r>
            <a:r>
              <a:rPr lang="en-US" sz="2400" spc="-10" dirty="0">
                <a:latin typeface="Calibri"/>
                <a:cs typeface="Calibri"/>
              </a:rPr>
              <a:t> Daerah</a:t>
            </a:r>
            <a:endParaRPr sz="2400" dirty="0">
              <a:latin typeface="Calibri"/>
              <a:cs typeface="Calibri"/>
            </a:endParaRPr>
          </a:p>
        </p:txBody>
      </p:sp>
      <p:sp>
        <p:nvSpPr>
          <p:cNvPr id="18" name="object 18"/>
          <p:cNvSpPr txBox="1">
            <a:spLocks noGrp="1"/>
          </p:cNvSpPr>
          <p:nvPr>
            <p:ph type="title"/>
          </p:nvPr>
        </p:nvSpPr>
        <p:spPr>
          <a:xfrm>
            <a:off x="1145844" y="2015491"/>
            <a:ext cx="347980" cy="7880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5000" dirty="0">
                <a:solidFill>
                  <a:srgbClr val="E36C09"/>
                </a:solidFill>
              </a:rPr>
              <a:t>1</a:t>
            </a:r>
            <a:endParaRPr sz="5000"/>
          </a:p>
        </p:txBody>
      </p:sp>
      <p:sp>
        <p:nvSpPr>
          <p:cNvPr id="19" name="object 19"/>
          <p:cNvSpPr txBox="1"/>
          <p:nvPr/>
        </p:nvSpPr>
        <p:spPr>
          <a:xfrm>
            <a:off x="1145844" y="3388869"/>
            <a:ext cx="347980" cy="7880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5000" b="1" dirty="0">
                <a:solidFill>
                  <a:srgbClr val="E36C09"/>
                </a:solidFill>
                <a:latin typeface="Calibri"/>
                <a:cs typeface="Calibri"/>
              </a:rPr>
              <a:t>2</a:t>
            </a:r>
            <a:endParaRPr sz="5000">
              <a:latin typeface="Calibri"/>
              <a:cs typeface="Calibri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1145844" y="4731842"/>
            <a:ext cx="347980" cy="7886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5000" b="1" dirty="0">
                <a:solidFill>
                  <a:srgbClr val="E36C09"/>
                </a:solidFill>
                <a:latin typeface="Calibri"/>
                <a:cs typeface="Calibri"/>
              </a:rPr>
              <a:t>3</a:t>
            </a:r>
            <a:endParaRPr sz="5000">
              <a:latin typeface="Calibri"/>
              <a:cs typeface="Calibri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2226692" y="4793997"/>
            <a:ext cx="6506845" cy="14154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432434">
              <a:lnSpc>
                <a:spcPct val="100000"/>
              </a:lnSpc>
              <a:spcBef>
                <a:spcPts val="100"/>
              </a:spcBef>
            </a:pPr>
            <a:r>
              <a:rPr sz="2400" spc="-10" dirty="0">
                <a:latin typeface="Calibri"/>
                <a:cs typeface="Calibri"/>
              </a:rPr>
              <a:t>Muatan lokal </a:t>
            </a:r>
            <a:r>
              <a:rPr sz="2400" spc="-5" dirty="0">
                <a:latin typeface="Calibri"/>
                <a:cs typeface="Calibri"/>
              </a:rPr>
              <a:t>sesuai </a:t>
            </a:r>
            <a:r>
              <a:rPr sz="2400" spc="-15" dirty="0">
                <a:latin typeface="Calibri"/>
                <a:cs typeface="Calibri"/>
              </a:rPr>
              <a:t>dengan ketentuan peraturan </a:t>
            </a:r>
            <a:r>
              <a:rPr sz="2400" spc="-53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perundang-undangan.</a:t>
            </a:r>
            <a:endParaRPr sz="24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2250">
              <a:latin typeface="Calibri"/>
              <a:cs typeface="Calibri"/>
            </a:endParaRPr>
          </a:p>
          <a:p>
            <a:pPr marL="972819">
              <a:lnSpc>
                <a:spcPct val="100000"/>
              </a:lnSpc>
              <a:spcBef>
                <a:spcPts val="5"/>
              </a:spcBef>
              <a:tabLst>
                <a:tab pos="3783329" algn="l"/>
              </a:tabLst>
            </a:pPr>
            <a:r>
              <a:rPr sz="2000" b="1" spc="-10" dirty="0">
                <a:latin typeface="Calibri"/>
                <a:cs typeface="Calibri"/>
              </a:rPr>
              <a:t>Pasal</a:t>
            </a:r>
            <a:r>
              <a:rPr sz="2000" b="1" spc="-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236</a:t>
            </a:r>
            <a:r>
              <a:rPr sz="2000" b="1" spc="-25" dirty="0">
                <a:latin typeface="Calibri"/>
                <a:cs typeface="Calibri"/>
              </a:rPr>
              <a:t> </a:t>
            </a:r>
            <a:r>
              <a:rPr sz="2000" b="1" spc="-30" dirty="0">
                <a:latin typeface="Calibri"/>
                <a:cs typeface="Calibri"/>
              </a:rPr>
              <a:t>ayat</a:t>
            </a:r>
            <a:r>
              <a:rPr sz="2000" b="1" spc="2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(3)</a:t>
            </a:r>
            <a:r>
              <a:rPr sz="2000" b="1" spc="-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dan (4)	</a:t>
            </a:r>
            <a:r>
              <a:rPr sz="2000" b="1" spc="-5" dirty="0">
                <a:latin typeface="Calibri"/>
                <a:cs typeface="Calibri"/>
              </a:rPr>
              <a:t>UU</a:t>
            </a:r>
            <a:r>
              <a:rPr sz="2000" b="1" spc="-4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Nomor</a:t>
            </a:r>
            <a:r>
              <a:rPr sz="2000" b="1" spc="-3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23</a:t>
            </a:r>
            <a:r>
              <a:rPr sz="2000" b="1" spc="-30" dirty="0">
                <a:latin typeface="Calibri"/>
                <a:cs typeface="Calibri"/>
              </a:rPr>
              <a:t> Tahun </a:t>
            </a:r>
            <a:r>
              <a:rPr sz="2000" b="1" dirty="0">
                <a:latin typeface="Calibri"/>
                <a:cs typeface="Calibri"/>
              </a:rPr>
              <a:t>2014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="" xmlns:a16="http://schemas.microsoft.com/office/drawing/2014/main" id="{53C46042-0D47-9220-2486-11138CEEFA77}"/>
              </a:ext>
            </a:extLst>
          </p:cNvPr>
          <p:cNvSpPr/>
          <p:nvPr/>
        </p:nvSpPr>
        <p:spPr>
          <a:xfrm>
            <a:off x="3886201" y="720188"/>
            <a:ext cx="4880990" cy="5498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MATERI MUATAN </a:t>
            </a:r>
            <a:r>
              <a:rPr lang="en-US" dirty="0" smtClean="0"/>
              <a:t>PERDA</a:t>
            </a:r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405604761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" y="76200"/>
            <a:ext cx="9144127" cy="6858000"/>
            <a:chOff x="0" y="0"/>
            <a:chExt cx="9144127" cy="6858000"/>
          </a:xfrm>
        </p:grpSpPr>
        <p:sp>
          <p:nvSpPr>
            <p:cNvPr id="3" name="object 3"/>
            <p:cNvSpPr/>
            <p:nvPr/>
          </p:nvSpPr>
          <p:spPr>
            <a:xfrm>
              <a:off x="2138172" y="0"/>
              <a:ext cx="7005955" cy="6858000"/>
            </a:xfrm>
            <a:custGeom>
              <a:avLst/>
              <a:gdLst/>
              <a:ahLst/>
              <a:cxnLst/>
              <a:rect l="l" t="t" r="r" b="b"/>
              <a:pathLst>
                <a:path w="7005955" h="6858000">
                  <a:moveTo>
                    <a:pt x="7005827" y="0"/>
                  </a:moveTo>
                  <a:lnTo>
                    <a:pt x="0" y="0"/>
                  </a:lnTo>
                  <a:lnTo>
                    <a:pt x="0" y="6857998"/>
                  </a:lnTo>
                  <a:lnTo>
                    <a:pt x="7005827" y="6857998"/>
                  </a:lnTo>
                  <a:lnTo>
                    <a:pt x="7005827" y="0"/>
                  </a:lnTo>
                  <a:close/>
                </a:path>
              </a:pathLst>
            </a:custGeom>
            <a:solidFill>
              <a:srgbClr val="5D5F8F">
                <a:alpha val="5097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2129028" cy="6857996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2438400" y="3047"/>
              <a:ext cx="457200" cy="1266825"/>
            </a:xfrm>
            <a:custGeom>
              <a:avLst/>
              <a:gdLst/>
              <a:ahLst/>
              <a:cxnLst/>
              <a:rect l="l" t="t" r="r" b="b"/>
              <a:pathLst>
                <a:path w="457200" h="1266825">
                  <a:moveTo>
                    <a:pt x="457200" y="0"/>
                  </a:moveTo>
                  <a:lnTo>
                    <a:pt x="0" y="0"/>
                  </a:lnTo>
                  <a:lnTo>
                    <a:pt x="0" y="1266443"/>
                  </a:lnTo>
                  <a:lnTo>
                    <a:pt x="457200" y="1266443"/>
                  </a:lnTo>
                  <a:lnTo>
                    <a:pt x="457200" y="0"/>
                  </a:lnTo>
                  <a:close/>
                </a:path>
              </a:pathLst>
            </a:custGeom>
            <a:solidFill>
              <a:srgbClr val="303971">
                <a:alpha val="79998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4572" y="0"/>
              <a:ext cx="2129155" cy="6858000"/>
            </a:xfrm>
            <a:custGeom>
              <a:avLst/>
              <a:gdLst/>
              <a:ahLst/>
              <a:cxnLst/>
              <a:rect l="l" t="t" r="r" b="b"/>
              <a:pathLst>
                <a:path w="2129155" h="6858000">
                  <a:moveTo>
                    <a:pt x="0" y="6857996"/>
                  </a:moveTo>
                  <a:lnTo>
                    <a:pt x="2129028" y="6857996"/>
                  </a:lnTo>
                  <a:lnTo>
                    <a:pt x="2129028" y="0"/>
                  </a:lnTo>
                  <a:lnTo>
                    <a:pt x="0" y="0"/>
                  </a:lnTo>
                  <a:lnTo>
                    <a:pt x="0" y="6857996"/>
                  </a:lnTo>
                  <a:close/>
                </a:path>
              </a:pathLst>
            </a:custGeom>
            <a:solidFill>
              <a:srgbClr val="244060">
                <a:alpha val="59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3733800" y="762000"/>
              <a:ext cx="5410200" cy="508000"/>
            </a:xfrm>
            <a:custGeom>
              <a:avLst/>
              <a:gdLst/>
              <a:ahLst/>
              <a:cxnLst/>
              <a:rect l="l" t="t" r="r" b="b"/>
              <a:pathLst>
                <a:path w="5410200" h="508000">
                  <a:moveTo>
                    <a:pt x="5410200" y="0"/>
                  </a:moveTo>
                  <a:lnTo>
                    <a:pt x="0" y="0"/>
                  </a:lnTo>
                  <a:lnTo>
                    <a:pt x="0" y="507491"/>
                  </a:lnTo>
                  <a:lnTo>
                    <a:pt x="5410200" y="507491"/>
                  </a:lnTo>
                  <a:lnTo>
                    <a:pt x="5410200" y="0"/>
                  </a:lnTo>
                  <a:close/>
                </a:path>
              </a:pathLst>
            </a:custGeom>
            <a:solidFill>
              <a:srgbClr val="C0504D"/>
            </a:solidFill>
          </p:spPr>
          <p:txBody>
            <a:bodyPr wrap="square" lIns="0" tIns="0" rIns="0" bIns="0" rtlCol="0"/>
            <a:lstStyle/>
            <a:p>
              <a:r>
                <a:rPr lang="en-US" dirty="0" smtClean="0"/>
                <a:t>                   </a:t>
              </a:r>
              <a:r>
                <a:rPr lang="en-US" sz="2800" dirty="0" smtClean="0"/>
                <a:t>KETENTUAN UMUM</a:t>
              </a:r>
              <a:endParaRPr sz="2800" dirty="0"/>
            </a:p>
          </p:txBody>
        </p:sp>
      </p:grpSp>
      <p:sp>
        <p:nvSpPr>
          <p:cNvPr id="10" name="object 10"/>
          <p:cNvSpPr txBox="1"/>
          <p:nvPr/>
        </p:nvSpPr>
        <p:spPr>
          <a:xfrm>
            <a:off x="2283967" y="1460195"/>
            <a:ext cx="6629400" cy="4679950"/>
          </a:xfrm>
          <a:prstGeom prst="rect">
            <a:avLst/>
          </a:prstGeom>
        </p:spPr>
        <p:txBody>
          <a:bodyPr vert="horz" wrap="square" lIns="0" tIns="154305" rIns="0" bIns="0" rtlCol="0">
            <a:spAutoFit/>
          </a:bodyPr>
          <a:lstStyle/>
          <a:p>
            <a:pPr marL="299085" indent="-287020">
              <a:lnSpc>
                <a:spcPct val="100000"/>
              </a:lnSpc>
              <a:spcBef>
                <a:spcPts val="1215"/>
              </a:spcBef>
              <a:buFont typeface="Arial MT"/>
              <a:buChar char="•"/>
              <a:tabLst>
                <a:tab pos="299085" algn="l"/>
                <a:tab pos="299720" algn="l"/>
              </a:tabLst>
            </a:pPr>
            <a:r>
              <a:rPr sz="1850" spc="-10" dirty="0">
                <a:latin typeface="Calibri"/>
                <a:cs typeface="Calibri"/>
              </a:rPr>
              <a:t>Ketentuan</a:t>
            </a:r>
            <a:r>
              <a:rPr sz="1850" spc="5" dirty="0">
                <a:latin typeface="Calibri"/>
                <a:cs typeface="Calibri"/>
              </a:rPr>
              <a:t> </a:t>
            </a:r>
            <a:r>
              <a:rPr sz="1850" spc="-5" dirty="0">
                <a:latin typeface="Calibri"/>
                <a:cs typeface="Calibri"/>
              </a:rPr>
              <a:t>Umum</a:t>
            </a:r>
            <a:r>
              <a:rPr sz="1850" spc="-15" dirty="0">
                <a:latin typeface="Calibri"/>
                <a:cs typeface="Calibri"/>
              </a:rPr>
              <a:t> </a:t>
            </a:r>
            <a:r>
              <a:rPr sz="1850" spc="-5" dirty="0">
                <a:latin typeface="Calibri"/>
                <a:cs typeface="Calibri"/>
              </a:rPr>
              <a:t>menjadi Bab I</a:t>
            </a:r>
            <a:endParaRPr sz="1850" dirty="0">
              <a:latin typeface="Calibri"/>
              <a:cs typeface="Calibri"/>
            </a:endParaRPr>
          </a:p>
          <a:p>
            <a:pPr marL="288290" marR="1353820" indent="-276225">
              <a:lnSpc>
                <a:spcPct val="149700"/>
              </a:lnSpc>
              <a:spcBef>
                <a:spcPts val="15"/>
              </a:spcBef>
              <a:buFont typeface="Arial MT"/>
              <a:buChar char="•"/>
              <a:tabLst>
                <a:tab pos="299085" algn="l"/>
                <a:tab pos="299720" algn="l"/>
              </a:tabLst>
            </a:pPr>
            <a:r>
              <a:rPr sz="1850" spc="-10" dirty="0">
                <a:latin typeface="Calibri"/>
                <a:cs typeface="Calibri"/>
              </a:rPr>
              <a:t>Frasa</a:t>
            </a:r>
            <a:r>
              <a:rPr sz="1850" dirty="0">
                <a:latin typeface="Calibri"/>
                <a:cs typeface="Calibri"/>
              </a:rPr>
              <a:t> </a:t>
            </a:r>
            <a:r>
              <a:rPr sz="1850" spc="-10" dirty="0">
                <a:latin typeface="Calibri"/>
                <a:cs typeface="Calibri"/>
              </a:rPr>
              <a:t>pembuka</a:t>
            </a:r>
            <a:r>
              <a:rPr sz="1850" spc="5" dirty="0">
                <a:latin typeface="Calibri"/>
                <a:cs typeface="Calibri"/>
              </a:rPr>
              <a:t> </a:t>
            </a:r>
            <a:r>
              <a:rPr sz="1850" spc="-5" dirty="0">
                <a:latin typeface="Calibri"/>
                <a:cs typeface="Calibri"/>
              </a:rPr>
              <a:t>dalam</a:t>
            </a:r>
            <a:r>
              <a:rPr sz="1850" dirty="0">
                <a:latin typeface="Calibri"/>
                <a:cs typeface="Calibri"/>
              </a:rPr>
              <a:t> </a:t>
            </a:r>
            <a:r>
              <a:rPr sz="1850" spc="-15" dirty="0">
                <a:latin typeface="Calibri"/>
                <a:cs typeface="Calibri"/>
              </a:rPr>
              <a:t>ketentuan</a:t>
            </a:r>
            <a:r>
              <a:rPr sz="1850" spc="5" dirty="0">
                <a:latin typeface="Calibri"/>
                <a:cs typeface="Calibri"/>
              </a:rPr>
              <a:t> </a:t>
            </a:r>
            <a:r>
              <a:rPr sz="1850" spc="-10" dirty="0">
                <a:latin typeface="Calibri"/>
                <a:cs typeface="Calibri"/>
              </a:rPr>
              <a:t>umum</a:t>
            </a:r>
            <a:r>
              <a:rPr sz="1850" spc="5" dirty="0">
                <a:latin typeface="Calibri"/>
                <a:cs typeface="Calibri"/>
              </a:rPr>
              <a:t> </a:t>
            </a:r>
            <a:r>
              <a:rPr sz="1850" spc="-10" dirty="0">
                <a:latin typeface="Calibri"/>
                <a:cs typeface="Calibri"/>
              </a:rPr>
              <a:t>berbunyi</a:t>
            </a:r>
            <a:r>
              <a:rPr sz="1850" spc="10" dirty="0">
                <a:latin typeface="Calibri"/>
                <a:cs typeface="Calibri"/>
              </a:rPr>
              <a:t> </a:t>
            </a:r>
            <a:r>
              <a:rPr sz="1850" spc="-5" dirty="0">
                <a:latin typeface="Calibri"/>
                <a:cs typeface="Calibri"/>
              </a:rPr>
              <a:t>: </a:t>
            </a:r>
            <a:r>
              <a:rPr sz="1850" dirty="0">
                <a:latin typeface="Calibri"/>
                <a:cs typeface="Calibri"/>
              </a:rPr>
              <a:t> </a:t>
            </a:r>
            <a:r>
              <a:rPr sz="1850" spc="-5" dirty="0">
                <a:solidFill>
                  <a:srgbClr val="0000FF"/>
                </a:solidFill>
                <a:latin typeface="Calibri"/>
                <a:cs typeface="Calibri"/>
              </a:rPr>
              <a:t>Dalam</a:t>
            </a:r>
            <a:r>
              <a:rPr sz="1850" spc="-10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1850" spc="-15" dirty="0">
                <a:solidFill>
                  <a:srgbClr val="0000FF"/>
                </a:solidFill>
                <a:latin typeface="Calibri"/>
                <a:cs typeface="Calibri"/>
              </a:rPr>
              <a:t>Peraturan</a:t>
            </a:r>
            <a:r>
              <a:rPr sz="1850" spc="-5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1850" spc="-10" dirty="0">
                <a:solidFill>
                  <a:srgbClr val="0000FF"/>
                </a:solidFill>
                <a:latin typeface="Calibri"/>
                <a:cs typeface="Calibri"/>
              </a:rPr>
              <a:t>Daerah</a:t>
            </a:r>
            <a:r>
              <a:rPr sz="1850" spc="20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1850" spc="-5" dirty="0">
                <a:solidFill>
                  <a:srgbClr val="0000FF"/>
                </a:solidFill>
                <a:latin typeface="Calibri"/>
                <a:cs typeface="Calibri"/>
              </a:rPr>
              <a:t>ini </a:t>
            </a:r>
            <a:r>
              <a:rPr sz="1850" spc="-10" dirty="0">
                <a:solidFill>
                  <a:srgbClr val="0000FF"/>
                </a:solidFill>
                <a:latin typeface="Calibri"/>
                <a:cs typeface="Calibri"/>
              </a:rPr>
              <a:t>yang</a:t>
            </a:r>
            <a:r>
              <a:rPr sz="1850" spc="-5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1850" spc="-10" dirty="0">
                <a:solidFill>
                  <a:srgbClr val="0000FF"/>
                </a:solidFill>
                <a:latin typeface="Calibri"/>
                <a:cs typeface="Calibri"/>
              </a:rPr>
              <a:t>dimaksud</a:t>
            </a:r>
            <a:r>
              <a:rPr sz="1850" spc="10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1850" spc="-10" dirty="0">
                <a:solidFill>
                  <a:srgbClr val="0000FF"/>
                </a:solidFill>
                <a:latin typeface="Calibri"/>
                <a:cs typeface="Calibri"/>
              </a:rPr>
              <a:t>dengan:</a:t>
            </a:r>
            <a:endParaRPr sz="1850" dirty="0">
              <a:latin typeface="Calibri"/>
              <a:cs typeface="Calibri"/>
            </a:endParaRPr>
          </a:p>
          <a:p>
            <a:pPr marL="299085" indent="-287020">
              <a:lnSpc>
                <a:spcPct val="100000"/>
              </a:lnSpc>
              <a:spcBef>
                <a:spcPts val="1120"/>
              </a:spcBef>
              <a:buFont typeface="Arial MT"/>
              <a:buChar char="•"/>
              <a:tabLst>
                <a:tab pos="299085" algn="l"/>
                <a:tab pos="299720" algn="l"/>
              </a:tabLst>
            </a:pPr>
            <a:r>
              <a:rPr sz="1850" spc="-10" dirty="0">
                <a:latin typeface="Calibri"/>
                <a:cs typeface="Calibri"/>
              </a:rPr>
              <a:t>Ketentuan</a:t>
            </a:r>
            <a:r>
              <a:rPr sz="1850" spc="-5" dirty="0">
                <a:latin typeface="Calibri"/>
                <a:cs typeface="Calibri"/>
              </a:rPr>
              <a:t> </a:t>
            </a:r>
            <a:r>
              <a:rPr sz="1850" spc="-10" dirty="0">
                <a:latin typeface="Calibri"/>
                <a:cs typeface="Calibri"/>
              </a:rPr>
              <a:t>umum</a:t>
            </a:r>
            <a:r>
              <a:rPr sz="1850" spc="-15" dirty="0">
                <a:latin typeface="Calibri"/>
                <a:cs typeface="Calibri"/>
              </a:rPr>
              <a:t> </a:t>
            </a:r>
            <a:r>
              <a:rPr sz="1850" spc="-5" dirty="0">
                <a:latin typeface="Calibri"/>
                <a:cs typeface="Calibri"/>
              </a:rPr>
              <a:t>berisi:</a:t>
            </a:r>
            <a:endParaRPr sz="1850" dirty="0">
              <a:latin typeface="Calibri"/>
              <a:cs typeface="Calibri"/>
            </a:endParaRPr>
          </a:p>
          <a:p>
            <a:pPr marL="735330" lvl="1" indent="-343535">
              <a:lnSpc>
                <a:spcPct val="100000"/>
              </a:lnSpc>
              <a:spcBef>
                <a:spcPts val="1100"/>
              </a:spcBef>
              <a:buFont typeface="Courier New"/>
              <a:buChar char="o"/>
              <a:tabLst>
                <a:tab pos="735330" algn="l"/>
              </a:tabLst>
            </a:pPr>
            <a:r>
              <a:rPr sz="1850" spc="-5" dirty="0">
                <a:latin typeface="Calibri"/>
                <a:cs typeface="Calibri"/>
              </a:rPr>
              <a:t>Dapat</a:t>
            </a:r>
            <a:r>
              <a:rPr sz="1850" spc="-30" dirty="0">
                <a:latin typeface="Calibri"/>
                <a:cs typeface="Calibri"/>
              </a:rPr>
              <a:t> </a:t>
            </a:r>
            <a:r>
              <a:rPr sz="1850" spc="-5" dirty="0">
                <a:latin typeface="Calibri"/>
                <a:cs typeface="Calibri"/>
              </a:rPr>
              <a:t>lebih</a:t>
            </a:r>
            <a:r>
              <a:rPr sz="1850" spc="-15" dirty="0">
                <a:latin typeface="Calibri"/>
                <a:cs typeface="Calibri"/>
              </a:rPr>
              <a:t> </a:t>
            </a:r>
            <a:r>
              <a:rPr sz="1850" spc="-5" dirty="0">
                <a:latin typeface="Calibri"/>
                <a:cs typeface="Calibri"/>
              </a:rPr>
              <a:t>satu</a:t>
            </a:r>
            <a:r>
              <a:rPr sz="1850" spc="-25" dirty="0">
                <a:latin typeface="Calibri"/>
                <a:cs typeface="Calibri"/>
              </a:rPr>
              <a:t> </a:t>
            </a:r>
            <a:r>
              <a:rPr sz="1850" spc="-5" dirty="0">
                <a:latin typeface="Calibri"/>
                <a:cs typeface="Calibri"/>
              </a:rPr>
              <a:t>pasal</a:t>
            </a:r>
            <a:endParaRPr sz="1850" dirty="0">
              <a:latin typeface="Calibri"/>
              <a:cs typeface="Calibri"/>
            </a:endParaRPr>
          </a:p>
          <a:p>
            <a:pPr marL="735330" lvl="1" indent="-343535">
              <a:lnSpc>
                <a:spcPct val="100000"/>
              </a:lnSpc>
              <a:spcBef>
                <a:spcPts val="1120"/>
              </a:spcBef>
              <a:buFont typeface="Courier New"/>
              <a:buChar char="o"/>
              <a:tabLst>
                <a:tab pos="735330" algn="l"/>
              </a:tabLst>
            </a:pPr>
            <a:r>
              <a:rPr sz="1850" spc="-10" dirty="0">
                <a:latin typeface="Calibri"/>
                <a:cs typeface="Calibri"/>
              </a:rPr>
              <a:t>Batas </a:t>
            </a:r>
            <a:r>
              <a:rPr sz="1850" spc="-5" dirty="0">
                <a:latin typeface="Calibri"/>
                <a:cs typeface="Calibri"/>
              </a:rPr>
              <a:t>pengertian</a:t>
            </a:r>
            <a:r>
              <a:rPr sz="1850" spc="15" dirty="0">
                <a:latin typeface="Calibri"/>
                <a:cs typeface="Calibri"/>
              </a:rPr>
              <a:t> </a:t>
            </a:r>
            <a:r>
              <a:rPr sz="1850" spc="-5" dirty="0">
                <a:latin typeface="Calibri"/>
                <a:cs typeface="Calibri"/>
              </a:rPr>
              <a:t>dan</a:t>
            </a:r>
            <a:r>
              <a:rPr sz="1850" dirty="0">
                <a:latin typeface="Calibri"/>
                <a:cs typeface="Calibri"/>
              </a:rPr>
              <a:t> </a:t>
            </a:r>
            <a:r>
              <a:rPr sz="1850" spc="-10" dirty="0">
                <a:latin typeface="Calibri"/>
                <a:cs typeface="Calibri"/>
              </a:rPr>
              <a:t>definisi;</a:t>
            </a:r>
            <a:endParaRPr sz="1850" dirty="0">
              <a:latin typeface="Calibri"/>
              <a:cs typeface="Calibri"/>
            </a:endParaRPr>
          </a:p>
          <a:p>
            <a:pPr marL="735330" lvl="1" indent="-343535">
              <a:lnSpc>
                <a:spcPct val="100000"/>
              </a:lnSpc>
              <a:spcBef>
                <a:spcPts val="1105"/>
              </a:spcBef>
              <a:buFont typeface="Courier New"/>
              <a:buChar char="o"/>
              <a:tabLst>
                <a:tab pos="735330" algn="l"/>
              </a:tabLst>
            </a:pPr>
            <a:r>
              <a:rPr sz="1850" spc="-15" dirty="0">
                <a:latin typeface="Calibri"/>
                <a:cs typeface="Calibri"/>
              </a:rPr>
              <a:t>Singkatan</a:t>
            </a:r>
            <a:r>
              <a:rPr sz="1850" spc="20" dirty="0">
                <a:latin typeface="Calibri"/>
                <a:cs typeface="Calibri"/>
              </a:rPr>
              <a:t> </a:t>
            </a:r>
            <a:r>
              <a:rPr sz="1850" spc="-10" dirty="0">
                <a:latin typeface="Calibri"/>
                <a:cs typeface="Calibri"/>
              </a:rPr>
              <a:t>atau akronim;</a:t>
            </a:r>
            <a:r>
              <a:rPr sz="1850" spc="10" dirty="0">
                <a:latin typeface="Calibri"/>
                <a:cs typeface="Calibri"/>
              </a:rPr>
              <a:t> </a:t>
            </a:r>
            <a:r>
              <a:rPr sz="1850" spc="-15" dirty="0">
                <a:latin typeface="Calibri"/>
                <a:cs typeface="Calibri"/>
              </a:rPr>
              <a:t>dan/atau</a:t>
            </a:r>
            <a:endParaRPr sz="1850" dirty="0">
              <a:latin typeface="Calibri"/>
              <a:cs typeface="Calibri"/>
            </a:endParaRPr>
          </a:p>
          <a:p>
            <a:pPr marL="735330" lvl="1" indent="-343535">
              <a:lnSpc>
                <a:spcPct val="100000"/>
              </a:lnSpc>
              <a:spcBef>
                <a:spcPts val="1115"/>
              </a:spcBef>
              <a:buFont typeface="Courier New"/>
              <a:buChar char="o"/>
              <a:tabLst>
                <a:tab pos="735330" algn="l"/>
                <a:tab pos="1585595" algn="l"/>
                <a:tab pos="2212975" algn="l"/>
                <a:tab pos="3112770" algn="l"/>
                <a:tab pos="3911600" algn="l"/>
                <a:tab pos="4537710" algn="l"/>
                <a:tab pos="6145530" algn="l"/>
              </a:tabLst>
            </a:pPr>
            <a:r>
              <a:rPr sz="1850" spc="-5" dirty="0">
                <a:latin typeface="Calibri"/>
                <a:cs typeface="Calibri"/>
              </a:rPr>
              <a:t>Hal-ha</a:t>
            </a:r>
            <a:r>
              <a:rPr sz="1850" dirty="0">
                <a:latin typeface="Calibri"/>
                <a:cs typeface="Calibri"/>
              </a:rPr>
              <a:t>l	</a:t>
            </a:r>
            <a:r>
              <a:rPr sz="1850" spc="-25" dirty="0">
                <a:latin typeface="Calibri"/>
                <a:cs typeface="Calibri"/>
              </a:rPr>
              <a:t>y</a:t>
            </a:r>
            <a:r>
              <a:rPr sz="1850" dirty="0">
                <a:latin typeface="Calibri"/>
                <a:cs typeface="Calibri"/>
              </a:rPr>
              <a:t>ang	</a:t>
            </a:r>
            <a:r>
              <a:rPr sz="1850" spc="-5" dirty="0">
                <a:latin typeface="Calibri"/>
                <a:cs typeface="Calibri"/>
              </a:rPr>
              <a:t>be</a:t>
            </a:r>
            <a:r>
              <a:rPr sz="1850" spc="-35" dirty="0">
                <a:latin typeface="Calibri"/>
                <a:cs typeface="Calibri"/>
              </a:rPr>
              <a:t>r</a:t>
            </a:r>
            <a:r>
              <a:rPr sz="1850" spc="5" dirty="0">
                <a:latin typeface="Calibri"/>
                <a:cs typeface="Calibri"/>
              </a:rPr>
              <a:t>s</a:t>
            </a:r>
            <a:r>
              <a:rPr sz="1850" spc="-5" dirty="0">
                <a:latin typeface="Calibri"/>
                <a:cs typeface="Calibri"/>
              </a:rPr>
              <a:t>i</a:t>
            </a:r>
            <a:r>
              <a:rPr sz="1850" spc="-40" dirty="0">
                <a:latin typeface="Calibri"/>
                <a:cs typeface="Calibri"/>
              </a:rPr>
              <a:t>f</a:t>
            </a:r>
            <a:r>
              <a:rPr sz="1850" spc="-15" dirty="0">
                <a:latin typeface="Calibri"/>
                <a:cs typeface="Calibri"/>
              </a:rPr>
              <a:t>a</a:t>
            </a:r>
            <a:r>
              <a:rPr sz="1850" dirty="0">
                <a:latin typeface="Calibri"/>
                <a:cs typeface="Calibri"/>
              </a:rPr>
              <a:t>t	</a:t>
            </a:r>
            <a:r>
              <a:rPr sz="1850" spc="-5" dirty="0">
                <a:latin typeface="Calibri"/>
                <a:cs typeface="Calibri"/>
              </a:rPr>
              <a:t>umu</a:t>
            </a:r>
            <a:r>
              <a:rPr sz="1850" dirty="0">
                <a:latin typeface="Calibri"/>
                <a:cs typeface="Calibri"/>
              </a:rPr>
              <a:t>m	</a:t>
            </a:r>
            <a:r>
              <a:rPr sz="1850" spc="-25" dirty="0">
                <a:latin typeface="Calibri"/>
                <a:cs typeface="Calibri"/>
              </a:rPr>
              <a:t>y</a:t>
            </a:r>
            <a:r>
              <a:rPr sz="1850" dirty="0">
                <a:latin typeface="Calibri"/>
                <a:cs typeface="Calibri"/>
              </a:rPr>
              <a:t>ang	mence</a:t>
            </a:r>
            <a:r>
              <a:rPr sz="1850" spc="10" dirty="0">
                <a:latin typeface="Calibri"/>
                <a:cs typeface="Calibri"/>
              </a:rPr>
              <a:t>r</a:t>
            </a:r>
            <a:r>
              <a:rPr sz="1850" dirty="0">
                <a:latin typeface="Calibri"/>
                <a:cs typeface="Calibri"/>
              </a:rPr>
              <a:t>m</a:t>
            </a:r>
            <a:r>
              <a:rPr sz="1850" spc="-10" dirty="0">
                <a:latin typeface="Calibri"/>
                <a:cs typeface="Calibri"/>
              </a:rPr>
              <a:t>i</a:t>
            </a:r>
            <a:r>
              <a:rPr sz="1850" spc="-5" dirty="0">
                <a:latin typeface="Calibri"/>
                <a:cs typeface="Calibri"/>
              </a:rPr>
              <a:t>n</a:t>
            </a:r>
            <a:r>
              <a:rPr sz="1850" spc="-40" dirty="0">
                <a:latin typeface="Calibri"/>
                <a:cs typeface="Calibri"/>
              </a:rPr>
              <a:t>k</a:t>
            </a:r>
            <a:r>
              <a:rPr sz="1850" dirty="0">
                <a:latin typeface="Calibri"/>
                <a:cs typeface="Calibri"/>
              </a:rPr>
              <a:t>an	asa</a:t>
            </a:r>
            <a:r>
              <a:rPr sz="1850" spc="5" dirty="0">
                <a:latin typeface="Calibri"/>
                <a:cs typeface="Calibri"/>
              </a:rPr>
              <a:t>s</a:t>
            </a:r>
            <a:r>
              <a:rPr sz="1850" dirty="0">
                <a:latin typeface="Calibri"/>
                <a:cs typeface="Calibri"/>
              </a:rPr>
              <a:t>,</a:t>
            </a:r>
          </a:p>
          <a:p>
            <a:pPr marL="735330">
              <a:lnSpc>
                <a:spcPct val="100000"/>
              </a:lnSpc>
              <a:spcBef>
                <a:spcPts val="1105"/>
              </a:spcBef>
            </a:pPr>
            <a:r>
              <a:rPr sz="1850" spc="-10" dirty="0">
                <a:latin typeface="Calibri"/>
                <a:cs typeface="Calibri"/>
              </a:rPr>
              <a:t>maksud</a:t>
            </a:r>
            <a:r>
              <a:rPr sz="1850" dirty="0">
                <a:latin typeface="Calibri"/>
                <a:cs typeface="Calibri"/>
              </a:rPr>
              <a:t> </a:t>
            </a:r>
            <a:r>
              <a:rPr sz="1850" spc="-5" dirty="0">
                <a:latin typeface="Calibri"/>
                <a:cs typeface="Calibri"/>
              </a:rPr>
              <a:t>dan</a:t>
            </a:r>
            <a:r>
              <a:rPr sz="1850" dirty="0">
                <a:latin typeface="Calibri"/>
                <a:cs typeface="Calibri"/>
              </a:rPr>
              <a:t> </a:t>
            </a:r>
            <a:r>
              <a:rPr sz="1850" spc="-5" dirty="0">
                <a:latin typeface="Calibri"/>
                <a:cs typeface="Calibri"/>
              </a:rPr>
              <a:t>tujuan</a:t>
            </a:r>
            <a:r>
              <a:rPr sz="1850" spc="5" dirty="0">
                <a:latin typeface="Calibri"/>
                <a:cs typeface="Calibri"/>
              </a:rPr>
              <a:t> </a:t>
            </a:r>
            <a:r>
              <a:rPr sz="1850" spc="-5" dirty="0">
                <a:latin typeface="Calibri"/>
                <a:cs typeface="Calibri"/>
              </a:rPr>
              <a:t>tanpa</a:t>
            </a:r>
            <a:r>
              <a:rPr sz="1850" spc="10" dirty="0">
                <a:latin typeface="Calibri"/>
                <a:cs typeface="Calibri"/>
              </a:rPr>
              <a:t> </a:t>
            </a:r>
            <a:r>
              <a:rPr sz="1850" spc="-10" dirty="0">
                <a:latin typeface="Calibri"/>
                <a:cs typeface="Calibri"/>
              </a:rPr>
              <a:t>dirumuskan</a:t>
            </a:r>
            <a:r>
              <a:rPr sz="1850" spc="20" dirty="0">
                <a:latin typeface="Calibri"/>
                <a:cs typeface="Calibri"/>
              </a:rPr>
              <a:t> </a:t>
            </a:r>
            <a:r>
              <a:rPr sz="1850" spc="-5" dirty="0">
                <a:latin typeface="Calibri"/>
                <a:cs typeface="Calibri"/>
              </a:rPr>
              <a:t>dalam</a:t>
            </a:r>
            <a:r>
              <a:rPr sz="1850" dirty="0">
                <a:latin typeface="Calibri"/>
                <a:cs typeface="Calibri"/>
              </a:rPr>
              <a:t> </a:t>
            </a:r>
            <a:r>
              <a:rPr sz="1850" spc="-5" dirty="0">
                <a:latin typeface="Calibri"/>
                <a:cs typeface="Calibri"/>
              </a:rPr>
              <a:t>Bab</a:t>
            </a:r>
            <a:r>
              <a:rPr sz="1850" spc="5" dirty="0">
                <a:latin typeface="Calibri"/>
                <a:cs typeface="Calibri"/>
              </a:rPr>
              <a:t> </a:t>
            </a:r>
            <a:r>
              <a:rPr sz="1850" spc="-10" dirty="0">
                <a:latin typeface="Calibri"/>
                <a:cs typeface="Calibri"/>
              </a:rPr>
              <a:t>tersendiri.</a:t>
            </a:r>
            <a:endParaRPr sz="1850" dirty="0">
              <a:latin typeface="Calibri"/>
              <a:cs typeface="Calibri"/>
            </a:endParaRPr>
          </a:p>
          <a:p>
            <a:pPr marL="299085" indent="-287020">
              <a:lnSpc>
                <a:spcPct val="100000"/>
              </a:lnSpc>
              <a:spcBef>
                <a:spcPts val="1115"/>
              </a:spcBef>
              <a:buFont typeface="Arial MT"/>
              <a:buChar char="•"/>
              <a:tabLst>
                <a:tab pos="299085" algn="l"/>
                <a:tab pos="299720" algn="l"/>
                <a:tab pos="3799840" algn="l"/>
              </a:tabLst>
            </a:pPr>
            <a:r>
              <a:rPr sz="1850" spc="-10" dirty="0">
                <a:latin typeface="Calibri"/>
                <a:cs typeface="Calibri"/>
              </a:rPr>
              <a:t>Uraian</a:t>
            </a:r>
            <a:r>
              <a:rPr sz="1850" spc="170" dirty="0">
                <a:latin typeface="Calibri"/>
                <a:cs typeface="Calibri"/>
              </a:rPr>
              <a:t> </a:t>
            </a:r>
            <a:r>
              <a:rPr sz="1850" spc="-10" dirty="0">
                <a:latin typeface="Calibri"/>
                <a:cs typeface="Calibri"/>
              </a:rPr>
              <a:t>kalimat</a:t>
            </a:r>
            <a:r>
              <a:rPr sz="1850" spc="160" dirty="0">
                <a:latin typeface="Calibri"/>
                <a:cs typeface="Calibri"/>
              </a:rPr>
              <a:t> </a:t>
            </a:r>
            <a:r>
              <a:rPr sz="1850" spc="-5" dirty="0">
                <a:latin typeface="Calibri"/>
                <a:cs typeface="Calibri"/>
              </a:rPr>
              <a:t>diberi</a:t>
            </a:r>
            <a:r>
              <a:rPr sz="1850" spc="175" dirty="0">
                <a:latin typeface="Calibri"/>
                <a:cs typeface="Calibri"/>
              </a:rPr>
              <a:t> </a:t>
            </a:r>
            <a:r>
              <a:rPr sz="1850" spc="-10" dirty="0">
                <a:latin typeface="Calibri"/>
                <a:cs typeface="Calibri"/>
              </a:rPr>
              <a:t>nomor</a:t>
            </a:r>
            <a:r>
              <a:rPr sz="1850" spc="175" dirty="0">
                <a:latin typeface="Calibri"/>
                <a:cs typeface="Calibri"/>
              </a:rPr>
              <a:t> </a:t>
            </a:r>
            <a:r>
              <a:rPr sz="1850" spc="-5" dirty="0">
                <a:latin typeface="Calibri"/>
                <a:cs typeface="Calibri"/>
              </a:rPr>
              <a:t>urut,	</a:t>
            </a:r>
            <a:r>
              <a:rPr sz="1850" spc="-10" dirty="0">
                <a:latin typeface="Calibri"/>
                <a:cs typeface="Calibri"/>
              </a:rPr>
              <a:t>diawali</a:t>
            </a:r>
            <a:r>
              <a:rPr sz="1850" spc="140" dirty="0">
                <a:latin typeface="Calibri"/>
                <a:cs typeface="Calibri"/>
              </a:rPr>
              <a:t> </a:t>
            </a:r>
            <a:r>
              <a:rPr sz="1850" spc="-15" dirty="0">
                <a:latin typeface="Calibri"/>
                <a:cs typeface="Calibri"/>
              </a:rPr>
              <a:t>dengan</a:t>
            </a:r>
            <a:r>
              <a:rPr sz="1850" spc="155" dirty="0">
                <a:latin typeface="Calibri"/>
                <a:cs typeface="Calibri"/>
              </a:rPr>
              <a:t> </a:t>
            </a:r>
            <a:r>
              <a:rPr sz="1850" spc="-5" dirty="0">
                <a:latin typeface="Calibri"/>
                <a:cs typeface="Calibri"/>
              </a:rPr>
              <a:t>huruf</a:t>
            </a:r>
            <a:r>
              <a:rPr sz="1850" spc="150" dirty="0">
                <a:latin typeface="Calibri"/>
                <a:cs typeface="Calibri"/>
              </a:rPr>
              <a:t> </a:t>
            </a:r>
            <a:r>
              <a:rPr sz="1850" spc="-10" dirty="0">
                <a:latin typeface="Calibri"/>
                <a:cs typeface="Calibri"/>
              </a:rPr>
              <a:t>kapital,</a:t>
            </a:r>
            <a:endParaRPr sz="1850" dirty="0">
              <a:latin typeface="Calibri"/>
              <a:cs typeface="Calibri"/>
            </a:endParaRPr>
          </a:p>
          <a:p>
            <a:pPr marL="299085">
              <a:lnSpc>
                <a:spcPct val="100000"/>
              </a:lnSpc>
              <a:spcBef>
                <a:spcPts val="1105"/>
              </a:spcBef>
            </a:pPr>
            <a:r>
              <a:rPr sz="1850" spc="-5" dirty="0">
                <a:latin typeface="Calibri"/>
                <a:cs typeface="Calibri"/>
              </a:rPr>
              <a:t>dan</a:t>
            </a:r>
            <a:r>
              <a:rPr sz="1850" spc="-10" dirty="0">
                <a:latin typeface="Calibri"/>
                <a:cs typeface="Calibri"/>
              </a:rPr>
              <a:t> </a:t>
            </a:r>
            <a:r>
              <a:rPr sz="1850" spc="-5" dirty="0">
                <a:latin typeface="Calibri"/>
                <a:cs typeface="Calibri"/>
              </a:rPr>
              <a:t>diakhiri </a:t>
            </a:r>
            <a:r>
              <a:rPr sz="1850" spc="-10" dirty="0">
                <a:latin typeface="Calibri"/>
                <a:cs typeface="Calibri"/>
              </a:rPr>
              <a:t>dengan</a:t>
            </a:r>
            <a:r>
              <a:rPr sz="1850" spc="10" dirty="0">
                <a:latin typeface="Calibri"/>
                <a:cs typeface="Calibri"/>
              </a:rPr>
              <a:t> </a:t>
            </a:r>
            <a:r>
              <a:rPr sz="1850" spc="-5" dirty="0">
                <a:latin typeface="Calibri"/>
                <a:cs typeface="Calibri"/>
              </a:rPr>
              <a:t>tanda </a:t>
            </a:r>
            <a:r>
              <a:rPr sz="1850" spc="-10" dirty="0">
                <a:latin typeface="Calibri"/>
                <a:cs typeface="Calibri"/>
              </a:rPr>
              <a:t>baca</a:t>
            </a:r>
            <a:r>
              <a:rPr sz="1850" dirty="0">
                <a:latin typeface="Calibri"/>
                <a:cs typeface="Calibri"/>
              </a:rPr>
              <a:t> </a:t>
            </a:r>
            <a:r>
              <a:rPr sz="1850" spc="-5" dirty="0">
                <a:latin typeface="Calibri"/>
                <a:cs typeface="Calibri"/>
              </a:rPr>
              <a:t>titik.</a:t>
            </a:r>
            <a:endParaRPr sz="1850" dirty="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67242033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2"/>
            <a:ext cx="9601200" cy="1792605"/>
            <a:chOff x="0" y="0"/>
            <a:chExt cx="9601200" cy="179260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9144000" cy="1792224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0" y="0"/>
              <a:ext cx="9144000" cy="1792605"/>
            </a:xfrm>
            <a:custGeom>
              <a:avLst/>
              <a:gdLst/>
              <a:ahLst/>
              <a:cxnLst/>
              <a:rect l="l" t="t" r="r" b="b"/>
              <a:pathLst>
                <a:path w="9144000" h="1792605">
                  <a:moveTo>
                    <a:pt x="9143999" y="0"/>
                  </a:moveTo>
                  <a:lnTo>
                    <a:pt x="0" y="0"/>
                  </a:lnTo>
                  <a:lnTo>
                    <a:pt x="0" y="1792224"/>
                  </a:lnTo>
                  <a:lnTo>
                    <a:pt x="9143999" y="1792224"/>
                  </a:lnTo>
                  <a:lnTo>
                    <a:pt x="9143999" y="0"/>
                  </a:lnTo>
                  <a:close/>
                </a:path>
              </a:pathLst>
            </a:custGeom>
            <a:solidFill>
              <a:srgbClr val="5D5F8F">
                <a:alpha val="30195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2400300" y="0"/>
              <a:ext cx="457200" cy="1270000"/>
            </a:xfrm>
            <a:custGeom>
              <a:avLst/>
              <a:gdLst/>
              <a:ahLst/>
              <a:cxnLst/>
              <a:rect l="l" t="t" r="r" b="b"/>
              <a:pathLst>
                <a:path w="457200" h="1270000">
                  <a:moveTo>
                    <a:pt x="0" y="1269491"/>
                  </a:moveTo>
                  <a:lnTo>
                    <a:pt x="457200" y="1269491"/>
                  </a:lnTo>
                  <a:lnTo>
                    <a:pt x="457200" y="0"/>
                  </a:lnTo>
                  <a:lnTo>
                    <a:pt x="0" y="0"/>
                  </a:lnTo>
                  <a:lnTo>
                    <a:pt x="0" y="1269491"/>
                  </a:lnTo>
                  <a:close/>
                </a:path>
              </a:pathLst>
            </a:custGeom>
            <a:solidFill>
              <a:srgbClr val="303971">
                <a:alpha val="79998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4191000" y="698498"/>
              <a:ext cx="5410200" cy="508000"/>
            </a:xfrm>
            <a:custGeom>
              <a:avLst/>
              <a:gdLst/>
              <a:ahLst/>
              <a:cxnLst/>
              <a:rect l="l" t="t" r="r" b="b"/>
              <a:pathLst>
                <a:path w="5410200" h="508000">
                  <a:moveTo>
                    <a:pt x="5410200" y="0"/>
                  </a:moveTo>
                  <a:lnTo>
                    <a:pt x="0" y="0"/>
                  </a:lnTo>
                  <a:lnTo>
                    <a:pt x="0" y="507491"/>
                  </a:lnTo>
                  <a:lnTo>
                    <a:pt x="5410200" y="507491"/>
                  </a:lnTo>
                  <a:lnTo>
                    <a:pt x="5410200" y="0"/>
                  </a:lnTo>
                  <a:close/>
                </a:path>
              </a:pathLst>
            </a:custGeom>
            <a:solidFill>
              <a:srgbClr val="C0504D"/>
            </a:solidFill>
          </p:spPr>
          <p:txBody>
            <a:bodyPr wrap="square" lIns="0" tIns="0" rIns="0" bIns="0" rtlCol="0"/>
            <a:lstStyle/>
            <a:p>
              <a:pPr algn="ctr"/>
              <a:r>
                <a:rPr lang="en-US" sz="3200" dirty="0" smtClean="0"/>
                <a:t>KETENTUAN PENUTUP</a:t>
              </a:r>
              <a:endParaRPr sz="3200" dirty="0"/>
            </a:p>
          </p:txBody>
        </p:sp>
      </p:grpSp>
      <p:sp>
        <p:nvSpPr>
          <p:cNvPr id="10" name="object 10"/>
          <p:cNvSpPr/>
          <p:nvPr/>
        </p:nvSpPr>
        <p:spPr>
          <a:xfrm>
            <a:off x="2" y="6778753"/>
            <a:ext cx="9144000" cy="79375"/>
          </a:xfrm>
          <a:custGeom>
            <a:avLst/>
            <a:gdLst/>
            <a:ahLst/>
            <a:cxnLst/>
            <a:rect l="l" t="t" r="r" b="b"/>
            <a:pathLst>
              <a:path w="9144000" h="79375">
                <a:moveTo>
                  <a:pt x="9143997" y="0"/>
                </a:moveTo>
                <a:lnTo>
                  <a:pt x="0" y="0"/>
                </a:lnTo>
                <a:lnTo>
                  <a:pt x="0" y="79246"/>
                </a:lnTo>
                <a:lnTo>
                  <a:pt x="9143997" y="79246"/>
                </a:lnTo>
                <a:lnTo>
                  <a:pt x="9143997" y="0"/>
                </a:lnTo>
                <a:close/>
              </a:path>
            </a:pathLst>
          </a:custGeom>
          <a:solidFill>
            <a:srgbClr val="303971">
              <a:alpha val="7999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2" name="object 12"/>
          <p:cNvGrpSpPr/>
          <p:nvPr/>
        </p:nvGrpSpPr>
        <p:grpSpPr>
          <a:xfrm>
            <a:off x="222504" y="1967485"/>
            <a:ext cx="8844280" cy="4162425"/>
            <a:chOff x="222504" y="1967483"/>
            <a:chExt cx="8844280" cy="4162425"/>
          </a:xfrm>
        </p:grpSpPr>
        <p:pic>
          <p:nvPicPr>
            <p:cNvPr id="13" name="object 13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71270" y="1970518"/>
              <a:ext cx="8749287" cy="4090443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22504" y="1967483"/>
              <a:ext cx="8843772" cy="4162044"/>
            </a:xfrm>
            <a:prstGeom prst="rect">
              <a:avLst/>
            </a:prstGeom>
          </p:spPr>
        </p:pic>
        <p:sp>
          <p:nvSpPr>
            <p:cNvPr id="15" name="object 15"/>
            <p:cNvSpPr/>
            <p:nvPr/>
          </p:nvSpPr>
          <p:spPr>
            <a:xfrm>
              <a:off x="304800" y="1981199"/>
              <a:ext cx="8686800" cy="4028440"/>
            </a:xfrm>
            <a:custGeom>
              <a:avLst/>
              <a:gdLst/>
              <a:ahLst/>
              <a:cxnLst/>
              <a:rect l="l" t="t" r="r" b="b"/>
              <a:pathLst>
                <a:path w="8686800" h="4028440">
                  <a:moveTo>
                    <a:pt x="8686800" y="0"/>
                  </a:moveTo>
                  <a:lnTo>
                    <a:pt x="0" y="0"/>
                  </a:lnTo>
                  <a:lnTo>
                    <a:pt x="0" y="4027931"/>
                  </a:lnTo>
                  <a:lnTo>
                    <a:pt x="8686800" y="4027931"/>
                  </a:lnTo>
                  <a:lnTo>
                    <a:pt x="8686800" y="0"/>
                  </a:lnTo>
                  <a:close/>
                </a:path>
              </a:pathLst>
            </a:custGeom>
            <a:solidFill>
              <a:srgbClr val="EBF0D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6" name="object 16"/>
          <p:cNvSpPr txBox="1"/>
          <p:nvPr/>
        </p:nvSpPr>
        <p:spPr>
          <a:xfrm>
            <a:off x="383540" y="2026666"/>
            <a:ext cx="8530590" cy="391350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99085" marR="7620" indent="-287020">
              <a:lnSpc>
                <a:spcPct val="100000"/>
              </a:lnSpc>
              <a:spcBef>
                <a:spcPts val="105"/>
              </a:spcBef>
              <a:buFont typeface="Arial MT"/>
              <a:buChar char="•"/>
              <a:tabLst>
                <a:tab pos="299085" algn="l"/>
                <a:tab pos="299720" algn="l"/>
              </a:tabLst>
            </a:pPr>
            <a:r>
              <a:rPr sz="1700" spc="-10" dirty="0">
                <a:latin typeface="Calibri"/>
                <a:cs typeface="Calibri"/>
              </a:rPr>
              <a:t>Ketentuan</a:t>
            </a:r>
            <a:r>
              <a:rPr sz="1700" spc="325" dirty="0">
                <a:latin typeface="Calibri"/>
                <a:cs typeface="Calibri"/>
              </a:rPr>
              <a:t> </a:t>
            </a:r>
            <a:r>
              <a:rPr sz="1700" spc="-10" dirty="0">
                <a:latin typeface="Calibri"/>
                <a:cs typeface="Calibri"/>
              </a:rPr>
              <a:t>penutup</a:t>
            </a:r>
            <a:r>
              <a:rPr sz="1700" spc="325" dirty="0">
                <a:latin typeface="Calibri"/>
                <a:cs typeface="Calibri"/>
              </a:rPr>
              <a:t> </a:t>
            </a:r>
            <a:r>
              <a:rPr sz="1700" spc="-10" dirty="0">
                <a:latin typeface="Calibri"/>
                <a:cs typeface="Calibri"/>
              </a:rPr>
              <a:t>ditempatkan</a:t>
            </a:r>
            <a:r>
              <a:rPr sz="1700" spc="325" dirty="0">
                <a:latin typeface="Calibri"/>
                <a:cs typeface="Calibri"/>
              </a:rPr>
              <a:t> </a:t>
            </a:r>
            <a:r>
              <a:rPr sz="1700" spc="-5" dirty="0">
                <a:latin typeface="Calibri"/>
                <a:cs typeface="Calibri"/>
              </a:rPr>
              <a:t>dalam</a:t>
            </a:r>
            <a:r>
              <a:rPr sz="1700" spc="325" dirty="0">
                <a:latin typeface="Calibri"/>
                <a:cs typeface="Calibri"/>
              </a:rPr>
              <a:t> </a:t>
            </a:r>
            <a:r>
              <a:rPr sz="1700" spc="-5" dirty="0">
                <a:latin typeface="Calibri"/>
                <a:cs typeface="Calibri"/>
              </a:rPr>
              <a:t>bab</a:t>
            </a:r>
            <a:r>
              <a:rPr sz="1700" spc="340" dirty="0">
                <a:latin typeface="Calibri"/>
                <a:cs typeface="Calibri"/>
              </a:rPr>
              <a:t> </a:t>
            </a:r>
            <a:r>
              <a:rPr sz="1700" spc="-30" dirty="0">
                <a:latin typeface="Calibri"/>
                <a:cs typeface="Calibri"/>
              </a:rPr>
              <a:t>terakhir.</a:t>
            </a:r>
            <a:r>
              <a:rPr sz="1700" spc="-15" dirty="0">
                <a:latin typeface="Calibri"/>
                <a:cs typeface="Calibri"/>
              </a:rPr>
              <a:t> Jika</a:t>
            </a:r>
            <a:r>
              <a:rPr sz="1700" spc="330" dirty="0">
                <a:latin typeface="Calibri"/>
                <a:cs typeface="Calibri"/>
              </a:rPr>
              <a:t> </a:t>
            </a:r>
            <a:r>
              <a:rPr sz="1700" spc="-5" dirty="0">
                <a:latin typeface="Calibri"/>
                <a:cs typeface="Calibri"/>
              </a:rPr>
              <a:t>tidak</a:t>
            </a:r>
            <a:r>
              <a:rPr sz="1700" spc="335" dirty="0">
                <a:latin typeface="Calibri"/>
                <a:cs typeface="Calibri"/>
              </a:rPr>
              <a:t> </a:t>
            </a:r>
            <a:r>
              <a:rPr sz="1700" spc="-10" dirty="0">
                <a:latin typeface="Calibri"/>
                <a:cs typeface="Calibri"/>
              </a:rPr>
              <a:t>diadakan</a:t>
            </a:r>
            <a:r>
              <a:rPr sz="1700" spc="305" dirty="0">
                <a:latin typeface="Calibri"/>
                <a:cs typeface="Calibri"/>
              </a:rPr>
              <a:t> </a:t>
            </a:r>
            <a:r>
              <a:rPr sz="1700" spc="-10" dirty="0">
                <a:latin typeface="Calibri"/>
                <a:cs typeface="Calibri"/>
              </a:rPr>
              <a:t>pengelompokkan </a:t>
            </a:r>
            <a:r>
              <a:rPr sz="1700" spc="-370" dirty="0">
                <a:latin typeface="Calibri"/>
                <a:cs typeface="Calibri"/>
              </a:rPr>
              <a:t> </a:t>
            </a:r>
            <a:r>
              <a:rPr sz="1700" dirty="0">
                <a:latin typeface="Calibri"/>
                <a:cs typeface="Calibri"/>
              </a:rPr>
              <a:t>bab.</a:t>
            </a:r>
            <a:r>
              <a:rPr sz="1700" spc="-35" dirty="0">
                <a:latin typeface="Calibri"/>
                <a:cs typeface="Calibri"/>
              </a:rPr>
              <a:t> </a:t>
            </a:r>
            <a:r>
              <a:rPr sz="1700" spc="-5" dirty="0">
                <a:latin typeface="Calibri"/>
                <a:cs typeface="Calibri"/>
              </a:rPr>
              <a:t>Ketentuan</a:t>
            </a:r>
            <a:r>
              <a:rPr sz="1700" spc="-35" dirty="0">
                <a:latin typeface="Calibri"/>
                <a:cs typeface="Calibri"/>
              </a:rPr>
              <a:t> </a:t>
            </a:r>
            <a:r>
              <a:rPr sz="1700" spc="-5" dirty="0">
                <a:latin typeface="Calibri"/>
                <a:cs typeface="Calibri"/>
              </a:rPr>
              <a:t>Penutup</a:t>
            </a:r>
            <a:r>
              <a:rPr sz="1700" spc="-35" dirty="0">
                <a:latin typeface="Calibri"/>
                <a:cs typeface="Calibri"/>
              </a:rPr>
              <a:t> </a:t>
            </a:r>
            <a:r>
              <a:rPr sz="1700" spc="-5" dirty="0">
                <a:latin typeface="Calibri"/>
                <a:cs typeface="Calibri"/>
              </a:rPr>
              <a:t>ditempatkan</a:t>
            </a:r>
            <a:r>
              <a:rPr sz="1700" spc="-45" dirty="0">
                <a:latin typeface="Calibri"/>
                <a:cs typeface="Calibri"/>
              </a:rPr>
              <a:t> </a:t>
            </a:r>
            <a:r>
              <a:rPr sz="1700" dirty="0">
                <a:latin typeface="Calibri"/>
                <a:cs typeface="Calibri"/>
              </a:rPr>
              <a:t>dalam</a:t>
            </a:r>
            <a:r>
              <a:rPr sz="1700" spc="-20" dirty="0">
                <a:latin typeface="Calibri"/>
                <a:cs typeface="Calibri"/>
              </a:rPr>
              <a:t> </a:t>
            </a:r>
            <a:r>
              <a:rPr sz="1700" dirty="0">
                <a:latin typeface="Calibri"/>
                <a:cs typeface="Calibri"/>
              </a:rPr>
              <a:t>pasal</a:t>
            </a:r>
            <a:r>
              <a:rPr sz="1700" spc="-25" dirty="0">
                <a:latin typeface="Calibri"/>
                <a:cs typeface="Calibri"/>
              </a:rPr>
              <a:t> </a:t>
            </a:r>
            <a:r>
              <a:rPr sz="1700" spc="-10" dirty="0">
                <a:latin typeface="Calibri"/>
                <a:cs typeface="Calibri"/>
              </a:rPr>
              <a:t>atau</a:t>
            </a:r>
            <a:r>
              <a:rPr sz="1700" spc="-25" dirty="0">
                <a:latin typeface="Calibri"/>
                <a:cs typeface="Calibri"/>
              </a:rPr>
              <a:t> </a:t>
            </a:r>
            <a:r>
              <a:rPr sz="1700" spc="-5" dirty="0">
                <a:latin typeface="Calibri"/>
                <a:cs typeface="Calibri"/>
              </a:rPr>
              <a:t>beberapa</a:t>
            </a:r>
            <a:r>
              <a:rPr sz="1700" spc="-35" dirty="0">
                <a:latin typeface="Calibri"/>
                <a:cs typeface="Calibri"/>
              </a:rPr>
              <a:t> </a:t>
            </a:r>
            <a:r>
              <a:rPr sz="1700" dirty="0">
                <a:latin typeface="Calibri"/>
                <a:cs typeface="Calibri"/>
              </a:rPr>
              <a:t>pasal</a:t>
            </a:r>
            <a:r>
              <a:rPr sz="1700" spc="-30" dirty="0">
                <a:latin typeface="Calibri"/>
                <a:cs typeface="Calibri"/>
              </a:rPr>
              <a:t> </a:t>
            </a:r>
            <a:r>
              <a:rPr sz="1700" spc="-25" dirty="0">
                <a:latin typeface="Calibri"/>
                <a:cs typeface="Calibri"/>
              </a:rPr>
              <a:t>terakhir.</a:t>
            </a:r>
            <a:endParaRPr sz="1700" dirty="0">
              <a:latin typeface="Calibri"/>
              <a:cs typeface="Calibri"/>
            </a:endParaRPr>
          </a:p>
          <a:p>
            <a:pPr marL="299085" indent="-287020">
              <a:lnSpc>
                <a:spcPct val="100000"/>
              </a:lnSpc>
              <a:buFont typeface="Arial MT"/>
              <a:buChar char="•"/>
              <a:tabLst>
                <a:tab pos="299085" algn="l"/>
                <a:tab pos="299720" algn="l"/>
              </a:tabLst>
            </a:pPr>
            <a:r>
              <a:rPr sz="1700" spc="-10" dirty="0">
                <a:latin typeface="Calibri"/>
                <a:cs typeface="Calibri"/>
              </a:rPr>
              <a:t>Pada umunya</a:t>
            </a:r>
            <a:r>
              <a:rPr sz="1700" spc="-20" dirty="0">
                <a:latin typeface="Calibri"/>
                <a:cs typeface="Calibri"/>
              </a:rPr>
              <a:t> </a:t>
            </a:r>
            <a:r>
              <a:rPr sz="1700" spc="-10" dirty="0">
                <a:latin typeface="Calibri"/>
                <a:cs typeface="Calibri"/>
              </a:rPr>
              <a:t>ketentuan</a:t>
            </a:r>
            <a:r>
              <a:rPr sz="1700" spc="-5" dirty="0">
                <a:latin typeface="Calibri"/>
                <a:cs typeface="Calibri"/>
              </a:rPr>
              <a:t> penutup</a:t>
            </a:r>
            <a:r>
              <a:rPr sz="1700" spc="-40" dirty="0">
                <a:latin typeface="Calibri"/>
                <a:cs typeface="Calibri"/>
              </a:rPr>
              <a:t> </a:t>
            </a:r>
            <a:r>
              <a:rPr sz="1700" spc="-5" dirty="0">
                <a:latin typeface="Calibri"/>
                <a:cs typeface="Calibri"/>
              </a:rPr>
              <a:t>memuat</a:t>
            </a:r>
            <a:r>
              <a:rPr sz="1700" spc="5" dirty="0">
                <a:latin typeface="Calibri"/>
                <a:cs typeface="Calibri"/>
              </a:rPr>
              <a:t> </a:t>
            </a:r>
            <a:r>
              <a:rPr sz="1700" spc="-10" dirty="0">
                <a:latin typeface="Calibri"/>
                <a:cs typeface="Calibri"/>
              </a:rPr>
              <a:t>ketentuan</a:t>
            </a:r>
            <a:r>
              <a:rPr sz="1700" spc="-5" dirty="0">
                <a:latin typeface="Calibri"/>
                <a:cs typeface="Calibri"/>
              </a:rPr>
              <a:t> mengenai</a:t>
            </a:r>
            <a:r>
              <a:rPr sz="1700" spc="-15" dirty="0">
                <a:latin typeface="Calibri"/>
                <a:cs typeface="Calibri"/>
              </a:rPr>
              <a:t> </a:t>
            </a:r>
            <a:r>
              <a:rPr sz="1700" dirty="0">
                <a:latin typeface="Calibri"/>
                <a:cs typeface="Calibri"/>
              </a:rPr>
              <a:t>:</a:t>
            </a:r>
          </a:p>
          <a:p>
            <a:pPr marL="299085" indent="-287020">
              <a:lnSpc>
                <a:spcPct val="100000"/>
              </a:lnSpc>
              <a:buAutoNum type="alphaLcPeriod"/>
              <a:tabLst>
                <a:tab pos="299085" algn="l"/>
                <a:tab pos="299720" algn="l"/>
              </a:tabLst>
            </a:pPr>
            <a:r>
              <a:rPr sz="1700" spc="-10" dirty="0">
                <a:latin typeface="Calibri"/>
                <a:cs typeface="Calibri"/>
              </a:rPr>
              <a:t>Penunjukan</a:t>
            </a:r>
            <a:r>
              <a:rPr sz="1700" spc="-35" dirty="0">
                <a:latin typeface="Calibri"/>
                <a:cs typeface="Calibri"/>
              </a:rPr>
              <a:t> </a:t>
            </a:r>
            <a:r>
              <a:rPr sz="1700" spc="-10" dirty="0">
                <a:latin typeface="Calibri"/>
                <a:cs typeface="Calibri"/>
              </a:rPr>
              <a:t>organ atau</a:t>
            </a:r>
            <a:r>
              <a:rPr sz="1700" spc="5" dirty="0">
                <a:latin typeface="Calibri"/>
                <a:cs typeface="Calibri"/>
              </a:rPr>
              <a:t> </a:t>
            </a:r>
            <a:r>
              <a:rPr sz="1700" spc="-5" dirty="0">
                <a:latin typeface="Calibri"/>
                <a:cs typeface="Calibri"/>
              </a:rPr>
              <a:t>alat</a:t>
            </a:r>
            <a:r>
              <a:rPr sz="1700" spc="-10" dirty="0">
                <a:latin typeface="Calibri"/>
                <a:cs typeface="Calibri"/>
              </a:rPr>
              <a:t> kelengkapan</a:t>
            </a:r>
            <a:r>
              <a:rPr sz="1700" dirty="0">
                <a:latin typeface="Calibri"/>
                <a:cs typeface="Calibri"/>
              </a:rPr>
              <a:t> </a:t>
            </a:r>
            <a:r>
              <a:rPr sz="1700" spc="-5" dirty="0">
                <a:latin typeface="Calibri"/>
                <a:cs typeface="Calibri"/>
              </a:rPr>
              <a:t>yang</a:t>
            </a:r>
            <a:r>
              <a:rPr sz="1700" spc="-20" dirty="0">
                <a:latin typeface="Calibri"/>
                <a:cs typeface="Calibri"/>
              </a:rPr>
              <a:t> </a:t>
            </a:r>
            <a:r>
              <a:rPr sz="1700" spc="-5" dirty="0">
                <a:latin typeface="Calibri"/>
                <a:cs typeface="Calibri"/>
              </a:rPr>
              <a:t>melaksanakan</a:t>
            </a:r>
            <a:r>
              <a:rPr sz="1700" spc="-30" dirty="0">
                <a:latin typeface="Calibri"/>
                <a:cs typeface="Calibri"/>
              </a:rPr>
              <a:t> </a:t>
            </a:r>
            <a:r>
              <a:rPr sz="1700" spc="-15" dirty="0">
                <a:latin typeface="Calibri"/>
                <a:cs typeface="Calibri"/>
              </a:rPr>
              <a:t>Peraturan</a:t>
            </a:r>
            <a:r>
              <a:rPr sz="1700" spc="-35" dirty="0">
                <a:latin typeface="Calibri"/>
                <a:cs typeface="Calibri"/>
              </a:rPr>
              <a:t> </a:t>
            </a:r>
            <a:r>
              <a:rPr sz="1700" spc="-10" dirty="0">
                <a:latin typeface="Calibri"/>
                <a:cs typeface="Calibri"/>
              </a:rPr>
              <a:t>Perundang-undangan;</a:t>
            </a:r>
            <a:endParaRPr sz="1700" dirty="0">
              <a:latin typeface="Calibri"/>
              <a:cs typeface="Calibri"/>
            </a:endParaRPr>
          </a:p>
          <a:p>
            <a:pPr marL="299085" indent="-287020">
              <a:lnSpc>
                <a:spcPct val="100000"/>
              </a:lnSpc>
              <a:buAutoNum type="alphaLcPeriod"/>
              <a:tabLst>
                <a:tab pos="299720" algn="l"/>
              </a:tabLst>
            </a:pPr>
            <a:r>
              <a:rPr sz="1700" dirty="0">
                <a:latin typeface="Calibri"/>
                <a:cs typeface="Calibri"/>
              </a:rPr>
              <a:t>Nama </a:t>
            </a:r>
            <a:r>
              <a:rPr sz="1700" spc="-10" dirty="0">
                <a:latin typeface="Calibri"/>
                <a:cs typeface="Calibri"/>
              </a:rPr>
              <a:t>singkata</a:t>
            </a:r>
            <a:r>
              <a:rPr sz="1700" spc="-5" dirty="0">
                <a:latin typeface="Calibri"/>
                <a:cs typeface="Calibri"/>
              </a:rPr>
              <a:t> </a:t>
            </a:r>
            <a:r>
              <a:rPr sz="1700" spc="-20" dirty="0">
                <a:latin typeface="Calibri"/>
                <a:cs typeface="Calibri"/>
              </a:rPr>
              <a:t>Peraturan</a:t>
            </a:r>
            <a:r>
              <a:rPr sz="1700" spc="-30" dirty="0">
                <a:latin typeface="Calibri"/>
                <a:cs typeface="Calibri"/>
              </a:rPr>
              <a:t> </a:t>
            </a:r>
            <a:r>
              <a:rPr sz="1700" spc="-10" dirty="0">
                <a:latin typeface="Calibri"/>
                <a:cs typeface="Calibri"/>
              </a:rPr>
              <a:t>Perundang-undangan;</a:t>
            </a:r>
            <a:endParaRPr sz="1700" dirty="0">
              <a:latin typeface="Calibri"/>
              <a:cs typeface="Calibri"/>
            </a:endParaRPr>
          </a:p>
          <a:p>
            <a:pPr marL="299085" indent="-287020">
              <a:lnSpc>
                <a:spcPct val="100000"/>
              </a:lnSpc>
              <a:buAutoNum type="alphaLcPeriod"/>
              <a:tabLst>
                <a:tab pos="299085" algn="l"/>
                <a:tab pos="299720" algn="l"/>
              </a:tabLst>
            </a:pPr>
            <a:r>
              <a:rPr sz="1700" spc="-10" dirty="0">
                <a:latin typeface="Calibri"/>
                <a:cs typeface="Calibri"/>
              </a:rPr>
              <a:t>Status</a:t>
            </a:r>
            <a:r>
              <a:rPr sz="1700" spc="-25" dirty="0">
                <a:latin typeface="Calibri"/>
                <a:cs typeface="Calibri"/>
              </a:rPr>
              <a:t> </a:t>
            </a:r>
            <a:r>
              <a:rPr sz="1700" spc="-15" dirty="0">
                <a:latin typeface="Calibri"/>
                <a:cs typeface="Calibri"/>
              </a:rPr>
              <a:t>Peraturan</a:t>
            </a:r>
            <a:r>
              <a:rPr sz="1700" spc="-5" dirty="0">
                <a:latin typeface="Calibri"/>
                <a:cs typeface="Calibri"/>
              </a:rPr>
              <a:t> </a:t>
            </a:r>
            <a:r>
              <a:rPr sz="1700" spc="-10" dirty="0">
                <a:latin typeface="Calibri"/>
                <a:cs typeface="Calibri"/>
              </a:rPr>
              <a:t>Perundang-undangan</a:t>
            </a:r>
            <a:r>
              <a:rPr sz="1700" spc="-40" dirty="0">
                <a:latin typeface="Calibri"/>
                <a:cs typeface="Calibri"/>
              </a:rPr>
              <a:t> </a:t>
            </a:r>
            <a:r>
              <a:rPr sz="1700" spc="-10" dirty="0">
                <a:latin typeface="Calibri"/>
                <a:cs typeface="Calibri"/>
              </a:rPr>
              <a:t>yang </a:t>
            </a:r>
            <a:r>
              <a:rPr sz="1700" spc="5" dirty="0">
                <a:latin typeface="Calibri"/>
                <a:cs typeface="Calibri"/>
              </a:rPr>
              <a:t>sudah</a:t>
            </a:r>
            <a:r>
              <a:rPr sz="1700" spc="-45" dirty="0">
                <a:latin typeface="Calibri"/>
                <a:cs typeface="Calibri"/>
              </a:rPr>
              <a:t> </a:t>
            </a:r>
            <a:r>
              <a:rPr sz="1700" dirty="0">
                <a:latin typeface="Calibri"/>
                <a:cs typeface="Calibri"/>
              </a:rPr>
              <a:t>ada;</a:t>
            </a:r>
            <a:r>
              <a:rPr sz="1700" spc="-25" dirty="0">
                <a:latin typeface="Calibri"/>
                <a:cs typeface="Calibri"/>
              </a:rPr>
              <a:t> </a:t>
            </a:r>
            <a:r>
              <a:rPr sz="1700" dirty="0">
                <a:latin typeface="Calibri"/>
                <a:cs typeface="Calibri"/>
              </a:rPr>
              <a:t>dan</a:t>
            </a:r>
          </a:p>
          <a:p>
            <a:pPr marL="299085" indent="-287020">
              <a:lnSpc>
                <a:spcPct val="100000"/>
              </a:lnSpc>
              <a:buAutoNum type="alphaLcPeriod"/>
              <a:tabLst>
                <a:tab pos="299720" algn="l"/>
              </a:tabLst>
            </a:pPr>
            <a:r>
              <a:rPr sz="1700" spc="-10" dirty="0">
                <a:latin typeface="Calibri"/>
                <a:cs typeface="Calibri"/>
              </a:rPr>
              <a:t>Saat</a:t>
            </a:r>
            <a:r>
              <a:rPr sz="1700" spc="5" dirty="0">
                <a:latin typeface="Calibri"/>
                <a:cs typeface="Calibri"/>
              </a:rPr>
              <a:t> </a:t>
            </a:r>
            <a:r>
              <a:rPr sz="1700" dirty="0">
                <a:latin typeface="Calibri"/>
                <a:cs typeface="Calibri"/>
              </a:rPr>
              <a:t>mulai</a:t>
            </a:r>
            <a:r>
              <a:rPr sz="1700" spc="-10" dirty="0">
                <a:latin typeface="Calibri"/>
                <a:cs typeface="Calibri"/>
              </a:rPr>
              <a:t> </a:t>
            </a:r>
            <a:r>
              <a:rPr sz="1700" spc="-5" dirty="0">
                <a:latin typeface="Calibri"/>
                <a:cs typeface="Calibri"/>
              </a:rPr>
              <a:t>berlaku</a:t>
            </a:r>
            <a:r>
              <a:rPr sz="1700" dirty="0">
                <a:latin typeface="Calibri"/>
                <a:cs typeface="Calibri"/>
              </a:rPr>
              <a:t> </a:t>
            </a:r>
            <a:r>
              <a:rPr sz="1700" spc="-20" dirty="0">
                <a:latin typeface="Calibri"/>
                <a:cs typeface="Calibri"/>
              </a:rPr>
              <a:t>Peraturan</a:t>
            </a:r>
            <a:r>
              <a:rPr sz="1700" spc="-30" dirty="0">
                <a:latin typeface="Calibri"/>
                <a:cs typeface="Calibri"/>
              </a:rPr>
              <a:t> </a:t>
            </a:r>
            <a:r>
              <a:rPr sz="1700" spc="-10" dirty="0">
                <a:latin typeface="Calibri"/>
                <a:cs typeface="Calibri"/>
              </a:rPr>
              <a:t>Perundang-Undangan.</a:t>
            </a:r>
            <a:endParaRPr sz="17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1650" dirty="0">
              <a:latin typeface="Calibri"/>
              <a:cs typeface="Calibri"/>
            </a:endParaRPr>
          </a:p>
          <a:p>
            <a:pPr marL="299085" indent="-287020">
              <a:lnSpc>
                <a:spcPct val="100000"/>
              </a:lnSpc>
              <a:buFont typeface="Arial MT"/>
              <a:buChar char="•"/>
              <a:tabLst>
                <a:tab pos="299085" algn="l"/>
                <a:tab pos="299720" algn="l"/>
              </a:tabLst>
            </a:pPr>
            <a:r>
              <a:rPr sz="1700" spc="-10" dirty="0">
                <a:latin typeface="Calibri"/>
                <a:cs typeface="Calibri"/>
              </a:rPr>
              <a:t>Penunjukan</a:t>
            </a:r>
            <a:r>
              <a:rPr sz="1700" spc="100" dirty="0">
                <a:latin typeface="Calibri"/>
                <a:cs typeface="Calibri"/>
              </a:rPr>
              <a:t> </a:t>
            </a:r>
            <a:r>
              <a:rPr sz="1700" spc="-20" dirty="0">
                <a:latin typeface="Calibri"/>
                <a:cs typeface="Calibri"/>
              </a:rPr>
              <a:t>organ</a:t>
            </a:r>
            <a:r>
              <a:rPr sz="1700" spc="105" dirty="0">
                <a:latin typeface="Calibri"/>
                <a:cs typeface="Calibri"/>
              </a:rPr>
              <a:t> </a:t>
            </a:r>
            <a:r>
              <a:rPr sz="1700" spc="-15" dirty="0">
                <a:latin typeface="Calibri"/>
                <a:cs typeface="Calibri"/>
              </a:rPr>
              <a:t>atau</a:t>
            </a:r>
            <a:r>
              <a:rPr sz="1700" spc="110" dirty="0">
                <a:latin typeface="Calibri"/>
                <a:cs typeface="Calibri"/>
              </a:rPr>
              <a:t> </a:t>
            </a:r>
            <a:r>
              <a:rPr sz="1700" spc="-5" dirty="0">
                <a:latin typeface="Calibri"/>
                <a:cs typeface="Calibri"/>
              </a:rPr>
              <a:t>alat</a:t>
            </a:r>
            <a:r>
              <a:rPr sz="1700" spc="100" dirty="0">
                <a:latin typeface="Calibri"/>
                <a:cs typeface="Calibri"/>
              </a:rPr>
              <a:t> </a:t>
            </a:r>
            <a:r>
              <a:rPr sz="1700" spc="-15" dirty="0">
                <a:latin typeface="Calibri"/>
                <a:cs typeface="Calibri"/>
              </a:rPr>
              <a:t>kelengkapan</a:t>
            </a:r>
            <a:r>
              <a:rPr sz="1700" spc="105" dirty="0">
                <a:latin typeface="Calibri"/>
                <a:cs typeface="Calibri"/>
              </a:rPr>
              <a:t> </a:t>
            </a:r>
            <a:r>
              <a:rPr sz="1700" spc="-10" dirty="0">
                <a:latin typeface="Calibri"/>
                <a:cs typeface="Calibri"/>
              </a:rPr>
              <a:t>yang</a:t>
            </a:r>
            <a:r>
              <a:rPr sz="1700" spc="105" dirty="0">
                <a:latin typeface="Calibri"/>
                <a:cs typeface="Calibri"/>
              </a:rPr>
              <a:t> </a:t>
            </a:r>
            <a:r>
              <a:rPr sz="1700" spc="-10" dirty="0">
                <a:latin typeface="Calibri"/>
                <a:cs typeface="Calibri"/>
              </a:rPr>
              <a:t>melaksanakan</a:t>
            </a:r>
            <a:r>
              <a:rPr sz="1700" spc="100" dirty="0">
                <a:latin typeface="Calibri"/>
                <a:cs typeface="Calibri"/>
              </a:rPr>
              <a:t> </a:t>
            </a:r>
            <a:r>
              <a:rPr sz="1700" spc="-20" dirty="0">
                <a:latin typeface="Calibri"/>
                <a:cs typeface="Calibri"/>
              </a:rPr>
              <a:t>Peraturan</a:t>
            </a:r>
            <a:r>
              <a:rPr sz="1700" spc="110" dirty="0">
                <a:latin typeface="Calibri"/>
                <a:cs typeface="Calibri"/>
              </a:rPr>
              <a:t> </a:t>
            </a:r>
            <a:r>
              <a:rPr sz="1700" spc="-15" dirty="0">
                <a:latin typeface="Calibri"/>
                <a:cs typeface="Calibri"/>
              </a:rPr>
              <a:t>Perundang-undangan</a:t>
            </a:r>
            <a:endParaRPr sz="1700" dirty="0">
              <a:latin typeface="Calibri"/>
              <a:cs typeface="Calibri"/>
            </a:endParaRPr>
          </a:p>
          <a:p>
            <a:pPr marL="299085">
              <a:lnSpc>
                <a:spcPct val="100000"/>
              </a:lnSpc>
            </a:pPr>
            <a:r>
              <a:rPr sz="1700" spc="-10" dirty="0">
                <a:latin typeface="Calibri"/>
                <a:cs typeface="Calibri"/>
              </a:rPr>
              <a:t>bersifat</a:t>
            </a:r>
            <a:r>
              <a:rPr sz="1700" spc="-35" dirty="0">
                <a:latin typeface="Calibri"/>
                <a:cs typeface="Calibri"/>
              </a:rPr>
              <a:t> </a:t>
            </a:r>
            <a:r>
              <a:rPr sz="1700" spc="-5" dirty="0">
                <a:latin typeface="Calibri"/>
                <a:cs typeface="Calibri"/>
              </a:rPr>
              <a:t>menjalankan</a:t>
            </a:r>
            <a:r>
              <a:rPr sz="1700" spc="-45" dirty="0">
                <a:latin typeface="Calibri"/>
                <a:cs typeface="Calibri"/>
              </a:rPr>
              <a:t> </a:t>
            </a:r>
            <a:r>
              <a:rPr sz="1700" spc="-5" dirty="0">
                <a:latin typeface="Calibri"/>
                <a:cs typeface="Calibri"/>
              </a:rPr>
              <a:t>(eksekutif).</a:t>
            </a:r>
            <a:endParaRPr sz="1700" dirty="0">
              <a:latin typeface="Calibri"/>
              <a:cs typeface="Calibri"/>
            </a:endParaRPr>
          </a:p>
          <a:p>
            <a:pPr marL="299085" marR="5080" indent="-287020">
              <a:lnSpc>
                <a:spcPct val="100000"/>
              </a:lnSpc>
              <a:spcBef>
                <a:spcPts val="5"/>
              </a:spcBef>
              <a:buFont typeface="Arial MT"/>
              <a:buChar char="•"/>
              <a:tabLst>
                <a:tab pos="299085" algn="l"/>
                <a:tab pos="299720" algn="l"/>
              </a:tabLst>
            </a:pPr>
            <a:r>
              <a:rPr sz="1700" dirty="0">
                <a:latin typeface="Calibri"/>
                <a:cs typeface="Calibri"/>
              </a:rPr>
              <a:t>Bagi</a:t>
            </a:r>
            <a:r>
              <a:rPr sz="1700" spc="145" dirty="0">
                <a:latin typeface="Calibri"/>
                <a:cs typeface="Calibri"/>
              </a:rPr>
              <a:t> </a:t>
            </a:r>
            <a:r>
              <a:rPr sz="1700" spc="-5" dirty="0">
                <a:latin typeface="Calibri"/>
                <a:cs typeface="Calibri"/>
              </a:rPr>
              <a:t>nama</a:t>
            </a:r>
            <a:r>
              <a:rPr sz="1700" spc="160" dirty="0">
                <a:latin typeface="Calibri"/>
                <a:cs typeface="Calibri"/>
              </a:rPr>
              <a:t> </a:t>
            </a:r>
            <a:r>
              <a:rPr sz="1700" spc="-20" dirty="0">
                <a:latin typeface="Calibri"/>
                <a:cs typeface="Calibri"/>
              </a:rPr>
              <a:t>Peraturan</a:t>
            </a:r>
            <a:r>
              <a:rPr sz="1700" spc="160" dirty="0">
                <a:latin typeface="Calibri"/>
                <a:cs typeface="Calibri"/>
              </a:rPr>
              <a:t> </a:t>
            </a:r>
            <a:r>
              <a:rPr sz="1700" spc="-10" dirty="0">
                <a:latin typeface="Calibri"/>
                <a:cs typeface="Calibri"/>
              </a:rPr>
              <a:t>Perundang-undangan</a:t>
            </a:r>
            <a:r>
              <a:rPr sz="1700" spc="165" dirty="0">
                <a:latin typeface="Calibri"/>
                <a:cs typeface="Calibri"/>
              </a:rPr>
              <a:t> </a:t>
            </a:r>
            <a:r>
              <a:rPr sz="1700" spc="-5" dirty="0">
                <a:latin typeface="Calibri"/>
                <a:cs typeface="Calibri"/>
              </a:rPr>
              <a:t>yang</a:t>
            </a:r>
            <a:r>
              <a:rPr sz="1700" spc="140" dirty="0">
                <a:latin typeface="Calibri"/>
                <a:cs typeface="Calibri"/>
              </a:rPr>
              <a:t> </a:t>
            </a:r>
            <a:r>
              <a:rPr sz="1700" spc="-5" dirty="0">
                <a:latin typeface="Calibri"/>
                <a:cs typeface="Calibri"/>
              </a:rPr>
              <a:t>panjang</a:t>
            </a:r>
            <a:r>
              <a:rPr sz="1700" spc="165" dirty="0">
                <a:latin typeface="Calibri"/>
                <a:cs typeface="Calibri"/>
              </a:rPr>
              <a:t> </a:t>
            </a:r>
            <a:r>
              <a:rPr sz="1700" spc="-10" dirty="0">
                <a:latin typeface="Calibri"/>
                <a:cs typeface="Calibri"/>
              </a:rPr>
              <a:t>dapat</a:t>
            </a:r>
            <a:r>
              <a:rPr sz="1700" spc="155" dirty="0">
                <a:latin typeface="Calibri"/>
                <a:cs typeface="Calibri"/>
              </a:rPr>
              <a:t> </a:t>
            </a:r>
            <a:r>
              <a:rPr sz="1700" spc="-5" dirty="0">
                <a:latin typeface="Calibri"/>
                <a:cs typeface="Calibri"/>
              </a:rPr>
              <a:t>dimuat</a:t>
            </a:r>
            <a:r>
              <a:rPr sz="1700" spc="170" dirty="0">
                <a:latin typeface="Calibri"/>
                <a:cs typeface="Calibri"/>
              </a:rPr>
              <a:t> </a:t>
            </a:r>
            <a:r>
              <a:rPr sz="1700" spc="-15" dirty="0">
                <a:latin typeface="Calibri"/>
                <a:cs typeface="Calibri"/>
              </a:rPr>
              <a:t>ketentuan</a:t>
            </a:r>
            <a:r>
              <a:rPr sz="1700" spc="150" dirty="0">
                <a:latin typeface="Calibri"/>
                <a:cs typeface="Calibri"/>
              </a:rPr>
              <a:t> </a:t>
            </a:r>
            <a:r>
              <a:rPr sz="1700" spc="-5" dirty="0">
                <a:latin typeface="Calibri"/>
                <a:cs typeface="Calibri"/>
              </a:rPr>
              <a:t>mengenai </a:t>
            </a:r>
            <a:r>
              <a:rPr sz="1700" spc="-370" dirty="0">
                <a:latin typeface="Calibri"/>
                <a:cs typeface="Calibri"/>
              </a:rPr>
              <a:t> </a:t>
            </a:r>
            <a:r>
              <a:rPr sz="1700" spc="-5" dirty="0">
                <a:latin typeface="Calibri"/>
                <a:cs typeface="Calibri"/>
              </a:rPr>
              <a:t>nama</a:t>
            </a:r>
            <a:r>
              <a:rPr sz="1700" spc="-10" dirty="0">
                <a:latin typeface="Calibri"/>
                <a:cs typeface="Calibri"/>
              </a:rPr>
              <a:t> </a:t>
            </a:r>
            <a:r>
              <a:rPr sz="1700" spc="-5" dirty="0">
                <a:latin typeface="Calibri"/>
                <a:cs typeface="Calibri"/>
              </a:rPr>
              <a:t>singkat</a:t>
            </a:r>
            <a:r>
              <a:rPr sz="1700" spc="-30" dirty="0">
                <a:latin typeface="Calibri"/>
                <a:cs typeface="Calibri"/>
              </a:rPr>
              <a:t> </a:t>
            </a:r>
            <a:r>
              <a:rPr sz="1700" spc="-5" dirty="0">
                <a:latin typeface="Calibri"/>
                <a:cs typeface="Calibri"/>
              </a:rPr>
              <a:t>dengan</a:t>
            </a:r>
            <a:r>
              <a:rPr sz="1700" spc="-30" dirty="0">
                <a:latin typeface="Calibri"/>
                <a:cs typeface="Calibri"/>
              </a:rPr>
              <a:t> </a:t>
            </a:r>
            <a:r>
              <a:rPr sz="1700" spc="-5" dirty="0">
                <a:latin typeface="Calibri"/>
                <a:cs typeface="Calibri"/>
              </a:rPr>
              <a:t>memperhatikan</a:t>
            </a:r>
            <a:r>
              <a:rPr sz="1700" spc="-40" dirty="0">
                <a:latin typeface="Calibri"/>
                <a:cs typeface="Calibri"/>
              </a:rPr>
              <a:t> </a:t>
            </a:r>
            <a:r>
              <a:rPr sz="1700" dirty="0">
                <a:latin typeface="Calibri"/>
                <a:cs typeface="Calibri"/>
              </a:rPr>
              <a:t>hal-hal</a:t>
            </a:r>
            <a:r>
              <a:rPr sz="1700" spc="-30" dirty="0">
                <a:latin typeface="Calibri"/>
                <a:cs typeface="Calibri"/>
              </a:rPr>
              <a:t> </a:t>
            </a:r>
            <a:r>
              <a:rPr sz="1700" spc="-5" dirty="0">
                <a:latin typeface="Calibri"/>
                <a:cs typeface="Calibri"/>
              </a:rPr>
              <a:t>sebagai</a:t>
            </a:r>
            <a:r>
              <a:rPr sz="1700" spc="-30" dirty="0">
                <a:latin typeface="Calibri"/>
                <a:cs typeface="Calibri"/>
              </a:rPr>
              <a:t> </a:t>
            </a:r>
            <a:r>
              <a:rPr sz="1700" spc="-5" dirty="0">
                <a:latin typeface="Calibri"/>
                <a:cs typeface="Calibri"/>
              </a:rPr>
              <a:t>berikut</a:t>
            </a:r>
            <a:r>
              <a:rPr sz="1700" spc="-30" dirty="0">
                <a:latin typeface="Calibri"/>
                <a:cs typeface="Calibri"/>
              </a:rPr>
              <a:t> </a:t>
            </a:r>
            <a:r>
              <a:rPr sz="1700" dirty="0">
                <a:latin typeface="Calibri"/>
                <a:cs typeface="Calibri"/>
              </a:rPr>
              <a:t>:</a:t>
            </a:r>
          </a:p>
          <a:p>
            <a:pPr marL="299085" indent="-287020">
              <a:lnSpc>
                <a:spcPct val="100000"/>
              </a:lnSpc>
              <a:buAutoNum type="alphaLcPeriod"/>
              <a:tabLst>
                <a:tab pos="299085" algn="l"/>
                <a:tab pos="299720" algn="l"/>
              </a:tabLst>
            </a:pPr>
            <a:r>
              <a:rPr sz="1700" dirty="0">
                <a:latin typeface="Calibri"/>
                <a:cs typeface="Calibri"/>
              </a:rPr>
              <a:t>Nomor</a:t>
            </a:r>
            <a:r>
              <a:rPr sz="1700" spc="-10" dirty="0">
                <a:latin typeface="Calibri"/>
                <a:cs typeface="Calibri"/>
              </a:rPr>
              <a:t> </a:t>
            </a:r>
            <a:r>
              <a:rPr sz="1700" dirty="0">
                <a:latin typeface="Calibri"/>
                <a:cs typeface="Calibri"/>
              </a:rPr>
              <a:t>dan</a:t>
            </a:r>
            <a:r>
              <a:rPr sz="1700" spc="-20" dirty="0">
                <a:latin typeface="Calibri"/>
                <a:cs typeface="Calibri"/>
              </a:rPr>
              <a:t> </a:t>
            </a:r>
            <a:r>
              <a:rPr sz="1700" spc="-5" dirty="0">
                <a:latin typeface="Calibri"/>
                <a:cs typeface="Calibri"/>
              </a:rPr>
              <a:t>tahun</a:t>
            </a:r>
            <a:r>
              <a:rPr sz="1700" spc="-35" dirty="0">
                <a:latin typeface="Calibri"/>
                <a:cs typeface="Calibri"/>
              </a:rPr>
              <a:t> </a:t>
            </a:r>
            <a:r>
              <a:rPr sz="1700" spc="-5" dirty="0">
                <a:latin typeface="Calibri"/>
                <a:cs typeface="Calibri"/>
              </a:rPr>
              <a:t>pengeluaran</a:t>
            </a:r>
            <a:r>
              <a:rPr sz="1700" spc="-40" dirty="0">
                <a:latin typeface="Calibri"/>
                <a:cs typeface="Calibri"/>
              </a:rPr>
              <a:t> </a:t>
            </a:r>
            <a:r>
              <a:rPr sz="1700" spc="-10" dirty="0">
                <a:latin typeface="Calibri"/>
                <a:cs typeface="Calibri"/>
              </a:rPr>
              <a:t>peraturan yang bersangkutan</a:t>
            </a:r>
            <a:r>
              <a:rPr sz="1700" spc="-50" dirty="0">
                <a:latin typeface="Calibri"/>
                <a:cs typeface="Calibri"/>
              </a:rPr>
              <a:t> </a:t>
            </a:r>
            <a:r>
              <a:rPr sz="1700" dirty="0">
                <a:latin typeface="Calibri"/>
                <a:cs typeface="Calibri"/>
              </a:rPr>
              <a:t>tidak</a:t>
            </a:r>
            <a:r>
              <a:rPr sz="1700" spc="-20" dirty="0">
                <a:latin typeface="Calibri"/>
                <a:cs typeface="Calibri"/>
              </a:rPr>
              <a:t> </a:t>
            </a:r>
            <a:r>
              <a:rPr sz="1700" spc="-5" dirty="0">
                <a:latin typeface="Calibri"/>
                <a:cs typeface="Calibri"/>
              </a:rPr>
              <a:t>dicantumkan;</a:t>
            </a:r>
            <a:endParaRPr sz="1700" dirty="0">
              <a:latin typeface="Calibri"/>
              <a:cs typeface="Calibri"/>
            </a:endParaRPr>
          </a:p>
          <a:p>
            <a:pPr marL="299085" indent="-287020">
              <a:lnSpc>
                <a:spcPct val="100000"/>
              </a:lnSpc>
              <a:buAutoNum type="alphaLcPeriod"/>
              <a:tabLst>
                <a:tab pos="299720" algn="l"/>
              </a:tabLst>
            </a:pPr>
            <a:r>
              <a:rPr sz="1700" dirty="0">
                <a:latin typeface="Calibri"/>
                <a:cs typeface="Calibri"/>
              </a:rPr>
              <a:t>Nama</a:t>
            </a:r>
            <a:r>
              <a:rPr sz="1700" spc="30" dirty="0">
                <a:latin typeface="Calibri"/>
                <a:cs typeface="Calibri"/>
              </a:rPr>
              <a:t> </a:t>
            </a:r>
            <a:r>
              <a:rPr sz="1700" spc="-10" dirty="0">
                <a:latin typeface="Calibri"/>
                <a:cs typeface="Calibri"/>
              </a:rPr>
              <a:t>singkatan</a:t>
            </a:r>
            <a:r>
              <a:rPr sz="1700" spc="40" dirty="0">
                <a:latin typeface="Calibri"/>
                <a:cs typeface="Calibri"/>
              </a:rPr>
              <a:t> </a:t>
            </a:r>
            <a:r>
              <a:rPr sz="1700" spc="-10" dirty="0">
                <a:latin typeface="Calibri"/>
                <a:cs typeface="Calibri"/>
              </a:rPr>
              <a:t>bukan</a:t>
            </a:r>
            <a:r>
              <a:rPr sz="1700" spc="25" dirty="0">
                <a:latin typeface="Calibri"/>
                <a:cs typeface="Calibri"/>
              </a:rPr>
              <a:t> </a:t>
            </a:r>
            <a:r>
              <a:rPr sz="1700" dirty="0">
                <a:latin typeface="Calibri"/>
                <a:cs typeface="Calibri"/>
              </a:rPr>
              <a:t>berupa</a:t>
            </a:r>
            <a:r>
              <a:rPr sz="1700" spc="30" dirty="0">
                <a:latin typeface="Calibri"/>
                <a:cs typeface="Calibri"/>
              </a:rPr>
              <a:t> </a:t>
            </a:r>
            <a:r>
              <a:rPr sz="1700" spc="-15" dirty="0">
                <a:latin typeface="Calibri"/>
                <a:cs typeface="Calibri"/>
              </a:rPr>
              <a:t>singkatan</a:t>
            </a:r>
            <a:r>
              <a:rPr sz="1700" spc="40" dirty="0">
                <a:latin typeface="Calibri"/>
                <a:cs typeface="Calibri"/>
              </a:rPr>
              <a:t> </a:t>
            </a:r>
            <a:r>
              <a:rPr sz="1700" spc="-15" dirty="0">
                <a:latin typeface="Calibri"/>
                <a:cs typeface="Calibri"/>
              </a:rPr>
              <a:t>atau</a:t>
            </a:r>
            <a:r>
              <a:rPr sz="1700" spc="35" dirty="0">
                <a:latin typeface="Calibri"/>
                <a:cs typeface="Calibri"/>
              </a:rPr>
              <a:t> </a:t>
            </a:r>
            <a:r>
              <a:rPr sz="1700" spc="-10" dirty="0">
                <a:latin typeface="Calibri"/>
                <a:cs typeface="Calibri"/>
              </a:rPr>
              <a:t>akronim,</a:t>
            </a:r>
            <a:r>
              <a:rPr sz="1700" spc="30" dirty="0">
                <a:latin typeface="Calibri"/>
                <a:cs typeface="Calibri"/>
              </a:rPr>
              <a:t> </a:t>
            </a:r>
            <a:r>
              <a:rPr sz="1700" spc="-10" dirty="0">
                <a:latin typeface="Calibri"/>
                <a:cs typeface="Calibri"/>
              </a:rPr>
              <a:t>kecuali</a:t>
            </a:r>
            <a:r>
              <a:rPr sz="1700" spc="35" dirty="0">
                <a:latin typeface="Calibri"/>
                <a:cs typeface="Calibri"/>
              </a:rPr>
              <a:t> </a:t>
            </a:r>
            <a:r>
              <a:rPr sz="1700" spc="-10" dirty="0">
                <a:latin typeface="Calibri"/>
                <a:cs typeface="Calibri"/>
              </a:rPr>
              <a:t>jika</a:t>
            </a:r>
            <a:r>
              <a:rPr sz="1700" spc="35" dirty="0">
                <a:latin typeface="Calibri"/>
                <a:cs typeface="Calibri"/>
              </a:rPr>
              <a:t> </a:t>
            </a:r>
            <a:r>
              <a:rPr sz="1700" spc="-15" dirty="0">
                <a:latin typeface="Calibri"/>
                <a:cs typeface="Calibri"/>
              </a:rPr>
              <a:t>singkatan</a:t>
            </a:r>
            <a:r>
              <a:rPr sz="1700" spc="40" dirty="0">
                <a:latin typeface="Calibri"/>
                <a:cs typeface="Calibri"/>
              </a:rPr>
              <a:t> </a:t>
            </a:r>
            <a:r>
              <a:rPr sz="1700" spc="-15" dirty="0">
                <a:latin typeface="Calibri"/>
                <a:cs typeface="Calibri"/>
              </a:rPr>
              <a:t>atau</a:t>
            </a:r>
            <a:r>
              <a:rPr sz="1700" spc="35" dirty="0">
                <a:latin typeface="Calibri"/>
                <a:cs typeface="Calibri"/>
              </a:rPr>
              <a:t> </a:t>
            </a:r>
            <a:r>
              <a:rPr sz="1700" spc="-10" dirty="0">
                <a:latin typeface="Calibri"/>
                <a:cs typeface="Calibri"/>
              </a:rPr>
              <a:t>akronim</a:t>
            </a:r>
            <a:r>
              <a:rPr sz="1700" spc="30" dirty="0">
                <a:latin typeface="Calibri"/>
                <a:cs typeface="Calibri"/>
              </a:rPr>
              <a:t> </a:t>
            </a:r>
            <a:r>
              <a:rPr sz="1700" spc="-10" dirty="0">
                <a:latin typeface="Calibri"/>
                <a:cs typeface="Calibri"/>
              </a:rPr>
              <a:t>itu</a:t>
            </a:r>
            <a:endParaRPr sz="1700" dirty="0">
              <a:latin typeface="Calibri"/>
              <a:cs typeface="Calibri"/>
            </a:endParaRPr>
          </a:p>
          <a:p>
            <a:pPr marL="299085">
              <a:lnSpc>
                <a:spcPct val="100000"/>
              </a:lnSpc>
            </a:pPr>
            <a:r>
              <a:rPr sz="1700" dirty="0">
                <a:latin typeface="Calibri"/>
                <a:cs typeface="Calibri"/>
              </a:rPr>
              <a:t>sudah</a:t>
            </a:r>
            <a:r>
              <a:rPr sz="1700" spc="-35" dirty="0">
                <a:latin typeface="Calibri"/>
                <a:cs typeface="Calibri"/>
              </a:rPr>
              <a:t> </a:t>
            </a:r>
            <a:r>
              <a:rPr sz="1700" spc="-10" dirty="0">
                <a:latin typeface="Calibri"/>
                <a:cs typeface="Calibri"/>
              </a:rPr>
              <a:t>sangat</a:t>
            </a:r>
            <a:r>
              <a:rPr sz="1700" spc="-15" dirty="0">
                <a:latin typeface="Calibri"/>
                <a:cs typeface="Calibri"/>
              </a:rPr>
              <a:t> </a:t>
            </a:r>
            <a:r>
              <a:rPr sz="1700" spc="-10" dirty="0">
                <a:latin typeface="Calibri"/>
                <a:cs typeface="Calibri"/>
              </a:rPr>
              <a:t>dikenal</a:t>
            </a:r>
            <a:r>
              <a:rPr sz="1700" spc="-25" dirty="0">
                <a:latin typeface="Calibri"/>
                <a:cs typeface="Calibri"/>
              </a:rPr>
              <a:t> </a:t>
            </a:r>
            <a:r>
              <a:rPr sz="1700" spc="-5" dirty="0">
                <a:latin typeface="Calibri"/>
                <a:cs typeface="Calibri"/>
              </a:rPr>
              <a:t>dan </a:t>
            </a:r>
            <a:r>
              <a:rPr sz="1700" dirty="0">
                <a:latin typeface="Calibri"/>
                <a:cs typeface="Calibri"/>
              </a:rPr>
              <a:t>tidak</a:t>
            </a:r>
            <a:r>
              <a:rPr sz="1700" spc="-10" dirty="0">
                <a:latin typeface="Calibri"/>
                <a:cs typeface="Calibri"/>
              </a:rPr>
              <a:t> </a:t>
            </a:r>
            <a:r>
              <a:rPr sz="1700" spc="-5" dirty="0">
                <a:latin typeface="Calibri"/>
                <a:cs typeface="Calibri"/>
              </a:rPr>
              <a:t>menimbulkan</a:t>
            </a:r>
            <a:r>
              <a:rPr sz="1700" spc="-45" dirty="0">
                <a:latin typeface="Calibri"/>
                <a:cs typeface="Calibri"/>
              </a:rPr>
              <a:t> </a:t>
            </a:r>
            <a:r>
              <a:rPr sz="1700" dirty="0">
                <a:latin typeface="Calibri"/>
                <a:cs typeface="Calibri"/>
              </a:rPr>
              <a:t>salah</a:t>
            </a:r>
            <a:r>
              <a:rPr sz="1700" spc="-30" dirty="0">
                <a:latin typeface="Calibri"/>
                <a:cs typeface="Calibri"/>
              </a:rPr>
              <a:t> </a:t>
            </a:r>
            <a:r>
              <a:rPr sz="1700" spc="-5" dirty="0">
                <a:latin typeface="Calibri"/>
                <a:cs typeface="Calibri"/>
              </a:rPr>
              <a:t>pengertian.</a:t>
            </a:r>
            <a:endParaRPr sz="1700" dirty="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1161970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/>
          <p:nvPr/>
        </p:nvSpPr>
        <p:spPr>
          <a:xfrm>
            <a:off x="35812" y="5872099"/>
            <a:ext cx="9144000" cy="986155"/>
          </a:xfrm>
          <a:custGeom>
            <a:avLst/>
            <a:gdLst/>
            <a:ahLst/>
            <a:cxnLst/>
            <a:rect l="l" t="t" r="r" b="b"/>
            <a:pathLst>
              <a:path w="9144000" h="986154">
                <a:moveTo>
                  <a:pt x="0" y="986024"/>
                </a:moveTo>
                <a:lnTo>
                  <a:pt x="9143999" y="986024"/>
                </a:lnTo>
                <a:lnTo>
                  <a:pt x="9143999" y="0"/>
                </a:lnTo>
                <a:lnTo>
                  <a:pt x="0" y="0"/>
                </a:lnTo>
                <a:lnTo>
                  <a:pt x="0" y="986024"/>
                </a:lnTo>
                <a:close/>
              </a:path>
            </a:pathLst>
          </a:custGeom>
          <a:solidFill>
            <a:srgbClr val="D9D9D9">
              <a:alpha val="5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0" y="609600"/>
            <a:ext cx="4038600" cy="660272"/>
          </a:xfrm>
          <a:custGeom>
            <a:avLst/>
            <a:gdLst/>
            <a:ahLst/>
            <a:cxnLst/>
            <a:rect l="l" t="t" r="r" b="b"/>
            <a:pathLst>
              <a:path w="457200" h="1266825">
                <a:moveTo>
                  <a:pt x="457200" y="0"/>
                </a:moveTo>
                <a:lnTo>
                  <a:pt x="0" y="0"/>
                </a:lnTo>
                <a:lnTo>
                  <a:pt x="0" y="1266443"/>
                </a:lnTo>
                <a:lnTo>
                  <a:pt x="457200" y="1266443"/>
                </a:lnTo>
                <a:lnTo>
                  <a:pt x="457200" y="0"/>
                </a:lnTo>
                <a:close/>
              </a:path>
            </a:pathLst>
          </a:custGeom>
          <a:solidFill>
            <a:schemeClr val="tx2">
              <a:lumMod val="60000"/>
              <a:lumOff val="40000"/>
              <a:alpha val="79998"/>
            </a:schemeClr>
          </a:solidFill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29" name="Diagram 28"/>
          <p:cNvGraphicFramePr/>
          <p:nvPr>
            <p:extLst>
              <p:ext uri="{D42A27DB-BD31-4B8C-83A1-F6EECF244321}">
                <p14:modId xmlns:p14="http://schemas.microsoft.com/office/powerpoint/2010/main" val="251325151"/>
              </p:ext>
            </p:extLst>
          </p:nvPr>
        </p:nvGraphicFramePr>
        <p:xfrm>
          <a:off x="559560" y="2209800"/>
          <a:ext cx="8127240" cy="1905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30" name="Diagram 29"/>
          <p:cNvGraphicFramePr/>
          <p:nvPr>
            <p:extLst>
              <p:ext uri="{D42A27DB-BD31-4B8C-83A1-F6EECF244321}">
                <p14:modId xmlns:p14="http://schemas.microsoft.com/office/powerpoint/2010/main" val="3005523989"/>
              </p:ext>
            </p:extLst>
          </p:nvPr>
        </p:nvGraphicFramePr>
        <p:xfrm>
          <a:off x="1381116" y="5029200"/>
          <a:ext cx="6796570" cy="158086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31" name="Title 6"/>
          <p:cNvSpPr txBox="1">
            <a:spLocks/>
          </p:cNvSpPr>
          <p:nvPr/>
        </p:nvSpPr>
        <p:spPr>
          <a:xfrm>
            <a:off x="381000" y="690611"/>
            <a:ext cx="3276601" cy="49825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200" b="1" dirty="0"/>
              <a:t>DASAR HUKUM</a:t>
            </a:r>
          </a:p>
        </p:txBody>
      </p:sp>
      <p:sp>
        <p:nvSpPr>
          <p:cNvPr id="32" name="Title 6"/>
          <p:cNvSpPr txBox="1">
            <a:spLocks/>
          </p:cNvSpPr>
          <p:nvPr/>
        </p:nvSpPr>
        <p:spPr>
          <a:xfrm>
            <a:off x="286604" y="1524000"/>
            <a:ext cx="8857397" cy="76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457200" indent="-457200">
              <a:buFont typeface="Wingdings" pitchFamily="2" charset="2"/>
              <a:buChar char="v"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UNDANG-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uNDANG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Pembentukan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perAturan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perundang-undangan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3" name="Title 6"/>
          <p:cNvSpPr txBox="1">
            <a:spLocks/>
          </p:cNvSpPr>
          <p:nvPr/>
        </p:nvSpPr>
        <p:spPr>
          <a:xfrm>
            <a:off x="528827" y="4267200"/>
            <a:ext cx="8157973" cy="685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0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571500" indent="-571500">
              <a:buFont typeface="Wingdings" pitchFamily="2" charset="2"/>
              <a:buChar char="v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PERMENDAGRI TENTANG PEMBENTUKAN PRODUK HUKUM DAERAH</a:t>
            </a:r>
          </a:p>
        </p:txBody>
      </p:sp>
    </p:spTree>
    <p:extLst>
      <p:ext uri="{BB962C8B-B14F-4D97-AF65-F5344CB8AC3E}">
        <p14:creationId xmlns:p14="http://schemas.microsoft.com/office/powerpoint/2010/main" val="31932875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2"/>
            <a:ext cx="9144000" cy="1792605"/>
            <a:chOff x="0" y="0"/>
            <a:chExt cx="9144000" cy="179260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9144000" cy="1792224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0" y="0"/>
              <a:ext cx="9144000" cy="1792605"/>
            </a:xfrm>
            <a:custGeom>
              <a:avLst/>
              <a:gdLst/>
              <a:ahLst/>
              <a:cxnLst/>
              <a:rect l="l" t="t" r="r" b="b"/>
              <a:pathLst>
                <a:path w="9144000" h="1792605">
                  <a:moveTo>
                    <a:pt x="9143999" y="0"/>
                  </a:moveTo>
                  <a:lnTo>
                    <a:pt x="0" y="0"/>
                  </a:lnTo>
                  <a:lnTo>
                    <a:pt x="0" y="1792224"/>
                  </a:lnTo>
                  <a:lnTo>
                    <a:pt x="9143999" y="1792224"/>
                  </a:lnTo>
                  <a:lnTo>
                    <a:pt x="9143999" y="0"/>
                  </a:lnTo>
                  <a:close/>
                </a:path>
              </a:pathLst>
            </a:custGeom>
            <a:solidFill>
              <a:srgbClr val="5D5F8F">
                <a:alpha val="30195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2400300" y="0"/>
              <a:ext cx="457200" cy="1270000"/>
            </a:xfrm>
            <a:custGeom>
              <a:avLst/>
              <a:gdLst/>
              <a:ahLst/>
              <a:cxnLst/>
              <a:rect l="l" t="t" r="r" b="b"/>
              <a:pathLst>
                <a:path w="457200" h="1270000">
                  <a:moveTo>
                    <a:pt x="0" y="1269491"/>
                  </a:moveTo>
                  <a:lnTo>
                    <a:pt x="457200" y="1269491"/>
                  </a:lnTo>
                  <a:lnTo>
                    <a:pt x="457200" y="0"/>
                  </a:lnTo>
                  <a:lnTo>
                    <a:pt x="0" y="0"/>
                  </a:lnTo>
                  <a:lnTo>
                    <a:pt x="0" y="1269491"/>
                  </a:lnTo>
                  <a:close/>
                </a:path>
              </a:pathLst>
            </a:custGeom>
            <a:solidFill>
              <a:srgbClr val="303971">
                <a:alpha val="79998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3733800" y="762000"/>
              <a:ext cx="5410200" cy="508000"/>
            </a:xfrm>
            <a:custGeom>
              <a:avLst/>
              <a:gdLst/>
              <a:ahLst/>
              <a:cxnLst/>
              <a:rect l="l" t="t" r="r" b="b"/>
              <a:pathLst>
                <a:path w="5410200" h="508000">
                  <a:moveTo>
                    <a:pt x="5410200" y="0"/>
                  </a:moveTo>
                  <a:lnTo>
                    <a:pt x="0" y="0"/>
                  </a:lnTo>
                  <a:lnTo>
                    <a:pt x="0" y="507491"/>
                  </a:lnTo>
                  <a:lnTo>
                    <a:pt x="5410200" y="507491"/>
                  </a:lnTo>
                  <a:lnTo>
                    <a:pt x="5410200" y="0"/>
                  </a:lnTo>
                  <a:close/>
                </a:path>
              </a:pathLst>
            </a:custGeom>
            <a:solidFill>
              <a:srgbClr val="C0504D"/>
            </a:solidFill>
          </p:spPr>
          <p:txBody>
            <a:bodyPr wrap="square" lIns="0" tIns="0" rIns="0" bIns="0" rtlCol="0"/>
            <a:lstStyle/>
            <a:p>
              <a:pPr algn="ctr"/>
              <a:r>
                <a:rPr lang="en-US" sz="2800" dirty="0" smtClean="0"/>
                <a:t>LANJUTAN</a:t>
              </a:r>
              <a:endParaRPr sz="2800" dirty="0"/>
            </a:p>
          </p:txBody>
        </p:sp>
      </p:grpSp>
      <p:sp>
        <p:nvSpPr>
          <p:cNvPr id="10" name="object 10"/>
          <p:cNvSpPr/>
          <p:nvPr/>
        </p:nvSpPr>
        <p:spPr>
          <a:xfrm>
            <a:off x="2" y="6778753"/>
            <a:ext cx="9144000" cy="79375"/>
          </a:xfrm>
          <a:custGeom>
            <a:avLst/>
            <a:gdLst/>
            <a:ahLst/>
            <a:cxnLst/>
            <a:rect l="l" t="t" r="r" b="b"/>
            <a:pathLst>
              <a:path w="9144000" h="79375">
                <a:moveTo>
                  <a:pt x="9143997" y="0"/>
                </a:moveTo>
                <a:lnTo>
                  <a:pt x="0" y="0"/>
                </a:lnTo>
                <a:lnTo>
                  <a:pt x="0" y="79246"/>
                </a:lnTo>
                <a:lnTo>
                  <a:pt x="9143997" y="79246"/>
                </a:lnTo>
                <a:lnTo>
                  <a:pt x="9143997" y="0"/>
                </a:lnTo>
                <a:close/>
              </a:path>
            </a:pathLst>
          </a:custGeom>
          <a:solidFill>
            <a:srgbClr val="303971">
              <a:alpha val="7999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2" name="object 12"/>
          <p:cNvGrpSpPr/>
          <p:nvPr/>
        </p:nvGrpSpPr>
        <p:grpSpPr>
          <a:xfrm>
            <a:off x="214884" y="1970518"/>
            <a:ext cx="8859520" cy="4090670"/>
            <a:chOff x="214884" y="1970518"/>
            <a:chExt cx="8859520" cy="4090670"/>
          </a:xfrm>
        </p:grpSpPr>
        <p:pic>
          <p:nvPicPr>
            <p:cNvPr id="13" name="object 13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71270" y="1970518"/>
              <a:ext cx="8749287" cy="4090443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14884" y="2001012"/>
              <a:ext cx="8859011" cy="3852672"/>
            </a:xfrm>
            <a:prstGeom prst="rect">
              <a:avLst/>
            </a:prstGeom>
          </p:spPr>
        </p:pic>
        <p:sp>
          <p:nvSpPr>
            <p:cNvPr id="15" name="object 15"/>
            <p:cNvSpPr/>
            <p:nvPr/>
          </p:nvSpPr>
          <p:spPr>
            <a:xfrm>
              <a:off x="304800" y="1981200"/>
              <a:ext cx="8686800" cy="4028440"/>
            </a:xfrm>
            <a:custGeom>
              <a:avLst/>
              <a:gdLst/>
              <a:ahLst/>
              <a:cxnLst/>
              <a:rect l="l" t="t" r="r" b="b"/>
              <a:pathLst>
                <a:path w="8686800" h="4028440">
                  <a:moveTo>
                    <a:pt x="8686800" y="0"/>
                  </a:moveTo>
                  <a:lnTo>
                    <a:pt x="0" y="0"/>
                  </a:lnTo>
                  <a:lnTo>
                    <a:pt x="0" y="4027931"/>
                  </a:lnTo>
                  <a:lnTo>
                    <a:pt x="8686800" y="4027931"/>
                  </a:lnTo>
                  <a:lnTo>
                    <a:pt x="8686800" y="0"/>
                  </a:lnTo>
                  <a:close/>
                </a:path>
              </a:pathLst>
            </a:custGeom>
            <a:solidFill>
              <a:srgbClr val="EBF0D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6" name="object 16"/>
          <p:cNvSpPr txBox="1"/>
          <p:nvPr/>
        </p:nvSpPr>
        <p:spPr>
          <a:xfrm>
            <a:off x="383541" y="2063241"/>
            <a:ext cx="8531860" cy="36061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just">
              <a:lnSpc>
                <a:spcPct val="100000"/>
              </a:lnSpc>
              <a:spcBef>
                <a:spcPts val="100"/>
              </a:spcBef>
            </a:pPr>
            <a:r>
              <a:rPr sz="1800" spc="-10" dirty="0">
                <a:latin typeface="Calibri"/>
                <a:cs typeface="Calibri"/>
              </a:rPr>
              <a:t>Penutup</a:t>
            </a:r>
            <a:r>
              <a:rPr sz="1800" spc="2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merupakan</a:t>
            </a:r>
            <a:r>
              <a:rPr sz="1800" spc="2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bagian</a:t>
            </a:r>
            <a:r>
              <a:rPr sz="1800" spc="2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akhir</a:t>
            </a:r>
            <a:r>
              <a:rPr sz="1800" spc="15" dirty="0">
                <a:latin typeface="Calibri"/>
                <a:cs typeface="Calibri"/>
              </a:rPr>
              <a:t> </a:t>
            </a:r>
            <a:r>
              <a:rPr sz="1800" spc="-20" dirty="0">
                <a:latin typeface="Calibri"/>
                <a:cs typeface="Calibri"/>
              </a:rPr>
              <a:t>Peraturan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spc="-20" dirty="0">
                <a:latin typeface="Calibri"/>
                <a:cs typeface="Calibri"/>
              </a:rPr>
              <a:t>Peraturan</a:t>
            </a:r>
            <a:r>
              <a:rPr sz="1800" spc="1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–undangan</a:t>
            </a:r>
            <a:r>
              <a:rPr sz="1800" spc="3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yang</a:t>
            </a:r>
            <a:r>
              <a:rPr sz="1800" spc="1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memuat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:</a:t>
            </a:r>
            <a:endParaRPr sz="1800">
              <a:latin typeface="Calibri"/>
              <a:cs typeface="Calibri"/>
            </a:endParaRPr>
          </a:p>
          <a:p>
            <a:pPr marL="355600" marR="5080" indent="-342900" algn="just">
              <a:lnSpc>
                <a:spcPct val="100000"/>
              </a:lnSpc>
              <a:buAutoNum type="arabicPeriod"/>
              <a:tabLst>
                <a:tab pos="355600" algn="l"/>
              </a:tabLst>
            </a:pPr>
            <a:r>
              <a:rPr sz="1800" dirty="0">
                <a:latin typeface="Calibri"/>
                <a:cs typeface="Calibri"/>
              </a:rPr>
              <a:t>Rumusan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perintah</a:t>
            </a:r>
            <a:r>
              <a:rPr sz="1800" spc="-5" dirty="0">
                <a:latin typeface="Calibri"/>
                <a:cs typeface="Calibri"/>
              </a:rPr>
              <a:t> pengundangan</a:t>
            </a:r>
            <a:r>
              <a:rPr sz="180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dan</a:t>
            </a:r>
            <a:r>
              <a:rPr sz="180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penempatan</a:t>
            </a:r>
            <a:r>
              <a:rPr sz="1800" dirty="0">
                <a:latin typeface="Calibri"/>
                <a:cs typeface="Calibri"/>
              </a:rPr>
              <a:t> </a:t>
            </a:r>
            <a:r>
              <a:rPr sz="1800" spc="-20" dirty="0">
                <a:latin typeface="Calibri"/>
                <a:cs typeface="Calibri"/>
              </a:rPr>
              <a:t>Peraturan</a:t>
            </a:r>
            <a:r>
              <a:rPr sz="1800" spc="-1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Perundang-undangan </a:t>
            </a:r>
            <a:r>
              <a:rPr sz="180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dalam</a:t>
            </a:r>
            <a:r>
              <a:rPr sz="180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Lembaran</a:t>
            </a:r>
            <a:r>
              <a:rPr sz="1800" spc="-5" dirty="0">
                <a:latin typeface="Calibri"/>
                <a:cs typeface="Calibri"/>
              </a:rPr>
              <a:t> </a:t>
            </a:r>
            <a:r>
              <a:rPr sz="1800" spc="-15" dirty="0">
                <a:latin typeface="Calibri"/>
                <a:cs typeface="Calibri"/>
              </a:rPr>
              <a:t>Negara</a:t>
            </a:r>
            <a:r>
              <a:rPr sz="1800" spc="-10" dirty="0">
                <a:latin typeface="Calibri"/>
                <a:cs typeface="Calibri"/>
              </a:rPr>
              <a:t> Republik</a:t>
            </a:r>
            <a:r>
              <a:rPr sz="1800" spc="-5" dirty="0">
                <a:latin typeface="Calibri"/>
                <a:cs typeface="Calibri"/>
              </a:rPr>
              <a:t> Indonesia,</a:t>
            </a:r>
            <a:r>
              <a:rPr sz="180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Berita</a:t>
            </a:r>
            <a:r>
              <a:rPr sz="1800" spc="-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Negara</a:t>
            </a:r>
            <a:r>
              <a:rPr sz="1800" spc="-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Republik</a:t>
            </a:r>
            <a:r>
              <a:rPr sz="1800" spc="-5" dirty="0">
                <a:latin typeface="Calibri"/>
                <a:cs typeface="Calibri"/>
              </a:rPr>
              <a:t> Indonesia, </a:t>
            </a:r>
            <a:r>
              <a:rPr sz="180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Lembaran Daerah Provinsi, </a:t>
            </a:r>
            <a:r>
              <a:rPr sz="1800" spc="-5" dirty="0">
                <a:latin typeface="Calibri"/>
                <a:cs typeface="Calibri"/>
              </a:rPr>
              <a:t>Lembaran </a:t>
            </a:r>
            <a:r>
              <a:rPr sz="1800" spc="-10" dirty="0">
                <a:latin typeface="Calibri"/>
                <a:cs typeface="Calibri"/>
              </a:rPr>
              <a:t>Daerah Kabupaten/Kota, Berita Daerah </a:t>
            </a:r>
            <a:r>
              <a:rPr sz="1800" spc="-5" dirty="0">
                <a:latin typeface="Calibri"/>
                <a:cs typeface="Calibri"/>
              </a:rPr>
              <a:t>Provinsi </a:t>
            </a:r>
            <a:r>
              <a:rPr sz="1800" dirty="0">
                <a:latin typeface="Calibri"/>
                <a:cs typeface="Calibri"/>
              </a:rPr>
              <a:t> </a:t>
            </a:r>
            <a:r>
              <a:rPr sz="1800" spc="-15" dirty="0">
                <a:latin typeface="Calibri"/>
                <a:cs typeface="Calibri"/>
              </a:rPr>
              <a:t>atau</a:t>
            </a:r>
            <a:r>
              <a:rPr sz="180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Berita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Daerah</a:t>
            </a:r>
            <a:r>
              <a:rPr sz="1800" spc="1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Kabupaten/Kota.</a:t>
            </a:r>
            <a:endParaRPr sz="1800">
              <a:latin typeface="Calibri"/>
              <a:cs typeface="Calibri"/>
            </a:endParaRPr>
          </a:p>
          <a:p>
            <a:pPr marL="355600" indent="-342900" algn="just">
              <a:lnSpc>
                <a:spcPct val="100000"/>
              </a:lnSpc>
              <a:buAutoNum type="arabicPeriod"/>
              <a:tabLst>
                <a:tab pos="355600" algn="l"/>
              </a:tabLst>
            </a:pPr>
            <a:r>
              <a:rPr sz="1800" spc="-10" dirty="0">
                <a:latin typeface="Calibri"/>
                <a:cs typeface="Calibri"/>
              </a:rPr>
              <a:t>Penandatanganan</a:t>
            </a:r>
            <a:r>
              <a:rPr sz="1800" spc="2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pengesahan</a:t>
            </a:r>
            <a:r>
              <a:rPr sz="1800" spc="15" dirty="0">
                <a:latin typeface="Calibri"/>
                <a:cs typeface="Calibri"/>
              </a:rPr>
              <a:t> </a:t>
            </a:r>
            <a:r>
              <a:rPr sz="1800" spc="-15" dirty="0">
                <a:latin typeface="Calibri"/>
                <a:cs typeface="Calibri"/>
              </a:rPr>
              <a:t>atau</a:t>
            </a:r>
            <a:r>
              <a:rPr sz="1800" spc="1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penetapan</a:t>
            </a:r>
            <a:r>
              <a:rPr sz="1800" spc="40" dirty="0">
                <a:latin typeface="Calibri"/>
                <a:cs typeface="Calibri"/>
              </a:rPr>
              <a:t> </a:t>
            </a:r>
            <a:r>
              <a:rPr sz="1800" spc="-15" dirty="0">
                <a:latin typeface="Calibri"/>
                <a:cs typeface="Calibri"/>
              </a:rPr>
              <a:t>peraturan</a:t>
            </a:r>
            <a:r>
              <a:rPr sz="1800" spc="1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perundang-undangan.</a:t>
            </a:r>
            <a:endParaRPr sz="1800">
              <a:latin typeface="Calibri"/>
              <a:cs typeface="Calibri"/>
            </a:endParaRPr>
          </a:p>
          <a:p>
            <a:pPr marL="355600" indent="-342900" algn="just">
              <a:lnSpc>
                <a:spcPct val="100000"/>
              </a:lnSpc>
              <a:buAutoNum type="arabicPeriod"/>
              <a:tabLst>
                <a:tab pos="355600" algn="l"/>
              </a:tabLst>
            </a:pPr>
            <a:r>
              <a:rPr sz="1800" spc="-10" dirty="0">
                <a:latin typeface="Calibri"/>
                <a:cs typeface="Calibri"/>
              </a:rPr>
              <a:t>Pengundangan</a:t>
            </a:r>
            <a:r>
              <a:rPr sz="1800" spc="25" dirty="0">
                <a:latin typeface="Calibri"/>
                <a:cs typeface="Calibri"/>
              </a:rPr>
              <a:t> </a:t>
            </a:r>
            <a:r>
              <a:rPr sz="1800" spc="-15" dirty="0">
                <a:latin typeface="Calibri"/>
                <a:cs typeface="Calibri"/>
              </a:rPr>
              <a:t>atau</a:t>
            </a:r>
            <a:r>
              <a:rPr sz="1800" spc="1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penetapan</a:t>
            </a:r>
            <a:r>
              <a:rPr sz="1800" spc="30" dirty="0">
                <a:latin typeface="Calibri"/>
                <a:cs typeface="Calibri"/>
              </a:rPr>
              <a:t> </a:t>
            </a:r>
            <a:r>
              <a:rPr sz="1800" spc="-15" dirty="0">
                <a:latin typeface="Calibri"/>
                <a:cs typeface="Calibri"/>
              </a:rPr>
              <a:t>peraturan</a:t>
            </a:r>
            <a:r>
              <a:rPr sz="1800" spc="2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perundang-undangan;</a:t>
            </a:r>
            <a:r>
              <a:rPr sz="1800" spc="3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dan</a:t>
            </a:r>
            <a:endParaRPr sz="1800">
              <a:latin typeface="Calibri"/>
              <a:cs typeface="Calibri"/>
            </a:endParaRPr>
          </a:p>
          <a:p>
            <a:pPr marL="355600" indent="-342900" algn="just">
              <a:lnSpc>
                <a:spcPct val="100000"/>
              </a:lnSpc>
              <a:buAutoNum type="arabicPeriod"/>
              <a:tabLst>
                <a:tab pos="355600" algn="l"/>
              </a:tabLst>
            </a:pPr>
            <a:r>
              <a:rPr sz="1800" dirty="0">
                <a:latin typeface="Calibri"/>
                <a:cs typeface="Calibri"/>
              </a:rPr>
              <a:t>Akhir</a:t>
            </a:r>
            <a:r>
              <a:rPr sz="1800" spc="-2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bagian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penutup.</a:t>
            </a:r>
            <a:endParaRPr sz="18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1750">
              <a:latin typeface="Calibri"/>
              <a:cs typeface="Calibri"/>
            </a:endParaRPr>
          </a:p>
          <a:p>
            <a:pPr marL="299085" marR="8255" indent="-287020">
              <a:lnSpc>
                <a:spcPct val="100000"/>
              </a:lnSpc>
              <a:buFont typeface="Arial MT"/>
              <a:buChar char="•"/>
              <a:tabLst>
                <a:tab pos="299085" algn="l"/>
                <a:tab pos="299720" algn="l"/>
              </a:tabLst>
            </a:pPr>
            <a:r>
              <a:rPr sz="1800" dirty="0">
                <a:latin typeface="Calibri"/>
                <a:cs typeface="Calibri"/>
              </a:rPr>
              <a:t>Rumusan</a:t>
            </a:r>
            <a:r>
              <a:rPr sz="1800" spc="12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perintah</a:t>
            </a:r>
            <a:r>
              <a:rPr sz="1800" spc="14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pengundangan</a:t>
            </a:r>
            <a:r>
              <a:rPr sz="1800" spc="14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dan</a:t>
            </a:r>
            <a:r>
              <a:rPr sz="1800" spc="13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penempatan</a:t>
            </a:r>
            <a:r>
              <a:rPr sz="1800" spc="125" dirty="0">
                <a:latin typeface="Calibri"/>
                <a:cs typeface="Calibri"/>
              </a:rPr>
              <a:t> </a:t>
            </a:r>
            <a:r>
              <a:rPr sz="1800" spc="-15" dirty="0">
                <a:latin typeface="Calibri"/>
                <a:cs typeface="Calibri"/>
              </a:rPr>
              <a:t>peraturan</a:t>
            </a:r>
            <a:r>
              <a:rPr sz="1800" spc="14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perundang-undangan </a:t>
            </a:r>
            <a:r>
              <a:rPr sz="1800" spc="-39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dalam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lembaran</a:t>
            </a:r>
            <a:r>
              <a:rPr sz="1800" spc="1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daerah</a:t>
            </a:r>
            <a:r>
              <a:rPr sz="1800" spc="20" dirty="0">
                <a:latin typeface="Calibri"/>
                <a:cs typeface="Calibri"/>
              </a:rPr>
              <a:t> </a:t>
            </a:r>
            <a:r>
              <a:rPr sz="1800" spc="-15" dirty="0">
                <a:latin typeface="Calibri"/>
                <a:cs typeface="Calibri"/>
              </a:rPr>
              <a:t>atau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berita</a:t>
            </a:r>
            <a:r>
              <a:rPr sz="1800" spc="1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daerah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yang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berbunyi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sebagai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berikut</a:t>
            </a:r>
            <a:r>
              <a:rPr sz="1800" spc="1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:</a:t>
            </a:r>
            <a:endParaRPr sz="1800">
              <a:latin typeface="Calibri"/>
              <a:cs typeface="Calibri"/>
            </a:endParaRPr>
          </a:p>
          <a:p>
            <a:pPr marL="274320" marR="403225" indent="-262255">
              <a:lnSpc>
                <a:spcPct val="100000"/>
              </a:lnSpc>
            </a:pPr>
            <a:r>
              <a:rPr sz="1800" spc="-10" dirty="0">
                <a:latin typeface="Calibri"/>
                <a:cs typeface="Calibri"/>
              </a:rPr>
              <a:t>Agar</a:t>
            </a:r>
            <a:r>
              <a:rPr sz="180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setiap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orang</a:t>
            </a:r>
            <a:r>
              <a:rPr sz="1800" spc="3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mengetahuinya,</a:t>
            </a:r>
            <a:r>
              <a:rPr sz="1800" spc="1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memerintahkan</a:t>
            </a:r>
            <a:r>
              <a:rPr sz="1800" spc="2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pengundangan</a:t>
            </a:r>
            <a:r>
              <a:rPr sz="1800" spc="35" dirty="0">
                <a:latin typeface="Calibri"/>
                <a:cs typeface="Calibri"/>
              </a:rPr>
              <a:t> </a:t>
            </a:r>
            <a:r>
              <a:rPr sz="1800" spc="-20" dirty="0">
                <a:latin typeface="Calibri"/>
                <a:cs typeface="Calibri"/>
              </a:rPr>
              <a:t>Peraturan</a:t>
            </a:r>
            <a:r>
              <a:rPr sz="1800" spc="2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Daerah</a:t>
            </a:r>
            <a:r>
              <a:rPr sz="1800" spc="2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ini </a:t>
            </a:r>
            <a:r>
              <a:rPr sz="1800" spc="-39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penempatannya</a:t>
            </a:r>
            <a:r>
              <a:rPr sz="180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dalam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Lembaran</a:t>
            </a:r>
            <a:r>
              <a:rPr sz="1800" spc="2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Daerah</a:t>
            </a:r>
            <a:r>
              <a:rPr sz="1800" spc="15" dirty="0">
                <a:latin typeface="Calibri"/>
                <a:cs typeface="Calibri"/>
              </a:rPr>
              <a:t> </a:t>
            </a:r>
            <a:r>
              <a:rPr sz="1800" spc="-20" dirty="0">
                <a:latin typeface="Calibri"/>
                <a:cs typeface="Calibri"/>
              </a:rPr>
              <a:t>Kota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Bandung.</a:t>
            </a:r>
            <a:endParaRPr sz="180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70973055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2"/>
            <a:ext cx="9144000" cy="1792605"/>
            <a:chOff x="0" y="0"/>
            <a:chExt cx="9144000" cy="179260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9144000" cy="1792224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0" y="0"/>
              <a:ext cx="9144000" cy="1792605"/>
            </a:xfrm>
            <a:custGeom>
              <a:avLst/>
              <a:gdLst/>
              <a:ahLst/>
              <a:cxnLst/>
              <a:rect l="l" t="t" r="r" b="b"/>
              <a:pathLst>
                <a:path w="9144000" h="1792605">
                  <a:moveTo>
                    <a:pt x="9143999" y="0"/>
                  </a:moveTo>
                  <a:lnTo>
                    <a:pt x="0" y="0"/>
                  </a:lnTo>
                  <a:lnTo>
                    <a:pt x="0" y="1792224"/>
                  </a:lnTo>
                  <a:lnTo>
                    <a:pt x="9143999" y="1792224"/>
                  </a:lnTo>
                  <a:lnTo>
                    <a:pt x="9143999" y="0"/>
                  </a:lnTo>
                  <a:close/>
                </a:path>
              </a:pathLst>
            </a:custGeom>
            <a:solidFill>
              <a:srgbClr val="5D5F8F">
                <a:alpha val="30195"/>
              </a:srgbClr>
            </a:solidFill>
          </p:spPr>
          <p:txBody>
            <a:bodyPr wrap="square" lIns="0" tIns="0" rIns="0" bIns="0" rtlCol="0"/>
            <a:lstStyle/>
            <a:p>
              <a:endParaRPr lang="en-US" dirty="0" smtClean="0"/>
            </a:p>
            <a:p>
              <a:endParaRPr lang="en-US" dirty="0"/>
            </a:p>
            <a:p>
              <a:endParaRPr lang="en-US" dirty="0" smtClean="0"/>
            </a:p>
            <a:p>
              <a:endParaRPr lang="en-US" dirty="0"/>
            </a:p>
            <a:p>
              <a:r>
                <a:rPr lang="en-US" dirty="0" smtClean="0"/>
                <a:t>	</a:t>
              </a:r>
              <a:r>
                <a:rPr lang="en-US" sz="3200" dirty="0" err="1" smtClean="0"/>
                <a:t>Contoh</a:t>
              </a:r>
              <a:r>
                <a:rPr lang="en-US" sz="3200" dirty="0" smtClean="0"/>
                <a:t> :</a:t>
              </a:r>
              <a:endParaRPr sz="3200" dirty="0"/>
            </a:p>
          </p:txBody>
        </p:sp>
        <p:sp>
          <p:nvSpPr>
            <p:cNvPr id="5" name="object 5"/>
            <p:cNvSpPr/>
            <p:nvPr/>
          </p:nvSpPr>
          <p:spPr>
            <a:xfrm>
              <a:off x="271271" y="4011"/>
              <a:ext cx="457200" cy="1270000"/>
            </a:xfrm>
            <a:custGeom>
              <a:avLst/>
              <a:gdLst/>
              <a:ahLst/>
              <a:cxnLst/>
              <a:rect l="l" t="t" r="r" b="b"/>
              <a:pathLst>
                <a:path w="457200" h="1270000">
                  <a:moveTo>
                    <a:pt x="0" y="1269491"/>
                  </a:moveTo>
                  <a:lnTo>
                    <a:pt x="457200" y="1269491"/>
                  </a:lnTo>
                  <a:lnTo>
                    <a:pt x="457200" y="0"/>
                  </a:lnTo>
                  <a:lnTo>
                    <a:pt x="0" y="0"/>
                  </a:lnTo>
                  <a:lnTo>
                    <a:pt x="0" y="1269491"/>
                  </a:lnTo>
                  <a:close/>
                </a:path>
              </a:pathLst>
            </a:custGeom>
            <a:solidFill>
              <a:srgbClr val="303971">
                <a:alpha val="79998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/>
          <p:nvPr/>
        </p:nvSpPr>
        <p:spPr>
          <a:xfrm>
            <a:off x="2" y="6778753"/>
            <a:ext cx="9144000" cy="79375"/>
          </a:xfrm>
          <a:custGeom>
            <a:avLst/>
            <a:gdLst/>
            <a:ahLst/>
            <a:cxnLst/>
            <a:rect l="l" t="t" r="r" b="b"/>
            <a:pathLst>
              <a:path w="9144000" h="79375">
                <a:moveTo>
                  <a:pt x="9143997" y="0"/>
                </a:moveTo>
                <a:lnTo>
                  <a:pt x="0" y="0"/>
                </a:lnTo>
                <a:lnTo>
                  <a:pt x="0" y="79246"/>
                </a:lnTo>
                <a:lnTo>
                  <a:pt x="9143997" y="79246"/>
                </a:lnTo>
                <a:lnTo>
                  <a:pt x="9143997" y="0"/>
                </a:lnTo>
                <a:close/>
              </a:path>
            </a:pathLst>
          </a:custGeom>
          <a:solidFill>
            <a:srgbClr val="303971">
              <a:alpha val="7999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1" name="object 11"/>
          <p:cNvGrpSpPr/>
          <p:nvPr/>
        </p:nvGrpSpPr>
        <p:grpSpPr>
          <a:xfrm>
            <a:off x="271271" y="1970518"/>
            <a:ext cx="8749665" cy="4090670"/>
            <a:chOff x="271270" y="1970518"/>
            <a:chExt cx="8749665" cy="4090670"/>
          </a:xfrm>
        </p:grpSpPr>
        <p:pic>
          <p:nvPicPr>
            <p:cNvPr id="12" name="object 12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71270" y="1970518"/>
              <a:ext cx="8749287" cy="4090443"/>
            </a:xfrm>
            <a:prstGeom prst="rect">
              <a:avLst/>
            </a:prstGeom>
          </p:spPr>
        </p:pic>
        <p:sp>
          <p:nvSpPr>
            <p:cNvPr id="13" name="object 13"/>
            <p:cNvSpPr/>
            <p:nvPr/>
          </p:nvSpPr>
          <p:spPr>
            <a:xfrm>
              <a:off x="304799" y="1981200"/>
              <a:ext cx="8686800" cy="4028440"/>
            </a:xfrm>
            <a:custGeom>
              <a:avLst/>
              <a:gdLst/>
              <a:ahLst/>
              <a:cxnLst/>
              <a:rect l="l" t="t" r="r" b="b"/>
              <a:pathLst>
                <a:path w="8686800" h="4028440">
                  <a:moveTo>
                    <a:pt x="8686800" y="0"/>
                  </a:moveTo>
                  <a:lnTo>
                    <a:pt x="0" y="0"/>
                  </a:lnTo>
                  <a:lnTo>
                    <a:pt x="0" y="4027931"/>
                  </a:lnTo>
                  <a:lnTo>
                    <a:pt x="8686800" y="4027931"/>
                  </a:lnTo>
                  <a:lnTo>
                    <a:pt x="8686800" y="0"/>
                  </a:lnTo>
                  <a:close/>
                </a:path>
              </a:pathLst>
            </a:custGeom>
            <a:solidFill>
              <a:srgbClr val="EBF0D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4" name="object 14"/>
          <p:cNvSpPr txBox="1"/>
          <p:nvPr/>
        </p:nvSpPr>
        <p:spPr>
          <a:xfrm>
            <a:off x="535940" y="1887276"/>
            <a:ext cx="8073390" cy="3630994"/>
          </a:xfrm>
          <a:prstGeom prst="rect">
            <a:avLst/>
          </a:prstGeom>
        </p:spPr>
        <p:txBody>
          <a:bodyPr vert="horz" wrap="square" lIns="0" tIns="14859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170"/>
              </a:spcBef>
            </a:pPr>
            <a:r>
              <a:rPr sz="1700" spc="195" dirty="0">
                <a:latin typeface="Cambria"/>
                <a:cs typeface="Cambria"/>
              </a:rPr>
              <a:t>BAB</a:t>
            </a:r>
            <a:r>
              <a:rPr sz="1700" spc="135" dirty="0">
                <a:latin typeface="Cambria"/>
                <a:cs typeface="Cambria"/>
              </a:rPr>
              <a:t> </a:t>
            </a:r>
            <a:r>
              <a:rPr sz="1700" spc="155" dirty="0">
                <a:latin typeface="Cambria"/>
                <a:cs typeface="Cambria"/>
              </a:rPr>
              <a:t>IX</a:t>
            </a:r>
            <a:endParaRPr sz="1700" dirty="0">
              <a:latin typeface="Cambria"/>
              <a:cs typeface="Cambria"/>
            </a:endParaRPr>
          </a:p>
          <a:p>
            <a:pPr algn="ctr">
              <a:lnSpc>
                <a:spcPct val="100000"/>
              </a:lnSpc>
              <a:spcBef>
                <a:spcPts val="1080"/>
              </a:spcBef>
            </a:pPr>
            <a:r>
              <a:rPr sz="1700" spc="155" dirty="0">
                <a:latin typeface="Cambria"/>
                <a:cs typeface="Cambria"/>
              </a:rPr>
              <a:t>KETENTUAN</a:t>
            </a:r>
            <a:r>
              <a:rPr sz="1700" spc="160" dirty="0">
                <a:latin typeface="Cambria"/>
                <a:cs typeface="Cambria"/>
              </a:rPr>
              <a:t> PENUTUP</a:t>
            </a:r>
            <a:endParaRPr sz="1700" dirty="0">
              <a:latin typeface="Cambria"/>
              <a:cs typeface="Cambria"/>
            </a:endParaRPr>
          </a:p>
          <a:p>
            <a:pPr>
              <a:lnSpc>
                <a:spcPct val="100000"/>
              </a:lnSpc>
            </a:pPr>
            <a:endParaRPr sz="2000" dirty="0">
              <a:latin typeface="Cambria"/>
              <a:cs typeface="Cambria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1550" dirty="0">
              <a:latin typeface="Cambria"/>
              <a:cs typeface="Cambria"/>
            </a:endParaRPr>
          </a:p>
          <a:p>
            <a:pPr algn="ctr">
              <a:lnSpc>
                <a:spcPct val="100000"/>
              </a:lnSpc>
            </a:pPr>
            <a:r>
              <a:rPr sz="1700" spc="130" dirty="0">
                <a:latin typeface="Cambria"/>
                <a:cs typeface="Cambria"/>
              </a:rPr>
              <a:t>Pasal </a:t>
            </a:r>
            <a:r>
              <a:rPr sz="1700" spc="125" dirty="0">
                <a:latin typeface="Cambria"/>
                <a:cs typeface="Cambria"/>
              </a:rPr>
              <a:t>24</a:t>
            </a:r>
            <a:endParaRPr sz="1700" dirty="0">
              <a:latin typeface="Cambria"/>
              <a:cs typeface="Cambria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2650" dirty="0">
              <a:latin typeface="Cambria"/>
              <a:cs typeface="Cambria"/>
            </a:endParaRPr>
          </a:p>
          <a:p>
            <a:pPr marL="12700" marR="5080" algn="just">
              <a:lnSpc>
                <a:spcPct val="152900"/>
              </a:lnSpc>
            </a:pPr>
            <a:r>
              <a:rPr sz="1700" spc="140" dirty="0">
                <a:latin typeface="Cambria"/>
                <a:cs typeface="Cambria"/>
              </a:rPr>
              <a:t>Pada </a:t>
            </a:r>
            <a:r>
              <a:rPr sz="1700" spc="145" dirty="0">
                <a:latin typeface="Cambria"/>
                <a:cs typeface="Cambria"/>
              </a:rPr>
              <a:t>saat </a:t>
            </a:r>
            <a:r>
              <a:rPr sz="1700" spc="125" dirty="0" err="1">
                <a:latin typeface="Cambria"/>
                <a:cs typeface="Cambria"/>
              </a:rPr>
              <a:t>Peraturan</a:t>
            </a:r>
            <a:r>
              <a:rPr sz="1700" spc="125" dirty="0">
                <a:latin typeface="Cambria"/>
                <a:cs typeface="Cambria"/>
              </a:rPr>
              <a:t> </a:t>
            </a:r>
            <a:r>
              <a:rPr lang="en-US" sz="1700" spc="155" dirty="0" err="1">
                <a:latin typeface="Cambria"/>
                <a:cs typeface="Cambria"/>
              </a:rPr>
              <a:t>Gubernur</a:t>
            </a:r>
            <a:r>
              <a:rPr sz="1700" spc="155" dirty="0">
                <a:latin typeface="Cambria"/>
                <a:cs typeface="Cambria"/>
              </a:rPr>
              <a:t> </a:t>
            </a:r>
            <a:r>
              <a:rPr sz="1700" spc="95" dirty="0">
                <a:latin typeface="Cambria"/>
                <a:cs typeface="Cambria"/>
              </a:rPr>
              <a:t>ini </a:t>
            </a:r>
            <a:r>
              <a:rPr sz="1700" spc="140" dirty="0">
                <a:latin typeface="Cambria"/>
                <a:cs typeface="Cambria"/>
              </a:rPr>
              <a:t>mulai </a:t>
            </a:r>
            <a:r>
              <a:rPr sz="1700" spc="135" dirty="0">
                <a:latin typeface="Cambria"/>
                <a:cs typeface="Cambria"/>
              </a:rPr>
              <a:t>berlaku, </a:t>
            </a:r>
            <a:r>
              <a:rPr sz="1700" spc="180" dirty="0">
                <a:latin typeface="Cambria"/>
                <a:cs typeface="Cambria"/>
              </a:rPr>
              <a:t>maka </a:t>
            </a:r>
            <a:r>
              <a:rPr sz="1700" spc="125" dirty="0" err="1">
                <a:latin typeface="Cambria"/>
                <a:cs typeface="Cambria"/>
              </a:rPr>
              <a:t>Peraturan</a:t>
            </a:r>
            <a:r>
              <a:rPr sz="1700" spc="125" dirty="0">
                <a:latin typeface="Cambria"/>
                <a:cs typeface="Cambria"/>
              </a:rPr>
              <a:t> </a:t>
            </a:r>
            <a:r>
              <a:rPr lang="en-US" sz="1700" spc="155" dirty="0" err="1">
                <a:latin typeface="Cambria"/>
                <a:cs typeface="Cambria"/>
              </a:rPr>
              <a:t>Gubernur</a:t>
            </a:r>
            <a:r>
              <a:rPr sz="1700" spc="155" dirty="0">
                <a:latin typeface="Cambria"/>
                <a:cs typeface="Cambria"/>
              </a:rPr>
              <a:t> </a:t>
            </a:r>
            <a:r>
              <a:rPr sz="1700" spc="160" dirty="0">
                <a:latin typeface="Cambria"/>
                <a:cs typeface="Cambria"/>
              </a:rPr>
              <a:t> </a:t>
            </a:r>
            <a:r>
              <a:rPr sz="1700" spc="100" dirty="0" err="1">
                <a:latin typeface="Cambria"/>
                <a:cs typeface="Cambria"/>
              </a:rPr>
              <a:t>Nomor</a:t>
            </a:r>
            <a:r>
              <a:rPr sz="1700" spc="100" dirty="0">
                <a:latin typeface="Cambria"/>
                <a:cs typeface="Cambria"/>
              </a:rPr>
              <a:t> </a:t>
            </a:r>
            <a:r>
              <a:rPr sz="1700" spc="130" dirty="0">
                <a:latin typeface="Cambria"/>
                <a:cs typeface="Cambria"/>
              </a:rPr>
              <a:t>13 </a:t>
            </a:r>
            <a:r>
              <a:rPr sz="1700" spc="170" dirty="0" err="1">
                <a:latin typeface="Cambria"/>
                <a:cs typeface="Cambria"/>
              </a:rPr>
              <a:t>Tahun</a:t>
            </a:r>
            <a:r>
              <a:rPr sz="1700" spc="170" dirty="0">
                <a:latin typeface="Cambria"/>
                <a:cs typeface="Cambria"/>
              </a:rPr>
              <a:t> </a:t>
            </a:r>
            <a:r>
              <a:rPr sz="1700" spc="130" dirty="0">
                <a:latin typeface="Cambria"/>
                <a:cs typeface="Cambria"/>
              </a:rPr>
              <a:t>201</a:t>
            </a:r>
            <a:r>
              <a:rPr lang="en-US" sz="1700" spc="130" dirty="0">
                <a:latin typeface="Cambria"/>
                <a:cs typeface="Cambria"/>
              </a:rPr>
              <a:t>5</a:t>
            </a:r>
            <a:r>
              <a:rPr sz="1700" spc="130" dirty="0">
                <a:latin typeface="Cambria"/>
                <a:cs typeface="Cambria"/>
              </a:rPr>
              <a:t> </a:t>
            </a:r>
            <a:r>
              <a:rPr sz="1700" spc="125" dirty="0">
                <a:latin typeface="Cambria"/>
                <a:cs typeface="Cambria"/>
              </a:rPr>
              <a:t>tentang </a:t>
            </a:r>
            <a:r>
              <a:rPr sz="1700" spc="145" dirty="0">
                <a:latin typeface="Cambria"/>
                <a:cs typeface="Cambria"/>
              </a:rPr>
              <a:t>Sistem </a:t>
            </a:r>
            <a:r>
              <a:rPr sz="1700" spc="210" dirty="0">
                <a:latin typeface="Cambria"/>
                <a:cs typeface="Cambria"/>
              </a:rPr>
              <a:t>Jaminan </a:t>
            </a:r>
            <a:r>
              <a:rPr sz="1700" spc="215" dirty="0">
                <a:latin typeface="Cambria"/>
                <a:cs typeface="Cambria"/>
              </a:rPr>
              <a:t> </a:t>
            </a:r>
            <a:r>
              <a:rPr sz="1700" spc="145" dirty="0">
                <a:latin typeface="Cambria"/>
                <a:cs typeface="Cambria"/>
              </a:rPr>
              <a:t>Kesehatan</a:t>
            </a:r>
            <a:r>
              <a:rPr sz="1700" spc="260" dirty="0">
                <a:latin typeface="Cambria"/>
                <a:cs typeface="Cambria"/>
              </a:rPr>
              <a:t> </a:t>
            </a:r>
            <a:r>
              <a:rPr sz="1700" spc="155" dirty="0">
                <a:latin typeface="Cambria"/>
                <a:cs typeface="Cambria"/>
              </a:rPr>
              <a:t>Daerah</a:t>
            </a:r>
            <a:r>
              <a:rPr sz="1700" spc="245" dirty="0">
                <a:latin typeface="Cambria"/>
                <a:cs typeface="Cambria"/>
              </a:rPr>
              <a:t> </a:t>
            </a:r>
            <a:r>
              <a:rPr sz="1700" spc="110" dirty="0">
                <a:latin typeface="Cambria"/>
                <a:cs typeface="Cambria"/>
              </a:rPr>
              <a:t>(</a:t>
            </a:r>
            <a:r>
              <a:rPr lang="en-US" sz="1700" spc="150" dirty="0" err="1">
                <a:latin typeface="Cambria"/>
                <a:cs typeface="Cambria"/>
              </a:rPr>
              <a:t>Berita</a:t>
            </a:r>
            <a:r>
              <a:rPr lang="en-US" sz="1700" spc="150" dirty="0">
                <a:latin typeface="Cambria"/>
                <a:cs typeface="Cambria"/>
              </a:rPr>
              <a:t> Daerah </a:t>
            </a:r>
            <a:r>
              <a:rPr lang="en-US" sz="1700" spc="150" dirty="0" err="1">
                <a:latin typeface="Cambria"/>
                <a:cs typeface="Cambria"/>
              </a:rPr>
              <a:t>Provinsi</a:t>
            </a:r>
            <a:r>
              <a:rPr lang="en-US" sz="1700" spc="150" dirty="0">
                <a:latin typeface="Cambria"/>
                <a:cs typeface="Cambria"/>
              </a:rPr>
              <a:t> Sumatera Selatan </a:t>
            </a:r>
            <a:r>
              <a:rPr sz="1700" spc="170" dirty="0" err="1">
                <a:latin typeface="Cambria"/>
                <a:cs typeface="Cambria"/>
              </a:rPr>
              <a:t>Tahun</a:t>
            </a:r>
            <a:r>
              <a:rPr sz="1700" spc="240" dirty="0">
                <a:latin typeface="Cambria"/>
                <a:cs typeface="Cambria"/>
              </a:rPr>
              <a:t> </a:t>
            </a:r>
            <a:r>
              <a:rPr sz="1700" spc="125" dirty="0">
                <a:latin typeface="Cambria"/>
                <a:cs typeface="Cambria"/>
              </a:rPr>
              <a:t>201</a:t>
            </a:r>
            <a:r>
              <a:rPr lang="en-US" sz="1700" spc="125" dirty="0">
                <a:latin typeface="Cambria"/>
                <a:cs typeface="Cambria"/>
              </a:rPr>
              <a:t>5</a:t>
            </a:r>
            <a:r>
              <a:rPr lang="en-US" sz="1700" dirty="0">
                <a:latin typeface="Cambria"/>
                <a:cs typeface="Cambria"/>
              </a:rPr>
              <a:t> </a:t>
            </a:r>
            <a:r>
              <a:rPr sz="1700" spc="100" dirty="0" err="1">
                <a:latin typeface="Cambria"/>
                <a:cs typeface="Cambria"/>
              </a:rPr>
              <a:t>Nomor</a:t>
            </a:r>
            <a:r>
              <a:rPr sz="1700" spc="204" dirty="0">
                <a:latin typeface="Cambria"/>
                <a:cs typeface="Cambria"/>
              </a:rPr>
              <a:t> </a:t>
            </a:r>
            <a:r>
              <a:rPr sz="1700" spc="125" dirty="0">
                <a:latin typeface="Cambria"/>
                <a:cs typeface="Cambria"/>
              </a:rPr>
              <a:t>13</a:t>
            </a:r>
            <a:r>
              <a:rPr sz="1700" spc="95" dirty="0">
                <a:latin typeface="Cambria"/>
                <a:cs typeface="Cambria"/>
              </a:rPr>
              <a:t>)</a:t>
            </a:r>
            <a:r>
              <a:rPr lang="en-US" sz="1700" spc="95" dirty="0">
                <a:latin typeface="Cambria"/>
                <a:cs typeface="Cambria"/>
              </a:rPr>
              <a:t>,</a:t>
            </a:r>
            <a:r>
              <a:rPr sz="1700" spc="180" dirty="0">
                <a:latin typeface="Cambria"/>
                <a:cs typeface="Cambria"/>
              </a:rPr>
              <a:t> </a:t>
            </a:r>
            <a:r>
              <a:rPr sz="1700" spc="130" dirty="0">
                <a:latin typeface="Cambria"/>
                <a:cs typeface="Cambria"/>
              </a:rPr>
              <a:t>dicabut</a:t>
            </a:r>
            <a:r>
              <a:rPr sz="1700" spc="204" dirty="0">
                <a:latin typeface="Cambria"/>
                <a:cs typeface="Cambria"/>
              </a:rPr>
              <a:t> </a:t>
            </a:r>
            <a:r>
              <a:rPr sz="1700" spc="160" dirty="0">
                <a:latin typeface="Cambria"/>
                <a:cs typeface="Cambria"/>
              </a:rPr>
              <a:t>dan</a:t>
            </a:r>
            <a:r>
              <a:rPr sz="1700" spc="180" dirty="0">
                <a:latin typeface="Cambria"/>
                <a:cs typeface="Cambria"/>
              </a:rPr>
              <a:t> </a:t>
            </a:r>
            <a:r>
              <a:rPr sz="1700" spc="135" dirty="0">
                <a:latin typeface="Cambria"/>
                <a:cs typeface="Cambria"/>
              </a:rPr>
              <a:t>dinyatakan</a:t>
            </a:r>
            <a:r>
              <a:rPr sz="1700" spc="204" dirty="0">
                <a:latin typeface="Cambria"/>
                <a:cs typeface="Cambria"/>
              </a:rPr>
              <a:t> </a:t>
            </a:r>
            <a:r>
              <a:rPr sz="1700" spc="120" dirty="0">
                <a:latin typeface="Cambria"/>
                <a:cs typeface="Cambria"/>
              </a:rPr>
              <a:t>tidak</a:t>
            </a:r>
            <a:r>
              <a:rPr sz="1700" spc="190" dirty="0">
                <a:latin typeface="Cambria"/>
                <a:cs typeface="Cambria"/>
              </a:rPr>
              <a:t> </a:t>
            </a:r>
            <a:r>
              <a:rPr sz="1700" spc="135" dirty="0">
                <a:latin typeface="Cambria"/>
                <a:cs typeface="Cambria"/>
              </a:rPr>
              <a:t>berlaku.</a:t>
            </a:r>
            <a:endParaRPr sz="1700" dirty="0">
              <a:latin typeface="Cambria"/>
              <a:cs typeface="Cambria"/>
            </a:endParaRPr>
          </a:p>
        </p:txBody>
      </p:sp>
    </p:spTree>
    <p:extLst>
      <p:ext uri="{BB962C8B-B14F-4D97-AF65-F5344CB8AC3E}">
        <p14:creationId xmlns:p14="http://schemas.microsoft.com/office/powerpoint/2010/main" val="343530838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2"/>
            <a:ext cx="9144000" cy="1792605"/>
            <a:chOff x="0" y="0"/>
            <a:chExt cx="9144000" cy="179260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9144000" cy="1792224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0" y="0"/>
              <a:ext cx="9144000" cy="1792605"/>
            </a:xfrm>
            <a:custGeom>
              <a:avLst/>
              <a:gdLst/>
              <a:ahLst/>
              <a:cxnLst/>
              <a:rect l="l" t="t" r="r" b="b"/>
              <a:pathLst>
                <a:path w="9144000" h="1792605">
                  <a:moveTo>
                    <a:pt x="9143999" y="0"/>
                  </a:moveTo>
                  <a:lnTo>
                    <a:pt x="0" y="0"/>
                  </a:lnTo>
                  <a:lnTo>
                    <a:pt x="0" y="1792224"/>
                  </a:lnTo>
                  <a:lnTo>
                    <a:pt x="9143999" y="1792224"/>
                  </a:lnTo>
                  <a:lnTo>
                    <a:pt x="9143999" y="0"/>
                  </a:lnTo>
                  <a:close/>
                </a:path>
              </a:pathLst>
            </a:custGeom>
            <a:solidFill>
              <a:srgbClr val="5D5F8F">
                <a:alpha val="30195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2400300" y="0"/>
              <a:ext cx="457200" cy="1270000"/>
            </a:xfrm>
            <a:custGeom>
              <a:avLst/>
              <a:gdLst/>
              <a:ahLst/>
              <a:cxnLst/>
              <a:rect l="l" t="t" r="r" b="b"/>
              <a:pathLst>
                <a:path w="457200" h="1270000">
                  <a:moveTo>
                    <a:pt x="0" y="1269491"/>
                  </a:moveTo>
                  <a:lnTo>
                    <a:pt x="457200" y="1269491"/>
                  </a:lnTo>
                  <a:lnTo>
                    <a:pt x="457200" y="0"/>
                  </a:lnTo>
                  <a:lnTo>
                    <a:pt x="0" y="0"/>
                  </a:lnTo>
                  <a:lnTo>
                    <a:pt x="0" y="1269491"/>
                  </a:lnTo>
                  <a:close/>
                </a:path>
              </a:pathLst>
            </a:custGeom>
            <a:solidFill>
              <a:srgbClr val="303971">
                <a:alpha val="79998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/>
          <p:nvPr/>
        </p:nvSpPr>
        <p:spPr>
          <a:xfrm>
            <a:off x="2" y="6778753"/>
            <a:ext cx="9144000" cy="79375"/>
          </a:xfrm>
          <a:custGeom>
            <a:avLst/>
            <a:gdLst/>
            <a:ahLst/>
            <a:cxnLst/>
            <a:rect l="l" t="t" r="r" b="b"/>
            <a:pathLst>
              <a:path w="9144000" h="79375">
                <a:moveTo>
                  <a:pt x="9143997" y="0"/>
                </a:moveTo>
                <a:lnTo>
                  <a:pt x="0" y="0"/>
                </a:lnTo>
                <a:lnTo>
                  <a:pt x="0" y="79246"/>
                </a:lnTo>
                <a:lnTo>
                  <a:pt x="9143997" y="79246"/>
                </a:lnTo>
                <a:lnTo>
                  <a:pt x="9143997" y="0"/>
                </a:lnTo>
                <a:close/>
              </a:path>
            </a:pathLst>
          </a:custGeom>
          <a:solidFill>
            <a:srgbClr val="303971">
              <a:alpha val="7999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1" name="object 11"/>
          <p:cNvGrpSpPr/>
          <p:nvPr/>
        </p:nvGrpSpPr>
        <p:grpSpPr>
          <a:xfrm>
            <a:off x="271271" y="1970518"/>
            <a:ext cx="8749665" cy="4090670"/>
            <a:chOff x="271270" y="1970518"/>
            <a:chExt cx="8749665" cy="4090670"/>
          </a:xfrm>
        </p:grpSpPr>
        <p:pic>
          <p:nvPicPr>
            <p:cNvPr id="12" name="object 12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71270" y="1970518"/>
              <a:ext cx="8749287" cy="4090443"/>
            </a:xfrm>
            <a:prstGeom prst="rect">
              <a:avLst/>
            </a:prstGeom>
          </p:spPr>
        </p:pic>
        <p:sp>
          <p:nvSpPr>
            <p:cNvPr id="13" name="object 13"/>
            <p:cNvSpPr/>
            <p:nvPr/>
          </p:nvSpPr>
          <p:spPr>
            <a:xfrm>
              <a:off x="304799" y="1981200"/>
              <a:ext cx="8686800" cy="4028440"/>
            </a:xfrm>
            <a:custGeom>
              <a:avLst/>
              <a:gdLst/>
              <a:ahLst/>
              <a:cxnLst/>
              <a:rect l="l" t="t" r="r" b="b"/>
              <a:pathLst>
                <a:path w="8686800" h="4028440">
                  <a:moveTo>
                    <a:pt x="8686800" y="0"/>
                  </a:moveTo>
                  <a:lnTo>
                    <a:pt x="0" y="0"/>
                  </a:lnTo>
                  <a:lnTo>
                    <a:pt x="0" y="4027931"/>
                  </a:lnTo>
                  <a:lnTo>
                    <a:pt x="8686800" y="4027931"/>
                  </a:lnTo>
                  <a:lnTo>
                    <a:pt x="8686800" y="0"/>
                  </a:lnTo>
                  <a:close/>
                </a:path>
              </a:pathLst>
            </a:custGeom>
            <a:solidFill>
              <a:srgbClr val="EBF0D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4" name="object 14"/>
          <p:cNvSpPr txBox="1"/>
          <p:nvPr/>
        </p:nvSpPr>
        <p:spPr>
          <a:xfrm>
            <a:off x="535940" y="1887276"/>
            <a:ext cx="8073390" cy="3568926"/>
          </a:xfrm>
          <a:prstGeom prst="rect">
            <a:avLst/>
          </a:prstGeom>
        </p:spPr>
        <p:txBody>
          <a:bodyPr vert="horz" wrap="square" lIns="0" tIns="14859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170"/>
              </a:spcBef>
            </a:pPr>
            <a:r>
              <a:rPr sz="1700" spc="195" dirty="0">
                <a:latin typeface="Bookman Old Style" panose="02050604050505020204" pitchFamily="18" charset="0"/>
                <a:cs typeface="Cambria"/>
              </a:rPr>
              <a:t>BAB</a:t>
            </a:r>
            <a:r>
              <a:rPr sz="1700" spc="135" dirty="0">
                <a:latin typeface="Bookman Old Style" panose="02050604050505020204" pitchFamily="18" charset="0"/>
                <a:cs typeface="Cambria"/>
              </a:rPr>
              <a:t> </a:t>
            </a:r>
            <a:r>
              <a:rPr sz="1700" spc="155" dirty="0">
                <a:latin typeface="Bookman Old Style" panose="02050604050505020204" pitchFamily="18" charset="0"/>
                <a:cs typeface="Cambria"/>
              </a:rPr>
              <a:t>IX</a:t>
            </a:r>
            <a:endParaRPr sz="1700" dirty="0">
              <a:latin typeface="Bookman Old Style" panose="02050604050505020204" pitchFamily="18" charset="0"/>
              <a:cs typeface="Cambria"/>
            </a:endParaRPr>
          </a:p>
          <a:p>
            <a:pPr algn="ctr">
              <a:lnSpc>
                <a:spcPct val="100000"/>
              </a:lnSpc>
              <a:spcBef>
                <a:spcPts val="1080"/>
              </a:spcBef>
            </a:pPr>
            <a:r>
              <a:rPr sz="1700" spc="155" dirty="0">
                <a:latin typeface="Bookman Old Style" panose="02050604050505020204" pitchFamily="18" charset="0"/>
                <a:cs typeface="Cambria"/>
              </a:rPr>
              <a:t>KETENTUAN</a:t>
            </a:r>
            <a:r>
              <a:rPr sz="1700" spc="160" dirty="0">
                <a:latin typeface="Bookman Old Style" panose="02050604050505020204" pitchFamily="18" charset="0"/>
                <a:cs typeface="Cambria"/>
              </a:rPr>
              <a:t> PENUTUP</a:t>
            </a:r>
            <a:endParaRPr sz="1700" dirty="0">
              <a:latin typeface="Bookman Old Style" panose="02050604050505020204" pitchFamily="18" charset="0"/>
              <a:cs typeface="Cambria"/>
            </a:endParaRPr>
          </a:p>
          <a:p>
            <a:pPr>
              <a:lnSpc>
                <a:spcPct val="100000"/>
              </a:lnSpc>
            </a:pPr>
            <a:endParaRPr sz="2000" dirty="0">
              <a:latin typeface="Bookman Old Style" panose="02050604050505020204" pitchFamily="18" charset="0"/>
              <a:cs typeface="Cambria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1550" dirty="0">
              <a:latin typeface="Bookman Old Style" panose="02050604050505020204" pitchFamily="18" charset="0"/>
              <a:cs typeface="Cambria"/>
            </a:endParaRPr>
          </a:p>
          <a:p>
            <a:pPr algn="ctr">
              <a:lnSpc>
                <a:spcPct val="100000"/>
              </a:lnSpc>
            </a:pPr>
            <a:r>
              <a:rPr sz="1700" spc="130" dirty="0">
                <a:latin typeface="Bookman Old Style" panose="02050604050505020204" pitchFamily="18" charset="0"/>
                <a:cs typeface="Cambria"/>
              </a:rPr>
              <a:t>Pasal </a:t>
            </a:r>
            <a:r>
              <a:rPr sz="1700" spc="125" dirty="0">
                <a:latin typeface="Bookman Old Style" panose="02050604050505020204" pitchFamily="18" charset="0"/>
                <a:cs typeface="Cambria"/>
              </a:rPr>
              <a:t>24</a:t>
            </a:r>
            <a:endParaRPr sz="1700" dirty="0">
              <a:latin typeface="Bookman Old Style" panose="02050604050505020204" pitchFamily="18" charset="0"/>
              <a:cs typeface="Cambria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2650" dirty="0">
              <a:latin typeface="Bookman Old Style" panose="02050604050505020204" pitchFamily="18" charset="0"/>
              <a:cs typeface="Cambria"/>
            </a:endParaRPr>
          </a:p>
          <a:p>
            <a:r>
              <a:rPr lang="id-ID" sz="2000" dirty="0">
                <a:latin typeface="Bookman Old Style" panose="02050604050505020204" pitchFamily="18" charset="0"/>
              </a:rPr>
              <a:t>Peraturan Bupati ini mulai berlaku pada tanggal diundangkan.</a:t>
            </a:r>
            <a:endParaRPr lang="en-US" sz="2000" dirty="0">
              <a:latin typeface="Bookman Old Style" panose="02050604050505020204" pitchFamily="18" charset="0"/>
            </a:endParaRPr>
          </a:p>
          <a:p>
            <a:r>
              <a:rPr lang="en-US" sz="2000" dirty="0">
                <a:latin typeface="Bookman Old Style" panose="02050604050505020204" pitchFamily="18" charset="0"/>
              </a:rPr>
              <a:t> </a:t>
            </a:r>
          </a:p>
          <a:p>
            <a:pPr algn="just"/>
            <a:r>
              <a:rPr lang="id-ID" sz="2000" dirty="0">
                <a:latin typeface="Bookman Old Style" panose="02050604050505020204" pitchFamily="18" charset="0"/>
              </a:rPr>
              <a:t>Agar setiap orang mengetahuinya, memerintahkan pengundangan Peraturan Bupati ini dengan penempatannya dalam Berita Daerah Kabupaten Ogan Ilir.</a:t>
            </a:r>
            <a:r>
              <a:rPr sz="2000" spc="135" dirty="0" smtClean="0">
                <a:latin typeface="Bookman Old Style" panose="02050604050505020204" pitchFamily="18" charset="0"/>
                <a:cs typeface="Cambria"/>
              </a:rPr>
              <a:t>.</a:t>
            </a:r>
            <a:endParaRPr sz="2000" dirty="0">
              <a:latin typeface="Bookman Old Style" panose="02050604050505020204" pitchFamily="18" charset="0"/>
              <a:cs typeface="Cambria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535940" y="1085336"/>
            <a:ext cx="220726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err="1"/>
              <a:t>Contoh</a:t>
            </a:r>
            <a:r>
              <a:rPr lang="en-US" sz="2800" dirty="0"/>
              <a:t> :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48271584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2"/>
            <a:ext cx="9144000" cy="1792605"/>
            <a:chOff x="0" y="0"/>
            <a:chExt cx="9144000" cy="179260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9144000" cy="1792224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0" y="0"/>
              <a:ext cx="9144000" cy="1792605"/>
            </a:xfrm>
            <a:custGeom>
              <a:avLst/>
              <a:gdLst/>
              <a:ahLst/>
              <a:cxnLst/>
              <a:rect l="l" t="t" r="r" b="b"/>
              <a:pathLst>
                <a:path w="9144000" h="1792605">
                  <a:moveTo>
                    <a:pt x="9143999" y="0"/>
                  </a:moveTo>
                  <a:lnTo>
                    <a:pt x="0" y="0"/>
                  </a:lnTo>
                  <a:lnTo>
                    <a:pt x="0" y="1792224"/>
                  </a:lnTo>
                  <a:lnTo>
                    <a:pt x="9143999" y="1792224"/>
                  </a:lnTo>
                  <a:lnTo>
                    <a:pt x="9143999" y="0"/>
                  </a:lnTo>
                  <a:close/>
                </a:path>
              </a:pathLst>
            </a:custGeom>
            <a:solidFill>
              <a:srgbClr val="5D5F8F">
                <a:alpha val="30195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2400300" y="0"/>
              <a:ext cx="457200" cy="1270000"/>
            </a:xfrm>
            <a:custGeom>
              <a:avLst/>
              <a:gdLst/>
              <a:ahLst/>
              <a:cxnLst/>
              <a:rect l="l" t="t" r="r" b="b"/>
              <a:pathLst>
                <a:path w="457200" h="1270000">
                  <a:moveTo>
                    <a:pt x="0" y="1269491"/>
                  </a:moveTo>
                  <a:lnTo>
                    <a:pt x="457200" y="1269491"/>
                  </a:lnTo>
                  <a:lnTo>
                    <a:pt x="457200" y="0"/>
                  </a:lnTo>
                  <a:lnTo>
                    <a:pt x="0" y="0"/>
                  </a:lnTo>
                  <a:lnTo>
                    <a:pt x="0" y="1269491"/>
                  </a:lnTo>
                  <a:close/>
                </a:path>
              </a:pathLst>
            </a:custGeom>
            <a:solidFill>
              <a:srgbClr val="303971">
                <a:alpha val="79998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3733800" y="762000"/>
              <a:ext cx="5410200" cy="508000"/>
            </a:xfrm>
            <a:custGeom>
              <a:avLst/>
              <a:gdLst/>
              <a:ahLst/>
              <a:cxnLst/>
              <a:rect l="l" t="t" r="r" b="b"/>
              <a:pathLst>
                <a:path w="5410200" h="508000">
                  <a:moveTo>
                    <a:pt x="5410200" y="0"/>
                  </a:moveTo>
                  <a:lnTo>
                    <a:pt x="0" y="0"/>
                  </a:lnTo>
                  <a:lnTo>
                    <a:pt x="0" y="507491"/>
                  </a:lnTo>
                  <a:lnTo>
                    <a:pt x="5410200" y="507491"/>
                  </a:lnTo>
                  <a:lnTo>
                    <a:pt x="5410200" y="0"/>
                  </a:lnTo>
                  <a:close/>
                </a:path>
              </a:pathLst>
            </a:custGeom>
            <a:solidFill>
              <a:srgbClr val="C0504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435475" y="738581"/>
              <a:ext cx="3273171" cy="533704"/>
            </a:xfrm>
            <a:prstGeom prst="rect">
              <a:avLst/>
            </a:prstGeom>
          </p:spPr>
        </p:pic>
      </p:grpSp>
      <p:sp>
        <p:nvSpPr>
          <p:cNvPr id="9" name="object 9"/>
          <p:cNvSpPr txBox="1"/>
          <p:nvPr/>
        </p:nvSpPr>
        <p:spPr>
          <a:xfrm>
            <a:off x="1089152" y="2061209"/>
            <a:ext cx="7593330" cy="3454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100" spc="-10" dirty="0">
                <a:latin typeface="Calibri"/>
                <a:cs typeface="Calibri"/>
              </a:rPr>
              <a:t>Penandatangan</a:t>
            </a:r>
            <a:r>
              <a:rPr sz="2100" spc="-50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pengesahan</a:t>
            </a:r>
            <a:r>
              <a:rPr sz="2100" spc="-40" dirty="0">
                <a:latin typeface="Calibri"/>
                <a:cs typeface="Calibri"/>
              </a:rPr>
              <a:t> </a:t>
            </a:r>
            <a:r>
              <a:rPr sz="2100" spc="-15" dirty="0">
                <a:latin typeface="Calibri"/>
                <a:cs typeface="Calibri"/>
              </a:rPr>
              <a:t>atau </a:t>
            </a:r>
            <a:r>
              <a:rPr sz="2100" spc="-5" dirty="0">
                <a:latin typeface="Calibri"/>
                <a:cs typeface="Calibri"/>
              </a:rPr>
              <a:t>penetapan</a:t>
            </a:r>
            <a:r>
              <a:rPr sz="2100" spc="-40" dirty="0">
                <a:latin typeface="Calibri"/>
                <a:cs typeface="Calibri"/>
              </a:rPr>
              <a:t> </a:t>
            </a:r>
            <a:r>
              <a:rPr sz="2100" spc="-15" dirty="0">
                <a:latin typeface="Calibri"/>
                <a:cs typeface="Calibri"/>
              </a:rPr>
              <a:t>Perda/Perkada</a:t>
            </a:r>
            <a:r>
              <a:rPr sz="2100" spc="-5" dirty="0">
                <a:latin typeface="Calibri"/>
                <a:cs typeface="Calibri"/>
              </a:rPr>
              <a:t> memuat</a:t>
            </a:r>
            <a:r>
              <a:rPr sz="2100" spc="-15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:</a:t>
            </a:r>
          </a:p>
        </p:txBody>
      </p:sp>
      <p:sp>
        <p:nvSpPr>
          <p:cNvPr id="10" name="object 10"/>
          <p:cNvSpPr txBox="1"/>
          <p:nvPr/>
        </p:nvSpPr>
        <p:spPr>
          <a:xfrm>
            <a:off x="1144017" y="2381252"/>
            <a:ext cx="5952490" cy="195181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69900" indent="-457200">
              <a:lnSpc>
                <a:spcPct val="100000"/>
              </a:lnSpc>
              <a:spcBef>
                <a:spcPts val="100"/>
              </a:spcBef>
              <a:buAutoNum type="alphaLcPeriod"/>
              <a:tabLst>
                <a:tab pos="469265" algn="l"/>
                <a:tab pos="469900" algn="l"/>
              </a:tabLst>
            </a:pPr>
            <a:r>
              <a:rPr sz="2100" spc="-40" dirty="0">
                <a:latin typeface="Calibri"/>
                <a:cs typeface="Calibri"/>
              </a:rPr>
              <a:t>Tempat</a:t>
            </a:r>
            <a:r>
              <a:rPr sz="2100" spc="-10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dan</a:t>
            </a:r>
            <a:r>
              <a:rPr sz="2100" spc="-20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tanggal</a:t>
            </a:r>
            <a:r>
              <a:rPr sz="2100" spc="-25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pengesahan </a:t>
            </a:r>
            <a:r>
              <a:rPr sz="2100" spc="-15" dirty="0">
                <a:latin typeface="Calibri"/>
                <a:cs typeface="Calibri"/>
              </a:rPr>
              <a:t>atau</a:t>
            </a:r>
            <a:r>
              <a:rPr sz="2100" spc="-35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penetapan;</a:t>
            </a:r>
            <a:endParaRPr sz="2100" dirty="0">
              <a:latin typeface="Calibri"/>
              <a:cs typeface="Calibri"/>
            </a:endParaRPr>
          </a:p>
          <a:p>
            <a:pPr marL="469900" indent="-457200">
              <a:lnSpc>
                <a:spcPct val="100000"/>
              </a:lnSpc>
              <a:buAutoNum type="alphaLcPeriod"/>
              <a:tabLst>
                <a:tab pos="469265" algn="l"/>
                <a:tab pos="469900" algn="l"/>
              </a:tabLst>
            </a:pPr>
            <a:r>
              <a:rPr sz="2100" dirty="0">
                <a:latin typeface="Calibri"/>
                <a:cs typeface="Calibri"/>
              </a:rPr>
              <a:t>Nama</a:t>
            </a:r>
            <a:r>
              <a:rPr sz="2100" spc="-60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jabatan;</a:t>
            </a:r>
            <a:endParaRPr sz="2100" dirty="0">
              <a:latin typeface="Calibri"/>
              <a:cs typeface="Calibri"/>
            </a:endParaRPr>
          </a:p>
          <a:p>
            <a:pPr marL="469900" indent="-457200">
              <a:lnSpc>
                <a:spcPct val="100000"/>
              </a:lnSpc>
              <a:buAutoNum type="alphaLcPeriod"/>
              <a:tabLst>
                <a:tab pos="469265" algn="l"/>
                <a:tab pos="469900" algn="l"/>
              </a:tabLst>
            </a:pPr>
            <a:r>
              <a:rPr sz="2100" spc="-35" dirty="0">
                <a:latin typeface="Calibri"/>
                <a:cs typeface="Calibri"/>
              </a:rPr>
              <a:t>Tanda</a:t>
            </a:r>
            <a:r>
              <a:rPr sz="2100" spc="-40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tangan</a:t>
            </a:r>
            <a:r>
              <a:rPr sz="2100" spc="-50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pejabat;</a:t>
            </a:r>
            <a:r>
              <a:rPr sz="2100" spc="-45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dan</a:t>
            </a:r>
          </a:p>
          <a:p>
            <a:pPr marL="469900" marR="5080" indent="-457200">
              <a:lnSpc>
                <a:spcPct val="100000"/>
              </a:lnSpc>
              <a:buAutoNum type="alphaLcPeriod"/>
              <a:tabLst>
                <a:tab pos="469265" algn="l"/>
                <a:tab pos="469900" algn="l"/>
                <a:tab pos="1303020" algn="l"/>
                <a:tab pos="2341245" algn="l"/>
                <a:tab pos="3351529" algn="l"/>
                <a:tab pos="4054475" algn="l"/>
              </a:tabLst>
            </a:pPr>
            <a:r>
              <a:rPr sz="2100" dirty="0">
                <a:latin typeface="Calibri"/>
                <a:cs typeface="Calibri"/>
              </a:rPr>
              <a:t>N</a:t>
            </a:r>
            <a:r>
              <a:rPr sz="2100" spc="-10" dirty="0">
                <a:latin typeface="Calibri"/>
                <a:cs typeface="Calibri"/>
              </a:rPr>
              <a:t>a</a:t>
            </a:r>
            <a:r>
              <a:rPr sz="2100" dirty="0">
                <a:latin typeface="Calibri"/>
                <a:cs typeface="Calibri"/>
              </a:rPr>
              <a:t>ma	len</a:t>
            </a:r>
            <a:r>
              <a:rPr sz="2100" spc="-10" dirty="0">
                <a:latin typeface="Calibri"/>
                <a:cs typeface="Calibri"/>
              </a:rPr>
              <a:t>g</a:t>
            </a:r>
            <a:r>
              <a:rPr sz="2100" spc="-35" dirty="0">
                <a:latin typeface="Calibri"/>
                <a:cs typeface="Calibri"/>
              </a:rPr>
              <a:t>k</a:t>
            </a:r>
            <a:r>
              <a:rPr sz="2100" spc="-15" dirty="0">
                <a:latin typeface="Calibri"/>
                <a:cs typeface="Calibri"/>
              </a:rPr>
              <a:t>a</a:t>
            </a:r>
            <a:r>
              <a:rPr sz="2100" dirty="0">
                <a:latin typeface="Calibri"/>
                <a:cs typeface="Calibri"/>
              </a:rPr>
              <a:t>p	</a:t>
            </a:r>
            <a:r>
              <a:rPr sz="2100" spc="-5" dirty="0">
                <a:latin typeface="Calibri"/>
                <a:cs typeface="Calibri"/>
              </a:rPr>
              <a:t>pe</a:t>
            </a:r>
            <a:r>
              <a:rPr sz="2100" spc="-15" dirty="0">
                <a:latin typeface="Calibri"/>
                <a:cs typeface="Calibri"/>
              </a:rPr>
              <a:t>j</a:t>
            </a:r>
            <a:r>
              <a:rPr sz="2100" dirty="0">
                <a:latin typeface="Calibri"/>
                <a:cs typeface="Calibri"/>
              </a:rPr>
              <a:t>ab</a:t>
            </a:r>
            <a:r>
              <a:rPr sz="2100" spc="-30" dirty="0">
                <a:latin typeface="Calibri"/>
                <a:cs typeface="Calibri"/>
              </a:rPr>
              <a:t>a</a:t>
            </a:r>
            <a:r>
              <a:rPr sz="2100" dirty="0">
                <a:latin typeface="Calibri"/>
                <a:cs typeface="Calibri"/>
              </a:rPr>
              <a:t>t	</a:t>
            </a:r>
            <a:r>
              <a:rPr sz="2100" spc="-40" dirty="0">
                <a:latin typeface="Calibri"/>
                <a:cs typeface="Calibri"/>
              </a:rPr>
              <a:t>y</a:t>
            </a:r>
            <a:r>
              <a:rPr sz="2100" dirty="0">
                <a:latin typeface="Calibri"/>
                <a:cs typeface="Calibri"/>
              </a:rPr>
              <a:t>ang	men</a:t>
            </a:r>
            <a:r>
              <a:rPr sz="2100" spc="-10" dirty="0">
                <a:latin typeface="Calibri"/>
                <a:cs typeface="Calibri"/>
              </a:rPr>
              <a:t>a</a:t>
            </a:r>
            <a:r>
              <a:rPr sz="2100" spc="-5" dirty="0">
                <a:latin typeface="Calibri"/>
                <a:cs typeface="Calibri"/>
              </a:rPr>
              <a:t>n</a:t>
            </a:r>
            <a:r>
              <a:rPr sz="2100" spc="-10" dirty="0">
                <a:latin typeface="Calibri"/>
                <a:cs typeface="Calibri"/>
              </a:rPr>
              <a:t>d</a:t>
            </a:r>
            <a:r>
              <a:rPr sz="2100" spc="-25" dirty="0">
                <a:latin typeface="Calibri"/>
                <a:cs typeface="Calibri"/>
              </a:rPr>
              <a:t>a</a:t>
            </a:r>
            <a:r>
              <a:rPr sz="2100" spc="-35" dirty="0">
                <a:latin typeface="Calibri"/>
                <a:cs typeface="Calibri"/>
              </a:rPr>
              <a:t>t</a:t>
            </a:r>
            <a:r>
              <a:rPr sz="2100" dirty="0">
                <a:latin typeface="Calibri"/>
                <a:cs typeface="Calibri"/>
              </a:rPr>
              <a:t>an</a:t>
            </a:r>
            <a:r>
              <a:rPr sz="2100" spc="-55" dirty="0">
                <a:latin typeface="Calibri"/>
                <a:cs typeface="Calibri"/>
              </a:rPr>
              <a:t>g</a:t>
            </a:r>
            <a:r>
              <a:rPr sz="2100" dirty="0">
                <a:latin typeface="Calibri"/>
                <a:cs typeface="Calibri"/>
              </a:rPr>
              <a:t>ani,  </a:t>
            </a:r>
            <a:r>
              <a:rPr sz="2100" spc="-10" dirty="0" err="1">
                <a:latin typeface="Calibri"/>
                <a:cs typeface="Calibri"/>
              </a:rPr>
              <a:t>pangkat</a:t>
            </a:r>
            <a:r>
              <a:rPr sz="2100" spc="-10" dirty="0" smtClean="0">
                <a:latin typeface="Calibri"/>
                <a:cs typeface="Calibri"/>
              </a:rPr>
              <a:t>,</a:t>
            </a:r>
            <a:r>
              <a:rPr lang="en-US" sz="2100" spc="-10" dirty="0" smtClean="0">
                <a:latin typeface="Calibri"/>
                <a:cs typeface="Calibri"/>
              </a:rPr>
              <a:t> </a:t>
            </a:r>
            <a:r>
              <a:rPr lang="en-US" sz="2100" spc="-10" dirty="0" err="1" smtClean="0">
                <a:latin typeface="Calibri"/>
                <a:cs typeface="Calibri"/>
              </a:rPr>
              <a:t>tanpa</a:t>
            </a:r>
            <a:r>
              <a:rPr lang="en-US" sz="2100" spc="-10" dirty="0" smtClean="0">
                <a:latin typeface="Calibri"/>
                <a:cs typeface="Calibri"/>
              </a:rPr>
              <a:t> </a:t>
            </a:r>
            <a:r>
              <a:rPr lang="en-US" sz="2100" spc="-10" dirty="0" err="1" smtClean="0">
                <a:latin typeface="Calibri"/>
                <a:cs typeface="Calibri"/>
              </a:rPr>
              <a:t>gelar</a:t>
            </a:r>
            <a:r>
              <a:rPr lang="en-US" sz="2100" spc="-10" dirty="0" smtClean="0">
                <a:latin typeface="Calibri"/>
                <a:cs typeface="Calibri"/>
              </a:rPr>
              <a:t>,</a:t>
            </a:r>
            <a:r>
              <a:rPr sz="2100" spc="-40" dirty="0" smtClean="0">
                <a:latin typeface="Calibri"/>
                <a:cs typeface="Calibri"/>
              </a:rPr>
              <a:t> </a:t>
            </a:r>
            <a:r>
              <a:rPr sz="2100" spc="-15" dirty="0">
                <a:latin typeface="Calibri"/>
                <a:cs typeface="Calibri"/>
              </a:rPr>
              <a:t>golongan</a:t>
            </a:r>
            <a:r>
              <a:rPr sz="2100" spc="20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dan</a:t>
            </a:r>
            <a:r>
              <a:rPr sz="2100" spc="-20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nomor</a:t>
            </a:r>
            <a:r>
              <a:rPr sz="2100" spc="10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induk</a:t>
            </a:r>
            <a:r>
              <a:rPr sz="2100" spc="-20" dirty="0">
                <a:latin typeface="Calibri"/>
                <a:cs typeface="Calibri"/>
              </a:rPr>
              <a:t> </a:t>
            </a:r>
            <a:r>
              <a:rPr sz="2100" spc="-15" dirty="0">
                <a:latin typeface="Calibri"/>
                <a:cs typeface="Calibri"/>
              </a:rPr>
              <a:t>pegawai.</a:t>
            </a:r>
            <a:endParaRPr sz="2100" dirty="0">
              <a:latin typeface="Calibri"/>
              <a:cs typeface="Calibr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1144016" y="4301746"/>
            <a:ext cx="7541895" cy="179536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endParaRPr lang="en-US" sz="1050" spc="-5" dirty="0" smtClean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100" spc="-5" dirty="0" err="1" smtClean="0">
                <a:latin typeface="Calibri"/>
                <a:cs typeface="Calibri"/>
              </a:rPr>
              <a:t>Rumusan</a:t>
            </a:r>
            <a:r>
              <a:rPr sz="2100" spc="45" dirty="0" smtClean="0">
                <a:latin typeface="Calibri"/>
                <a:cs typeface="Calibri"/>
              </a:rPr>
              <a:t> </a:t>
            </a:r>
            <a:r>
              <a:rPr sz="2100" spc="-15" dirty="0">
                <a:latin typeface="Calibri"/>
                <a:cs typeface="Calibri"/>
              </a:rPr>
              <a:t>tempat</a:t>
            </a:r>
            <a:r>
              <a:rPr sz="2100" spc="45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dan</a:t>
            </a:r>
            <a:r>
              <a:rPr sz="2100" spc="40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tanggal</a:t>
            </a:r>
            <a:r>
              <a:rPr sz="2100" spc="45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pengesahan</a:t>
            </a:r>
            <a:r>
              <a:rPr sz="2100" spc="50" dirty="0">
                <a:latin typeface="Calibri"/>
                <a:cs typeface="Calibri"/>
              </a:rPr>
              <a:t> </a:t>
            </a:r>
            <a:r>
              <a:rPr sz="2100" spc="-20" dirty="0">
                <a:latin typeface="Calibri"/>
                <a:cs typeface="Calibri"/>
              </a:rPr>
              <a:t>atau</a:t>
            </a:r>
            <a:r>
              <a:rPr sz="2100" spc="50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penetapan</a:t>
            </a:r>
            <a:r>
              <a:rPr sz="2100" spc="50" dirty="0">
                <a:latin typeface="Calibri"/>
                <a:cs typeface="Calibri"/>
              </a:rPr>
              <a:t> </a:t>
            </a:r>
            <a:r>
              <a:rPr sz="2100" spc="-15" dirty="0">
                <a:latin typeface="Calibri"/>
                <a:cs typeface="Calibri"/>
              </a:rPr>
              <a:t>diletakkan</a:t>
            </a:r>
            <a:endParaRPr sz="2100" dirty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2100" spc="-5" dirty="0">
                <a:latin typeface="Calibri"/>
                <a:cs typeface="Calibri"/>
              </a:rPr>
              <a:t>di</a:t>
            </a:r>
            <a:r>
              <a:rPr sz="2100" spc="-45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sebelah</a:t>
            </a:r>
            <a:r>
              <a:rPr sz="2100" spc="-35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kanan.</a:t>
            </a:r>
            <a:endParaRPr sz="21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2050" dirty="0">
              <a:latin typeface="Calibri"/>
              <a:cs typeface="Calibri"/>
            </a:endParaRPr>
          </a:p>
          <a:p>
            <a:pPr marL="12700" marR="5080">
              <a:lnSpc>
                <a:spcPct val="100000"/>
              </a:lnSpc>
              <a:spcBef>
                <a:spcPts val="5"/>
              </a:spcBef>
            </a:pPr>
            <a:r>
              <a:rPr sz="2100" spc="-5" dirty="0">
                <a:latin typeface="Calibri"/>
                <a:cs typeface="Calibri"/>
              </a:rPr>
              <a:t>Rumusan</a:t>
            </a:r>
            <a:r>
              <a:rPr sz="2100" spc="45" dirty="0">
                <a:latin typeface="Calibri"/>
                <a:cs typeface="Calibri"/>
              </a:rPr>
              <a:t> </a:t>
            </a:r>
            <a:r>
              <a:rPr sz="2100" spc="-15" dirty="0">
                <a:latin typeface="Calibri"/>
                <a:cs typeface="Calibri"/>
              </a:rPr>
              <a:t>tempat</a:t>
            </a:r>
            <a:r>
              <a:rPr sz="2100" spc="45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dan</a:t>
            </a:r>
            <a:r>
              <a:rPr sz="2100" spc="40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tanggal</a:t>
            </a:r>
            <a:r>
              <a:rPr sz="2100" spc="45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pengesahan</a:t>
            </a:r>
            <a:r>
              <a:rPr sz="2100" spc="50" dirty="0">
                <a:latin typeface="Calibri"/>
                <a:cs typeface="Calibri"/>
              </a:rPr>
              <a:t> </a:t>
            </a:r>
            <a:r>
              <a:rPr sz="2100" spc="-20" dirty="0">
                <a:latin typeface="Calibri"/>
                <a:cs typeface="Calibri"/>
              </a:rPr>
              <a:t>atau</a:t>
            </a:r>
            <a:r>
              <a:rPr sz="2100" spc="50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penetapan</a:t>
            </a:r>
            <a:r>
              <a:rPr sz="2100" spc="50" dirty="0">
                <a:latin typeface="Calibri"/>
                <a:cs typeface="Calibri"/>
              </a:rPr>
              <a:t> </a:t>
            </a:r>
            <a:r>
              <a:rPr sz="2100" spc="-15" dirty="0">
                <a:latin typeface="Calibri"/>
                <a:cs typeface="Calibri"/>
              </a:rPr>
              <a:t>diletakkan </a:t>
            </a:r>
            <a:r>
              <a:rPr sz="2100" spc="-459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di</a:t>
            </a:r>
            <a:r>
              <a:rPr sz="2100" spc="-5" dirty="0">
                <a:latin typeface="Calibri"/>
                <a:cs typeface="Calibri"/>
              </a:rPr>
              <a:t> sebelah</a:t>
            </a:r>
            <a:r>
              <a:rPr sz="2100" spc="5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kanan.</a:t>
            </a:r>
            <a:endParaRPr sz="2100" dirty="0">
              <a:latin typeface="Calibri"/>
              <a:cs typeface="Calibri"/>
            </a:endParaRPr>
          </a:p>
        </p:txBody>
      </p:sp>
      <p:pic>
        <p:nvPicPr>
          <p:cNvPr id="14" name="object 14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347472" y="2232662"/>
            <a:ext cx="605028" cy="606551"/>
          </a:xfrm>
          <a:prstGeom prst="rect">
            <a:avLst/>
          </a:prstGeom>
        </p:spPr>
      </p:pic>
      <p:pic>
        <p:nvPicPr>
          <p:cNvPr id="15" name="object 15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323088" y="4430267"/>
            <a:ext cx="605028" cy="605028"/>
          </a:xfrm>
          <a:prstGeom prst="rect">
            <a:avLst/>
          </a:prstGeom>
        </p:spPr>
      </p:pic>
      <p:pic>
        <p:nvPicPr>
          <p:cNvPr id="16" name="object 16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306325" y="5334000"/>
            <a:ext cx="606551" cy="6065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447326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2"/>
            <a:ext cx="9144000" cy="1792605"/>
            <a:chOff x="0" y="0"/>
            <a:chExt cx="9144000" cy="179260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9144000" cy="1792224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0" y="0"/>
              <a:ext cx="9144000" cy="1792605"/>
            </a:xfrm>
            <a:custGeom>
              <a:avLst/>
              <a:gdLst/>
              <a:ahLst/>
              <a:cxnLst/>
              <a:rect l="l" t="t" r="r" b="b"/>
              <a:pathLst>
                <a:path w="9144000" h="1792605">
                  <a:moveTo>
                    <a:pt x="9143999" y="0"/>
                  </a:moveTo>
                  <a:lnTo>
                    <a:pt x="0" y="0"/>
                  </a:lnTo>
                  <a:lnTo>
                    <a:pt x="0" y="1792224"/>
                  </a:lnTo>
                  <a:lnTo>
                    <a:pt x="9143999" y="1792224"/>
                  </a:lnTo>
                  <a:lnTo>
                    <a:pt x="9143999" y="0"/>
                  </a:lnTo>
                  <a:close/>
                </a:path>
              </a:pathLst>
            </a:custGeom>
            <a:solidFill>
              <a:srgbClr val="5D5F8F">
                <a:alpha val="30195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2400300" y="0"/>
              <a:ext cx="457200" cy="1270000"/>
            </a:xfrm>
            <a:custGeom>
              <a:avLst/>
              <a:gdLst/>
              <a:ahLst/>
              <a:cxnLst/>
              <a:rect l="l" t="t" r="r" b="b"/>
              <a:pathLst>
                <a:path w="457200" h="1270000">
                  <a:moveTo>
                    <a:pt x="0" y="1269491"/>
                  </a:moveTo>
                  <a:lnTo>
                    <a:pt x="457200" y="1269491"/>
                  </a:lnTo>
                  <a:lnTo>
                    <a:pt x="457200" y="0"/>
                  </a:lnTo>
                  <a:lnTo>
                    <a:pt x="0" y="0"/>
                  </a:lnTo>
                  <a:lnTo>
                    <a:pt x="0" y="1269491"/>
                  </a:lnTo>
                  <a:close/>
                </a:path>
              </a:pathLst>
            </a:custGeom>
            <a:solidFill>
              <a:srgbClr val="303971">
                <a:alpha val="79998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 txBox="1"/>
          <p:nvPr/>
        </p:nvSpPr>
        <p:spPr>
          <a:xfrm>
            <a:off x="1572512" y="2098293"/>
            <a:ext cx="5666487" cy="3882473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469900" indent="-457200">
              <a:lnSpc>
                <a:spcPct val="100000"/>
              </a:lnSpc>
              <a:spcBef>
                <a:spcPts val="95"/>
              </a:spcBef>
              <a:buFont typeface="Arial MT"/>
              <a:buChar char="•"/>
              <a:tabLst>
                <a:tab pos="469265" algn="l"/>
                <a:tab pos="469900" algn="l"/>
              </a:tabLst>
            </a:pPr>
            <a:r>
              <a:rPr sz="2800" spc="-15" dirty="0">
                <a:latin typeface="Calibri"/>
                <a:cs typeface="Calibri"/>
              </a:rPr>
              <a:t>Contoh </a:t>
            </a:r>
            <a:r>
              <a:rPr sz="2800" b="1" spc="-15" dirty="0">
                <a:latin typeface="Calibri"/>
                <a:cs typeface="Calibri"/>
              </a:rPr>
              <a:t>Pengundangan</a:t>
            </a:r>
            <a:r>
              <a:rPr sz="2800" b="1" spc="25" dirty="0">
                <a:latin typeface="Calibri"/>
                <a:cs typeface="Calibri"/>
              </a:rPr>
              <a:t> </a:t>
            </a:r>
            <a:r>
              <a:rPr sz="2800" b="1" spc="-5" dirty="0">
                <a:latin typeface="Calibri"/>
                <a:cs typeface="Calibri"/>
              </a:rPr>
              <a:t>:</a:t>
            </a:r>
            <a:endParaRPr sz="28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2750" dirty="0">
              <a:latin typeface="Calibri"/>
              <a:cs typeface="Calibri"/>
            </a:endParaRPr>
          </a:p>
          <a:p>
            <a:pPr marL="12700" marR="703580">
              <a:lnSpc>
                <a:spcPct val="100000"/>
              </a:lnSpc>
              <a:spcBef>
                <a:spcPts val="5"/>
              </a:spcBef>
              <a:tabLst>
                <a:tab pos="2071370" algn="l"/>
              </a:tabLst>
            </a:pPr>
            <a:r>
              <a:rPr sz="2800" spc="-15" dirty="0">
                <a:latin typeface="Calibri"/>
                <a:cs typeface="Calibri"/>
              </a:rPr>
              <a:t>Diundangkan	</a:t>
            </a:r>
            <a:r>
              <a:rPr sz="2800" spc="-5" dirty="0">
                <a:latin typeface="Calibri"/>
                <a:cs typeface="Calibri"/>
              </a:rPr>
              <a:t>di </a:t>
            </a:r>
            <a:r>
              <a:rPr lang="en-US" sz="2800" spc="-25" dirty="0">
                <a:latin typeface="Calibri"/>
                <a:cs typeface="Calibri"/>
              </a:rPr>
              <a:t>Palembang </a:t>
            </a:r>
          </a:p>
          <a:p>
            <a:pPr marL="12700" marR="703580">
              <a:lnSpc>
                <a:spcPct val="100000"/>
              </a:lnSpc>
              <a:spcBef>
                <a:spcPts val="5"/>
              </a:spcBef>
              <a:tabLst>
                <a:tab pos="2071370" algn="l"/>
              </a:tabLst>
            </a:pPr>
            <a:r>
              <a:rPr lang="en-US" sz="2800" spc="-20" dirty="0">
                <a:latin typeface="Calibri"/>
                <a:cs typeface="Calibri"/>
              </a:rPr>
              <a:t>p</a:t>
            </a:r>
            <a:r>
              <a:rPr sz="2800" spc="-20" dirty="0">
                <a:latin typeface="Calibri"/>
                <a:cs typeface="Calibri"/>
              </a:rPr>
              <a:t>ada</a:t>
            </a:r>
            <a:r>
              <a:rPr sz="2800" spc="5" dirty="0">
                <a:latin typeface="Calibri"/>
                <a:cs typeface="Calibri"/>
              </a:rPr>
              <a:t> </a:t>
            </a:r>
            <a:r>
              <a:rPr lang="en-US" sz="2800" spc="-40" dirty="0" err="1">
                <a:latin typeface="Calibri"/>
                <a:cs typeface="Calibri"/>
              </a:rPr>
              <a:t>t</a:t>
            </a:r>
            <a:r>
              <a:rPr sz="2800" spc="-40" dirty="0" err="1">
                <a:latin typeface="Calibri"/>
                <a:cs typeface="Calibri"/>
              </a:rPr>
              <a:t>anggal</a:t>
            </a:r>
            <a:r>
              <a:rPr sz="2800" spc="-30" dirty="0">
                <a:latin typeface="Calibri"/>
                <a:cs typeface="Calibri"/>
              </a:rPr>
              <a:t> </a:t>
            </a:r>
            <a:r>
              <a:rPr lang="en-US" sz="2800" spc="-5" dirty="0">
                <a:latin typeface="Calibri"/>
                <a:cs typeface="Calibri"/>
              </a:rPr>
              <a:t>xx </a:t>
            </a:r>
            <a:r>
              <a:rPr lang="en-US" sz="2800" spc="-10" dirty="0" err="1">
                <a:latin typeface="Calibri"/>
                <a:cs typeface="Calibri"/>
              </a:rPr>
              <a:t>Juli</a:t>
            </a:r>
            <a:r>
              <a:rPr sz="2800" spc="5" dirty="0">
                <a:latin typeface="Calibri"/>
                <a:cs typeface="Calibri"/>
              </a:rPr>
              <a:t> </a:t>
            </a:r>
            <a:r>
              <a:rPr lang="en-US" sz="2800" spc="-5" dirty="0" err="1">
                <a:latin typeface="Calibri"/>
                <a:cs typeface="Calibri"/>
              </a:rPr>
              <a:t>xxxx</a:t>
            </a:r>
            <a:endParaRPr sz="2800" dirty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2800" spc="-25" dirty="0">
                <a:latin typeface="Calibri"/>
                <a:cs typeface="Calibri"/>
              </a:rPr>
              <a:t>SEKRETARIS</a:t>
            </a:r>
            <a:r>
              <a:rPr sz="2800" spc="-30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DAERAH</a:t>
            </a:r>
            <a:r>
              <a:rPr sz="2800" dirty="0">
                <a:latin typeface="Calibri"/>
                <a:cs typeface="Calibri"/>
              </a:rPr>
              <a:t> </a:t>
            </a:r>
            <a:r>
              <a:rPr lang="en-US" sz="2800" spc="-110" dirty="0">
                <a:latin typeface="Calibri"/>
                <a:cs typeface="Calibri"/>
              </a:rPr>
              <a:t>PROVINSI SUMSEL</a:t>
            </a:r>
            <a:endParaRPr sz="2800" dirty="0">
              <a:latin typeface="Calibri"/>
              <a:cs typeface="Calibri"/>
            </a:endParaRPr>
          </a:p>
          <a:p>
            <a:pPr marL="12700" marR="3454400">
              <a:lnSpc>
                <a:spcPct val="200000"/>
              </a:lnSpc>
              <a:spcBef>
                <a:spcPts val="5"/>
              </a:spcBef>
            </a:pPr>
            <a:r>
              <a:rPr sz="2800" spc="-45" dirty="0">
                <a:latin typeface="Calibri"/>
                <a:cs typeface="Calibri"/>
              </a:rPr>
              <a:t>Tanda</a:t>
            </a:r>
            <a:r>
              <a:rPr sz="2800" spc="-95" dirty="0">
                <a:latin typeface="Calibri"/>
                <a:cs typeface="Calibri"/>
              </a:rPr>
              <a:t> </a:t>
            </a:r>
            <a:r>
              <a:rPr sz="2800" spc="-45" dirty="0" err="1">
                <a:latin typeface="Calibri"/>
                <a:cs typeface="Calibri"/>
              </a:rPr>
              <a:t>Tangan</a:t>
            </a:r>
            <a:r>
              <a:rPr sz="2800" spc="-45" dirty="0">
                <a:latin typeface="Calibri"/>
                <a:cs typeface="Calibri"/>
              </a:rPr>
              <a:t> </a:t>
            </a:r>
            <a:r>
              <a:rPr sz="2800" spc="-620" dirty="0">
                <a:latin typeface="Calibri"/>
                <a:cs typeface="Calibri"/>
              </a:rPr>
              <a:t> </a:t>
            </a:r>
            <a:endParaRPr lang="en-US" sz="2800" spc="-620" dirty="0" smtClean="0">
              <a:latin typeface="Calibri"/>
              <a:cs typeface="Calibri"/>
            </a:endParaRPr>
          </a:p>
          <a:p>
            <a:pPr marL="12700" marR="3454400">
              <a:lnSpc>
                <a:spcPct val="200000"/>
              </a:lnSpc>
              <a:spcBef>
                <a:spcPts val="5"/>
              </a:spcBef>
            </a:pPr>
            <a:r>
              <a:rPr sz="2800" spc="-5" dirty="0" smtClean="0">
                <a:latin typeface="Calibri"/>
                <a:cs typeface="Calibri"/>
              </a:rPr>
              <a:t>NAMA</a:t>
            </a:r>
            <a:endParaRPr sz="2800" dirty="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62468051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2629936"/>
          </a:xfrm>
        </p:spPr>
        <p:txBody>
          <a:bodyPr>
            <a:normAutofit/>
          </a:bodyPr>
          <a:lstStyle/>
          <a:p>
            <a:r>
              <a:rPr lang="en-US" sz="7200" dirty="0" smtClean="0"/>
              <a:t/>
            </a:r>
            <a:br>
              <a:rPr lang="en-US" sz="7200" dirty="0" smtClean="0"/>
            </a:br>
            <a:r>
              <a:rPr lang="en-US" sz="7200" dirty="0" smtClean="0"/>
              <a:t> TERIMA KASIH</a:t>
            </a:r>
            <a:endParaRPr lang="en-US" sz="7200" dirty="0"/>
          </a:p>
        </p:txBody>
      </p:sp>
    </p:spTree>
    <p:extLst>
      <p:ext uri="{BB962C8B-B14F-4D97-AF65-F5344CB8AC3E}">
        <p14:creationId xmlns:p14="http://schemas.microsoft.com/office/powerpoint/2010/main" val="34392735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object 11"/>
          <p:cNvSpPr/>
          <p:nvPr/>
        </p:nvSpPr>
        <p:spPr>
          <a:xfrm>
            <a:off x="0" y="609600"/>
            <a:ext cx="3962400" cy="660272"/>
          </a:xfrm>
          <a:custGeom>
            <a:avLst/>
            <a:gdLst/>
            <a:ahLst/>
            <a:cxnLst/>
            <a:rect l="l" t="t" r="r" b="b"/>
            <a:pathLst>
              <a:path w="457200" h="1266825">
                <a:moveTo>
                  <a:pt x="457200" y="0"/>
                </a:moveTo>
                <a:lnTo>
                  <a:pt x="0" y="0"/>
                </a:lnTo>
                <a:lnTo>
                  <a:pt x="0" y="1266443"/>
                </a:lnTo>
                <a:lnTo>
                  <a:pt x="457200" y="1266443"/>
                </a:lnTo>
                <a:lnTo>
                  <a:pt x="457200" y="0"/>
                </a:lnTo>
                <a:close/>
              </a:path>
            </a:pathLst>
          </a:custGeom>
          <a:solidFill>
            <a:schemeClr val="tx2">
              <a:lumMod val="60000"/>
              <a:lumOff val="40000"/>
              <a:alpha val="79998"/>
            </a:scheme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Title 6"/>
          <p:cNvSpPr txBox="1">
            <a:spLocks/>
          </p:cNvSpPr>
          <p:nvPr/>
        </p:nvSpPr>
        <p:spPr>
          <a:xfrm>
            <a:off x="171449" y="484941"/>
            <a:ext cx="3619501" cy="909589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400" b="1" dirty="0"/>
              <a:t>BENTUK PRODUK HUKUM</a:t>
            </a:r>
          </a:p>
        </p:txBody>
      </p:sp>
      <p:grpSp>
        <p:nvGrpSpPr>
          <p:cNvPr id="114" name="Group 113"/>
          <p:cNvGrpSpPr/>
          <p:nvPr/>
        </p:nvGrpSpPr>
        <p:grpSpPr>
          <a:xfrm>
            <a:off x="3886201" y="1374677"/>
            <a:ext cx="2125715" cy="1063725"/>
            <a:chOff x="4703321" y="1606"/>
            <a:chExt cx="2125715" cy="1063725"/>
          </a:xfrm>
        </p:grpSpPr>
        <p:sp>
          <p:nvSpPr>
            <p:cNvPr id="145" name="Rectangle 144"/>
            <p:cNvSpPr/>
            <p:nvPr/>
          </p:nvSpPr>
          <p:spPr>
            <a:xfrm>
              <a:off x="4703321" y="2474"/>
              <a:ext cx="2125715" cy="1062857"/>
            </a:xfrm>
            <a:prstGeom prst="rect">
              <a:avLst/>
            </a:prstGeom>
            <a:solidFill>
              <a:srgbClr val="FFFFFF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46" name="Rectangle 145"/>
            <p:cNvSpPr/>
            <p:nvPr/>
          </p:nvSpPr>
          <p:spPr>
            <a:xfrm>
              <a:off x="4703321" y="1606"/>
              <a:ext cx="2125715" cy="605655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2065" tIns="12065" rIns="12065" bIns="12065" numCol="1" spcCol="1270" anchor="ctr" anchorCtr="0">
              <a:noAutofit/>
            </a:bodyPr>
            <a:lstStyle/>
            <a:p>
              <a:pPr lvl="0" algn="ctr" defTabSz="8445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000" b="1" kern="1200" dirty="0">
                  <a:solidFill>
                    <a:schemeClr val="bg1">
                      <a:lumMod val="95000"/>
                      <a:lumOff val="5000"/>
                    </a:schemeClr>
                  </a:solidFill>
                </a:rPr>
                <a:t>BENTUK </a:t>
              </a:r>
            </a:p>
            <a:p>
              <a:pPr lvl="0" algn="ctr" defTabSz="8445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000" b="1" kern="1200" dirty="0">
                  <a:solidFill>
                    <a:schemeClr val="bg1">
                      <a:lumMod val="95000"/>
                      <a:lumOff val="5000"/>
                    </a:schemeClr>
                  </a:solidFill>
                </a:rPr>
                <a:t>PRODUK HUKUM</a:t>
              </a:r>
            </a:p>
          </p:txBody>
        </p:sp>
      </p:grpSp>
      <p:grpSp>
        <p:nvGrpSpPr>
          <p:cNvPr id="115" name="Group 114"/>
          <p:cNvGrpSpPr/>
          <p:nvPr/>
        </p:nvGrpSpPr>
        <p:grpSpPr>
          <a:xfrm>
            <a:off x="1295401" y="2289946"/>
            <a:ext cx="2125715" cy="607628"/>
            <a:chOff x="2131205" y="1511732"/>
            <a:chExt cx="2125715" cy="1062857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143" name="Rectangle 142"/>
            <p:cNvSpPr/>
            <p:nvPr/>
          </p:nvSpPr>
          <p:spPr>
            <a:xfrm>
              <a:off x="2131205" y="1511732"/>
              <a:ext cx="2125715" cy="1062857"/>
            </a:xfrm>
            <a:prstGeom prst="rect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44" name="Rectangle 143"/>
            <p:cNvSpPr/>
            <p:nvPr/>
          </p:nvSpPr>
          <p:spPr>
            <a:xfrm>
              <a:off x="2131205" y="1511732"/>
              <a:ext cx="2125715" cy="1062857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2065" tIns="12065" rIns="12065" bIns="12065" numCol="1" spcCol="1270" anchor="ctr" anchorCtr="0">
              <a:noAutofit/>
            </a:bodyPr>
            <a:lstStyle/>
            <a:p>
              <a:pPr lvl="0" algn="ctr" defTabSz="8445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000" b="1" kern="1200" dirty="0">
                  <a:solidFill>
                    <a:schemeClr val="bg1">
                      <a:lumMod val="95000"/>
                      <a:lumOff val="5000"/>
                    </a:schemeClr>
                  </a:solidFill>
                </a:rPr>
                <a:t>PERATURAN</a:t>
              </a:r>
            </a:p>
          </p:txBody>
        </p:sp>
      </p:grpSp>
      <p:grpSp>
        <p:nvGrpSpPr>
          <p:cNvPr id="116" name="Group 115"/>
          <p:cNvGrpSpPr/>
          <p:nvPr/>
        </p:nvGrpSpPr>
        <p:grpSpPr>
          <a:xfrm>
            <a:off x="183481" y="3262464"/>
            <a:ext cx="1828800" cy="531430"/>
            <a:chOff x="845147" y="3020990"/>
            <a:chExt cx="2125715" cy="1062857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141" name="Rectangle 140"/>
            <p:cNvSpPr/>
            <p:nvPr/>
          </p:nvSpPr>
          <p:spPr>
            <a:xfrm>
              <a:off x="845147" y="3020990"/>
              <a:ext cx="2125715" cy="1062857"/>
            </a:xfrm>
            <a:prstGeom prst="rect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42" name="Rectangle 141"/>
            <p:cNvSpPr/>
            <p:nvPr/>
          </p:nvSpPr>
          <p:spPr>
            <a:xfrm>
              <a:off x="845147" y="3020991"/>
              <a:ext cx="2125715" cy="531428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2065" tIns="12065" rIns="12065" bIns="12065" numCol="1" spcCol="1270" anchor="ctr" anchorCtr="0">
              <a:noAutofit/>
            </a:bodyPr>
            <a:lstStyle/>
            <a:p>
              <a:pPr lvl="0" algn="ctr" defTabSz="8445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000" b="1" kern="1200" dirty="0">
                  <a:solidFill>
                    <a:schemeClr val="bg1">
                      <a:lumMod val="95000"/>
                      <a:lumOff val="5000"/>
                    </a:schemeClr>
                  </a:solidFill>
                </a:rPr>
                <a:t>PERDA</a:t>
              </a:r>
            </a:p>
          </p:txBody>
        </p:sp>
      </p:grpSp>
      <p:sp>
        <p:nvSpPr>
          <p:cNvPr id="139" name="Rectangle 138"/>
          <p:cNvSpPr/>
          <p:nvPr/>
        </p:nvSpPr>
        <p:spPr>
          <a:xfrm>
            <a:off x="2514601" y="3258521"/>
            <a:ext cx="2125715" cy="535373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en-US" sz="2000" dirty="0" smtClean="0"/>
              <a:t>PERKADA</a:t>
            </a:r>
            <a:endParaRPr lang="en-US" sz="2000" dirty="0"/>
          </a:p>
        </p:txBody>
      </p:sp>
      <p:grpSp>
        <p:nvGrpSpPr>
          <p:cNvPr id="119" name="Group 118"/>
          <p:cNvGrpSpPr/>
          <p:nvPr/>
        </p:nvGrpSpPr>
        <p:grpSpPr>
          <a:xfrm>
            <a:off x="2514601" y="5257802"/>
            <a:ext cx="2125715" cy="647697"/>
            <a:chOff x="3417263" y="4530248"/>
            <a:chExt cx="2125715" cy="1062857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135" name="Rectangle 134"/>
            <p:cNvSpPr/>
            <p:nvPr/>
          </p:nvSpPr>
          <p:spPr>
            <a:xfrm>
              <a:off x="3417263" y="4530248"/>
              <a:ext cx="2125715" cy="1062857"/>
            </a:xfrm>
            <a:prstGeom prst="rect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36" name="Rectangle 135"/>
            <p:cNvSpPr/>
            <p:nvPr/>
          </p:nvSpPr>
          <p:spPr>
            <a:xfrm>
              <a:off x="3417263" y="4530248"/>
              <a:ext cx="2125715" cy="647697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2065" tIns="12065" rIns="12065" bIns="12065" numCol="1" spcCol="1270" anchor="ctr" anchorCtr="0">
              <a:noAutofit/>
            </a:bodyPr>
            <a:lstStyle/>
            <a:p>
              <a:pPr lvl="0" algn="ctr" defTabSz="8445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000" b="1" kern="1200" dirty="0">
                  <a:solidFill>
                    <a:schemeClr val="bg1">
                      <a:lumMod val="95000"/>
                      <a:lumOff val="5000"/>
                    </a:schemeClr>
                  </a:solidFill>
                </a:rPr>
                <a:t>PERATURAN DPRD</a:t>
              </a:r>
            </a:p>
          </p:txBody>
        </p:sp>
      </p:grpSp>
      <p:grpSp>
        <p:nvGrpSpPr>
          <p:cNvPr id="120" name="Group 119"/>
          <p:cNvGrpSpPr/>
          <p:nvPr/>
        </p:nvGrpSpPr>
        <p:grpSpPr>
          <a:xfrm>
            <a:off x="6477001" y="2366145"/>
            <a:ext cx="2125715" cy="531429"/>
            <a:chOff x="7275436" y="1511732"/>
            <a:chExt cx="2125715" cy="1062857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133" name="Rectangle 132"/>
            <p:cNvSpPr/>
            <p:nvPr/>
          </p:nvSpPr>
          <p:spPr>
            <a:xfrm>
              <a:off x="7275436" y="1511732"/>
              <a:ext cx="2125715" cy="1062857"/>
            </a:xfrm>
            <a:prstGeom prst="rect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34" name="Rectangle 133"/>
            <p:cNvSpPr/>
            <p:nvPr/>
          </p:nvSpPr>
          <p:spPr>
            <a:xfrm>
              <a:off x="7275436" y="1511732"/>
              <a:ext cx="2125715" cy="531429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2065" tIns="12065" rIns="12065" bIns="12065" numCol="1" spcCol="1270" anchor="ctr" anchorCtr="0">
              <a:noAutofit/>
            </a:bodyPr>
            <a:lstStyle/>
            <a:p>
              <a:pPr lvl="0" algn="ctr" defTabSz="8445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000" b="1" kern="1200" dirty="0">
                  <a:solidFill>
                    <a:schemeClr val="bg1">
                      <a:lumMod val="95000"/>
                      <a:lumOff val="5000"/>
                    </a:schemeClr>
                  </a:solidFill>
                </a:rPr>
                <a:t>PENETAPAN</a:t>
              </a:r>
            </a:p>
          </p:txBody>
        </p:sp>
      </p:grpSp>
      <p:sp>
        <p:nvSpPr>
          <p:cNvPr id="132" name="Rectangle 131"/>
          <p:cNvSpPr/>
          <p:nvPr/>
        </p:nvSpPr>
        <p:spPr>
          <a:xfrm>
            <a:off x="5257800" y="3284891"/>
            <a:ext cx="2125715" cy="681855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12065" tIns="12065" rIns="12065" bIns="12065" numCol="1" spcCol="1270" anchor="ctr" anchorCtr="0">
            <a:noAutofit/>
          </a:bodyPr>
          <a:lstStyle/>
          <a:p>
            <a:pPr lvl="0" algn="ctr" defTabSz="8445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2000" b="1" kern="12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KEPUTUSAN </a:t>
            </a:r>
          </a:p>
          <a:p>
            <a:pPr lvl="0" algn="ctr" defTabSz="8445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2000" b="1" kern="12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KEPALA DAERAH</a:t>
            </a:r>
          </a:p>
        </p:txBody>
      </p:sp>
      <p:sp>
        <p:nvSpPr>
          <p:cNvPr id="34" name="Rectangle 33"/>
          <p:cNvSpPr/>
          <p:nvPr/>
        </p:nvSpPr>
        <p:spPr>
          <a:xfrm>
            <a:off x="2514601" y="4147654"/>
            <a:ext cx="2125715" cy="685798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12065" tIns="12065" rIns="12065" bIns="12065" numCol="1" spcCol="1270" anchor="ctr" anchorCtr="0">
            <a:noAutofit/>
          </a:bodyPr>
          <a:lstStyle/>
          <a:p>
            <a:pPr lvl="0" algn="ctr" defTabSz="8445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2000" b="1" kern="120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PB KDH</a:t>
            </a:r>
            <a:endParaRPr lang="en-US" sz="2000" b="1" kern="1200" dirty="0">
              <a:solidFill>
                <a:schemeClr val="bg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36" name="Rectangle 35"/>
          <p:cNvSpPr/>
          <p:nvPr/>
        </p:nvSpPr>
        <p:spPr>
          <a:xfrm>
            <a:off x="5257801" y="4139101"/>
            <a:ext cx="2125715" cy="681855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12065" tIns="12065" rIns="12065" bIns="12065" numCol="1" spcCol="1270" anchor="ctr" anchorCtr="0">
            <a:noAutofit/>
          </a:bodyPr>
          <a:lstStyle/>
          <a:p>
            <a:pPr lvl="0" algn="ctr" defTabSz="8445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2000" b="1" kern="12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KEPUTUSAN </a:t>
            </a:r>
          </a:p>
          <a:p>
            <a:pPr lvl="0" algn="ctr" defTabSz="8445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2000" b="1" kern="120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DPRD</a:t>
            </a:r>
            <a:endParaRPr lang="en-US" sz="2000" b="1" kern="1200" dirty="0">
              <a:solidFill>
                <a:schemeClr val="bg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37" name="Rectangle 36"/>
          <p:cNvSpPr/>
          <p:nvPr/>
        </p:nvSpPr>
        <p:spPr>
          <a:xfrm>
            <a:off x="5257801" y="4954676"/>
            <a:ext cx="2125715" cy="681855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12065" tIns="12065" rIns="12065" bIns="12065" numCol="1" spcCol="1270" anchor="ctr" anchorCtr="0">
            <a:noAutofit/>
          </a:bodyPr>
          <a:lstStyle/>
          <a:p>
            <a:pPr lvl="0" algn="ctr" defTabSz="8445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2000" b="1" kern="12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KEPUTUSAN </a:t>
            </a:r>
          </a:p>
          <a:p>
            <a:pPr lvl="0" algn="ctr" defTabSz="8445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2000" b="1" kern="120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PIMPINAN DPRD</a:t>
            </a:r>
            <a:endParaRPr lang="en-US" sz="2000" b="1" kern="1200" dirty="0">
              <a:solidFill>
                <a:schemeClr val="bg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38" name="Rectangle 37"/>
          <p:cNvSpPr/>
          <p:nvPr/>
        </p:nvSpPr>
        <p:spPr>
          <a:xfrm>
            <a:off x="5258603" y="5791200"/>
            <a:ext cx="2125715" cy="91440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12065" tIns="12065" rIns="12065" bIns="12065" numCol="1" spcCol="1270" anchor="ctr" anchorCtr="0">
            <a:noAutofit/>
          </a:bodyPr>
          <a:lstStyle/>
          <a:p>
            <a:pPr lvl="0" algn="ctr" defTabSz="8445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2000" b="1" kern="120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endParaRPr lang="en-US" sz="2000" b="1" kern="1200" dirty="0">
              <a:solidFill>
                <a:schemeClr val="bg1">
                  <a:lumMod val="95000"/>
                  <a:lumOff val="5000"/>
                </a:schemeClr>
              </a:solidFill>
            </a:endParaRPr>
          </a:p>
          <a:p>
            <a:pPr lvl="0" algn="ctr" defTabSz="8445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2000" b="1" kern="120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KPTS BADAN KEHORMATAN DPRD</a:t>
            </a:r>
            <a:endParaRPr lang="en-US" sz="2000" b="1" kern="1200" dirty="0">
              <a:solidFill>
                <a:schemeClr val="bg1">
                  <a:lumMod val="95000"/>
                  <a:lumOff val="5000"/>
                </a:schemeClr>
              </a:solidFill>
            </a:endParaRPr>
          </a:p>
        </p:txBody>
      </p:sp>
      <p:cxnSp>
        <p:nvCxnSpPr>
          <p:cNvPr id="3" name="Straight Connector 2"/>
          <p:cNvCxnSpPr/>
          <p:nvPr/>
        </p:nvCxnSpPr>
        <p:spPr>
          <a:xfrm>
            <a:off x="7705025" y="2897639"/>
            <a:ext cx="0" cy="3186363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1" name="Straight Connector 40"/>
          <p:cNvCxnSpPr/>
          <p:nvPr/>
        </p:nvCxnSpPr>
        <p:spPr>
          <a:xfrm>
            <a:off x="4902475" y="1935664"/>
            <a:ext cx="0" cy="658096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6" name="Straight Connector 45"/>
          <p:cNvCxnSpPr/>
          <p:nvPr/>
        </p:nvCxnSpPr>
        <p:spPr>
          <a:xfrm>
            <a:off x="2209800" y="2897639"/>
            <a:ext cx="0" cy="2684011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3421116" y="2574510"/>
            <a:ext cx="3055885" cy="381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>
            <a:stCxn id="141" idx="3"/>
            <a:endCxn id="139" idx="1"/>
          </p:cNvCxnSpPr>
          <p:nvPr/>
        </p:nvCxnSpPr>
        <p:spPr>
          <a:xfrm flipV="1">
            <a:off x="2012281" y="3526208"/>
            <a:ext cx="502320" cy="197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>
            <a:endCxn id="34" idx="1"/>
          </p:cNvCxnSpPr>
          <p:nvPr/>
        </p:nvCxnSpPr>
        <p:spPr>
          <a:xfrm>
            <a:off x="2209800" y="4480028"/>
            <a:ext cx="304801" cy="10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Connector 53"/>
          <p:cNvCxnSpPr/>
          <p:nvPr/>
        </p:nvCxnSpPr>
        <p:spPr>
          <a:xfrm>
            <a:off x="2209799" y="5574701"/>
            <a:ext cx="304801" cy="10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Straight Connector 54"/>
          <p:cNvCxnSpPr/>
          <p:nvPr/>
        </p:nvCxnSpPr>
        <p:spPr>
          <a:xfrm>
            <a:off x="7400224" y="3580368"/>
            <a:ext cx="304801" cy="10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Straight Connector 55"/>
          <p:cNvCxnSpPr/>
          <p:nvPr/>
        </p:nvCxnSpPr>
        <p:spPr>
          <a:xfrm>
            <a:off x="7393006" y="4419600"/>
            <a:ext cx="304801" cy="10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Straight Connector 56"/>
          <p:cNvCxnSpPr/>
          <p:nvPr/>
        </p:nvCxnSpPr>
        <p:spPr>
          <a:xfrm>
            <a:off x="7402631" y="5247277"/>
            <a:ext cx="304801" cy="10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Straight Connector 57"/>
          <p:cNvCxnSpPr/>
          <p:nvPr/>
        </p:nvCxnSpPr>
        <p:spPr>
          <a:xfrm>
            <a:off x="7421881" y="6084002"/>
            <a:ext cx="304801" cy="10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630604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3490" y="381000"/>
            <a:ext cx="7024744" cy="17526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sz="2700" dirty="0" smtClean="0"/>
              <a:t/>
            </a:r>
            <a:br>
              <a:rPr lang="en-US" sz="2700" dirty="0" smtClean="0"/>
            </a:br>
            <a:r>
              <a:rPr lang="en-US" sz="2700" b="1" dirty="0" smtClean="0"/>
              <a:t>KEDUDUKAN PERATURAN DAERAH DALAM HIERARKI PERATURAN PERUNDANG-UNDANGAN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43492" y="1676400"/>
            <a:ext cx="6777317" cy="4495800"/>
          </a:xfrm>
        </p:spPr>
        <p:txBody>
          <a:bodyPr>
            <a:normAutofit fontScale="92500"/>
          </a:bodyPr>
          <a:lstStyle/>
          <a:p>
            <a:r>
              <a:rPr lang="en-US" b="1" dirty="0" err="1" smtClean="0"/>
              <a:t>Undang-Undang</a:t>
            </a:r>
            <a:r>
              <a:rPr lang="en-US" b="1" dirty="0" smtClean="0"/>
              <a:t> </a:t>
            </a:r>
            <a:r>
              <a:rPr lang="en-US" b="1" dirty="0" err="1" smtClean="0"/>
              <a:t>Dasar</a:t>
            </a:r>
            <a:r>
              <a:rPr lang="en-US" b="1" dirty="0" smtClean="0"/>
              <a:t> Negara RI </a:t>
            </a:r>
            <a:r>
              <a:rPr lang="en-US" b="1" dirty="0" err="1" smtClean="0"/>
              <a:t>Tahun</a:t>
            </a:r>
            <a:r>
              <a:rPr lang="en-US" b="1" dirty="0" smtClean="0"/>
              <a:t> 1945;</a:t>
            </a:r>
          </a:p>
          <a:p>
            <a:r>
              <a:rPr lang="en-US" b="1" dirty="0" err="1" smtClean="0"/>
              <a:t>Ketetapan</a:t>
            </a:r>
            <a:r>
              <a:rPr lang="en-US" b="1" dirty="0" smtClean="0"/>
              <a:t> MPR;</a:t>
            </a:r>
          </a:p>
          <a:p>
            <a:r>
              <a:rPr lang="en-US" b="1" dirty="0" smtClean="0"/>
              <a:t>UU/PP </a:t>
            </a:r>
            <a:r>
              <a:rPr lang="en-US" b="1" dirty="0" err="1" smtClean="0"/>
              <a:t>Pengganti</a:t>
            </a:r>
            <a:r>
              <a:rPr lang="en-US" b="1" dirty="0" smtClean="0"/>
              <a:t> UU;</a:t>
            </a:r>
          </a:p>
          <a:p>
            <a:r>
              <a:rPr lang="en-US" b="1" dirty="0" smtClean="0"/>
              <a:t>PP;</a:t>
            </a:r>
          </a:p>
          <a:p>
            <a:r>
              <a:rPr lang="en-US" b="1" dirty="0" err="1" smtClean="0"/>
              <a:t>Peraturan</a:t>
            </a:r>
            <a:r>
              <a:rPr lang="en-US" b="1" dirty="0" smtClean="0"/>
              <a:t> </a:t>
            </a:r>
            <a:r>
              <a:rPr lang="en-US" b="1" dirty="0" err="1" smtClean="0"/>
              <a:t>Presiden</a:t>
            </a:r>
            <a:r>
              <a:rPr lang="en-US" b="1" dirty="0" smtClean="0"/>
              <a:t>;</a:t>
            </a:r>
          </a:p>
          <a:p>
            <a:r>
              <a:rPr lang="en-US" b="1" dirty="0" err="1" smtClean="0"/>
              <a:t>Peraturan</a:t>
            </a:r>
            <a:r>
              <a:rPr lang="en-US" b="1" dirty="0" smtClean="0"/>
              <a:t> Daerah </a:t>
            </a:r>
            <a:r>
              <a:rPr lang="en-US" b="1" dirty="0" err="1" smtClean="0"/>
              <a:t>Provinsi</a:t>
            </a:r>
            <a:r>
              <a:rPr lang="en-US" b="1" dirty="0" smtClean="0"/>
              <a:t>; </a:t>
            </a:r>
            <a:r>
              <a:rPr lang="en-US" b="1" dirty="0" err="1" smtClean="0"/>
              <a:t>dan</a:t>
            </a:r>
            <a:endParaRPr lang="en-US" b="1" dirty="0" smtClean="0"/>
          </a:p>
          <a:p>
            <a:r>
              <a:rPr lang="en-US" b="1" dirty="0" err="1" smtClean="0"/>
              <a:t>Peraturan</a:t>
            </a:r>
            <a:r>
              <a:rPr lang="en-US" b="1" dirty="0" smtClean="0"/>
              <a:t> Daerah </a:t>
            </a:r>
            <a:r>
              <a:rPr lang="en-US" b="1" dirty="0" err="1" smtClean="0"/>
              <a:t>Kabupaten</a:t>
            </a:r>
            <a:r>
              <a:rPr lang="en-US" b="1" dirty="0" smtClean="0"/>
              <a:t>/Kota.</a:t>
            </a:r>
          </a:p>
          <a:p>
            <a:pPr marL="68580" indent="0">
              <a:buNone/>
            </a:pPr>
            <a:r>
              <a:rPr lang="en-US" b="1" dirty="0" smtClean="0"/>
              <a:t>(</a:t>
            </a:r>
            <a:r>
              <a:rPr lang="en-US" b="1" dirty="0" err="1" smtClean="0"/>
              <a:t>Pasal</a:t>
            </a:r>
            <a:r>
              <a:rPr lang="en-US" b="1" dirty="0" smtClean="0"/>
              <a:t> 7 </a:t>
            </a:r>
            <a:r>
              <a:rPr lang="en-US" b="1" dirty="0" err="1" smtClean="0"/>
              <a:t>ayat</a:t>
            </a:r>
            <a:r>
              <a:rPr lang="en-US" b="1" dirty="0" smtClean="0"/>
              <a:t> (1) UU </a:t>
            </a:r>
            <a:r>
              <a:rPr lang="en-US" b="1" dirty="0" err="1" smtClean="0"/>
              <a:t>Nomor</a:t>
            </a:r>
            <a:r>
              <a:rPr lang="en-US" b="1" dirty="0" smtClean="0"/>
              <a:t> 12 </a:t>
            </a:r>
            <a:r>
              <a:rPr lang="en-US" b="1" dirty="0" err="1" smtClean="0"/>
              <a:t>Tahun</a:t>
            </a:r>
            <a:r>
              <a:rPr lang="en-US" b="1" dirty="0" smtClean="0"/>
              <a:t> 2011 </a:t>
            </a:r>
            <a:r>
              <a:rPr lang="en-US" b="1" dirty="0" err="1" smtClean="0"/>
              <a:t>tentang</a:t>
            </a:r>
            <a:r>
              <a:rPr lang="en-US" b="1" dirty="0" smtClean="0"/>
              <a:t> </a:t>
            </a:r>
            <a:r>
              <a:rPr lang="en-US" b="1" dirty="0" err="1" smtClean="0"/>
              <a:t>Pembentukan</a:t>
            </a:r>
            <a:r>
              <a:rPr lang="en-US" b="1" dirty="0" smtClean="0"/>
              <a:t> </a:t>
            </a:r>
            <a:r>
              <a:rPr lang="en-US" b="1" dirty="0" err="1" smtClean="0"/>
              <a:t>Peraturan</a:t>
            </a:r>
            <a:r>
              <a:rPr lang="en-US" b="1" dirty="0" smtClean="0"/>
              <a:t> </a:t>
            </a:r>
            <a:r>
              <a:rPr lang="en-US" b="1" dirty="0" err="1" smtClean="0"/>
              <a:t>Perundang-undangan</a:t>
            </a:r>
            <a:r>
              <a:rPr lang="en-US" b="1" dirty="0" smtClean="0"/>
              <a:t> </a:t>
            </a:r>
            <a:r>
              <a:rPr lang="en-US" b="1" dirty="0" err="1" smtClean="0"/>
              <a:t>beserta</a:t>
            </a:r>
            <a:r>
              <a:rPr lang="en-US" b="1" dirty="0" smtClean="0"/>
              <a:t> </a:t>
            </a:r>
            <a:r>
              <a:rPr lang="en-US" b="1" dirty="0" err="1" smtClean="0"/>
              <a:t>perubahannya</a:t>
            </a:r>
            <a:r>
              <a:rPr lang="en-US" b="1" dirty="0" smtClean="0"/>
              <a:t> </a:t>
            </a:r>
            <a:r>
              <a:rPr lang="en-US" b="1" dirty="0" err="1" smtClean="0"/>
              <a:t>terakhir</a:t>
            </a:r>
            <a:r>
              <a:rPr lang="en-US" b="1" dirty="0" smtClean="0"/>
              <a:t> UU </a:t>
            </a:r>
            <a:r>
              <a:rPr lang="en-US" b="1" dirty="0" err="1" smtClean="0"/>
              <a:t>Nomor</a:t>
            </a:r>
            <a:r>
              <a:rPr lang="en-US" b="1" dirty="0" smtClean="0"/>
              <a:t> 13 </a:t>
            </a:r>
            <a:r>
              <a:rPr lang="en-US" b="1" dirty="0" err="1" smtClean="0"/>
              <a:t>Tahun</a:t>
            </a:r>
            <a:r>
              <a:rPr lang="en-US" b="1" dirty="0" smtClean="0"/>
              <a:t> 2022)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2922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idx="1"/>
          </p:nvPr>
        </p:nvSpPr>
        <p:spPr>
          <a:xfrm>
            <a:off x="457200" y="381000"/>
            <a:ext cx="8305800" cy="6170176"/>
          </a:xfrm>
        </p:spPr>
        <p:txBody>
          <a:bodyPr>
            <a:normAutofit lnSpcReduction="10000"/>
          </a:bodyPr>
          <a:lstStyle/>
          <a:p>
            <a:r>
              <a:rPr lang="en-US" sz="4000" dirty="0">
                <a:latin typeface="Arial" pitchFamily="34" charset="0"/>
                <a:cs typeface="Arial" pitchFamily="34" charset="0"/>
              </a:rPr>
              <a:t>ALASAN/PERTIMBANGAN PEMBENTUKAN PERDA/PERKADA</a:t>
            </a:r>
          </a:p>
          <a:p>
            <a:endParaRPr lang="en-US" sz="4000" dirty="0">
              <a:latin typeface="Arial" pitchFamily="34" charset="0"/>
              <a:cs typeface="Arial" pitchFamily="34" charset="0"/>
            </a:endParaRPr>
          </a:p>
          <a:p>
            <a:pPr marL="447675" indent="-447675" algn="just">
              <a:spcBef>
                <a:spcPts val="1200"/>
              </a:spcBef>
              <a:buFont typeface="+mj-lt"/>
              <a:buAutoNum type="alphaLcPeriod"/>
            </a:pPr>
            <a:r>
              <a:rPr lang="en-US" sz="3000" dirty="0" err="1">
                <a:latin typeface="Arial" pitchFamily="34" charset="0"/>
                <a:cs typeface="Arial" pitchFamily="34" charset="0"/>
              </a:rPr>
              <a:t>Adanya</a:t>
            </a:r>
            <a:r>
              <a:rPr lang="en-US" sz="3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>
                <a:latin typeface="Arial" pitchFamily="34" charset="0"/>
                <a:cs typeface="Arial" pitchFamily="34" charset="0"/>
              </a:rPr>
              <a:t>Kewenangan</a:t>
            </a:r>
            <a:r>
              <a:rPr lang="en-US" sz="3000" dirty="0">
                <a:latin typeface="Arial" pitchFamily="34" charset="0"/>
                <a:cs typeface="Arial" pitchFamily="34" charset="0"/>
              </a:rPr>
              <a:t> (</a:t>
            </a:r>
            <a:r>
              <a:rPr lang="en-US" sz="3000" dirty="0" err="1">
                <a:latin typeface="Arial" pitchFamily="34" charset="0"/>
                <a:cs typeface="Arial" pitchFamily="34" charset="0"/>
              </a:rPr>
              <a:t>Lampiran</a:t>
            </a:r>
            <a:r>
              <a:rPr lang="en-US" sz="3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>
                <a:latin typeface="Arial" pitchFamily="34" charset="0"/>
                <a:cs typeface="Arial" pitchFamily="34" charset="0"/>
              </a:rPr>
              <a:t>Undang-Undang</a:t>
            </a:r>
            <a:r>
              <a:rPr lang="en-US" sz="3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smtClean="0">
                <a:latin typeface="Arial" pitchFamily="34" charset="0"/>
                <a:cs typeface="Arial" pitchFamily="34" charset="0"/>
              </a:rPr>
              <a:t>No. </a:t>
            </a:r>
            <a:r>
              <a:rPr lang="en-US" sz="3000" dirty="0">
                <a:latin typeface="Arial" pitchFamily="34" charset="0"/>
                <a:cs typeface="Arial" pitchFamily="34" charset="0"/>
              </a:rPr>
              <a:t>23 </a:t>
            </a:r>
            <a:r>
              <a:rPr lang="en-US" sz="3000" dirty="0" err="1">
                <a:latin typeface="Arial" pitchFamily="34" charset="0"/>
                <a:cs typeface="Arial" pitchFamily="34" charset="0"/>
              </a:rPr>
              <a:t>Tahun</a:t>
            </a:r>
            <a:r>
              <a:rPr lang="en-US" sz="3000" dirty="0">
                <a:latin typeface="Arial" pitchFamily="34" charset="0"/>
                <a:cs typeface="Arial" pitchFamily="34" charset="0"/>
              </a:rPr>
              <a:t> 2014)</a:t>
            </a:r>
          </a:p>
          <a:p>
            <a:pPr marL="447675" indent="-447675" algn="just">
              <a:spcBef>
                <a:spcPts val="1200"/>
              </a:spcBef>
              <a:buFont typeface="+mj-lt"/>
              <a:buAutoNum type="alphaLcPeriod"/>
            </a:pPr>
            <a:r>
              <a:rPr lang="en-US" sz="3000" dirty="0" err="1">
                <a:latin typeface="Arial" pitchFamily="34" charset="0"/>
                <a:cs typeface="Arial" pitchFamily="34" charset="0"/>
              </a:rPr>
              <a:t>Adanya</a:t>
            </a:r>
            <a:r>
              <a:rPr lang="en-US" sz="3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>
                <a:latin typeface="Arial" pitchFamily="34" charset="0"/>
                <a:cs typeface="Arial" pitchFamily="34" charset="0"/>
              </a:rPr>
              <a:t>amanat</a:t>
            </a:r>
            <a:r>
              <a:rPr lang="en-US" sz="3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>
                <a:latin typeface="Arial" pitchFamily="34" charset="0"/>
                <a:cs typeface="Arial" pitchFamily="34" charset="0"/>
              </a:rPr>
              <a:t>dari</a:t>
            </a:r>
            <a:r>
              <a:rPr lang="en-US" sz="3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>
                <a:latin typeface="Arial" pitchFamily="34" charset="0"/>
                <a:cs typeface="Arial" pitchFamily="34" charset="0"/>
              </a:rPr>
              <a:t>peraturan</a:t>
            </a:r>
            <a:r>
              <a:rPr lang="en-US" sz="3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latin typeface="Arial" pitchFamily="34" charset="0"/>
                <a:cs typeface="Arial" pitchFamily="34" charset="0"/>
              </a:rPr>
              <a:t>perundang-undangan</a:t>
            </a:r>
            <a:r>
              <a:rPr lang="en-US" sz="3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>
                <a:latin typeface="Arial" pitchFamily="34" charset="0"/>
                <a:cs typeface="Arial" pitchFamily="34" charset="0"/>
              </a:rPr>
              <a:t>yang </a:t>
            </a:r>
            <a:r>
              <a:rPr lang="en-US" sz="3000" dirty="0" err="1">
                <a:latin typeface="Arial" pitchFamily="34" charset="0"/>
                <a:cs typeface="Arial" pitchFamily="34" charset="0"/>
              </a:rPr>
              <a:t>lebih</a:t>
            </a:r>
            <a:r>
              <a:rPr lang="en-US" sz="3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>
                <a:latin typeface="Arial" pitchFamily="34" charset="0"/>
                <a:cs typeface="Arial" pitchFamily="34" charset="0"/>
              </a:rPr>
              <a:t>tinggi</a:t>
            </a:r>
            <a:endParaRPr lang="en-US" sz="3000" dirty="0">
              <a:latin typeface="Arial" pitchFamily="34" charset="0"/>
              <a:cs typeface="Arial" pitchFamily="34" charset="0"/>
            </a:endParaRPr>
          </a:p>
          <a:p>
            <a:pPr marL="447675" indent="-447675" algn="just">
              <a:spcBef>
                <a:spcPts val="1200"/>
              </a:spcBef>
              <a:buFont typeface="+mj-lt"/>
              <a:buAutoNum type="alphaLcPeriod"/>
            </a:pPr>
            <a:r>
              <a:rPr lang="en-US" sz="3000" dirty="0" err="1">
                <a:latin typeface="Arial" pitchFamily="34" charset="0"/>
                <a:cs typeface="Arial" pitchFamily="34" charset="0"/>
              </a:rPr>
              <a:t>Adanya</a:t>
            </a:r>
            <a:r>
              <a:rPr lang="en-US" sz="3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>
                <a:latin typeface="Arial" pitchFamily="34" charset="0"/>
                <a:cs typeface="Arial" pitchFamily="34" charset="0"/>
              </a:rPr>
              <a:t>kebutuhan</a:t>
            </a:r>
            <a:r>
              <a:rPr lang="en-US" sz="3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>
                <a:latin typeface="Arial" pitchFamily="34" charset="0"/>
                <a:cs typeface="Arial" pitchFamily="34" charset="0"/>
              </a:rPr>
              <a:t>untuk</a:t>
            </a:r>
            <a:r>
              <a:rPr lang="en-US" sz="3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>
                <a:latin typeface="Arial" pitchFamily="34" charset="0"/>
                <a:cs typeface="Arial" pitchFamily="34" charset="0"/>
              </a:rPr>
              <a:t>menunjang</a:t>
            </a:r>
            <a:r>
              <a:rPr lang="en-US" sz="3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>
                <a:latin typeface="Arial" pitchFamily="34" charset="0"/>
                <a:cs typeface="Arial" pitchFamily="34" charset="0"/>
              </a:rPr>
              <a:t>pelaksanaan</a:t>
            </a:r>
            <a:r>
              <a:rPr lang="en-US" sz="3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>
                <a:latin typeface="Arial" pitchFamily="34" charset="0"/>
                <a:cs typeface="Arial" pitchFamily="34" charset="0"/>
              </a:rPr>
              <a:t>tugas</a:t>
            </a:r>
            <a:r>
              <a:rPr lang="en-US" sz="3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>
                <a:latin typeface="Arial" pitchFamily="34" charset="0"/>
                <a:cs typeface="Arial" pitchFamily="34" charset="0"/>
              </a:rPr>
              <a:t>pemda</a:t>
            </a:r>
            <a:r>
              <a:rPr lang="en-US" sz="3000" dirty="0">
                <a:latin typeface="Arial" pitchFamily="34" charset="0"/>
                <a:cs typeface="Arial" pitchFamily="34" charset="0"/>
              </a:rPr>
              <a:t> (</a:t>
            </a:r>
            <a:r>
              <a:rPr lang="en-US" sz="3000" dirty="0" err="1">
                <a:latin typeface="Arial" pitchFamily="34" charset="0"/>
                <a:cs typeface="Arial" pitchFamily="34" charset="0"/>
              </a:rPr>
              <a:t>ada</a:t>
            </a:r>
            <a:r>
              <a:rPr lang="en-US" sz="3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>
                <a:latin typeface="Arial" pitchFamily="34" charset="0"/>
                <a:cs typeface="Arial" pitchFamily="34" charset="0"/>
              </a:rPr>
              <a:t>dalam</a:t>
            </a:r>
            <a:r>
              <a:rPr lang="en-US" sz="3000" dirty="0">
                <a:latin typeface="Arial" pitchFamily="34" charset="0"/>
                <a:cs typeface="Arial" pitchFamily="34" charset="0"/>
              </a:rPr>
              <a:t> RPJMD/ </a:t>
            </a:r>
            <a:r>
              <a:rPr lang="en-US" sz="3000" dirty="0" err="1">
                <a:latin typeface="Arial" pitchFamily="34" charset="0"/>
                <a:cs typeface="Arial" pitchFamily="34" charset="0"/>
              </a:rPr>
              <a:t>visi</a:t>
            </a:r>
            <a:r>
              <a:rPr lang="en-US" sz="3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>
                <a:latin typeface="Arial" pitchFamily="34" charset="0"/>
                <a:cs typeface="Arial" pitchFamily="34" charset="0"/>
              </a:rPr>
              <a:t>misi</a:t>
            </a:r>
            <a:r>
              <a:rPr lang="en-US" sz="3000" dirty="0">
                <a:latin typeface="Arial" pitchFamily="34" charset="0"/>
                <a:cs typeface="Arial" pitchFamily="34" charset="0"/>
              </a:rPr>
              <a:t> KDH)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41401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89204" y="5659562"/>
            <a:ext cx="5835396" cy="75148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105" dirty="0">
                <a:latin typeface="Trebuchet MS"/>
                <a:cs typeface="Trebuchet MS"/>
              </a:rPr>
              <a:t>Berdasarkan:</a:t>
            </a:r>
            <a:endParaRPr sz="1200" dirty="0">
              <a:latin typeface="Trebuchet MS"/>
              <a:cs typeface="Trebuchet MS"/>
            </a:endParaRPr>
          </a:p>
          <a:p>
            <a:pPr marL="184785" indent="-172720">
              <a:lnSpc>
                <a:spcPct val="100000"/>
              </a:lnSpc>
              <a:buFont typeface="Segoe UI Symbol"/>
              <a:buChar char="❑"/>
              <a:tabLst>
                <a:tab pos="185420" algn="l"/>
              </a:tabLst>
            </a:pPr>
            <a:r>
              <a:rPr sz="1200" spc="-135" dirty="0">
                <a:latin typeface="Trebuchet MS"/>
                <a:cs typeface="Trebuchet MS"/>
              </a:rPr>
              <a:t>UU</a:t>
            </a:r>
            <a:r>
              <a:rPr sz="1200" spc="-110" dirty="0">
                <a:latin typeface="Trebuchet MS"/>
                <a:cs typeface="Trebuchet MS"/>
              </a:rPr>
              <a:t> </a:t>
            </a:r>
            <a:r>
              <a:rPr sz="1200" spc="-95" dirty="0">
                <a:latin typeface="Trebuchet MS"/>
                <a:cs typeface="Trebuchet MS"/>
              </a:rPr>
              <a:t>Nomor</a:t>
            </a:r>
            <a:r>
              <a:rPr sz="1200" spc="-120" dirty="0">
                <a:latin typeface="Trebuchet MS"/>
                <a:cs typeface="Trebuchet MS"/>
              </a:rPr>
              <a:t> </a:t>
            </a:r>
            <a:r>
              <a:rPr sz="1200" spc="-145" dirty="0">
                <a:latin typeface="Trebuchet MS"/>
                <a:cs typeface="Trebuchet MS"/>
              </a:rPr>
              <a:t>23</a:t>
            </a:r>
            <a:r>
              <a:rPr sz="1200" spc="-105" dirty="0">
                <a:latin typeface="Trebuchet MS"/>
                <a:cs typeface="Trebuchet MS"/>
              </a:rPr>
              <a:t> Tahun</a:t>
            </a:r>
            <a:r>
              <a:rPr sz="1200" spc="-120" dirty="0">
                <a:latin typeface="Trebuchet MS"/>
                <a:cs typeface="Trebuchet MS"/>
              </a:rPr>
              <a:t> </a:t>
            </a:r>
            <a:r>
              <a:rPr sz="1200" spc="-125" dirty="0">
                <a:latin typeface="Trebuchet MS"/>
                <a:cs typeface="Trebuchet MS"/>
              </a:rPr>
              <a:t>2014</a:t>
            </a:r>
            <a:r>
              <a:rPr sz="1200" spc="-100" dirty="0">
                <a:latin typeface="Trebuchet MS"/>
                <a:cs typeface="Trebuchet MS"/>
              </a:rPr>
              <a:t> </a:t>
            </a:r>
            <a:r>
              <a:rPr sz="1200" spc="-95" dirty="0">
                <a:latin typeface="Trebuchet MS"/>
                <a:cs typeface="Trebuchet MS"/>
              </a:rPr>
              <a:t>tentang</a:t>
            </a:r>
            <a:r>
              <a:rPr sz="1200" spc="-110" dirty="0">
                <a:latin typeface="Trebuchet MS"/>
                <a:cs typeface="Trebuchet MS"/>
              </a:rPr>
              <a:t> </a:t>
            </a:r>
            <a:r>
              <a:rPr sz="1200" spc="-100" dirty="0" err="1">
                <a:latin typeface="Trebuchet MS"/>
                <a:cs typeface="Trebuchet MS"/>
              </a:rPr>
              <a:t>Pemerintahan</a:t>
            </a:r>
            <a:r>
              <a:rPr sz="1200" spc="-125" dirty="0">
                <a:latin typeface="Trebuchet MS"/>
                <a:cs typeface="Trebuchet MS"/>
              </a:rPr>
              <a:t> </a:t>
            </a:r>
            <a:r>
              <a:rPr sz="1200" spc="-95" dirty="0" smtClean="0">
                <a:latin typeface="Trebuchet MS"/>
                <a:cs typeface="Trebuchet MS"/>
              </a:rPr>
              <a:t>Daerah</a:t>
            </a:r>
            <a:r>
              <a:rPr lang="en-US" sz="1200" spc="-95" dirty="0" smtClean="0">
                <a:latin typeface="Trebuchet MS"/>
                <a:cs typeface="Trebuchet MS"/>
              </a:rPr>
              <a:t> </a:t>
            </a:r>
            <a:r>
              <a:rPr lang="en-US" sz="1200" spc="-95" dirty="0" err="1" smtClean="0">
                <a:latin typeface="Trebuchet MS"/>
                <a:cs typeface="Trebuchet MS"/>
              </a:rPr>
              <a:t>beserta</a:t>
            </a:r>
            <a:r>
              <a:rPr lang="en-US" sz="1200" spc="-95" dirty="0" smtClean="0">
                <a:latin typeface="Trebuchet MS"/>
                <a:cs typeface="Trebuchet MS"/>
              </a:rPr>
              <a:t> </a:t>
            </a:r>
            <a:r>
              <a:rPr lang="en-US" sz="1200" spc="-95" dirty="0" err="1" smtClean="0">
                <a:latin typeface="Trebuchet MS"/>
                <a:cs typeface="Trebuchet MS"/>
              </a:rPr>
              <a:t>perubahannya</a:t>
            </a:r>
            <a:endParaRPr sz="1200" dirty="0">
              <a:latin typeface="Trebuchet MS"/>
              <a:cs typeface="Trebuchet MS"/>
            </a:endParaRPr>
          </a:p>
          <a:p>
            <a:pPr marL="184785" indent="-172720">
              <a:lnSpc>
                <a:spcPct val="100000"/>
              </a:lnSpc>
              <a:buFont typeface="Segoe UI Symbol"/>
              <a:buChar char="❑"/>
              <a:tabLst>
                <a:tab pos="185420" algn="l"/>
              </a:tabLst>
            </a:pPr>
            <a:r>
              <a:rPr sz="1200" spc="-100" dirty="0">
                <a:latin typeface="Trebuchet MS"/>
                <a:cs typeface="Trebuchet MS"/>
              </a:rPr>
              <a:t>Permendagri</a:t>
            </a:r>
            <a:r>
              <a:rPr sz="1200" spc="-85" dirty="0">
                <a:latin typeface="Trebuchet MS"/>
                <a:cs typeface="Trebuchet MS"/>
              </a:rPr>
              <a:t> </a:t>
            </a:r>
            <a:r>
              <a:rPr sz="1200" spc="-65" dirty="0">
                <a:latin typeface="Trebuchet MS"/>
                <a:cs typeface="Trebuchet MS"/>
              </a:rPr>
              <a:t>80</a:t>
            </a:r>
            <a:r>
              <a:rPr sz="1200" spc="-90" dirty="0">
                <a:latin typeface="Trebuchet MS"/>
                <a:cs typeface="Trebuchet MS"/>
              </a:rPr>
              <a:t> </a:t>
            </a:r>
            <a:r>
              <a:rPr sz="1200" spc="-105" dirty="0">
                <a:latin typeface="Trebuchet MS"/>
                <a:cs typeface="Trebuchet MS"/>
              </a:rPr>
              <a:t>Tahun</a:t>
            </a:r>
            <a:r>
              <a:rPr sz="1200" spc="-114" dirty="0">
                <a:latin typeface="Trebuchet MS"/>
                <a:cs typeface="Trebuchet MS"/>
              </a:rPr>
              <a:t> </a:t>
            </a:r>
            <a:r>
              <a:rPr sz="1200" spc="-130" dirty="0">
                <a:latin typeface="Trebuchet MS"/>
                <a:cs typeface="Trebuchet MS"/>
              </a:rPr>
              <a:t>2015</a:t>
            </a:r>
            <a:r>
              <a:rPr sz="1200" spc="-100" dirty="0">
                <a:latin typeface="Trebuchet MS"/>
                <a:cs typeface="Trebuchet MS"/>
              </a:rPr>
              <a:t> </a:t>
            </a:r>
            <a:r>
              <a:rPr sz="1200" spc="-90" dirty="0">
                <a:latin typeface="Trebuchet MS"/>
                <a:cs typeface="Trebuchet MS"/>
              </a:rPr>
              <a:t>sebagaimana</a:t>
            </a:r>
            <a:r>
              <a:rPr sz="1200" spc="-95" dirty="0">
                <a:latin typeface="Trebuchet MS"/>
                <a:cs typeface="Trebuchet MS"/>
              </a:rPr>
              <a:t> telah</a:t>
            </a:r>
            <a:r>
              <a:rPr sz="1200" spc="-105" dirty="0">
                <a:latin typeface="Trebuchet MS"/>
                <a:cs typeface="Trebuchet MS"/>
              </a:rPr>
              <a:t> </a:t>
            </a:r>
            <a:r>
              <a:rPr sz="1200" spc="-85" dirty="0">
                <a:latin typeface="Trebuchet MS"/>
                <a:cs typeface="Trebuchet MS"/>
              </a:rPr>
              <a:t>diubah</a:t>
            </a:r>
            <a:r>
              <a:rPr sz="1200" spc="-110" dirty="0">
                <a:latin typeface="Trebuchet MS"/>
                <a:cs typeface="Trebuchet MS"/>
              </a:rPr>
              <a:t> </a:t>
            </a:r>
            <a:r>
              <a:rPr sz="1200" spc="-90" dirty="0">
                <a:latin typeface="Trebuchet MS"/>
                <a:cs typeface="Trebuchet MS"/>
              </a:rPr>
              <a:t>dengan </a:t>
            </a:r>
            <a:r>
              <a:rPr sz="1200" spc="-100" dirty="0">
                <a:latin typeface="Trebuchet MS"/>
                <a:cs typeface="Trebuchet MS"/>
              </a:rPr>
              <a:t>Permendagri</a:t>
            </a:r>
            <a:r>
              <a:rPr sz="1200" spc="-80" dirty="0">
                <a:latin typeface="Trebuchet MS"/>
                <a:cs typeface="Trebuchet MS"/>
              </a:rPr>
              <a:t> </a:t>
            </a:r>
            <a:r>
              <a:rPr sz="1200" spc="-135" dirty="0">
                <a:latin typeface="Trebuchet MS"/>
                <a:cs typeface="Trebuchet MS"/>
              </a:rPr>
              <a:t>120</a:t>
            </a:r>
            <a:r>
              <a:rPr sz="1200" spc="-95" dirty="0">
                <a:latin typeface="Trebuchet MS"/>
                <a:cs typeface="Trebuchet MS"/>
              </a:rPr>
              <a:t> </a:t>
            </a:r>
            <a:r>
              <a:rPr sz="1200" spc="-105" dirty="0">
                <a:latin typeface="Trebuchet MS"/>
                <a:cs typeface="Trebuchet MS"/>
              </a:rPr>
              <a:t>Tahun</a:t>
            </a:r>
            <a:r>
              <a:rPr sz="1200" spc="-114" dirty="0">
                <a:latin typeface="Trebuchet MS"/>
                <a:cs typeface="Trebuchet MS"/>
              </a:rPr>
              <a:t> </a:t>
            </a:r>
            <a:r>
              <a:rPr sz="1200" spc="-120" dirty="0">
                <a:latin typeface="Trebuchet MS"/>
                <a:cs typeface="Trebuchet MS"/>
              </a:rPr>
              <a:t>2018</a:t>
            </a:r>
            <a:endParaRPr sz="1200" dirty="0">
              <a:latin typeface="Trebuchet MS"/>
              <a:cs typeface="Trebuchet MS"/>
            </a:endParaRPr>
          </a:p>
          <a:p>
            <a:pPr marL="184785">
              <a:lnSpc>
                <a:spcPct val="100000"/>
              </a:lnSpc>
            </a:pPr>
            <a:r>
              <a:rPr sz="1200" spc="-110" dirty="0">
                <a:latin typeface="Trebuchet MS"/>
                <a:cs typeface="Trebuchet MS"/>
              </a:rPr>
              <a:t>t</a:t>
            </a:r>
            <a:r>
              <a:rPr sz="1200" spc="-120" dirty="0">
                <a:latin typeface="Trebuchet MS"/>
                <a:cs typeface="Trebuchet MS"/>
              </a:rPr>
              <a:t>e</a:t>
            </a:r>
            <a:r>
              <a:rPr sz="1200" spc="-85" dirty="0">
                <a:latin typeface="Trebuchet MS"/>
                <a:cs typeface="Trebuchet MS"/>
              </a:rPr>
              <a:t>nta</a:t>
            </a:r>
            <a:r>
              <a:rPr sz="1200" spc="-100" dirty="0">
                <a:latin typeface="Trebuchet MS"/>
                <a:cs typeface="Trebuchet MS"/>
              </a:rPr>
              <a:t>n</a:t>
            </a:r>
            <a:r>
              <a:rPr sz="1200" spc="-85" dirty="0">
                <a:latin typeface="Trebuchet MS"/>
                <a:cs typeface="Trebuchet MS"/>
              </a:rPr>
              <a:t>g</a:t>
            </a:r>
            <a:r>
              <a:rPr sz="1200" spc="-130" dirty="0">
                <a:latin typeface="Trebuchet MS"/>
                <a:cs typeface="Trebuchet MS"/>
              </a:rPr>
              <a:t> </a:t>
            </a:r>
            <a:r>
              <a:rPr sz="1200" spc="-100" dirty="0">
                <a:latin typeface="Trebuchet MS"/>
                <a:cs typeface="Trebuchet MS"/>
              </a:rPr>
              <a:t>P</a:t>
            </a:r>
            <a:r>
              <a:rPr sz="1200" spc="-120" dirty="0">
                <a:latin typeface="Trebuchet MS"/>
                <a:cs typeface="Trebuchet MS"/>
              </a:rPr>
              <a:t>e</a:t>
            </a:r>
            <a:r>
              <a:rPr sz="1200" spc="-160" dirty="0">
                <a:latin typeface="Trebuchet MS"/>
                <a:cs typeface="Trebuchet MS"/>
              </a:rPr>
              <a:t>m</a:t>
            </a:r>
            <a:r>
              <a:rPr sz="1200" spc="-100" dirty="0">
                <a:latin typeface="Trebuchet MS"/>
                <a:cs typeface="Trebuchet MS"/>
              </a:rPr>
              <a:t>be</a:t>
            </a:r>
            <a:r>
              <a:rPr sz="1200" spc="-90" dirty="0">
                <a:latin typeface="Trebuchet MS"/>
                <a:cs typeface="Trebuchet MS"/>
              </a:rPr>
              <a:t>ntukan</a:t>
            </a:r>
            <a:r>
              <a:rPr sz="1200" spc="-114" dirty="0">
                <a:latin typeface="Trebuchet MS"/>
                <a:cs typeface="Trebuchet MS"/>
              </a:rPr>
              <a:t> </a:t>
            </a:r>
            <a:r>
              <a:rPr sz="1200" spc="-100" dirty="0">
                <a:latin typeface="Trebuchet MS"/>
                <a:cs typeface="Trebuchet MS"/>
              </a:rPr>
              <a:t>P</a:t>
            </a:r>
            <a:r>
              <a:rPr sz="1200" spc="-85" dirty="0">
                <a:latin typeface="Trebuchet MS"/>
                <a:cs typeface="Trebuchet MS"/>
              </a:rPr>
              <a:t>r</a:t>
            </a:r>
            <a:r>
              <a:rPr sz="1200" spc="-60" dirty="0">
                <a:latin typeface="Trebuchet MS"/>
                <a:cs typeface="Trebuchet MS"/>
              </a:rPr>
              <a:t>o</a:t>
            </a:r>
            <a:r>
              <a:rPr sz="1200" spc="-85" dirty="0">
                <a:latin typeface="Trebuchet MS"/>
                <a:cs typeface="Trebuchet MS"/>
              </a:rPr>
              <a:t>duk</a:t>
            </a:r>
            <a:r>
              <a:rPr sz="1200" spc="-110" dirty="0">
                <a:latin typeface="Trebuchet MS"/>
                <a:cs typeface="Trebuchet MS"/>
              </a:rPr>
              <a:t> </a:t>
            </a:r>
            <a:r>
              <a:rPr sz="1200" spc="-100" dirty="0">
                <a:latin typeface="Trebuchet MS"/>
                <a:cs typeface="Trebuchet MS"/>
              </a:rPr>
              <a:t>Huk</a:t>
            </a:r>
            <a:r>
              <a:rPr sz="1200" spc="-120" dirty="0">
                <a:latin typeface="Trebuchet MS"/>
                <a:cs typeface="Trebuchet MS"/>
              </a:rPr>
              <a:t>um</a:t>
            </a:r>
            <a:r>
              <a:rPr sz="1200" spc="-140" dirty="0">
                <a:latin typeface="Trebuchet MS"/>
                <a:cs typeface="Trebuchet MS"/>
              </a:rPr>
              <a:t> </a:t>
            </a:r>
            <a:r>
              <a:rPr sz="1200" spc="-105" dirty="0">
                <a:latin typeface="Trebuchet MS"/>
                <a:cs typeface="Trebuchet MS"/>
              </a:rPr>
              <a:t>D</a:t>
            </a:r>
            <a:r>
              <a:rPr sz="1200" spc="-100" dirty="0">
                <a:latin typeface="Trebuchet MS"/>
                <a:cs typeface="Trebuchet MS"/>
              </a:rPr>
              <a:t>a</a:t>
            </a:r>
            <a:r>
              <a:rPr sz="1200" spc="-114" dirty="0">
                <a:latin typeface="Trebuchet MS"/>
                <a:cs typeface="Trebuchet MS"/>
              </a:rPr>
              <a:t>e</a:t>
            </a:r>
            <a:r>
              <a:rPr sz="1200" spc="-85" dirty="0">
                <a:latin typeface="Trebuchet MS"/>
                <a:cs typeface="Trebuchet MS"/>
              </a:rPr>
              <a:t>rah</a:t>
            </a:r>
            <a:endParaRPr sz="1200" dirty="0">
              <a:latin typeface="Trebuchet MS"/>
              <a:cs typeface="Trebuchet MS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89204" y="1275589"/>
            <a:ext cx="8165592" cy="4373651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1218247" y="1563369"/>
            <a:ext cx="1421743" cy="25840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spc="-35" dirty="0">
                <a:solidFill>
                  <a:srgbClr val="FFFFFF"/>
                </a:solidFill>
                <a:latin typeface="Trebuchet MS"/>
                <a:cs typeface="Trebuchet MS"/>
              </a:rPr>
              <a:t>PEREN</a:t>
            </a:r>
            <a:r>
              <a:rPr sz="1600" b="1" spc="-40" dirty="0">
                <a:solidFill>
                  <a:srgbClr val="FFFFFF"/>
                </a:solidFill>
                <a:latin typeface="Trebuchet MS"/>
                <a:cs typeface="Trebuchet MS"/>
              </a:rPr>
              <a:t>C</a:t>
            </a:r>
            <a:r>
              <a:rPr sz="1600" b="1" spc="-85" dirty="0">
                <a:solidFill>
                  <a:srgbClr val="FFFFFF"/>
                </a:solidFill>
                <a:latin typeface="Trebuchet MS"/>
                <a:cs typeface="Trebuchet MS"/>
              </a:rPr>
              <a:t>A</a:t>
            </a:r>
            <a:r>
              <a:rPr sz="1600" b="1" spc="-45" dirty="0">
                <a:solidFill>
                  <a:srgbClr val="FFFFFF"/>
                </a:solidFill>
                <a:latin typeface="Trebuchet MS"/>
                <a:cs typeface="Trebuchet MS"/>
              </a:rPr>
              <a:t>NAAN</a:t>
            </a:r>
            <a:endParaRPr sz="1600" dirty="0">
              <a:latin typeface="Trebuchet MS"/>
              <a:cs typeface="Trebuchet MS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8759284" y="6495146"/>
            <a:ext cx="256223" cy="48731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885"/>
              </a:lnSpc>
            </a:pPr>
            <a:fld id="{81D60167-4931-47E6-BA6A-407CBD079E47}" type="slidenum">
              <a:rPr sz="1600" b="1" spc="110" dirty="0">
                <a:solidFill>
                  <a:srgbClr val="FFFFFF"/>
                </a:solidFill>
                <a:latin typeface="Georgia"/>
                <a:cs typeface="Georgia"/>
              </a:rPr>
              <a:t>7</a:t>
            </a:fld>
            <a:endParaRPr sz="1600">
              <a:latin typeface="Georgia"/>
              <a:cs typeface="Georgia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250061" y="2709417"/>
            <a:ext cx="1389929" cy="25840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spc="-30" dirty="0">
                <a:solidFill>
                  <a:srgbClr val="FFFFFF"/>
                </a:solidFill>
                <a:latin typeface="Trebuchet MS"/>
                <a:cs typeface="Trebuchet MS"/>
              </a:rPr>
              <a:t>PENYU</a:t>
            </a:r>
            <a:r>
              <a:rPr sz="1600" b="1" spc="-10" dirty="0">
                <a:solidFill>
                  <a:srgbClr val="FFFFFF"/>
                </a:solidFill>
                <a:latin typeface="Trebuchet MS"/>
                <a:cs typeface="Trebuchet MS"/>
              </a:rPr>
              <a:t>SUNAN</a:t>
            </a:r>
            <a:endParaRPr sz="1600" dirty="0">
              <a:latin typeface="Trebuchet MS"/>
              <a:cs typeface="Trebuchet MS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838200" y="3855211"/>
            <a:ext cx="1801789" cy="25840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dirty="0">
                <a:solidFill>
                  <a:srgbClr val="FFFFFF"/>
                </a:solidFill>
                <a:latin typeface="Trebuchet MS"/>
                <a:cs typeface="Trebuchet MS"/>
              </a:rPr>
              <a:t>PE</a:t>
            </a:r>
            <a:r>
              <a:rPr sz="1600" b="1" spc="5" dirty="0">
                <a:solidFill>
                  <a:srgbClr val="FFFFFF"/>
                </a:solidFill>
                <a:latin typeface="Trebuchet MS"/>
                <a:cs typeface="Trebuchet MS"/>
              </a:rPr>
              <a:t>M</a:t>
            </a:r>
            <a:r>
              <a:rPr sz="1600" b="1" spc="-20" dirty="0">
                <a:solidFill>
                  <a:srgbClr val="FFFFFF"/>
                </a:solidFill>
                <a:latin typeface="Trebuchet MS"/>
                <a:cs typeface="Trebuchet MS"/>
              </a:rPr>
              <a:t>B</a:t>
            </a:r>
            <a:r>
              <a:rPr sz="1600" b="1" spc="-35" dirty="0">
                <a:solidFill>
                  <a:srgbClr val="FFFFFF"/>
                </a:solidFill>
                <a:latin typeface="Trebuchet MS"/>
                <a:cs typeface="Trebuchet MS"/>
              </a:rPr>
              <a:t>AH</a:t>
            </a:r>
            <a:r>
              <a:rPr sz="1600" b="1" spc="-85" dirty="0">
                <a:solidFill>
                  <a:srgbClr val="FFFFFF"/>
                </a:solidFill>
                <a:latin typeface="Trebuchet MS"/>
                <a:cs typeface="Trebuchet MS"/>
              </a:rPr>
              <a:t>A</a:t>
            </a:r>
            <a:r>
              <a:rPr sz="1600" b="1" spc="10" dirty="0">
                <a:solidFill>
                  <a:srgbClr val="FFFFFF"/>
                </a:solidFill>
                <a:latin typeface="Trebuchet MS"/>
                <a:cs typeface="Trebuchet MS"/>
              </a:rPr>
              <a:t>S</a:t>
            </a:r>
            <a:r>
              <a:rPr sz="1600" b="1" dirty="0">
                <a:solidFill>
                  <a:srgbClr val="FFFFFF"/>
                </a:solidFill>
                <a:latin typeface="Trebuchet MS"/>
                <a:cs typeface="Trebuchet MS"/>
              </a:rPr>
              <a:t>A</a:t>
            </a:r>
            <a:r>
              <a:rPr sz="1600" b="1" spc="-10" dirty="0">
                <a:solidFill>
                  <a:srgbClr val="FFFFFF"/>
                </a:solidFill>
                <a:latin typeface="Trebuchet MS"/>
                <a:cs typeface="Trebuchet MS"/>
              </a:rPr>
              <a:t>N</a:t>
            </a:r>
            <a:r>
              <a:rPr sz="1600" b="1" spc="-7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600" b="1" spc="-114" dirty="0">
                <a:solidFill>
                  <a:srgbClr val="FFFFFF"/>
                </a:solidFill>
                <a:latin typeface="Trebuchet MS"/>
                <a:cs typeface="Trebuchet MS"/>
              </a:rPr>
              <a:t>(1)</a:t>
            </a:r>
            <a:endParaRPr sz="1600" dirty="0">
              <a:latin typeface="Trebuchet MS"/>
              <a:cs typeface="Trebuchet MS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990600" y="5001259"/>
            <a:ext cx="1108995" cy="25840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spc="-35" dirty="0">
                <a:solidFill>
                  <a:srgbClr val="FFFFFF"/>
                </a:solidFill>
                <a:latin typeface="Trebuchet MS"/>
                <a:cs typeface="Trebuchet MS"/>
              </a:rPr>
              <a:t>FASI</a:t>
            </a:r>
            <a:r>
              <a:rPr sz="1600" b="1" spc="-50" dirty="0">
                <a:solidFill>
                  <a:srgbClr val="FFFFFF"/>
                </a:solidFill>
                <a:latin typeface="Trebuchet MS"/>
                <a:cs typeface="Trebuchet MS"/>
              </a:rPr>
              <a:t>L</a:t>
            </a:r>
            <a:r>
              <a:rPr sz="1600" b="1" spc="-10" dirty="0">
                <a:solidFill>
                  <a:srgbClr val="FFFFFF"/>
                </a:solidFill>
                <a:latin typeface="Trebuchet MS"/>
                <a:cs typeface="Trebuchet MS"/>
              </a:rPr>
              <a:t>ITASI</a:t>
            </a:r>
            <a:endParaRPr sz="1600" dirty="0">
              <a:latin typeface="Trebuchet MS"/>
              <a:cs typeface="Trebuchet MS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3962400" y="1440258"/>
            <a:ext cx="1447800" cy="505908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1274445" algn="l"/>
              </a:tabLst>
            </a:pPr>
            <a:r>
              <a:rPr sz="3200" spc="-625" dirty="0" smtClean="0">
                <a:solidFill>
                  <a:srgbClr val="FFFFFF"/>
                </a:solidFill>
                <a:latin typeface="Trebuchet MS"/>
                <a:cs typeface="Trebuchet MS"/>
              </a:rPr>
              <a:t>1</a:t>
            </a:r>
            <a:r>
              <a:rPr lang="en-US" sz="3200" spc="-625" dirty="0" smtClean="0">
                <a:solidFill>
                  <a:srgbClr val="FFFFFF"/>
                </a:solidFill>
                <a:latin typeface="Trebuchet MS"/>
                <a:cs typeface="Trebuchet MS"/>
              </a:rPr>
              <a:t>                   </a:t>
            </a:r>
            <a:r>
              <a:rPr sz="3200" spc="-320" dirty="0" smtClean="0">
                <a:solidFill>
                  <a:srgbClr val="FFFFFF"/>
                </a:solidFill>
                <a:latin typeface="Trebuchet MS"/>
                <a:cs typeface="Trebuchet MS"/>
              </a:rPr>
              <a:t>8</a:t>
            </a:r>
            <a:endParaRPr sz="3200" dirty="0">
              <a:latin typeface="Trebuchet MS"/>
              <a:cs typeface="Trebuchet MS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6663690" y="1440258"/>
            <a:ext cx="1503521" cy="5046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spc="-50" dirty="0">
                <a:solidFill>
                  <a:srgbClr val="FFFFFF"/>
                </a:solidFill>
                <a:latin typeface="Trebuchet MS"/>
                <a:cs typeface="Trebuchet MS"/>
              </a:rPr>
              <a:t>PEL</a:t>
            </a:r>
            <a:r>
              <a:rPr sz="1600" b="1" spc="-60" dirty="0">
                <a:solidFill>
                  <a:srgbClr val="FFFFFF"/>
                </a:solidFill>
                <a:latin typeface="Trebuchet MS"/>
                <a:cs typeface="Trebuchet MS"/>
              </a:rPr>
              <a:t>A</a:t>
            </a:r>
            <a:r>
              <a:rPr sz="1600" b="1" spc="-20" dirty="0">
                <a:solidFill>
                  <a:srgbClr val="FFFFFF"/>
                </a:solidFill>
                <a:latin typeface="Trebuchet MS"/>
                <a:cs typeface="Trebuchet MS"/>
              </a:rPr>
              <a:t>PORAN</a:t>
            </a:r>
            <a:r>
              <a:rPr sz="1600" b="1" spc="-7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600" b="1" spc="80" dirty="0">
                <a:solidFill>
                  <a:srgbClr val="FFFFFF"/>
                </a:solidFill>
                <a:latin typeface="Trebuchet MS"/>
                <a:cs typeface="Trebuchet MS"/>
              </a:rPr>
              <a:t>&amp;</a:t>
            </a:r>
            <a:r>
              <a:rPr sz="1600" b="1" spc="-114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600" b="1" spc="60" dirty="0">
                <a:solidFill>
                  <a:srgbClr val="FFFFFF"/>
                </a:solidFill>
                <a:latin typeface="Trebuchet MS"/>
                <a:cs typeface="Trebuchet MS"/>
              </a:rPr>
              <a:t>M</a:t>
            </a:r>
            <a:r>
              <a:rPr sz="1600" b="1" spc="-20" dirty="0">
                <a:solidFill>
                  <a:srgbClr val="FFFFFF"/>
                </a:solidFill>
                <a:latin typeface="Trebuchet MS"/>
                <a:cs typeface="Trebuchet MS"/>
              </a:rPr>
              <a:t>ONITORING</a:t>
            </a:r>
            <a:endParaRPr sz="1600" dirty="0">
              <a:latin typeface="Trebuchet MS"/>
              <a:cs typeface="Trebuchet MS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6477000" y="2709798"/>
            <a:ext cx="1828800" cy="25840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spc="-30" dirty="0">
                <a:solidFill>
                  <a:srgbClr val="FFFFFF"/>
                </a:solidFill>
                <a:latin typeface="Trebuchet MS"/>
                <a:cs typeface="Trebuchet MS"/>
              </a:rPr>
              <a:t>PENGU</a:t>
            </a:r>
            <a:r>
              <a:rPr sz="1600" b="1" spc="-20" dirty="0">
                <a:solidFill>
                  <a:srgbClr val="FFFFFF"/>
                </a:solidFill>
                <a:latin typeface="Trebuchet MS"/>
                <a:cs typeface="Trebuchet MS"/>
              </a:rPr>
              <a:t>NDA</a:t>
            </a:r>
            <a:r>
              <a:rPr sz="1600" b="1" spc="-30" dirty="0">
                <a:solidFill>
                  <a:srgbClr val="FFFFFF"/>
                </a:solidFill>
                <a:latin typeface="Trebuchet MS"/>
                <a:cs typeface="Trebuchet MS"/>
              </a:rPr>
              <a:t>N</a:t>
            </a:r>
            <a:r>
              <a:rPr sz="1600" b="1" spc="-45" dirty="0">
                <a:solidFill>
                  <a:srgbClr val="FFFFFF"/>
                </a:solidFill>
                <a:latin typeface="Trebuchet MS"/>
                <a:cs typeface="Trebuchet MS"/>
              </a:rPr>
              <a:t>GAN</a:t>
            </a:r>
            <a:endParaRPr sz="1600" dirty="0">
              <a:latin typeface="Trebuchet MS"/>
              <a:cs typeface="Trebuchet MS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6684745" y="3855847"/>
            <a:ext cx="1600200" cy="25840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spc="-50" dirty="0">
                <a:solidFill>
                  <a:srgbClr val="FFFFFF"/>
                </a:solidFill>
                <a:latin typeface="Trebuchet MS"/>
                <a:cs typeface="Trebuchet MS"/>
              </a:rPr>
              <a:t>PENETAP</a:t>
            </a:r>
            <a:r>
              <a:rPr sz="1600" b="1" spc="-55" dirty="0">
                <a:solidFill>
                  <a:srgbClr val="FFFFFF"/>
                </a:solidFill>
                <a:latin typeface="Trebuchet MS"/>
                <a:cs typeface="Trebuchet MS"/>
              </a:rPr>
              <a:t>A</a:t>
            </a:r>
            <a:r>
              <a:rPr sz="1600" b="1" spc="-10" dirty="0">
                <a:solidFill>
                  <a:srgbClr val="FFFFFF"/>
                </a:solidFill>
                <a:latin typeface="Trebuchet MS"/>
                <a:cs typeface="Trebuchet MS"/>
              </a:rPr>
              <a:t>N</a:t>
            </a:r>
            <a:endParaRPr sz="1600" dirty="0">
              <a:latin typeface="Trebuchet MS"/>
              <a:cs typeface="Trebuchet MS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4007882" y="2527219"/>
            <a:ext cx="1554718" cy="2860398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2860">
              <a:lnSpc>
                <a:spcPct val="100000"/>
              </a:lnSpc>
              <a:spcBef>
                <a:spcPts val="105"/>
              </a:spcBef>
              <a:tabLst>
                <a:tab pos="1311275" algn="l"/>
              </a:tabLst>
            </a:pPr>
            <a:r>
              <a:rPr sz="3200" b="1" spc="-530" dirty="0" smtClean="0">
                <a:solidFill>
                  <a:srgbClr val="FFFFFF"/>
                </a:solidFill>
                <a:latin typeface="Trebuchet MS"/>
                <a:cs typeface="Trebuchet MS"/>
              </a:rPr>
              <a:t>2</a:t>
            </a:r>
            <a:r>
              <a:rPr lang="en-US" sz="3200" b="1" spc="-530" dirty="0" smtClean="0">
                <a:solidFill>
                  <a:srgbClr val="FFFFFF"/>
                </a:solidFill>
                <a:latin typeface="Trebuchet MS"/>
                <a:cs typeface="Trebuchet MS"/>
              </a:rPr>
              <a:t>             </a:t>
            </a:r>
            <a:r>
              <a:rPr sz="3200" b="1" spc="-620" dirty="0" smtClean="0">
                <a:solidFill>
                  <a:srgbClr val="FFFFFF"/>
                </a:solidFill>
                <a:latin typeface="Trebuchet MS"/>
                <a:cs typeface="Trebuchet MS"/>
              </a:rPr>
              <a:t>7</a:t>
            </a:r>
            <a:endParaRPr sz="3200" dirty="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4450" dirty="0">
              <a:latin typeface="Trebuchet MS"/>
              <a:cs typeface="Trebuchet MS"/>
            </a:endParaRPr>
          </a:p>
          <a:p>
            <a:pPr marL="19685">
              <a:lnSpc>
                <a:spcPct val="100000"/>
              </a:lnSpc>
              <a:tabLst>
                <a:tab pos="1291590" algn="l"/>
              </a:tabLst>
            </a:pPr>
            <a:r>
              <a:rPr sz="3200" b="1" spc="-484" dirty="0" smtClean="0">
                <a:solidFill>
                  <a:srgbClr val="FFFFFF"/>
                </a:solidFill>
                <a:latin typeface="Trebuchet MS"/>
                <a:cs typeface="Trebuchet MS"/>
              </a:rPr>
              <a:t>3</a:t>
            </a:r>
            <a:r>
              <a:rPr lang="en-US" sz="3200" b="1" spc="-484" dirty="0" smtClean="0">
                <a:solidFill>
                  <a:srgbClr val="FFFFFF"/>
                </a:solidFill>
                <a:latin typeface="Trebuchet MS"/>
                <a:cs typeface="Trebuchet MS"/>
              </a:rPr>
              <a:t>            </a:t>
            </a:r>
            <a:r>
              <a:rPr sz="3200" b="1" spc="-305" dirty="0" smtClean="0">
                <a:solidFill>
                  <a:srgbClr val="FFFFFF"/>
                </a:solidFill>
                <a:latin typeface="Trebuchet MS"/>
                <a:cs typeface="Trebuchet MS"/>
              </a:rPr>
              <a:t>6</a:t>
            </a:r>
            <a:endParaRPr sz="3200" dirty="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4450" dirty="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  <a:tabLst>
                <a:tab pos="1299210" algn="l"/>
              </a:tabLst>
            </a:pPr>
            <a:r>
              <a:rPr sz="3200" b="1" spc="-360" dirty="0" smtClean="0">
                <a:solidFill>
                  <a:srgbClr val="FFFFFF"/>
                </a:solidFill>
                <a:latin typeface="Trebuchet MS"/>
                <a:cs typeface="Trebuchet MS"/>
              </a:rPr>
              <a:t>4</a:t>
            </a:r>
            <a:r>
              <a:rPr lang="en-US" sz="3200" b="1" spc="-360" dirty="0" smtClean="0">
                <a:solidFill>
                  <a:srgbClr val="FFFFFF"/>
                </a:solidFill>
                <a:latin typeface="Trebuchet MS"/>
                <a:cs typeface="Trebuchet MS"/>
              </a:rPr>
              <a:t>         </a:t>
            </a:r>
            <a:r>
              <a:rPr sz="3200" b="1" spc="-420" dirty="0" smtClean="0">
                <a:solidFill>
                  <a:srgbClr val="FFFFFF"/>
                </a:solidFill>
                <a:latin typeface="Trebuchet MS"/>
                <a:cs typeface="Trebuchet MS"/>
              </a:rPr>
              <a:t>5</a:t>
            </a:r>
            <a:endParaRPr sz="3200" dirty="0">
              <a:latin typeface="Trebuchet MS"/>
              <a:cs typeface="Trebuchet MS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6477000" y="5002148"/>
            <a:ext cx="1905000" cy="25840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dirty="0">
                <a:solidFill>
                  <a:srgbClr val="FFFFFF"/>
                </a:solidFill>
                <a:latin typeface="Trebuchet MS"/>
                <a:cs typeface="Trebuchet MS"/>
              </a:rPr>
              <a:t>PE</a:t>
            </a:r>
            <a:r>
              <a:rPr sz="1600" b="1" spc="5" dirty="0">
                <a:solidFill>
                  <a:srgbClr val="FFFFFF"/>
                </a:solidFill>
                <a:latin typeface="Trebuchet MS"/>
                <a:cs typeface="Trebuchet MS"/>
              </a:rPr>
              <a:t>M</a:t>
            </a:r>
            <a:r>
              <a:rPr sz="1600" b="1" spc="-20" dirty="0">
                <a:solidFill>
                  <a:srgbClr val="FFFFFF"/>
                </a:solidFill>
                <a:latin typeface="Trebuchet MS"/>
                <a:cs typeface="Trebuchet MS"/>
              </a:rPr>
              <a:t>B</a:t>
            </a:r>
            <a:r>
              <a:rPr sz="1600" b="1" spc="-35" dirty="0">
                <a:solidFill>
                  <a:srgbClr val="FFFFFF"/>
                </a:solidFill>
                <a:latin typeface="Trebuchet MS"/>
                <a:cs typeface="Trebuchet MS"/>
              </a:rPr>
              <a:t>AH</a:t>
            </a:r>
            <a:r>
              <a:rPr sz="1600" b="1" spc="-85" dirty="0">
                <a:solidFill>
                  <a:srgbClr val="FFFFFF"/>
                </a:solidFill>
                <a:latin typeface="Trebuchet MS"/>
                <a:cs typeface="Trebuchet MS"/>
              </a:rPr>
              <a:t>A</a:t>
            </a:r>
            <a:r>
              <a:rPr sz="1600" b="1" spc="10" dirty="0">
                <a:solidFill>
                  <a:srgbClr val="FFFFFF"/>
                </a:solidFill>
                <a:latin typeface="Trebuchet MS"/>
                <a:cs typeface="Trebuchet MS"/>
              </a:rPr>
              <a:t>S</a:t>
            </a:r>
            <a:r>
              <a:rPr sz="1600" b="1" dirty="0">
                <a:solidFill>
                  <a:srgbClr val="FFFFFF"/>
                </a:solidFill>
                <a:latin typeface="Trebuchet MS"/>
                <a:cs typeface="Trebuchet MS"/>
              </a:rPr>
              <a:t>A</a:t>
            </a:r>
            <a:r>
              <a:rPr sz="1600" b="1" spc="-10" dirty="0">
                <a:solidFill>
                  <a:srgbClr val="FFFFFF"/>
                </a:solidFill>
                <a:latin typeface="Trebuchet MS"/>
                <a:cs typeface="Trebuchet MS"/>
              </a:rPr>
              <a:t>N</a:t>
            </a:r>
            <a:r>
              <a:rPr sz="1600" b="1" spc="-7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600" b="1" spc="-85" dirty="0">
                <a:solidFill>
                  <a:srgbClr val="FFFFFF"/>
                </a:solidFill>
                <a:latin typeface="Trebuchet MS"/>
                <a:cs typeface="Trebuchet MS"/>
              </a:rPr>
              <a:t>(2)</a:t>
            </a:r>
            <a:endParaRPr sz="1600" dirty="0">
              <a:latin typeface="Trebuchet MS"/>
              <a:cs typeface="Trebuchet MS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511271" y="326009"/>
            <a:ext cx="4257439" cy="873957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b="1" spc="-260" dirty="0">
                <a:latin typeface="Trebuchet MS"/>
                <a:cs typeface="Trebuchet MS"/>
              </a:rPr>
              <a:t>MEKANISME</a:t>
            </a:r>
            <a:r>
              <a:rPr sz="2800" b="1" spc="-305" dirty="0">
                <a:latin typeface="Trebuchet MS"/>
                <a:cs typeface="Trebuchet MS"/>
              </a:rPr>
              <a:t> </a:t>
            </a:r>
            <a:r>
              <a:rPr sz="2800" b="1" spc="-330" dirty="0">
                <a:latin typeface="Trebuchet MS"/>
                <a:cs typeface="Trebuchet MS"/>
              </a:rPr>
              <a:t>PEMBENTUKAN</a:t>
            </a:r>
            <a:r>
              <a:rPr sz="2800" b="1" spc="-295" dirty="0">
                <a:latin typeface="Trebuchet MS"/>
                <a:cs typeface="Trebuchet MS"/>
              </a:rPr>
              <a:t> </a:t>
            </a:r>
            <a:r>
              <a:rPr sz="2800" b="1" spc="-345" dirty="0">
                <a:latin typeface="Trebuchet MS"/>
                <a:cs typeface="Trebuchet MS"/>
              </a:rPr>
              <a:t>PERATURAN</a:t>
            </a:r>
            <a:r>
              <a:rPr sz="2800" b="1" spc="-320" dirty="0">
                <a:latin typeface="Trebuchet MS"/>
                <a:cs typeface="Trebuchet MS"/>
              </a:rPr>
              <a:t> </a:t>
            </a:r>
            <a:r>
              <a:rPr sz="2800" b="1" spc="-335" dirty="0" smtClean="0">
                <a:latin typeface="Trebuchet MS"/>
                <a:cs typeface="Trebuchet MS"/>
              </a:rPr>
              <a:t>DAERAH</a:t>
            </a:r>
            <a:r>
              <a:rPr lang="en-US" sz="2800" b="1" spc="-335" dirty="0" smtClean="0">
                <a:latin typeface="Trebuchet MS"/>
                <a:cs typeface="Trebuchet MS"/>
              </a:rPr>
              <a:t>/PERKADA </a:t>
            </a:r>
            <a:endParaRPr sz="2800" dirty="0">
              <a:latin typeface="Trebuchet MS"/>
              <a:cs typeface="Trebuchet MS"/>
            </a:endParaRPr>
          </a:p>
        </p:txBody>
      </p:sp>
    </p:spTree>
    <p:extLst>
      <p:ext uri="{BB962C8B-B14F-4D97-AF65-F5344CB8AC3E}">
        <p14:creationId xmlns:p14="http://schemas.microsoft.com/office/powerpoint/2010/main" val="43266468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304800"/>
            <a:ext cx="7024744" cy="1143000"/>
          </a:xfrm>
        </p:spPr>
        <p:txBody>
          <a:bodyPr/>
          <a:lstStyle/>
          <a:p>
            <a:r>
              <a:rPr lang="en-US" dirty="0" smtClean="0"/>
              <a:t>KEWENANGAN PROVINSI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90600" y="1600200"/>
            <a:ext cx="7162800" cy="4724400"/>
          </a:xfrm>
        </p:spPr>
        <p:txBody>
          <a:bodyPr>
            <a:noAutofit/>
          </a:bodyPr>
          <a:lstStyle/>
          <a:p>
            <a:pPr marL="68580" indent="0" algn="just">
              <a:buNone/>
            </a:pPr>
            <a:r>
              <a:rPr lang="en-US" sz="2800" dirty="0" err="1" smtClean="0"/>
              <a:t>Sesuai</a:t>
            </a:r>
            <a:r>
              <a:rPr lang="en-US" sz="2800" dirty="0" smtClean="0"/>
              <a:t> </a:t>
            </a:r>
            <a:r>
              <a:rPr lang="en-US" sz="2800" dirty="0" err="1" smtClean="0"/>
              <a:t>Pasal</a:t>
            </a:r>
            <a:r>
              <a:rPr lang="en-US" sz="2800" dirty="0" smtClean="0"/>
              <a:t> 91 </a:t>
            </a:r>
            <a:r>
              <a:rPr lang="en-US" sz="2800" dirty="0" err="1" smtClean="0"/>
              <a:t>ayat</a:t>
            </a:r>
            <a:r>
              <a:rPr lang="en-US" sz="2800" dirty="0" smtClean="0"/>
              <a:t> (1) UU No.23 </a:t>
            </a:r>
            <a:r>
              <a:rPr lang="en-US" sz="2800" dirty="0" err="1" smtClean="0"/>
              <a:t>Th</a:t>
            </a:r>
            <a:r>
              <a:rPr lang="en-US" sz="2800" dirty="0" smtClean="0"/>
              <a:t> 2014 </a:t>
            </a:r>
            <a:r>
              <a:rPr lang="en-US" sz="2800" dirty="0" err="1" smtClean="0"/>
              <a:t>beserta</a:t>
            </a:r>
            <a:r>
              <a:rPr lang="en-US" sz="2800" dirty="0" smtClean="0"/>
              <a:t> </a:t>
            </a:r>
            <a:r>
              <a:rPr lang="en-US" sz="2800" dirty="0" err="1" smtClean="0"/>
              <a:t>perubahannya</a:t>
            </a:r>
            <a:r>
              <a:rPr lang="en-US" sz="2800" dirty="0" smtClean="0"/>
              <a:t> </a:t>
            </a:r>
            <a:r>
              <a:rPr lang="en-US" sz="2800" dirty="0" err="1" smtClean="0"/>
              <a:t>bahwa</a:t>
            </a:r>
            <a:r>
              <a:rPr lang="en-US" sz="2800" dirty="0" smtClean="0"/>
              <a:t> </a:t>
            </a:r>
            <a:r>
              <a:rPr lang="en-US" sz="2800" dirty="0" err="1" smtClean="0"/>
              <a:t>dalam</a:t>
            </a:r>
            <a:r>
              <a:rPr lang="en-US" sz="2800" dirty="0" smtClean="0"/>
              <a:t> </a:t>
            </a:r>
            <a:r>
              <a:rPr lang="en-US" sz="2800" dirty="0" err="1" smtClean="0"/>
              <a:t>melaksanakan</a:t>
            </a:r>
            <a:r>
              <a:rPr lang="en-US" sz="2800" dirty="0" smtClean="0"/>
              <a:t> </a:t>
            </a:r>
            <a:r>
              <a:rPr lang="en-US" sz="2800" dirty="0" err="1" smtClean="0"/>
              <a:t>pembinaan</a:t>
            </a:r>
            <a:r>
              <a:rPr lang="en-US" sz="2800" dirty="0" smtClean="0"/>
              <a:t> </a:t>
            </a:r>
            <a:r>
              <a:rPr lang="en-US" sz="2800" dirty="0" err="1" smtClean="0"/>
              <a:t>dan</a:t>
            </a:r>
            <a:r>
              <a:rPr lang="en-US" sz="2800" dirty="0" smtClean="0"/>
              <a:t> </a:t>
            </a:r>
            <a:r>
              <a:rPr lang="en-US" sz="2800" dirty="0" err="1" smtClean="0"/>
              <a:t>pengawasan</a:t>
            </a:r>
            <a:r>
              <a:rPr lang="en-US" sz="2800" dirty="0" smtClean="0"/>
              <a:t> </a:t>
            </a:r>
            <a:r>
              <a:rPr lang="en-US" sz="2800" dirty="0" err="1" smtClean="0"/>
              <a:t>thd</a:t>
            </a:r>
            <a:r>
              <a:rPr lang="en-US" sz="2800" dirty="0" smtClean="0"/>
              <a:t> </a:t>
            </a:r>
            <a:r>
              <a:rPr lang="en-US" sz="2800" dirty="0" err="1" smtClean="0"/>
              <a:t>penyelenggaraan</a:t>
            </a:r>
            <a:r>
              <a:rPr lang="en-US" sz="2800" dirty="0" smtClean="0"/>
              <a:t> </a:t>
            </a:r>
            <a:r>
              <a:rPr lang="en-US" sz="2800" dirty="0" err="1" smtClean="0"/>
              <a:t>urusan</a:t>
            </a:r>
            <a:r>
              <a:rPr lang="en-US" sz="2800" dirty="0" smtClean="0"/>
              <a:t> </a:t>
            </a:r>
            <a:r>
              <a:rPr lang="en-US" sz="2800" dirty="0" err="1" smtClean="0"/>
              <a:t>pemerintahan</a:t>
            </a:r>
            <a:r>
              <a:rPr lang="en-US" sz="2800" dirty="0"/>
              <a:t> </a:t>
            </a:r>
            <a:r>
              <a:rPr lang="en-US" sz="2800" dirty="0" smtClean="0"/>
              <a:t>yang </a:t>
            </a:r>
            <a:r>
              <a:rPr lang="en-US" sz="2800" dirty="0" err="1" smtClean="0"/>
              <a:t>menjadi</a:t>
            </a:r>
            <a:r>
              <a:rPr lang="en-US" sz="2800" dirty="0" smtClean="0"/>
              <a:t> </a:t>
            </a:r>
            <a:r>
              <a:rPr lang="en-US" sz="2800" dirty="0" err="1" smtClean="0"/>
              <a:t>kewenangan</a:t>
            </a:r>
            <a:r>
              <a:rPr lang="en-US" sz="2800" dirty="0" smtClean="0"/>
              <a:t> </a:t>
            </a:r>
            <a:r>
              <a:rPr lang="en-US" sz="2800" dirty="0" err="1" smtClean="0"/>
              <a:t>daerah</a:t>
            </a:r>
            <a:r>
              <a:rPr lang="en-US" sz="2800" dirty="0" smtClean="0"/>
              <a:t> </a:t>
            </a:r>
            <a:r>
              <a:rPr lang="en-US" sz="2800" dirty="0" err="1" smtClean="0"/>
              <a:t>Kab</a:t>
            </a:r>
            <a:r>
              <a:rPr lang="en-US" sz="2800" dirty="0" smtClean="0"/>
              <a:t>/Kota </a:t>
            </a:r>
            <a:r>
              <a:rPr lang="en-US" sz="2800" dirty="0" err="1" smtClean="0"/>
              <a:t>dan</a:t>
            </a:r>
            <a:r>
              <a:rPr lang="en-US" sz="2800" dirty="0" smtClean="0"/>
              <a:t> </a:t>
            </a:r>
            <a:r>
              <a:rPr lang="en-US" sz="2800" dirty="0" err="1" smtClean="0"/>
              <a:t>tugas</a:t>
            </a:r>
            <a:r>
              <a:rPr lang="en-US" sz="2800" dirty="0" smtClean="0"/>
              <a:t> </a:t>
            </a:r>
            <a:r>
              <a:rPr lang="en-US" sz="2800" dirty="0" err="1" smtClean="0"/>
              <a:t>pembantuan</a:t>
            </a:r>
            <a:r>
              <a:rPr lang="en-US" sz="2800" dirty="0" smtClean="0"/>
              <a:t> </a:t>
            </a:r>
            <a:r>
              <a:rPr lang="en-US" sz="2800" dirty="0" err="1" smtClean="0"/>
              <a:t>oleh</a:t>
            </a:r>
            <a:r>
              <a:rPr lang="en-US" sz="2800" dirty="0" smtClean="0"/>
              <a:t> Daerah </a:t>
            </a:r>
            <a:r>
              <a:rPr lang="en-US" sz="2800" dirty="0" err="1" smtClean="0"/>
              <a:t>Kab</a:t>
            </a:r>
            <a:r>
              <a:rPr lang="en-US" sz="2800" dirty="0" smtClean="0"/>
              <a:t>/Kota, </a:t>
            </a:r>
            <a:r>
              <a:rPr lang="en-US" sz="2800" dirty="0" err="1" smtClean="0"/>
              <a:t>Presiden</a:t>
            </a:r>
            <a:r>
              <a:rPr lang="en-US" sz="2800" dirty="0" smtClean="0"/>
              <a:t> </a:t>
            </a:r>
            <a:r>
              <a:rPr lang="en-US" sz="2800" dirty="0" err="1" smtClean="0"/>
              <a:t>dibantu</a:t>
            </a:r>
            <a:r>
              <a:rPr lang="en-US" sz="2800" dirty="0" smtClean="0"/>
              <a:t> </a:t>
            </a:r>
            <a:r>
              <a:rPr lang="en-US" sz="2800" dirty="0" err="1" smtClean="0"/>
              <a:t>oleh</a:t>
            </a:r>
            <a:r>
              <a:rPr lang="en-US" sz="2800" dirty="0" smtClean="0"/>
              <a:t> </a:t>
            </a:r>
            <a:r>
              <a:rPr lang="en-US" sz="2800" dirty="0" err="1" smtClean="0"/>
              <a:t>Gubernur</a:t>
            </a:r>
            <a:r>
              <a:rPr lang="en-US" sz="2800" dirty="0" smtClean="0"/>
              <a:t> </a:t>
            </a:r>
            <a:r>
              <a:rPr lang="en-US" sz="2800" dirty="0" err="1" smtClean="0"/>
              <a:t>sebagai</a:t>
            </a:r>
            <a:r>
              <a:rPr lang="en-US" sz="2800" dirty="0" smtClean="0"/>
              <a:t> </a:t>
            </a:r>
            <a:r>
              <a:rPr lang="en-US" sz="2800" dirty="0" err="1" smtClean="0"/>
              <a:t>wakil</a:t>
            </a:r>
            <a:r>
              <a:rPr lang="en-US" sz="2800" dirty="0" smtClean="0"/>
              <a:t> </a:t>
            </a:r>
            <a:r>
              <a:rPr lang="en-US" sz="2800" dirty="0" err="1" smtClean="0"/>
              <a:t>Pemerintah</a:t>
            </a:r>
            <a:r>
              <a:rPr lang="en-US" sz="2800" dirty="0" smtClean="0"/>
              <a:t> </a:t>
            </a:r>
            <a:r>
              <a:rPr lang="en-US" sz="2800" dirty="0" err="1" smtClean="0"/>
              <a:t>Pusat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97125649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6576510" cy="724936"/>
          </a:xfrm>
        </p:spPr>
        <p:txBody>
          <a:bodyPr/>
          <a:lstStyle/>
          <a:p>
            <a:r>
              <a:rPr lang="en-US" dirty="0" err="1" smtClean="0"/>
              <a:t>Lanjutan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43492" y="1905001"/>
            <a:ext cx="6777317" cy="3581400"/>
          </a:xfrm>
        </p:spPr>
        <p:txBody>
          <a:bodyPr>
            <a:normAutofit/>
          </a:bodyPr>
          <a:lstStyle/>
          <a:p>
            <a:pPr marL="68580" indent="0" algn="just">
              <a:buNone/>
            </a:pPr>
            <a:r>
              <a:rPr lang="en-US" sz="2800" dirty="0" err="1" smtClean="0"/>
              <a:t>Sesuai</a:t>
            </a:r>
            <a:r>
              <a:rPr lang="en-US" sz="2800" dirty="0" smtClean="0"/>
              <a:t> </a:t>
            </a:r>
            <a:r>
              <a:rPr lang="en-US" sz="2800" dirty="0" err="1" smtClean="0"/>
              <a:t>Pasal</a:t>
            </a:r>
            <a:r>
              <a:rPr lang="en-US" sz="2800" dirty="0" smtClean="0"/>
              <a:t> 91 </a:t>
            </a:r>
            <a:r>
              <a:rPr lang="en-US" sz="2800" dirty="0" err="1" smtClean="0"/>
              <a:t>ayat</a:t>
            </a:r>
            <a:r>
              <a:rPr lang="en-US" sz="2800" dirty="0" smtClean="0"/>
              <a:t> (2) </a:t>
            </a:r>
            <a:r>
              <a:rPr lang="en-US" sz="2800" dirty="0" err="1" smtClean="0"/>
              <a:t>huruf</a:t>
            </a:r>
            <a:r>
              <a:rPr lang="en-US" sz="2800" dirty="0" smtClean="0"/>
              <a:t> c </a:t>
            </a:r>
            <a:r>
              <a:rPr lang="en-US" sz="2800" dirty="0" err="1" smtClean="0"/>
              <a:t>dalam</a:t>
            </a:r>
            <a:r>
              <a:rPr lang="en-US" sz="2800" dirty="0" smtClean="0"/>
              <a:t> </a:t>
            </a:r>
            <a:r>
              <a:rPr lang="en-US" sz="2800" dirty="0" err="1" smtClean="0"/>
              <a:t>melaksanakan</a:t>
            </a:r>
            <a:r>
              <a:rPr lang="en-US" sz="2800" dirty="0" smtClean="0"/>
              <a:t> </a:t>
            </a:r>
            <a:r>
              <a:rPr lang="en-US" sz="2800" dirty="0" err="1" smtClean="0"/>
              <a:t>pembinaan</a:t>
            </a:r>
            <a:r>
              <a:rPr lang="en-US" sz="2800" dirty="0" smtClean="0"/>
              <a:t> </a:t>
            </a:r>
            <a:r>
              <a:rPr lang="en-US" sz="2800" dirty="0" err="1" smtClean="0"/>
              <a:t>dan</a:t>
            </a:r>
            <a:r>
              <a:rPr lang="en-US" sz="2800" dirty="0" smtClean="0"/>
              <a:t> </a:t>
            </a:r>
            <a:r>
              <a:rPr lang="en-US" sz="2800" dirty="0" err="1" smtClean="0"/>
              <a:t>pengawasan</a:t>
            </a:r>
            <a:r>
              <a:rPr lang="en-US" sz="2800" dirty="0" smtClean="0"/>
              <a:t> </a:t>
            </a:r>
            <a:r>
              <a:rPr lang="en-US" sz="2800" dirty="0" err="1" smtClean="0"/>
              <a:t>sebagaimana</a:t>
            </a:r>
            <a:r>
              <a:rPr lang="en-US" sz="2800" dirty="0" smtClean="0"/>
              <a:t> </a:t>
            </a:r>
            <a:r>
              <a:rPr lang="en-US" sz="2800" dirty="0" err="1" smtClean="0"/>
              <a:t>dimaksud</a:t>
            </a:r>
            <a:r>
              <a:rPr lang="en-US" sz="2800" dirty="0" smtClean="0"/>
              <a:t> </a:t>
            </a:r>
            <a:r>
              <a:rPr lang="en-US" sz="2800" dirty="0" err="1" smtClean="0"/>
              <a:t>ayat</a:t>
            </a:r>
            <a:r>
              <a:rPr lang="en-US" sz="2800" dirty="0" smtClean="0"/>
              <a:t> (1</a:t>
            </a:r>
            <a:r>
              <a:rPr lang="en-US" sz="2800" b="1" dirty="0" smtClean="0"/>
              <a:t>) </a:t>
            </a:r>
            <a:r>
              <a:rPr lang="en-US" sz="2800" b="1" dirty="0" err="1" smtClean="0"/>
              <a:t>Gubernur</a:t>
            </a:r>
            <a:r>
              <a:rPr lang="en-US" sz="2800" b="1" dirty="0" smtClean="0"/>
              <a:t> </a:t>
            </a:r>
            <a:r>
              <a:rPr lang="en-US" sz="2800" dirty="0" err="1" smtClean="0"/>
              <a:t>sebagai</a:t>
            </a:r>
            <a:r>
              <a:rPr lang="en-US" sz="2800" dirty="0" smtClean="0"/>
              <a:t> </a:t>
            </a:r>
            <a:r>
              <a:rPr lang="en-US" sz="2800" dirty="0" err="1" smtClean="0"/>
              <a:t>Wakil</a:t>
            </a:r>
            <a:r>
              <a:rPr lang="en-US" sz="2800" dirty="0" smtClean="0"/>
              <a:t> </a:t>
            </a:r>
            <a:r>
              <a:rPr lang="en-US" sz="2800" b="1" dirty="0" err="1" smtClean="0"/>
              <a:t>Pemerintah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Pusat</a:t>
            </a:r>
            <a:r>
              <a:rPr lang="en-US" sz="2800" b="1" dirty="0" smtClean="0"/>
              <a:t> </a:t>
            </a:r>
            <a:r>
              <a:rPr lang="en-US" sz="2800" dirty="0" err="1" smtClean="0"/>
              <a:t>mempunyai</a:t>
            </a:r>
            <a:r>
              <a:rPr lang="en-US" sz="2800" dirty="0" smtClean="0"/>
              <a:t> </a:t>
            </a:r>
            <a:r>
              <a:rPr lang="en-US" sz="2800" dirty="0" err="1" smtClean="0"/>
              <a:t>tugas</a:t>
            </a:r>
            <a:r>
              <a:rPr lang="en-US" sz="2800" dirty="0" smtClean="0"/>
              <a:t>, </a:t>
            </a:r>
            <a:r>
              <a:rPr lang="en-US" sz="2800" dirty="0" err="1" smtClean="0"/>
              <a:t>memberdayakan</a:t>
            </a:r>
            <a:r>
              <a:rPr lang="en-US" sz="2800" dirty="0" smtClean="0"/>
              <a:t> </a:t>
            </a:r>
            <a:r>
              <a:rPr lang="en-US" sz="2800" dirty="0" err="1" smtClean="0"/>
              <a:t>dan</a:t>
            </a:r>
            <a:r>
              <a:rPr lang="en-US" sz="2800" dirty="0" smtClean="0"/>
              <a:t> </a:t>
            </a:r>
            <a:r>
              <a:rPr lang="en-US" sz="2800" dirty="0" err="1" smtClean="0"/>
              <a:t>memfasalitasi</a:t>
            </a:r>
            <a:r>
              <a:rPr lang="en-US" sz="2800" dirty="0" smtClean="0"/>
              <a:t> </a:t>
            </a:r>
            <a:r>
              <a:rPr lang="en-US" sz="2800" dirty="0" err="1" smtClean="0"/>
              <a:t>daerah</a:t>
            </a:r>
            <a:r>
              <a:rPr lang="en-US" sz="2800" dirty="0" smtClean="0"/>
              <a:t> </a:t>
            </a:r>
            <a:r>
              <a:rPr lang="en-US" sz="2800" dirty="0" err="1" smtClean="0"/>
              <a:t>Kabupaten</a:t>
            </a:r>
            <a:r>
              <a:rPr lang="en-US" sz="2800" dirty="0" smtClean="0"/>
              <a:t>/ Kota di </a:t>
            </a:r>
            <a:r>
              <a:rPr lang="en-US" sz="2800" dirty="0" err="1" smtClean="0"/>
              <a:t>wilayahnya</a:t>
            </a:r>
            <a:r>
              <a:rPr lang="en-US" sz="2800" dirty="0" smtClean="0"/>
              <a:t>. 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81840817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ustin">
  <a:themeElements>
    <a:clrScheme name="Austin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Austin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ustin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Austin</Template>
  <TotalTime>1626</TotalTime>
  <Words>1335</Words>
  <Application>Microsoft Office PowerPoint</Application>
  <PresentationFormat>On-screen Show (4:3)</PresentationFormat>
  <Paragraphs>277</Paragraphs>
  <Slides>35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35</vt:i4>
      </vt:variant>
    </vt:vector>
  </HeadingPairs>
  <TitlesOfParts>
    <vt:vector size="36" baseType="lpstr">
      <vt:lpstr>Austin</vt:lpstr>
      <vt:lpstr>PEMBENTUKAN PRODUK HUKUM DAERAH</vt:lpstr>
      <vt:lpstr>PowerPoint Presentation</vt:lpstr>
      <vt:lpstr>PowerPoint Presentation</vt:lpstr>
      <vt:lpstr>PowerPoint Presentation</vt:lpstr>
      <vt:lpstr>       KEDUDUKAN PERATURAN DAERAH DALAM HIERARKI PERATURAN PERUNDANG-UNDANGAN </vt:lpstr>
      <vt:lpstr>PowerPoint Presentation</vt:lpstr>
      <vt:lpstr>1                   8</vt:lpstr>
      <vt:lpstr>KEWENANGAN PROVINSI</vt:lpstr>
      <vt:lpstr>Lanjutan</vt:lpstr>
      <vt:lpstr>Sesuai Pasal 91 ayat (3)huruf a:</vt:lpstr>
      <vt:lpstr> FASILITASI (Pasal 1 angka 25 Permendagri 80 Tahun 2015 tentang Pembentukan Produk Hukum Daerah beserta perubahannya) </vt:lpstr>
      <vt:lpstr>Tahapan Fasilitasi (Pasal 88 Permendagri 120 Tahun 2018 tentang Perubahan atas Permendagri Nomor 80 Tahun 2015)</vt:lpstr>
      <vt:lpstr>Evaluasi (Pasal 1 angka 22 Permendagri 120 Tahun 2018 tentang Perubahan atas Permendagri 80 Tahun 2015 tentang Pembentukan Produk Hukum Daerah)</vt:lpstr>
      <vt:lpstr>Tahapan Evaluasi</vt:lpstr>
      <vt:lpstr>Tahapan Evaluasi</vt:lpstr>
      <vt:lpstr>Evaluasi</vt:lpstr>
      <vt:lpstr>   VERIFIKASI (Pasal 1 angka 31 Permendagri 120 Tahun 2018 tentang Perubahan atas Permendagri 80 Tahun 2015 tentang Pembentukan Produk Hukum Daerah) </vt:lpstr>
      <vt:lpstr>PowerPoint Presentation</vt:lpstr>
      <vt:lpstr>PowerPoint Presentation</vt:lpstr>
      <vt:lpstr>NAMA DAERAH</vt:lpstr>
      <vt:lpstr>PowerPoint Presentation</vt:lpstr>
      <vt:lpstr>PowerPoint Presentation</vt:lpstr>
      <vt:lpstr>A</vt:lpstr>
      <vt:lpstr>PowerPoint Presentation</vt:lpstr>
      <vt:lpstr>PowerPoint Presentation</vt:lpstr>
      <vt:lpstr>PowerPoint Presentation</vt:lpstr>
      <vt:lpstr>1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 TERIMA KASIH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PROSES DAN TAHAPAN DALAM PEMBENTUKAN RANPERDA</dc:title>
  <dc:creator>USER</dc:creator>
  <cp:lastModifiedBy>Windows User</cp:lastModifiedBy>
  <cp:revision>63</cp:revision>
  <cp:lastPrinted>2023-03-06T09:00:33Z</cp:lastPrinted>
  <dcterms:created xsi:type="dcterms:W3CDTF">2019-06-24T02:50:01Z</dcterms:created>
  <dcterms:modified xsi:type="dcterms:W3CDTF">2024-02-25T04:16:39Z</dcterms:modified>
</cp:coreProperties>
</file>