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29.fntdata" ContentType="application/x-fontdata"/>
  <Override PartName="/ppt/fonts/font3.fntdata" ContentType="application/x-fontdata"/>
  <Override PartName="/ppt/fonts/font30.fntdata" ContentType="application/x-fontdata"/>
  <Override PartName="/ppt/fonts/font31.fntdata" ContentType="application/x-fontdata"/>
  <Override PartName="/ppt/fonts/font32.fntdata" ContentType="application/x-fontdata"/>
  <Override PartName="/ppt/fonts/font33.fntdata" ContentType="application/x-fontdata"/>
  <Override PartName="/ppt/fonts/font34.fntdata" ContentType="application/x-fontdata"/>
  <Override PartName="/ppt/fonts/font35.fntdata" ContentType="application/x-fontdata"/>
  <Override PartName="/ppt/fonts/font36.fntdata" ContentType="application/x-fontdata"/>
  <Override PartName="/ppt/fonts/font37.fntdata" ContentType="application/x-fontdata"/>
  <Override PartName="/ppt/fonts/font38.fntdata" ContentType="application/x-fontdata"/>
  <Override PartName="/ppt/fonts/font39.fntdata" ContentType="application/x-fontdata"/>
  <Override PartName="/ppt/fonts/font4.fntdata" ContentType="application/x-fontdata"/>
  <Override PartName="/ppt/fonts/font40.fntdata" ContentType="application/x-fontdata"/>
  <Override PartName="/ppt/fonts/font41.fntdata" ContentType="application/x-fontdata"/>
  <Override PartName="/ppt/fonts/font42.fntdata" ContentType="application/x-fontdata"/>
  <Override PartName="/ppt/fonts/font43.fntdata" ContentType="application/x-fontdata"/>
  <Override PartName="/ppt/fonts/font44.fntdata" ContentType="application/x-fontdata"/>
  <Override PartName="/ppt/fonts/font45.fntdata" ContentType="application/x-fontdata"/>
  <Override PartName="/ppt/fonts/font46.fntdata" ContentType="application/x-fontdata"/>
  <Override PartName="/ppt/fonts/font47.fntdata" ContentType="application/x-fontdata"/>
  <Override PartName="/ppt/fonts/font48.fntdata" ContentType="application/x-fontdata"/>
  <Override PartName="/ppt/fonts/font49.fntdata" ContentType="application/x-fontdata"/>
  <Override PartName="/ppt/fonts/font5.fntdata" ContentType="application/x-fontdata"/>
  <Override PartName="/ppt/fonts/font50.fntdata" ContentType="application/x-fontdata"/>
  <Override PartName="/ppt/fonts/font51.fntdata" ContentType="application/x-fontdata"/>
  <Override PartName="/ppt/fonts/font52.fntdata" ContentType="application/x-fontdata"/>
  <Override PartName="/ppt/fonts/font53.fntdata" ContentType="application/x-fontdata"/>
  <Override PartName="/ppt/fonts/font54.fntdata" ContentType="application/x-fontdata"/>
  <Override PartName="/ppt/fonts/font55.fntdata" ContentType="application/x-fontdata"/>
  <Override PartName="/ppt/fonts/font56.fntdata" ContentType="application/x-fontdata"/>
  <Override PartName="/ppt/fonts/font57.fntdata" ContentType="application/x-fontdata"/>
  <Override PartName="/ppt/fonts/font58.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2" r:id="rId3"/>
    <p:sldMasterId id="2147483660" r:id="rId4"/>
    <p:sldMasterId id="2147483681" r:id="rId5"/>
    <p:sldMasterId id="2147483703" r:id="rId6"/>
    <p:sldMasterId id="2147483732" r:id="rId7"/>
    <p:sldMasterId id="2147483759" r:id="rId8"/>
    <p:sldMasterId id="2147483780" r:id="rId9"/>
    <p:sldMasterId id="2147483808" r:id="rId10"/>
    <p:sldMasterId id="2147483829" r:id="rId11"/>
    <p:sldMasterId id="2147483851" r:id="rId12"/>
    <p:sldMasterId id="2147483864" r:id="rId13"/>
  </p:sldMasterIdLst>
  <p:notesMasterIdLst>
    <p:notesMasterId r:id="rId15"/>
  </p:notesMasterIdLst>
  <p:sldIdLst>
    <p:sldId id="256" r:id="rId14"/>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3" r:id="rId48"/>
    <p:sldId id="294" r:id="rId49"/>
    <p:sldId id="295" r:id="rId50"/>
    <p:sldId id="296" r:id="rId51"/>
    <p:sldId id="297" r:id="rId52"/>
    <p:sldId id="298" r:id="rId53"/>
    <p:sldId id="299" r:id="rId54"/>
    <p:sldId id="300" r:id="rId55"/>
    <p:sldId id="302" r:id="rId56"/>
    <p:sldId id="304" r:id="rId57"/>
    <p:sldId id="305" r:id="rId58"/>
    <p:sldId id="306" r:id="rId59"/>
    <p:sldId id="307" r:id="rId60"/>
    <p:sldId id="308" r:id="rId61"/>
    <p:sldId id="309" r:id="rId62"/>
    <p:sldId id="310" r:id="rId63"/>
    <p:sldId id="323" r:id="rId64"/>
    <p:sldId id="324" r:id="rId65"/>
    <p:sldId id="311" r:id="rId66"/>
    <p:sldId id="312" r:id="rId67"/>
    <p:sldId id="313" r:id="rId68"/>
    <p:sldId id="322" r:id="rId69"/>
    <p:sldId id="325" r:id="rId70"/>
    <p:sldId id="321" r:id="rId71"/>
  </p:sldIdLst>
  <p:sldSz cx="18288000" cy="10287000"/>
  <p:notesSz cx="6858000" cy="9144000"/>
  <p:embeddedFontLst>
    <p:embeddedFont>
      <p:font typeface="Roboto"/>
      <p:regular r:id="rId75"/>
    </p:embeddedFont>
    <p:embeddedFont>
      <p:font typeface="Calibri" panose="020F0502020204030204"/>
      <p:regular r:id="rId76"/>
      <p:bold r:id="rId77"/>
      <p:italic r:id="rId78"/>
      <p:boldItalic r:id="rId79"/>
    </p:embeddedFont>
    <p:embeddedFont>
      <p:font typeface="Inter" panose="02000503000000020004"/>
      <p:bold r:id="rId80"/>
    </p:embeddedFont>
    <p:embeddedFont>
      <p:font typeface="Lato" panose="020F0502020204030203"/>
      <p:regular r:id="rId81"/>
      <p:bold r:id="rId82"/>
      <p:italic r:id="rId83"/>
      <p:boldItalic r:id="rId84"/>
    </p:embeddedFont>
    <p:embeddedFont>
      <p:font typeface="Montserrat" panose="00000500000000000000"/>
      <p:regular r:id="rId85"/>
    </p:embeddedFont>
    <p:embeddedFont>
      <p:font typeface="Economica" panose="02000506040000020004"/>
      <p:regular r:id="rId86"/>
    </p:embeddedFont>
    <p:embeddedFont>
      <p:font typeface="Montserrat Medium" panose="00000600000000000000"/>
      <p:regular r:id="rId87"/>
    </p:embeddedFont>
    <p:embeddedFont>
      <p:font typeface="Montserrat SemiBold"/>
      <p:regular r:id="rId88"/>
    </p:embeddedFont>
    <p:embeddedFont>
      <p:font typeface="Inter Medium" panose="02000503000000020004"/>
      <p:bold r:id="rId89"/>
    </p:embeddedFont>
    <p:embeddedFont>
      <p:font typeface="Inter SemiBold" panose="02000503000000020004"/>
      <p:bold r:id="rId90"/>
    </p:embeddedFont>
    <p:embeddedFont>
      <p:font typeface="Helvetica Neue" panose="020B0604020202020204"/>
      <p:regular r:id="rId91"/>
    </p:embeddedFont>
    <p:embeddedFont>
      <p:font typeface="Barlow" panose="00000500000000000000"/>
      <p:regular r:id="rId92"/>
    </p:embeddedFont>
    <p:embeddedFont>
      <p:font typeface="Barlow Medium" panose="00000600000000000000"/>
      <p:regular r:id="rId93"/>
    </p:embeddedFont>
    <p:embeddedFont>
      <p:font typeface="Rubik"/>
      <p:regular r:id="rId94"/>
      <p:bold r:id="rId95"/>
      <p:italic r:id="rId96"/>
      <p:boldItalic r:id="rId97"/>
    </p:embeddedFont>
    <p:embeddedFont>
      <p:font typeface="Nunito Sans"/>
      <p:regular r:id="rId98"/>
      <p:bold r:id="rId99"/>
      <p:italic r:id="rId100"/>
      <p:boldItalic r:id="rId101"/>
    </p:embeddedFont>
    <p:embeddedFont>
      <p:font typeface="Nunito Sans SemiBold"/>
      <p:regular r:id="rId102"/>
      <p:bold r:id="rId103"/>
      <p:italic r:id="rId104"/>
      <p:boldItalic r:id="rId105"/>
    </p:embeddedFont>
    <p:embeddedFont>
      <p:font typeface="Roboto Medium" panose="02000000000000000000"/>
      <p:regular r:id="rId106"/>
      <p:bold r:id="rId107"/>
      <p:italic r:id="rId108"/>
      <p:boldItalic r:id="rId109"/>
    </p:embeddedFont>
    <p:embeddedFont>
      <p:font typeface="Manrope"/>
      <p:regular r:id="rId110"/>
    </p:embeddedFont>
    <p:embeddedFont>
      <p:font typeface="Nunito Sans Medium"/>
      <p:regular r:id="rId111"/>
      <p:bold r:id="rId112"/>
      <p:italic r:id="rId113"/>
      <p:boldItalic r:id="rId114"/>
    </p:embeddedFont>
    <p:embeddedFont>
      <p:font typeface="Tahoma" panose="020B0604030504040204"/>
      <p:regular r:id="rId115"/>
      <p:bold r:id="rId116"/>
    </p:embeddedFont>
    <p:embeddedFont>
      <p:font typeface="Open Sans Light" panose="020B0306030504020204"/>
      <p:regular r:id="rId117"/>
    </p:embeddedFont>
    <p:embeddedFont>
      <p:font typeface="Cambria" panose="02040503050406030204"/>
      <p:regular r:id="rId118"/>
      <p:bold r:id="rId119"/>
      <p:italic r:id="rId120"/>
      <p:boldItalic r:id="rId121"/>
    </p:embeddedFont>
    <p:embeddedFont>
      <p:font typeface="Abel" panose="02000506030000020004"/>
      <p:regular r:id="rId122"/>
    </p:embeddedFont>
    <p:embeddedFont>
      <p:font typeface="Arial Narrow" panose="020B0606020202030204"/>
      <p:regular r:id="rId123"/>
      <p:bold r:id="rId124"/>
      <p:italic r:id="rId125"/>
      <p:boldItalic r:id="rId126"/>
    </p:embeddedFont>
    <p:embeddedFont>
      <p:font typeface="Tahoma" panose="020B0604030504040204" pitchFamily="34" charset="0"/>
      <p:regular r:id="rId127"/>
      <p:bold r:id="rId128"/>
    </p:embeddedFont>
    <p:embeddedFont>
      <p:font typeface="Tw Cen MT" panose="020B0602020104020603" pitchFamily="34" charset="0"/>
      <p:regular r:id="rId129"/>
      <p:bold r:id="rId130"/>
      <p:italic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42" userDrawn="1">
          <p15:clr>
            <a:srgbClr val="000000"/>
          </p15:clr>
        </p15:guide>
        <p15:guide id="2" pos="2880"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4E474D0-280B-464C-BED3-3DF6C8EB4E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C1DC0520-811E-4188-B4A3-D12935D08E75}" styleName="Table_3">
    <a:wholeTbl>
      <a:tcTxStyle>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a:font>
          <a:latin typeface="Calibri"/>
          <a:ea typeface="Calibri"/>
          <a:cs typeface="Calibri"/>
        </a:font>
        <a:schemeClr val="lt1"/>
      </a:tcTxStyle>
      <a:tcStyle>
        <a:tcBdr/>
        <a:fill>
          <a:solidFill>
            <a:schemeClr val="accent1"/>
          </a:solidFill>
        </a:fill>
      </a:tcStyle>
    </a:lastCol>
    <a:firstCol>
      <a:tcTxStyle b="on">
        <a:font>
          <a:latin typeface="Calibri"/>
          <a:ea typeface="Calibri"/>
          <a:cs typeface="Calibri"/>
        </a:font>
        <a:schemeClr val="lt1"/>
      </a:tcTxStyle>
      <a:tcStyle>
        <a:tcBdr/>
        <a:fill>
          <a:solidFill>
            <a:schemeClr val="accent1"/>
          </a:solidFill>
        </a:fill>
      </a:tcStyle>
    </a:firstCol>
    <a:lastRow>
      <a:tcTxStyle b="on">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39" d="100"/>
          <a:sy n="39" d="100"/>
        </p:scale>
        <p:origin x="868" y="44"/>
      </p:cViewPr>
      <p:guideLst>
        <p:guide orient="horz" pos="214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25.fntdata"/><Relationship Id="rId98" Type="http://schemas.openxmlformats.org/officeDocument/2006/relationships/font" Target="fonts/font24.fntdata"/><Relationship Id="rId97" Type="http://schemas.openxmlformats.org/officeDocument/2006/relationships/font" Target="fonts/font23.fntdata"/><Relationship Id="rId96" Type="http://schemas.openxmlformats.org/officeDocument/2006/relationships/font" Target="fonts/font22.fntdata"/><Relationship Id="rId95" Type="http://schemas.openxmlformats.org/officeDocument/2006/relationships/font" Target="fonts/font21.fntdata"/><Relationship Id="rId94" Type="http://schemas.openxmlformats.org/officeDocument/2006/relationships/font" Target="fonts/font20.fntdata"/><Relationship Id="rId93" Type="http://schemas.openxmlformats.org/officeDocument/2006/relationships/font" Target="fonts/font19.fntdata"/><Relationship Id="rId92" Type="http://schemas.openxmlformats.org/officeDocument/2006/relationships/font" Target="fonts/font18.fntdata"/><Relationship Id="rId91" Type="http://schemas.openxmlformats.org/officeDocument/2006/relationships/font" Target="fonts/font17.fntdata"/><Relationship Id="rId90" Type="http://schemas.openxmlformats.org/officeDocument/2006/relationships/font" Target="fonts/font16.fntdata"/><Relationship Id="rId9" Type="http://schemas.openxmlformats.org/officeDocument/2006/relationships/slideMaster" Target="slideMasters/slideMaster8.xml"/><Relationship Id="rId89" Type="http://schemas.openxmlformats.org/officeDocument/2006/relationships/font" Target="fonts/font15.fntdata"/><Relationship Id="rId88" Type="http://schemas.openxmlformats.org/officeDocument/2006/relationships/font" Target="fonts/font14.fntdata"/><Relationship Id="rId87" Type="http://schemas.openxmlformats.org/officeDocument/2006/relationships/font" Target="fonts/font13.fntdata"/><Relationship Id="rId86" Type="http://schemas.openxmlformats.org/officeDocument/2006/relationships/font" Target="fonts/font12.fntdata"/><Relationship Id="rId85" Type="http://schemas.openxmlformats.org/officeDocument/2006/relationships/font" Target="fonts/font11.fntdata"/><Relationship Id="rId84" Type="http://schemas.openxmlformats.org/officeDocument/2006/relationships/font" Target="fonts/font10.fntdata"/><Relationship Id="rId83" Type="http://schemas.openxmlformats.org/officeDocument/2006/relationships/font" Target="fonts/font9.fntdata"/><Relationship Id="rId82" Type="http://schemas.openxmlformats.org/officeDocument/2006/relationships/font" Target="fonts/font8.fntdata"/><Relationship Id="rId81" Type="http://schemas.openxmlformats.org/officeDocument/2006/relationships/font" Target="fonts/font7.fntdata"/><Relationship Id="rId80" Type="http://schemas.openxmlformats.org/officeDocument/2006/relationships/font" Target="fonts/font6.fntdata"/><Relationship Id="rId8" Type="http://schemas.openxmlformats.org/officeDocument/2006/relationships/slideMaster" Target="slideMasters/slideMaster7.xml"/><Relationship Id="rId79" Type="http://schemas.openxmlformats.org/officeDocument/2006/relationships/font" Target="fonts/font5.fntdata"/><Relationship Id="rId78" Type="http://schemas.openxmlformats.org/officeDocument/2006/relationships/font" Target="fonts/font4.fntdata"/><Relationship Id="rId77" Type="http://schemas.openxmlformats.org/officeDocument/2006/relationships/font" Target="fonts/font3.fntdata"/><Relationship Id="rId76" Type="http://schemas.openxmlformats.org/officeDocument/2006/relationships/font" Target="fonts/font2.fntdata"/><Relationship Id="rId75" Type="http://schemas.openxmlformats.org/officeDocument/2006/relationships/font" Target="fonts/font1.fntdata"/><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57.xml"/><Relationship Id="rId70" Type="http://schemas.openxmlformats.org/officeDocument/2006/relationships/slide" Target="slides/slide56.xml"/><Relationship Id="rId7" Type="http://schemas.openxmlformats.org/officeDocument/2006/relationships/slideMaster" Target="slideMasters/slideMaster6.xml"/><Relationship Id="rId69" Type="http://schemas.openxmlformats.org/officeDocument/2006/relationships/slide" Target="slides/slide55.xml"/><Relationship Id="rId68" Type="http://schemas.openxmlformats.org/officeDocument/2006/relationships/slide" Target="slides/slide54.xml"/><Relationship Id="rId67" Type="http://schemas.openxmlformats.org/officeDocument/2006/relationships/slide" Target="slides/slide53.xml"/><Relationship Id="rId66" Type="http://schemas.openxmlformats.org/officeDocument/2006/relationships/slide" Target="slides/slide52.xml"/><Relationship Id="rId65" Type="http://schemas.openxmlformats.org/officeDocument/2006/relationships/slide" Target="slides/slide51.xml"/><Relationship Id="rId64" Type="http://schemas.openxmlformats.org/officeDocument/2006/relationships/slide" Target="slides/slide50.xml"/><Relationship Id="rId63" Type="http://schemas.openxmlformats.org/officeDocument/2006/relationships/slide" Target="slides/slide49.xml"/><Relationship Id="rId62" Type="http://schemas.openxmlformats.org/officeDocument/2006/relationships/slide" Target="slides/slide48.xml"/><Relationship Id="rId61" Type="http://schemas.openxmlformats.org/officeDocument/2006/relationships/slide" Target="slides/slide47.xml"/><Relationship Id="rId60" Type="http://schemas.openxmlformats.org/officeDocument/2006/relationships/slide" Target="slides/slide46.xml"/><Relationship Id="rId6" Type="http://schemas.openxmlformats.org/officeDocument/2006/relationships/slideMaster" Target="slideMasters/slideMaster5.xml"/><Relationship Id="rId59" Type="http://schemas.openxmlformats.org/officeDocument/2006/relationships/slide" Target="slides/slide45.xml"/><Relationship Id="rId58" Type="http://schemas.openxmlformats.org/officeDocument/2006/relationships/slide" Target="slides/slide44.xml"/><Relationship Id="rId57" Type="http://schemas.openxmlformats.org/officeDocument/2006/relationships/slide" Target="slides/slide43.xml"/><Relationship Id="rId56" Type="http://schemas.openxmlformats.org/officeDocument/2006/relationships/slide" Target="slides/slide42.xml"/><Relationship Id="rId55" Type="http://schemas.openxmlformats.org/officeDocument/2006/relationships/slide" Target="slides/slide41.xml"/><Relationship Id="rId54" Type="http://schemas.openxmlformats.org/officeDocument/2006/relationships/slide" Target="slides/slide40.xml"/><Relationship Id="rId53" Type="http://schemas.openxmlformats.org/officeDocument/2006/relationships/slide" Target="slides/slide39.xml"/><Relationship Id="rId52" Type="http://schemas.openxmlformats.org/officeDocument/2006/relationships/slide" Target="slides/slide38.xml"/><Relationship Id="rId51" Type="http://schemas.openxmlformats.org/officeDocument/2006/relationships/slide" Target="slides/slide37.xml"/><Relationship Id="rId50" Type="http://schemas.openxmlformats.org/officeDocument/2006/relationships/slide" Target="slides/slide36.xml"/><Relationship Id="rId5" Type="http://schemas.openxmlformats.org/officeDocument/2006/relationships/slideMaster" Target="slideMasters/slideMaster4.xml"/><Relationship Id="rId49" Type="http://schemas.openxmlformats.org/officeDocument/2006/relationships/slide" Target="slides/slide35.xml"/><Relationship Id="rId48" Type="http://schemas.openxmlformats.org/officeDocument/2006/relationships/slide" Target="slides/slide34.xml"/><Relationship Id="rId47" Type="http://schemas.openxmlformats.org/officeDocument/2006/relationships/slide" Target="slides/slide33.xml"/><Relationship Id="rId46" Type="http://schemas.openxmlformats.org/officeDocument/2006/relationships/slide" Target="slides/slide32.xml"/><Relationship Id="rId45" Type="http://schemas.openxmlformats.org/officeDocument/2006/relationships/slide" Target="slides/slide31.xml"/><Relationship Id="rId44" Type="http://schemas.openxmlformats.org/officeDocument/2006/relationships/slide" Target="slides/slide30.xml"/><Relationship Id="rId43" Type="http://schemas.openxmlformats.org/officeDocument/2006/relationships/slide" Target="slides/slide29.xml"/><Relationship Id="rId42" Type="http://schemas.openxmlformats.org/officeDocument/2006/relationships/slide" Target="slides/slide28.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slide" Target="slides/slide2.xml"/><Relationship Id="rId15" Type="http://schemas.openxmlformats.org/officeDocument/2006/relationships/notesMaster" Target="notesMasters/notesMaster1.xml"/><Relationship Id="rId14" Type="http://schemas.openxmlformats.org/officeDocument/2006/relationships/slide" Target="slides/slide1.xml"/><Relationship Id="rId132" Type="http://schemas.openxmlformats.org/officeDocument/2006/relationships/font" Target="fonts/font58.fntdata"/><Relationship Id="rId131" Type="http://schemas.openxmlformats.org/officeDocument/2006/relationships/font" Target="fonts/font57.fntdata"/><Relationship Id="rId130" Type="http://schemas.openxmlformats.org/officeDocument/2006/relationships/font" Target="fonts/font56.fntdata"/><Relationship Id="rId13" Type="http://schemas.openxmlformats.org/officeDocument/2006/relationships/slideMaster" Target="slideMasters/slideMaster12.xml"/><Relationship Id="rId129" Type="http://schemas.openxmlformats.org/officeDocument/2006/relationships/font" Target="fonts/font55.fntdata"/><Relationship Id="rId128" Type="http://schemas.openxmlformats.org/officeDocument/2006/relationships/font" Target="fonts/font54.fntdata"/><Relationship Id="rId127" Type="http://schemas.openxmlformats.org/officeDocument/2006/relationships/font" Target="fonts/font53.fntdata"/><Relationship Id="rId126" Type="http://schemas.openxmlformats.org/officeDocument/2006/relationships/font" Target="fonts/font52.fntdata"/><Relationship Id="rId125" Type="http://schemas.openxmlformats.org/officeDocument/2006/relationships/font" Target="fonts/font51.fntdata"/><Relationship Id="rId124" Type="http://schemas.openxmlformats.org/officeDocument/2006/relationships/font" Target="fonts/font50.fntdata"/><Relationship Id="rId123" Type="http://schemas.openxmlformats.org/officeDocument/2006/relationships/font" Target="fonts/font49.fntdata"/><Relationship Id="rId122" Type="http://schemas.openxmlformats.org/officeDocument/2006/relationships/font" Target="fonts/font48.fntdata"/><Relationship Id="rId121" Type="http://schemas.openxmlformats.org/officeDocument/2006/relationships/font" Target="fonts/font47.fntdata"/><Relationship Id="rId120" Type="http://schemas.openxmlformats.org/officeDocument/2006/relationships/font" Target="fonts/font46.fntdata"/><Relationship Id="rId12" Type="http://schemas.openxmlformats.org/officeDocument/2006/relationships/slideMaster" Target="slideMasters/slideMaster11.xml"/><Relationship Id="rId119" Type="http://schemas.openxmlformats.org/officeDocument/2006/relationships/font" Target="fonts/font45.fntdata"/><Relationship Id="rId118" Type="http://schemas.openxmlformats.org/officeDocument/2006/relationships/font" Target="fonts/font44.fntdata"/><Relationship Id="rId117" Type="http://schemas.openxmlformats.org/officeDocument/2006/relationships/font" Target="fonts/font43.fntdata"/><Relationship Id="rId116" Type="http://schemas.openxmlformats.org/officeDocument/2006/relationships/font" Target="fonts/font42.fntdata"/><Relationship Id="rId115" Type="http://schemas.openxmlformats.org/officeDocument/2006/relationships/font" Target="fonts/font41.fntdata"/><Relationship Id="rId114" Type="http://schemas.openxmlformats.org/officeDocument/2006/relationships/font" Target="fonts/font40.fntdata"/><Relationship Id="rId113" Type="http://schemas.openxmlformats.org/officeDocument/2006/relationships/font" Target="fonts/font39.fntdata"/><Relationship Id="rId112" Type="http://schemas.openxmlformats.org/officeDocument/2006/relationships/font" Target="fonts/font38.fntdata"/><Relationship Id="rId111" Type="http://schemas.openxmlformats.org/officeDocument/2006/relationships/font" Target="fonts/font37.fntdata"/><Relationship Id="rId110" Type="http://schemas.openxmlformats.org/officeDocument/2006/relationships/font" Target="fonts/font36.fntdata"/><Relationship Id="rId11" Type="http://schemas.openxmlformats.org/officeDocument/2006/relationships/slideMaster" Target="slideMasters/slideMaster10.xml"/><Relationship Id="rId109" Type="http://schemas.openxmlformats.org/officeDocument/2006/relationships/font" Target="fonts/font35.fntdata"/><Relationship Id="rId108" Type="http://schemas.openxmlformats.org/officeDocument/2006/relationships/font" Target="fonts/font34.fntdata"/><Relationship Id="rId107" Type="http://schemas.openxmlformats.org/officeDocument/2006/relationships/font" Target="fonts/font33.fntdata"/><Relationship Id="rId106" Type="http://schemas.openxmlformats.org/officeDocument/2006/relationships/font" Target="fonts/font32.fntdata"/><Relationship Id="rId105" Type="http://schemas.openxmlformats.org/officeDocument/2006/relationships/font" Target="fonts/font31.fntdata"/><Relationship Id="rId104" Type="http://schemas.openxmlformats.org/officeDocument/2006/relationships/font" Target="fonts/font30.fntdata"/><Relationship Id="rId103" Type="http://schemas.openxmlformats.org/officeDocument/2006/relationships/font" Target="fonts/font29.fntdata"/><Relationship Id="rId102" Type="http://schemas.openxmlformats.org/officeDocument/2006/relationships/font" Target="fonts/font28.fntdata"/><Relationship Id="rId101" Type="http://schemas.openxmlformats.org/officeDocument/2006/relationships/font" Target="fonts/font27.fntdata"/><Relationship Id="rId100" Type="http://schemas.openxmlformats.org/officeDocument/2006/relationships/font" Target="fonts/font26.fntdata"/><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1"/>
        <p:cNvGrpSpPr/>
        <p:nvPr/>
      </p:nvGrpSpPr>
      <p:grpSpPr>
        <a:xfrm>
          <a:off x="0" y="0"/>
          <a:ext cx="0" cy="0"/>
          <a:chOff x="0" y="0"/>
          <a:chExt cx="0" cy="0"/>
        </a:xfrm>
      </p:grpSpPr>
      <p:sp>
        <p:nvSpPr>
          <p:cNvPr id="1042" name="Google Shape;1042;g2aff9a998f5_10_0:notes"/>
          <p:cNvSpPr>
            <a:spLocks noGrp="1" noRot="1" noChangeAspect="1"/>
          </p:cNvSpPr>
          <p:nvPr>
            <p:ph type="sldImg" idx="2"/>
          </p:nvPr>
        </p:nvSpPr>
        <p:spPr>
          <a:xfrm>
            <a:off x="343070" y="428572"/>
            <a:ext cx="2742900" cy="115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aff9a998f5_10_0: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044" name="Google Shape;1044;g2aff9a998f5_10_0: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00"/>
        <p:cNvGrpSpPr/>
        <p:nvPr/>
      </p:nvGrpSpPr>
      <p:grpSpPr>
        <a:xfrm>
          <a:off x="0" y="0"/>
          <a:ext cx="0" cy="0"/>
          <a:chOff x="0" y="0"/>
          <a:chExt cx="0" cy="0"/>
        </a:xfrm>
      </p:grpSpPr>
      <p:sp>
        <p:nvSpPr>
          <p:cNvPr id="1201" name="Google Shape;1201;g26794130706_0_1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g26794130706_0_15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203" name="Google Shape;1203;g26794130706_0_15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6"/>
        <p:cNvGrpSpPr/>
        <p:nvPr/>
      </p:nvGrpSpPr>
      <p:grpSpPr>
        <a:xfrm>
          <a:off x="0" y="0"/>
          <a:ext cx="0" cy="0"/>
          <a:chOff x="0" y="0"/>
          <a:chExt cx="0" cy="0"/>
        </a:xfrm>
      </p:grpSpPr>
      <p:sp>
        <p:nvSpPr>
          <p:cNvPr id="1227" name="Google Shape;1227;g26794130706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8" name="Google Shape;1228;g26794130706_0_27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2"/>
        <p:cNvGrpSpPr/>
        <p:nvPr/>
      </p:nvGrpSpPr>
      <p:grpSpPr>
        <a:xfrm>
          <a:off x="0" y="0"/>
          <a:ext cx="0" cy="0"/>
          <a:chOff x="0" y="0"/>
          <a:chExt cx="0" cy="0"/>
        </a:xfrm>
      </p:grpSpPr>
      <p:sp>
        <p:nvSpPr>
          <p:cNvPr id="1233" name="Google Shape;1233;g2682ceb17c3_0_1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g2682ceb17c3_0_1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235" name="Google Shape;1235;g2682ceb17c3_0_14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73"/>
        <p:cNvGrpSpPr/>
        <p:nvPr/>
      </p:nvGrpSpPr>
      <p:grpSpPr>
        <a:xfrm>
          <a:off x="0" y="0"/>
          <a:ext cx="0" cy="0"/>
          <a:chOff x="0" y="0"/>
          <a:chExt cx="0" cy="0"/>
        </a:xfrm>
      </p:grpSpPr>
      <p:sp>
        <p:nvSpPr>
          <p:cNvPr id="1274" name="Google Shape;1274;g2682ceb17c3_0_1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g2682ceb17c3_0_14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276" name="Google Shape;1276;g2682ceb17c3_0_14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0"/>
        <p:cNvGrpSpPr/>
        <p:nvPr/>
      </p:nvGrpSpPr>
      <p:grpSpPr>
        <a:xfrm>
          <a:off x="0" y="0"/>
          <a:ext cx="0" cy="0"/>
          <a:chOff x="0" y="0"/>
          <a:chExt cx="0" cy="0"/>
        </a:xfrm>
      </p:grpSpPr>
      <p:sp>
        <p:nvSpPr>
          <p:cNvPr id="1311" name="Google Shape;1311;g2682ceb17c3_0_1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g2682ceb17c3_0_15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313" name="Google Shape;1313;g2682ceb17c3_0_15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31"/>
        <p:cNvGrpSpPr/>
        <p:nvPr/>
      </p:nvGrpSpPr>
      <p:grpSpPr>
        <a:xfrm>
          <a:off x="0" y="0"/>
          <a:ext cx="0" cy="0"/>
          <a:chOff x="0" y="0"/>
          <a:chExt cx="0" cy="0"/>
        </a:xfrm>
      </p:grpSpPr>
      <p:sp>
        <p:nvSpPr>
          <p:cNvPr id="1332" name="Google Shape;1332;g26794130706_0_1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3" name="Google Shape;1333;g26794130706_0_19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4"/>
        <p:cNvGrpSpPr/>
        <p:nvPr/>
      </p:nvGrpSpPr>
      <p:grpSpPr>
        <a:xfrm>
          <a:off x="0" y="0"/>
          <a:ext cx="0" cy="0"/>
          <a:chOff x="0" y="0"/>
          <a:chExt cx="0" cy="0"/>
        </a:xfrm>
      </p:grpSpPr>
      <p:sp>
        <p:nvSpPr>
          <p:cNvPr id="1345" name="Google Shape;1345;g2b308c7395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
        <p:nvSpPr>
          <p:cNvPr id="1346" name="Google Shape;1346;g2b308c739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8"/>
        <p:cNvGrpSpPr/>
        <p:nvPr/>
      </p:nvGrpSpPr>
      <p:grpSpPr>
        <a:xfrm>
          <a:off x="0" y="0"/>
          <a:ext cx="0" cy="0"/>
          <a:chOff x="0" y="0"/>
          <a:chExt cx="0" cy="0"/>
        </a:xfrm>
      </p:grpSpPr>
      <p:sp>
        <p:nvSpPr>
          <p:cNvPr id="1379" name="Google Shape;1379;g2b308c73952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
        <p:nvSpPr>
          <p:cNvPr id="1380" name="Google Shape;1380;g2b308c73952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01"/>
        <p:cNvGrpSpPr/>
        <p:nvPr/>
      </p:nvGrpSpPr>
      <p:grpSpPr>
        <a:xfrm>
          <a:off x="0" y="0"/>
          <a:ext cx="0" cy="0"/>
          <a:chOff x="0" y="0"/>
          <a:chExt cx="0" cy="0"/>
        </a:xfrm>
      </p:grpSpPr>
      <p:sp>
        <p:nvSpPr>
          <p:cNvPr id="1402" name="Google Shape;1402;g2b308c73952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
        <p:nvSpPr>
          <p:cNvPr id="1403" name="Google Shape;1403;g2b308c73952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24"/>
        <p:cNvGrpSpPr/>
        <p:nvPr/>
      </p:nvGrpSpPr>
      <p:grpSpPr>
        <a:xfrm>
          <a:off x="0" y="0"/>
          <a:ext cx="0" cy="0"/>
          <a:chOff x="0" y="0"/>
          <a:chExt cx="0" cy="0"/>
        </a:xfrm>
      </p:grpSpPr>
      <p:sp>
        <p:nvSpPr>
          <p:cNvPr id="1425" name="Google Shape;1425;g2b308c73952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
        <p:nvSpPr>
          <p:cNvPr id="1426" name="Google Shape;1426;g2b308c73952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65"/>
        <p:cNvGrpSpPr/>
        <p:nvPr/>
      </p:nvGrpSpPr>
      <p:grpSpPr>
        <a:xfrm>
          <a:off x="0" y="0"/>
          <a:ext cx="0" cy="0"/>
          <a:chOff x="0" y="0"/>
          <a:chExt cx="0" cy="0"/>
        </a:xfrm>
      </p:grpSpPr>
      <p:sp>
        <p:nvSpPr>
          <p:cNvPr id="1066" name="Google Shape;1066;g2682ceb17c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7" name="Google Shape;1067;g2682ceb17c3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48"/>
        <p:cNvGrpSpPr/>
        <p:nvPr/>
      </p:nvGrpSpPr>
      <p:grpSpPr>
        <a:xfrm>
          <a:off x="0" y="0"/>
          <a:ext cx="0" cy="0"/>
          <a:chOff x="0" y="0"/>
          <a:chExt cx="0" cy="0"/>
        </a:xfrm>
      </p:grpSpPr>
      <p:sp>
        <p:nvSpPr>
          <p:cNvPr id="1449" name="Google Shape;1449;g2b308c73952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
        <p:nvSpPr>
          <p:cNvPr id="1450" name="Google Shape;1450;g2b308c73952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82"/>
        <p:cNvGrpSpPr/>
        <p:nvPr/>
      </p:nvGrpSpPr>
      <p:grpSpPr>
        <a:xfrm>
          <a:off x="0" y="0"/>
          <a:ext cx="0" cy="0"/>
          <a:chOff x="0" y="0"/>
          <a:chExt cx="0" cy="0"/>
        </a:xfrm>
      </p:grpSpPr>
      <p:sp>
        <p:nvSpPr>
          <p:cNvPr id="1483" name="Google Shape;1483;g2682ceb17c3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4" name="Google Shape;1484;g2682ceb17c3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90"/>
        <p:cNvGrpSpPr/>
        <p:nvPr/>
      </p:nvGrpSpPr>
      <p:grpSpPr>
        <a:xfrm>
          <a:off x="0" y="0"/>
          <a:ext cx="0" cy="0"/>
          <a:chOff x="0" y="0"/>
          <a:chExt cx="0" cy="0"/>
        </a:xfrm>
      </p:grpSpPr>
      <p:sp>
        <p:nvSpPr>
          <p:cNvPr id="1491" name="Google Shape;1491;g2aff9a998f5_4_137: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g2aff9a998f5_4_137: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493" name="Google Shape;1493;g2aff9a998f5_4_137: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12"/>
        <p:cNvGrpSpPr/>
        <p:nvPr/>
      </p:nvGrpSpPr>
      <p:grpSpPr>
        <a:xfrm>
          <a:off x="0" y="0"/>
          <a:ext cx="0" cy="0"/>
          <a:chOff x="0" y="0"/>
          <a:chExt cx="0" cy="0"/>
        </a:xfrm>
      </p:grpSpPr>
      <p:sp>
        <p:nvSpPr>
          <p:cNvPr id="1513" name="Google Shape;1513;g2aff9a998f5_4_157: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4" name="Google Shape;1514;g2aff9a998f5_4_157: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515" name="Google Shape;1515;g2aff9a998f5_4_157: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1"/>
        <p:cNvGrpSpPr/>
        <p:nvPr/>
      </p:nvGrpSpPr>
      <p:grpSpPr>
        <a:xfrm>
          <a:off x="0" y="0"/>
          <a:ext cx="0" cy="0"/>
          <a:chOff x="0" y="0"/>
          <a:chExt cx="0" cy="0"/>
        </a:xfrm>
      </p:grpSpPr>
      <p:sp>
        <p:nvSpPr>
          <p:cNvPr id="1602" name="Google Shape;1602;g2aff9a998f5_4_78: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g2aff9a998f5_4_78: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604" name="Google Shape;1604;g2aff9a998f5_4_78: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2"/>
        <p:cNvGrpSpPr/>
        <p:nvPr/>
      </p:nvGrpSpPr>
      <p:grpSpPr>
        <a:xfrm>
          <a:off x="0" y="0"/>
          <a:ext cx="0" cy="0"/>
          <a:chOff x="0" y="0"/>
          <a:chExt cx="0" cy="0"/>
        </a:xfrm>
      </p:grpSpPr>
      <p:sp>
        <p:nvSpPr>
          <p:cNvPr id="1663" name="Google Shape;1663;g2aff9a998f5_4_243: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4" name="Google Shape;1664;g2aff9a998f5_4_243: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665" name="Google Shape;1665;g2aff9a998f5_4_243: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40"/>
        <p:cNvGrpSpPr/>
        <p:nvPr/>
      </p:nvGrpSpPr>
      <p:grpSpPr>
        <a:xfrm>
          <a:off x="0" y="0"/>
          <a:ext cx="0" cy="0"/>
          <a:chOff x="0" y="0"/>
          <a:chExt cx="0" cy="0"/>
        </a:xfrm>
      </p:grpSpPr>
      <p:sp>
        <p:nvSpPr>
          <p:cNvPr id="1741" name="Google Shape;1741;g2aff9a998f5_4_320: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2" name="Google Shape;1742;g2aff9a998f5_4_320: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743" name="Google Shape;1743;g2aff9a998f5_4_320: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15"/>
        <p:cNvGrpSpPr/>
        <p:nvPr/>
      </p:nvGrpSpPr>
      <p:grpSpPr>
        <a:xfrm>
          <a:off x="0" y="0"/>
          <a:ext cx="0" cy="0"/>
          <a:chOff x="0" y="0"/>
          <a:chExt cx="0" cy="0"/>
        </a:xfrm>
      </p:grpSpPr>
      <p:sp>
        <p:nvSpPr>
          <p:cNvPr id="1816" name="Google Shape;1816;g2aff9a998f5_6_26: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7" name="Google Shape;1817;g2aff9a998f5_6_26: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818" name="Google Shape;1818;g2aff9a998f5_6_26: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29"/>
        <p:cNvGrpSpPr/>
        <p:nvPr/>
      </p:nvGrpSpPr>
      <p:grpSpPr>
        <a:xfrm>
          <a:off x="0" y="0"/>
          <a:ext cx="0" cy="0"/>
          <a:chOff x="0" y="0"/>
          <a:chExt cx="0" cy="0"/>
        </a:xfrm>
      </p:grpSpPr>
      <p:sp>
        <p:nvSpPr>
          <p:cNvPr id="1930" name="Google Shape;1930;g26792a957ca_1_4: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1" name="Google Shape;1931;g26792a957ca_1_4: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932" name="Google Shape;1932;g26792a957ca_1_4: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40"/>
        <p:cNvGrpSpPr/>
        <p:nvPr/>
      </p:nvGrpSpPr>
      <p:grpSpPr>
        <a:xfrm>
          <a:off x="0" y="0"/>
          <a:ext cx="0" cy="0"/>
          <a:chOff x="0" y="0"/>
          <a:chExt cx="0" cy="0"/>
        </a:xfrm>
      </p:grpSpPr>
      <p:sp>
        <p:nvSpPr>
          <p:cNvPr id="1941" name="Google Shape;1941;g2682ceb17c3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2" name="Google Shape;1942;g2682ceb17c3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3"/>
        <p:cNvGrpSpPr/>
        <p:nvPr/>
      </p:nvGrpSpPr>
      <p:grpSpPr>
        <a:xfrm>
          <a:off x="0" y="0"/>
          <a:ext cx="0" cy="0"/>
          <a:chOff x="0" y="0"/>
          <a:chExt cx="0" cy="0"/>
        </a:xfrm>
      </p:grpSpPr>
      <p:sp>
        <p:nvSpPr>
          <p:cNvPr id="1074" name="Google Shape;1074;g2682ceb17c3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g2682ceb17c3_0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076" name="Google Shape;1076;g2682ceb17c3_0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48"/>
        <p:cNvGrpSpPr/>
        <p:nvPr/>
      </p:nvGrpSpPr>
      <p:grpSpPr>
        <a:xfrm>
          <a:off x="0" y="0"/>
          <a:ext cx="0" cy="0"/>
          <a:chOff x="0" y="0"/>
          <a:chExt cx="0" cy="0"/>
        </a:xfrm>
      </p:grpSpPr>
      <p:sp>
        <p:nvSpPr>
          <p:cNvPr id="1949" name="Google Shape;1949;g2682ceb17c3_0_1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0" name="Google Shape;1950;g2682ceb17c3_0_17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81"/>
        <p:cNvGrpSpPr/>
        <p:nvPr/>
      </p:nvGrpSpPr>
      <p:grpSpPr>
        <a:xfrm>
          <a:off x="0" y="0"/>
          <a:ext cx="0" cy="0"/>
          <a:chOff x="0" y="0"/>
          <a:chExt cx="0" cy="0"/>
        </a:xfrm>
      </p:grpSpPr>
      <p:sp>
        <p:nvSpPr>
          <p:cNvPr id="1982" name="Google Shape;1982;g2aff9a998f5_9_0: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3" name="Google Shape;1983;g2aff9a998f5_9_0: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1984" name="Google Shape;1984;g2aff9a998f5_9_0: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3"/>
        <p:cNvGrpSpPr/>
        <p:nvPr/>
      </p:nvGrpSpPr>
      <p:grpSpPr>
        <a:xfrm>
          <a:off x="0" y="0"/>
          <a:ext cx="0" cy="0"/>
          <a:chOff x="0" y="0"/>
          <a:chExt cx="0" cy="0"/>
        </a:xfrm>
      </p:grpSpPr>
      <p:sp>
        <p:nvSpPr>
          <p:cNvPr id="2024" name="Google Shape;2024;g2aff9a998f5_6_0: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5" name="Google Shape;2025;g2aff9a998f5_6_0: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2026" name="Google Shape;2026;g2aff9a998f5_6_0: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50"/>
        <p:cNvGrpSpPr/>
        <p:nvPr/>
      </p:nvGrpSpPr>
      <p:grpSpPr>
        <a:xfrm>
          <a:off x="0" y="0"/>
          <a:ext cx="0" cy="0"/>
          <a:chOff x="0" y="0"/>
          <a:chExt cx="0" cy="0"/>
        </a:xfrm>
      </p:grpSpPr>
      <p:sp>
        <p:nvSpPr>
          <p:cNvPr id="2051" name="Google Shape;2051;g2aff9a998f5_12_0: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2" name="Google Shape;2052;g2aff9a998f5_12_0:notes"/>
          <p:cNvSpPr txBox="1">
            <a:spLocks noGrp="1"/>
          </p:cNvSpPr>
          <p:nvPr>
            <p:ph type="body" idx="1"/>
          </p:nvPr>
        </p:nvSpPr>
        <p:spPr>
          <a:xfrm>
            <a:off x="342900" y="1650002"/>
            <a:ext cx="2743200" cy="1350001"/>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2053" name="Google Shape;2053;g2aff9a998f5_12_0:notes"/>
          <p:cNvSpPr txBox="1">
            <a:spLocks noGrp="1"/>
          </p:cNvSpPr>
          <p:nvPr>
            <p:ph type="sldNum" idx="12"/>
          </p:nvPr>
        </p:nvSpPr>
        <p:spPr>
          <a:xfrm>
            <a:off x="1942306" y="3256551"/>
            <a:ext cx="1485900" cy="172024"/>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24"/>
        <p:cNvGrpSpPr/>
        <p:nvPr/>
      </p:nvGrpSpPr>
      <p:grpSpPr>
        <a:xfrm>
          <a:off x="0" y="0"/>
          <a:ext cx="0" cy="0"/>
          <a:chOff x="0" y="0"/>
          <a:chExt cx="0" cy="0"/>
        </a:xfrm>
      </p:grpSpPr>
      <p:sp>
        <p:nvSpPr>
          <p:cNvPr id="2125" name="Google Shape;2125;g2682ceb17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6" name="Google Shape;2126;g2682ceb17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37"/>
        <p:cNvGrpSpPr/>
        <p:nvPr/>
      </p:nvGrpSpPr>
      <p:grpSpPr>
        <a:xfrm>
          <a:off x="0" y="0"/>
          <a:ext cx="0" cy="0"/>
          <a:chOff x="0" y="0"/>
          <a:chExt cx="0" cy="0"/>
        </a:xfrm>
      </p:grpSpPr>
      <p:sp>
        <p:nvSpPr>
          <p:cNvPr id="2138" name="Google Shape;2138;g2682ceb17c3_0_12:notes"/>
          <p:cNvSpPr>
            <a:spLocks noGrp="1" noRot="1" noChangeAspect="1"/>
          </p:cNvSpPr>
          <p:nvPr>
            <p:ph type="sldImg" idx="2"/>
          </p:nvPr>
        </p:nvSpPr>
        <p:spPr>
          <a:xfrm>
            <a:off x="685800" y="428625"/>
            <a:ext cx="2057400" cy="115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9" name="Google Shape;2139;g2682ceb17c3_0_12: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p>
        </p:txBody>
      </p:sp>
      <p:sp>
        <p:nvSpPr>
          <p:cNvPr id="2140" name="Google Shape;2140;g2682ceb17c3_0_12: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7"/>
        <p:cNvGrpSpPr/>
        <p:nvPr/>
      </p:nvGrpSpPr>
      <p:grpSpPr>
        <a:xfrm>
          <a:off x="0" y="0"/>
          <a:ext cx="0" cy="0"/>
          <a:chOff x="0" y="0"/>
          <a:chExt cx="0" cy="0"/>
        </a:xfrm>
      </p:grpSpPr>
      <p:sp>
        <p:nvSpPr>
          <p:cNvPr id="2148" name="Google Shape;2148;g2682ceb17c3_0_21:notes"/>
          <p:cNvSpPr>
            <a:spLocks noGrp="1" noRot="1" noChangeAspect="1"/>
          </p:cNvSpPr>
          <p:nvPr>
            <p:ph type="sldImg" idx="2"/>
          </p:nvPr>
        </p:nvSpPr>
        <p:spPr>
          <a:xfrm>
            <a:off x="685800" y="428625"/>
            <a:ext cx="2057400" cy="115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9" name="Google Shape;2149;g2682ceb17c3_0_21: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p>
        </p:txBody>
      </p:sp>
      <p:sp>
        <p:nvSpPr>
          <p:cNvPr id="2150" name="Google Shape;2150;g2682ceb17c3_0_21: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54"/>
        <p:cNvGrpSpPr/>
        <p:nvPr/>
      </p:nvGrpSpPr>
      <p:grpSpPr>
        <a:xfrm>
          <a:off x="0" y="0"/>
          <a:ext cx="0" cy="0"/>
          <a:chOff x="0" y="0"/>
          <a:chExt cx="0" cy="0"/>
        </a:xfrm>
      </p:grpSpPr>
      <p:sp>
        <p:nvSpPr>
          <p:cNvPr id="2155" name="Google Shape;2155;g2682ceb17c3_0_27:notes"/>
          <p:cNvSpPr txBox="1">
            <a:spLocks noGrp="1"/>
          </p:cNvSpPr>
          <p:nvPr>
            <p:ph type="body" idx="1"/>
          </p:nvPr>
        </p:nvSpPr>
        <p:spPr>
          <a:xfrm>
            <a:off x="685800" y="4343393"/>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156" name="Google Shape;2156;g2682ceb17c3_0_27:notes"/>
          <p:cNvSpPr>
            <a:spLocks noGrp="1" noRot="1" noChangeAspect="1"/>
          </p:cNvSpPr>
          <p:nvPr>
            <p:ph type="sldImg" idx="2"/>
          </p:nvPr>
        </p:nvSpPr>
        <p:spPr>
          <a:xfrm>
            <a:off x="1140403" y="685776"/>
            <a:ext cx="45780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75"/>
        <p:cNvGrpSpPr/>
        <p:nvPr/>
      </p:nvGrpSpPr>
      <p:grpSpPr>
        <a:xfrm>
          <a:off x="0" y="0"/>
          <a:ext cx="0" cy="0"/>
          <a:chOff x="0" y="0"/>
          <a:chExt cx="0" cy="0"/>
        </a:xfrm>
      </p:grpSpPr>
      <p:sp>
        <p:nvSpPr>
          <p:cNvPr id="2176" name="Google Shape;2176;g2682ceb17c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7" name="Google Shape;2177;g2682ceb17c3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90"/>
        <p:cNvGrpSpPr/>
        <p:nvPr/>
      </p:nvGrpSpPr>
      <p:grpSpPr>
        <a:xfrm>
          <a:off x="0" y="0"/>
          <a:ext cx="0" cy="0"/>
          <a:chOff x="0" y="0"/>
          <a:chExt cx="0" cy="0"/>
        </a:xfrm>
      </p:grpSpPr>
      <p:sp>
        <p:nvSpPr>
          <p:cNvPr id="2191" name="Google Shape;2191;g265e8babec0_0_0: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2" name="Google Shape;2192;g265e8babec0_0_0: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2193" name="Google Shape;2193;g265e8babec0_0_0: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9"/>
        <p:cNvGrpSpPr/>
        <p:nvPr/>
      </p:nvGrpSpPr>
      <p:grpSpPr>
        <a:xfrm>
          <a:off x="0" y="0"/>
          <a:ext cx="0" cy="0"/>
          <a:chOff x="0" y="0"/>
          <a:chExt cx="0" cy="0"/>
        </a:xfrm>
      </p:grpSpPr>
      <p:sp>
        <p:nvSpPr>
          <p:cNvPr id="1090" name="Google Shape;1090;g2682ceb17c3_0_8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g2682ceb17c3_0_8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092" name="Google Shape;1092;g2682ceb17c3_0_8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59"/>
        <p:cNvGrpSpPr/>
        <p:nvPr/>
      </p:nvGrpSpPr>
      <p:grpSpPr>
        <a:xfrm>
          <a:off x="0" y="0"/>
          <a:ext cx="0" cy="0"/>
          <a:chOff x="0" y="0"/>
          <a:chExt cx="0" cy="0"/>
        </a:xfrm>
      </p:grpSpPr>
      <p:sp>
        <p:nvSpPr>
          <p:cNvPr id="2260" name="Google Shape;2260;g266227d6ce2_0_1: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1" name="Google Shape;2261;g266227d6ce2_0_1: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2262" name="Google Shape;2262;g266227d6ce2_0_1: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7"/>
        <p:cNvGrpSpPr/>
        <p:nvPr/>
      </p:nvGrpSpPr>
      <p:grpSpPr>
        <a:xfrm>
          <a:off x="0" y="0"/>
          <a:ext cx="0" cy="0"/>
          <a:chOff x="0" y="0"/>
          <a:chExt cx="0" cy="0"/>
        </a:xfrm>
      </p:grpSpPr>
      <p:sp>
        <p:nvSpPr>
          <p:cNvPr id="2278" name="Google Shape;2278;g266260822d8_0_132: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9" name="Google Shape;2279;g266260822d8_0_132: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2280" name="Google Shape;2280;g266260822d8_0_132: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95"/>
        <p:cNvGrpSpPr/>
        <p:nvPr/>
      </p:nvGrpSpPr>
      <p:grpSpPr>
        <a:xfrm>
          <a:off x="0" y="0"/>
          <a:ext cx="0" cy="0"/>
          <a:chOff x="0" y="0"/>
          <a:chExt cx="0" cy="0"/>
        </a:xfrm>
      </p:grpSpPr>
      <p:sp>
        <p:nvSpPr>
          <p:cNvPr id="2396" name="Google Shape;2396;g2662f6666d9_3_103:notes"/>
          <p:cNvSpPr>
            <a:spLocks noGrp="1" noRot="1" noChangeAspect="1"/>
          </p:cNvSpPr>
          <p:nvPr>
            <p:ph type="sldImg" idx="2"/>
          </p:nvPr>
        </p:nvSpPr>
        <p:spPr>
          <a:xfrm>
            <a:off x="685800" y="428625"/>
            <a:ext cx="2057400"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7" name="Google Shape;2397;g2662f6666d9_3_103: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lnSpc>
                <a:spcPct val="100000"/>
              </a:lnSpc>
              <a:spcBef>
                <a:spcPts val="0"/>
              </a:spcBef>
              <a:spcAft>
                <a:spcPts val="0"/>
              </a:spcAft>
              <a:buSzPts val="1100"/>
              <a:buNone/>
            </a:pPr>
            <a:endParaRPr sz="600"/>
          </a:p>
        </p:txBody>
      </p:sp>
      <p:sp>
        <p:nvSpPr>
          <p:cNvPr id="2398" name="Google Shape;2398;g2662f6666d9_3_103: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marR="0" lvl="0" indent="0" algn="r" rtl="0">
              <a:lnSpc>
                <a:spcPct val="100000"/>
              </a:lnSpc>
              <a:spcBef>
                <a:spcPts val="0"/>
              </a:spcBef>
              <a:spcAft>
                <a:spcPts val="0"/>
              </a:spcAft>
              <a:buClr>
                <a:srgbClr val="000000"/>
              </a:buClr>
              <a:buSzPts val="600"/>
              <a:buFont typeface="Arial" panose="020B0604020202020204"/>
              <a:buNone/>
            </a:pPr>
            <a:fld id="{00000000-1234-1234-1234-123412341234}" type="slidenum">
              <a:rPr lang="en-US" sz="6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66"/>
        <p:cNvGrpSpPr/>
        <p:nvPr/>
      </p:nvGrpSpPr>
      <p:grpSpPr>
        <a:xfrm>
          <a:off x="0" y="0"/>
          <a:ext cx="0" cy="0"/>
          <a:chOff x="0" y="0"/>
          <a:chExt cx="0" cy="0"/>
        </a:xfrm>
      </p:grpSpPr>
      <p:sp>
        <p:nvSpPr>
          <p:cNvPr id="2567" name="Google Shape;2567;g26794130706_0_747:notes"/>
          <p:cNvSpPr>
            <a:spLocks noGrp="1" noRot="1" noChangeAspect="1"/>
          </p:cNvSpPr>
          <p:nvPr>
            <p:ph type="sldImg" idx="2"/>
          </p:nvPr>
        </p:nvSpPr>
        <p:spPr>
          <a:xfrm>
            <a:off x="381000" y="685800"/>
            <a:ext cx="60960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8" name="Google Shape;2568;g26794130706_0_7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84"/>
        <p:cNvGrpSpPr/>
        <p:nvPr/>
      </p:nvGrpSpPr>
      <p:grpSpPr>
        <a:xfrm>
          <a:off x="0" y="0"/>
          <a:ext cx="0" cy="0"/>
          <a:chOff x="0" y="0"/>
          <a:chExt cx="0" cy="0"/>
        </a:xfrm>
      </p:grpSpPr>
      <p:sp>
        <p:nvSpPr>
          <p:cNvPr id="2585" name="Google Shape;2585;g26794130706_0_764:notes"/>
          <p:cNvSpPr>
            <a:spLocks noGrp="1" noRot="1" noChangeAspect="1"/>
          </p:cNvSpPr>
          <p:nvPr>
            <p:ph type="sldImg" idx="2"/>
          </p:nvPr>
        </p:nvSpPr>
        <p:spPr>
          <a:xfrm>
            <a:off x="381000" y="685800"/>
            <a:ext cx="60960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6" name="Google Shape;2586;g26794130706_0_7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09"/>
        <p:cNvGrpSpPr/>
        <p:nvPr/>
      </p:nvGrpSpPr>
      <p:grpSpPr>
        <a:xfrm>
          <a:off x="0" y="0"/>
          <a:ext cx="0" cy="0"/>
          <a:chOff x="0" y="0"/>
          <a:chExt cx="0" cy="0"/>
        </a:xfrm>
      </p:grpSpPr>
      <p:sp>
        <p:nvSpPr>
          <p:cNvPr id="2610" name="Google Shape;2610;g26794130706_0_788:notes"/>
          <p:cNvSpPr>
            <a:spLocks noGrp="1" noRot="1" noChangeAspect="1"/>
          </p:cNvSpPr>
          <p:nvPr>
            <p:ph type="sldImg" idx="2"/>
          </p:nvPr>
        </p:nvSpPr>
        <p:spPr>
          <a:xfrm>
            <a:off x="381000" y="685800"/>
            <a:ext cx="60960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1" name="Google Shape;2611;g26794130706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28"/>
        <p:cNvGrpSpPr/>
        <p:nvPr/>
      </p:nvGrpSpPr>
      <p:grpSpPr>
        <a:xfrm>
          <a:off x="0" y="0"/>
          <a:ext cx="0" cy="0"/>
          <a:chOff x="0" y="0"/>
          <a:chExt cx="0" cy="0"/>
        </a:xfrm>
      </p:grpSpPr>
      <p:sp>
        <p:nvSpPr>
          <p:cNvPr id="2629" name="Google Shape;2629;g26794130706_0_806:notes"/>
          <p:cNvSpPr>
            <a:spLocks noGrp="1" noRot="1" noChangeAspect="1"/>
          </p:cNvSpPr>
          <p:nvPr>
            <p:ph type="sldImg" idx="2"/>
          </p:nvPr>
        </p:nvSpPr>
        <p:spPr>
          <a:xfrm>
            <a:off x="381000" y="685800"/>
            <a:ext cx="60960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0" name="Google Shape;2630;g26794130706_0_8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0"/>
        <p:cNvGrpSpPr/>
        <p:nvPr/>
      </p:nvGrpSpPr>
      <p:grpSpPr>
        <a:xfrm>
          <a:off x="0" y="0"/>
          <a:ext cx="0" cy="0"/>
          <a:chOff x="0" y="0"/>
          <a:chExt cx="0" cy="0"/>
        </a:xfrm>
      </p:grpSpPr>
      <p:sp>
        <p:nvSpPr>
          <p:cNvPr id="2651" name="Google Shape;2651;g26794130706_0_2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2" name="Google Shape;2652;g26794130706_0_25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653" name="Google Shape;2653;g26794130706_0_25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91"/>
        <p:cNvGrpSpPr/>
        <p:nvPr/>
      </p:nvGrpSpPr>
      <p:grpSpPr>
        <a:xfrm>
          <a:off x="0" y="0"/>
          <a:ext cx="0" cy="0"/>
          <a:chOff x="0" y="0"/>
          <a:chExt cx="0" cy="0"/>
        </a:xfrm>
      </p:grpSpPr>
      <p:sp>
        <p:nvSpPr>
          <p:cNvPr id="2692" name="Google Shape;2692;g26794130706_0_2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3" name="Google Shape;2693;g26794130706_0_25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694" name="Google Shape;2694;g26794130706_0_25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8"/>
        <p:cNvGrpSpPr/>
        <p:nvPr/>
      </p:nvGrpSpPr>
      <p:grpSpPr>
        <a:xfrm>
          <a:off x="0" y="0"/>
          <a:ext cx="0" cy="0"/>
          <a:chOff x="0" y="0"/>
          <a:chExt cx="0" cy="0"/>
        </a:xfrm>
      </p:grpSpPr>
      <p:sp>
        <p:nvSpPr>
          <p:cNvPr id="2729" name="Google Shape;2729;g26794130706_0_25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0" name="Google Shape;2730;g26794130706_0_25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731" name="Google Shape;2731;g26794130706_0_25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08"/>
        <p:cNvGrpSpPr/>
        <p:nvPr/>
      </p:nvGrpSpPr>
      <p:grpSpPr>
        <a:xfrm>
          <a:off x="0" y="0"/>
          <a:ext cx="0" cy="0"/>
          <a:chOff x="0" y="0"/>
          <a:chExt cx="0" cy="0"/>
        </a:xfrm>
      </p:grpSpPr>
      <p:sp>
        <p:nvSpPr>
          <p:cNvPr id="1109" name="Google Shape;1109;g26794130706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
        <p:nvSpPr>
          <p:cNvPr id="1110" name="Google Shape;1110;g26794130706_0_495:notes"/>
          <p:cNvSpPr>
            <a:spLocks noGrp="1" noRot="1" noChangeAspect="1"/>
          </p:cNvSpPr>
          <p:nvPr>
            <p:ph type="sldImg" idx="2"/>
          </p:nvPr>
        </p:nvSpPr>
        <p:spPr>
          <a:xfrm>
            <a:off x="1143225" y="685800"/>
            <a:ext cx="45723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2423865781c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423865781c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2423865781c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423865781c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66"/>
        <p:cNvGrpSpPr/>
        <p:nvPr/>
      </p:nvGrpSpPr>
      <p:grpSpPr>
        <a:xfrm>
          <a:off x="0" y="0"/>
          <a:ext cx="0" cy="0"/>
          <a:chOff x="0" y="0"/>
          <a:chExt cx="0" cy="0"/>
        </a:xfrm>
      </p:grpSpPr>
      <p:sp>
        <p:nvSpPr>
          <p:cNvPr id="2767" name="Google Shape;2767;g2682ceb17c3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8" name="Google Shape;2768;g2682ceb17c3_0_5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73"/>
        <p:cNvGrpSpPr/>
        <p:nvPr/>
      </p:nvGrpSpPr>
      <p:grpSpPr>
        <a:xfrm>
          <a:off x="0" y="0"/>
          <a:ext cx="0" cy="0"/>
          <a:chOff x="0" y="0"/>
          <a:chExt cx="0" cy="0"/>
        </a:xfrm>
      </p:grpSpPr>
      <p:sp>
        <p:nvSpPr>
          <p:cNvPr id="2774" name="Google Shape;2774;g2682ceb17c3_0_1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5" name="Google Shape;2775;g2682ceb17c3_0_12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776" name="Google Shape;2776;g2682ceb17c3_0_12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2"/>
        <p:cNvGrpSpPr/>
        <p:nvPr/>
      </p:nvGrpSpPr>
      <p:grpSpPr>
        <a:xfrm>
          <a:off x="0" y="0"/>
          <a:ext cx="0" cy="0"/>
          <a:chOff x="0" y="0"/>
          <a:chExt cx="0" cy="0"/>
        </a:xfrm>
      </p:grpSpPr>
      <p:sp>
        <p:nvSpPr>
          <p:cNvPr id="2803" name="Google Shape;2803;g2682ceb17c3_0_1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4" name="Google Shape;2804;g2682ceb17c3_0_12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805" name="Google Shape;2805;g2682ceb17c3_0_12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4"/>
        <p:cNvGrpSpPr/>
        <p:nvPr/>
      </p:nvGrpSpPr>
      <p:grpSpPr>
        <a:xfrm>
          <a:off x="0" y="0"/>
          <a:ext cx="0" cy="0"/>
          <a:chOff x="0" y="0"/>
          <a:chExt cx="0" cy="0"/>
        </a:xfrm>
      </p:grpSpPr>
      <p:sp>
        <p:nvSpPr>
          <p:cNvPr id="535" name="Google Shape;535;g1bb233a097c_1_1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1bb233a097c_1_1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37" name="Google Shape;537;g1bb233a097c_1_17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6"/>
        <p:cNvGrpSpPr/>
        <p:nvPr/>
      </p:nvGrpSpPr>
      <p:grpSpPr>
        <a:xfrm>
          <a:off x="0" y="0"/>
          <a:ext cx="0" cy="0"/>
          <a:chOff x="0" y="0"/>
          <a:chExt cx="0" cy="0"/>
        </a:xfrm>
      </p:grpSpPr>
      <p:sp>
        <p:nvSpPr>
          <p:cNvPr id="1127" name="Google Shape;1127;g26794130706_0_1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g26794130706_0_1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129" name="Google Shape;1129;g26794130706_0_12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43"/>
        <p:cNvGrpSpPr/>
        <p:nvPr/>
      </p:nvGrpSpPr>
      <p:grpSpPr>
        <a:xfrm>
          <a:off x="0" y="0"/>
          <a:ext cx="0" cy="0"/>
          <a:chOff x="0" y="0"/>
          <a:chExt cx="0" cy="0"/>
        </a:xfrm>
      </p:grpSpPr>
      <p:sp>
        <p:nvSpPr>
          <p:cNvPr id="1144" name="Google Shape;1144;g2682ceb17c3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5" name="Google Shape;1145;g2682ceb17c3_0_10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4"/>
        <p:cNvGrpSpPr/>
        <p:nvPr/>
      </p:nvGrpSpPr>
      <p:grpSpPr>
        <a:xfrm>
          <a:off x="0" y="0"/>
          <a:ext cx="0" cy="0"/>
          <a:chOff x="0" y="0"/>
          <a:chExt cx="0" cy="0"/>
        </a:xfrm>
      </p:grpSpPr>
      <p:sp>
        <p:nvSpPr>
          <p:cNvPr id="1155" name="Google Shape;1155;g2682ceb17c3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6" name="Google Shape;1156;g2682ceb17c3_0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0"/>
        <p:cNvGrpSpPr/>
        <p:nvPr/>
      </p:nvGrpSpPr>
      <p:grpSpPr>
        <a:xfrm>
          <a:off x="0" y="0"/>
          <a:ext cx="0" cy="0"/>
          <a:chOff x="0" y="0"/>
          <a:chExt cx="0" cy="0"/>
        </a:xfrm>
      </p:grpSpPr>
      <p:sp>
        <p:nvSpPr>
          <p:cNvPr id="1161" name="Google Shape;1161;g2682ceb17c3_0_10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g2682ceb17c3_0_10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163" name="Google Shape;1163;g2682ceb17c3_0_10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sz="1400" b="0" i="0" u="none" strike="noStrike" cap="none">
                <a:solidFill>
                  <a:srgbClr val="000000"/>
                </a:solidFill>
                <a:latin typeface="Arial" panose="020B0604020202020204"/>
                <a:ea typeface="Arial" panose="020B0604020202020204"/>
                <a:cs typeface="Arial" panose="020B0604020202020204"/>
                <a:sym typeface="Arial" panose="020B0604020202020204"/>
              </a:rPr>
            </a:fld>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7"/>
        <p:cNvGrpSpPr/>
        <p:nvPr/>
      </p:nvGrpSpPr>
      <p:grpSpPr>
        <a:xfrm>
          <a:off x="0" y="0"/>
          <a:ext cx="0" cy="0"/>
          <a:chOff x="0" y="0"/>
          <a:chExt cx="0" cy="0"/>
        </a:xfrm>
      </p:grpSpPr>
      <p:sp>
        <p:nvSpPr>
          <p:cNvPr id="8" name="Google Shape;8;g2aff9a998f5_4_1"/>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go Placement for Dark BG 1">
  <p:cSld name="1_Blank_1_1">
    <p:bg>
      <p:bgPr>
        <a:solidFill>
          <a:srgbClr val="FAFBFC"/>
        </a:solidFill>
        <a:effectLst/>
      </p:bgPr>
    </p:bg>
    <p:spTree>
      <p:nvGrpSpPr>
        <p:cNvPr id="1" name="Shape 135"/>
        <p:cNvGrpSpPr/>
        <p:nvPr/>
      </p:nvGrpSpPr>
      <p:grpSpPr>
        <a:xfrm>
          <a:off x="0" y="0"/>
          <a:ext cx="0" cy="0"/>
          <a:chOff x="0" y="0"/>
          <a:chExt cx="0" cy="0"/>
        </a:xfrm>
      </p:grpSpPr>
      <p:pic>
        <p:nvPicPr>
          <p:cNvPr id="136" name="Google Shape;136;g26794130706_0_670"/>
          <p:cNvPicPr preferRelativeResize="0"/>
          <p:nvPr/>
        </p:nvPicPr>
        <p:blipFill rotWithShape="1">
          <a:blip r:embed="rId2"/>
          <a:srcRect/>
          <a:stretch>
            <a:fillRect/>
          </a:stretch>
        </p:blipFill>
        <p:spPr>
          <a:xfrm>
            <a:off x="0" y="0"/>
            <a:ext cx="18265457" cy="10274325"/>
          </a:xfrm>
          <a:prstGeom prst="rect">
            <a:avLst/>
          </a:prstGeom>
          <a:noFill/>
          <a:ln>
            <a:noFill/>
          </a:ln>
        </p:spPr>
      </p:pic>
      <p:sp>
        <p:nvSpPr>
          <p:cNvPr id="137" name="Google Shape;137;g26794130706_0_670"/>
          <p:cNvSpPr/>
          <p:nvPr/>
        </p:nvSpPr>
        <p:spPr>
          <a:xfrm>
            <a:off x="-60600" y="9499500"/>
            <a:ext cx="18409200" cy="787500"/>
          </a:xfrm>
          <a:prstGeom prst="rect">
            <a:avLst/>
          </a:prstGeom>
          <a:solidFill>
            <a:srgbClr val="6BBBF5"/>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 name="Google Shape;138;g26794130706_0_670"/>
          <p:cNvSpPr txBox="1">
            <a:spLocks noGrp="1"/>
          </p:cNvSpPr>
          <p:nvPr>
            <p:ph type="sldNum" idx="12"/>
          </p:nvPr>
        </p:nvSpPr>
        <p:spPr>
          <a:xfrm>
            <a:off x="17113568" y="9499702"/>
            <a:ext cx="1097400" cy="787500"/>
          </a:xfrm>
          <a:prstGeom prst="rect">
            <a:avLst/>
          </a:prstGeom>
          <a:noFill/>
          <a:ln>
            <a:noFill/>
          </a:ln>
        </p:spPr>
        <p:txBody>
          <a:bodyPr spcFirstLastPara="1" wrap="square" lIns="182775" tIns="182775" rIns="182775" bIns="182775" anchor="t"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39" name="Google Shape;139;g26794130706_0_670"/>
          <p:cNvSpPr txBox="1"/>
          <p:nvPr/>
        </p:nvSpPr>
        <p:spPr>
          <a:xfrm>
            <a:off x="342900" y="9732400"/>
            <a:ext cx="10571400" cy="400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200"/>
              <a:buFont typeface="Arial" panose="020B0604020202020204"/>
              <a:buNone/>
            </a:pPr>
            <a:r>
              <a:rPr lang="en-US" sz="1400" b="1" i="0" u="none" strike="noStrike" cap="none">
                <a:solidFill>
                  <a:schemeClr val="lt1"/>
                </a:solidFill>
                <a:latin typeface="Inter" panose="02000503000000020004"/>
                <a:ea typeface="Inter" panose="02000503000000020004"/>
                <a:cs typeface="Inter" panose="02000503000000020004"/>
                <a:sym typeface="Inter" panose="02000503000000020004"/>
              </a:rPr>
              <a:t>Platform Sumber Daya Sekolah | ARKAS 4</a:t>
            </a:r>
            <a:endParaRPr sz="1200" b="1" i="0" u="none" strike="noStrike" cap="none">
              <a:solidFill>
                <a:schemeClr val="lt1"/>
              </a:solidFill>
              <a:latin typeface="Inter" panose="02000503000000020004"/>
              <a:ea typeface="Inter" panose="02000503000000020004"/>
              <a:cs typeface="Inter" panose="02000503000000020004"/>
              <a:sym typeface="Inter" panose="02000503000000020004"/>
            </a:endParaRPr>
          </a:p>
          <a:p>
            <a:pPr marL="0" marR="0" lvl="0" indent="0" algn="l" rtl="0">
              <a:lnSpc>
                <a:spcPct val="100000"/>
              </a:lnSpc>
              <a:spcBef>
                <a:spcPts val="0"/>
              </a:spcBef>
              <a:spcAft>
                <a:spcPts val="0"/>
              </a:spcAft>
              <a:buClr>
                <a:srgbClr val="000000"/>
              </a:buClr>
              <a:buSzPts val="1200"/>
              <a:buFont typeface="Arial" panose="020B0604020202020204"/>
              <a:buNone/>
            </a:pPr>
            <a:endParaRPr sz="12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pic>
        <p:nvPicPr>
          <p:cNvPr id="140" name="Google Shape;140;g26794130706_0_670"/>
          <p:cNvPicPr preferRelativeResize="0"/>
          <p:nvPr/>
        </p:nvPicPr>
        <p:blipFill rotWithShape="1">
          <a:blip r:embed="rId3"/>
          <a:srcRect r="10"/>
          <a:stretch>
            <a:fillRect/>
          </a:stretch>
        </p:blipFill>
        <p:spPr>
          <a:xfrm>
            <a:off x="4760306" y="9712348"/>
            <a:ext cx="5067846" cy="2569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1"/>
        <p:cNvGrpSpPr/>
        <p:nvPr/>
      </p:nvGrpSpPr>
      <p:grpSpPr>
        <a:xfrm>
          <a:off x="0" y="0"/>
          <a:ext cx="0" cy="0"/>
          <a:chOff x="0" y="0"/>
          <a:chExt cx="0" cy="0"/>
        </a:xfrm>
      </p:grpSpPr>
      <p:sp>
        <p:nvSpPr>
          <p:cNvPr id="552" name="Google Shape;552;g26794130706_0_3193"/>
          <p:cNvSpPr txBox="1">
            <a:spLocks noGrp="1"/>
          </p:cNvSpPr>
          <p:nvPr>
            <p:ph type="title" hasCustomPrompt="1"/>
          </p:nvPr>
        </p:nvSpPr>
        <p:spPr>
          <a:xfrm>
            <a:off x="623400" y="2212250"/>
            <a:ext cx="17041200" cy="39270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24000"/>
              <a:buNone/>
              <a:defRPr sz="24000"/>
            </a:lvl1pPr>
            <a:lvl2pPr lvl="1" algn="ctr" rtl="0">
              <a:lnSpc>
                <a:spcPct val="100000"/>
              </a:lnSpc>
              <a:spcBef>
                <a:spcPts val="0"/>
              </a:spcBef>
              <a:spcAft>
                <a:spcPts val="0"/>
              </a:spcAft>
              <a:buSzPts val="24000"/>
              <a:buNone/>
              <a:defRPr sz="24000"/>
            </a:lvl2pPr>
            <a:lvl3pPr lvl="2" algn="ctr" rtl="0">
              <a:lnSpc>
                <a:spcPct val="100000"/>
              </a:lnSpc>
              <a:spcBef>
                <a:spcPts val="0"/>
              </a:spcBef>
              <a:spcAft>
                <a:spcPts val="0"/>
              </a:spcAft>
              <a:buSzPts val="24000"/>
              <a:buNone/>
              <a:defRPr sz="24000"/>
            </a:lvl3pPr>
            <a:lvl4pPr lvl="3" algn="ctr" rtl="0">
              <a:lnSpc>
                <a:spcPct val="100000"/>
              </a:lnSpc>
              <a:spcBef>
                <a:spcPts val="0"/>
              </a:spcBef>
              <a:spcAft>
                <a:spcPts val="0"/>
              </a:spcAft>
              <a:buSzPts val="24000"/>
              <a:buNone/>
              <a:defRPr sz="24000"/>
            </a:lvl4pPr>
            <a:lvl5pPr lvl="4" algn="ctr" rtl="0">
              <a:lnSpc>
                <a:spcPct val="100000"/>
              </a:lnSpc>
              <a:spcBef>
                <a:spcPts val="0"/>
              </a:spcBef>
              <a:spcAft>
                <a:spcPts val="0"/>
              </a:spcAft>
              <a:buSzPts val="24000"/>
              <a:buNone/>
              <a:defRPr sz="24000"/>
            </a:lvl5pPr>
            <a:lvl6pPr lvl="5" algn="ctr" rtl="0">
              <a:lnSpc>
                <a:spcPct val="100000"/>
              </a:lnSpc>
              <a:spcBef>
                <a:spcPts val="0"/>
              </a:spcBef>
              <a:spcAft>
                <a:spcPts val="0"/>
              </a:spcAft>
              <a:buSzPts val="24000"/>
              <a:buNone/>
              <a:defRPr sz="24000"/>
            </a:lvl6pPr>
            <a:lvl7pPr lvl="6" algn="ctr" rtl="0">
              <a:lnSpc>
                <a:spcPct val="100000"/>
              </a:lnSpc>
              <a:spcBef>
                <a:spcPts val="0"/>
              </a:spcBef>
              <a:spcAft>
                <a:spcPts val="0"/>
              </a:spcAft>
              <a:buSzPts val="24000"/>
              <a:buNone/>
              <a:defRPr sz="24000"/>
            </a:lvl7pPr>
            <a:lvl8pPr lvl="7" algn="ctr" rtl="0">
              <a:lnSpc>
                <a:spcPct val="100000"/>
              </a:lnSpc>
              <a:spcBef>
                <a:spcPts val="0"/>
              </a:spcBef>
              <a:spcAft>
                <a:spcPts val="0"/>
              </a:spcAft>
              <a:buSzPts val="24000"/>
              <a:buNone/>
              <a:defRPr sz="24000"/>
            </a:lvl8pPr>
            <a:lvl9pPr lvl="8" algn="ctr" rtl="0">
              <a:lnSpc>
                <a:spcPct val="100000"/>
              </a:lnSpc>
              <a:spcBef>
                <a:spcPts val="0"/>
              </a:spcBef>
              <a:spcAft>
                <a:spcPts val="0"/>
              </a:spcAft>
              <a:buSzPts val="24000"/>
              <a:buNone/>
              <a:defRPr sz="24000"/>
            </a:lvl9pPr>
          </a:lstStyle>
          <a:p>
            <a:r>
              <a:t>xx%</a:t>
            </a:r>
          </a:p>
        </p:txBody>
      </p:sp>
      <p:sp>
        <p:nvSpPr>
          <p:cNvPr id="553" name="Google Shape;553;g26794130706_0_3193"/>
          <p:cNvSpPr txBox="1">
            <a:spLocks noGrp="1"/>
          </p:cNvSpPr>
          <p:nvPr>
            <p:ph type="body" idx="1"/>
          </p:nvPr>
        </p:nvSpPr>
        <p:spPr>
          <a:xfrm>
            <a:off x="623400" y="6304450"/>
            <a:ext cx="17041200" cy="2601600"/>
          </a:xfrm>
          <a:prstGeom prst="rect">
            <a:avLst/>
          </a:prstGeom>
          <a:noFill/>
          <a:ln>
            <a:noFill/>
          </a:ln>
        </p:spPr>
        <p:txBody>
          <a:bodyPr spcFirstLastPara="1" wrap="square" lIns="182850" tIns="182850" rIns="182850" bIns="182850" anchor="t" anchorCtr="0">
            <a:normAutofit/>
          </a:bodyPr>
          <a:lstStyle>
            <a:lvl1pPr marL="457200" lvl="0" indent="-457200" algn="ctr" rtl="0">
              <a:lnSpc>
                <a:spcPct val="115000"/>
              </a:lnSpc>
              <a:spcBef>
                <a:spcPts val="0"/>
              </a:spcBef>
              <a:spcAft>
                <a:spcPts val="0"/>
              </a:spcAft>
              <a:buSzPts val="3600"/>
              <a:buChar char="●"/>
              <a:defRPr/>
            </a:lvl1pPr>
            <a:lvl2pPr marL="914400" lvl="1" indent="-406400" algn="ctr" rtl="0">
              <a:lnSpc>
                <a:spcPct val="115000"/>
              </a:lnSpc>
              <a:spcBef>
                <a:spcPts val="0"/>
              </a:spcBef>
              <a:spcAft>
                <a:spcPts val="0"/>
              </a:spcAft>
              <a:buSzPts val="2800"/>
              <a:buChar char="○"/>
              <a:defRPr/>
            </a:lvl2pPr>
            <a:lvl3pPr marL="1371600" lvl="2" indent="-406400" algn="ctr" rtl="0">
              <a:lnSpc>
                <a:spcPct val="115000"/>
              </a:lnSpc>
              <a:spcBef>
                <a:spcPts val="0"/>
              </a:spcBef>
              <a:spcAft>
                <a:spcPts val="0"/>
              </a:spcAft>
              <a:buSzPts val="2800"/>
              <a:buChar char="■"/>
              <a:defRPr/>
            </a:lvl3pPr>
            <a:lvl4pPr marL="1828800" lvl="3" indent="-406400" algn="ctr" rtl="0">
              <a:lnSpc>
                <a:spcPct val="115000"/>
              </a:lnSpc>
              <a:spcBef>
                <a:spcPts val="0"/>
              </a:spcBef>
              <a:spcAft>
                <a:spcPts val="0"/>
              </a:spcAft>
              <a:buSzPts val="2800"/>
              <a:buChar char="●"/>
              <a:defRPr/>
            </a:lvl4pPr>
            <a:lvl5pPr marL="2286000" lvl="4" indent="-406400" algn="ctr" rtl="0">
              <a:lnSpc>
                <a:spcPct val="115000"/>
              </a:lnSpc>
              <a:spcBef>
                <a:spcPts val="0"/>
              </a:spcBef>
              <a:spcAft>
                <a:spcPts val="0"/>
              </a:spcAft>
              <a:buSzPts val="2800"/>
              <a:buChar char="○"/>
              <a:defRPr/>
            </a:lvl5pPr>
            <a:lvl6pPr marL="2743200" lvl="5" indent="-406400" algn="ctr" rtl="0">
              <a:lnSpc>
                <a:spcPct val="115000"/>
              </a:lnSpc>
              <a:spcBef>
                <a:spcPts val="0"/>
              </a:spcBef>
              <a:spcAft>
                <a:spcPts val="0"/>
              </a:spcAft>
              <a:buSzPts val="2800"/>
              <a:buChar char="■"/>
              <a:defRPr/>
            </a:lvl6pPr>
            <a:lvl7pPr marL="3200400" lvl="6" indent="-406400" algn="ctr" rtl="0">
              <a:lnSpc>
                <a:spcPct val="115000"/>
              </a:lnSpc>
              <a:spcBef>
                <a:spcPts val="0"/>
              </a:spcBef>
              <a:spcAft>
                <a:spcPts val="0"/>
              </a:spcAft>
              <a:buSzPts val="2800"/>
              <a:buChar char="●"/>
              <a:defRPr/>
            </a:lvl7pPr>
            <a:lvl8pPr marL="3657600" lvl="7" indent="-406400" algn="ctr" rtl="0">
              <a:lnSpc>
                <a:spcPct val="115000"/>
              </a:lnSpc>
              <a:spcBef>
                <a:spcPts val="0"/>
              </a:spcBef>
              <a:spcAft>
                <a:spcPts val="0"/>
              </a:spcAft>
              <a:buSzPts val="2800"/>
              <a:buChar char="○"/>
              <a:defRPr/>
            </a:lvl8pPr>
            <a:lvl9pPr marL="4114800" lvl="8" indent="-406400" algn="ctr" rtl="0">
              <a:lnSpc>
                <a:spcPct val="115000"/>
              </a:lnSpc>
              <a:spcBef>
                <a:spcPts val="0"/>
              </a:spcBef>
              <a:spcAft>
                <a:spcPts val="0"/>
              </a:spcAft>
              <a:buSzPts val="2800"/>
              <a:buChar char="■"/>
              <a:defRPr/>
            </a:lvl9pPr>
          </a:lstStyle>
          <a:p/>
        </p:txBody>
      </p:sp>
      <p:sp>
        <p:nvSpPr>
          <p:cNvPr id="554" name="Google Shape;554;g26794130706_0_319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White &amp; Grey BG">
  <p:cSld name="1_Blank">
    <p:spTree>
      <p:nvGrpSpPr>
        <p:cNvPr id="1" name="Shape 555"/>
        <p:cNvGrpSpPr/>
        <p:nvPr/>
      </p:nvGrpSpPr>
      <p:grpSpPr>
        <a:xfrm>
          <a:off x="0" y="0"/>
          <a:ext cx="0" cy="0"/>
          <a:chOff x="0" y="0"/>
          <a:chExt cx="0" cy="0"/>
        </a:xfrm>
      </p:grpSpPr>
      <p:sp>
        <p:nvSpPr>
          <p:cNvPr id="556" name="Google Shape;556;g26794130706_0_319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pic>
        <p:nvPicPr>
          <p:cNvPr id="557" name="Google Shape;557;g26794130706_0_3197"/>
          <p:cNvPicPr preferRelativeResize="0"/>
          <p:nvPr/>
        </p:nvPicPr>
        <p:blipFill rotWithShape="1">
          <a:blip r:embed="rId2"/>
          <a:srcRect/>
          <a:stretch>
            <a:fillRect/>
          </a:stretch>
        </p:blipFill>
        <p:spPr>
          <a:xfrm>
            <a:off x="0" y="0"/>
            <a:ext cx="18288010" cy="10287005"/>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558"/>
        <p:cNvGrpSpPr/>
        <p:nvPr/>
      </p:nvGrpSpPr>
      <p:grpSpPr>
        <a:xfrm>
          <a:off x="0" y="0"/>
          <a:ext cx="0" cy="0"/>
          <a:chOff x="0" y="0"/>
          <a:chExt cx="0" cy="0"/>
        </a:xfrm>
      </p:grpSpPr>
      <p:sp>
        <p:nvSpPr>
          <p:cNvPr id="559" name="Google Shape;559;g26794130706_0_3200"/>
          <p:cNvSpPr txBox="1">
            <a:spLocks noGrp="1"/>
          </p:cNvSpPr>
          <p:nvPr>
            <p:ph type="body" idx="1"/>
          </p:nvPr>
        </p:nvSpPr>
        <p:spPr>
          <a:xfrm>
            <a:off x="623400" y="8461150"/>
            <a:ext cx="11997600" cy="1210200"/>
          </a:xfrm>
          <a:prstGeom prst="rect">
            <a:avLst/>
          </a:prstGeom>
          <a:noFill/>
          <a:ln>
            <a:noFill/>
          </a:ln>
        </p:spPr>
        <p:txBody>
          <a:bodyPr spcFirstLastPara="1" wrap="square" lIns="182850" tIns="182850" rIns="182850" bIns="182850" anchor="ctr" anchorCtr="0">
            <a:normAutofit/>
          </a:bodyPr>
          <a:lstStyle>
            <a:lvl1pPr marL="457200" lvl="0" indent="-228600" algn="l" rtl="0">
              <a:lnSpc>
                <a:spcPct val="100000"/>
              </a:lnSpc>
              <a:spcBef>
                <a:spcPts val="0"/>
              </a:spcBef>
              <a:spcAft>
                <a:spcPts val="0"/>
              </a:spcAft>
              <a:buSzPts val="3600"/>
              <a:buNone/>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560" name="Google Shape;560;g26794130706_0_320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Slide Section">
  <p:cSld name="Slide Section">
    <p:bg>
      <p:bgPr>
        <a:solidFill>
          <a:srgbClr val="1F3864"/>
        </a:solidFill>
        <a:effectLst/>
      </p:bgPr>
    </p:bg>
    <p:spTree>
      <p:nvGrpSpPr>
        <p:cNvPr id="1" name="Shape 561"/>
        <p:cNvGrpSpPr/>
        <p:nvPr/>
      </p:nvGrpSpPr>
      <p:grpSpPr>
        <a:xfrm>
          <a:off x="0" y="0"/>
          <a:ext cx="0" cy="0"/>
          <a:chOff x="0" y="0"/>
          <a:chExt cx="0" cy="0"/>
        </a:xfrm>
      </p:grpSpPr>
      <p:sp>
        <p:nvSpPr>
          <p:cNvPr id="562" name="Google Shape;562;g26794130706_0_3203"/>
          <p:cNvSpPr/>
          <p:nvPr/>
        </p:nvSpPr>
        <p:spPr>
          <a:xfrm>
            <a:off x="3886776" y="3244646"/>
            <a:ext cx="54000" cy="5280000"/>
          </a:xfrm>
          <a:prstGeom prst="rect">
            <a:avLst/>
          </a:prstGeom>
          <a:gradFill>
            <a:gsLst>
              <a:gs pos="0">
                <a:schemeClr val="lt1"/>
              </a:gs>
              <a:gs pos="100000">
                <a:srgbClr val="083763"/>
              </a:gs>
            </a:gsLst>
            <a:path path="circle">
              <a:fillToRect l="50000" t="50000" r="50000" b="50000"/>
            </a:path>
            <a:tileRect/>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chemeClr val="lt1"/>
              </a:buClr>
              <a:buSzPts val="2800"/>
              <a:buFont typeface="Arial" panose="020B0604020202020204"/>
              <a:buNone/>
            </a:pPr>
            <a:endParaRPr sz="2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63" name="Google Shape;563;g26794130706_0_3203"/>
          <p:cNvSpPr txBox="1">
            <a:spLocks noGrp="1"/>
          </p:cNvSpPr>
          <p:nvPr>
            <p:ph type="title"/>
          </p:nvPr>
        </p:nvSpPr>
        <p:spPr>
          <a:xfrm>
            <a:off x="4648742" y="4756006"/>
            <a:ext cx="12914400" cy="2257200"/>
          </a:xfrm>
          <a:prstGeom prst="rect">
            <a:avLst/>
          </a:prstGeom>
          <a:noFill/>
          <a:ln>
            <a:noFill/>
          </a:ln>
        </p:spPr>
        <p:txBody>
          <a:bodyPr spcFirstLastPara="1" wrap="square" lIns="137150" tIns="68550" rIns="137150" bIns="68550" anchor="ctr" anchorCtr="0">
            <a:noAutofit/>
          </a:bodyPr>
          <a:lstStyle>
            <a:lvl1pPr marR="0" lvl="0" algn="ctr" rtl="0">
              <a:lnSpc>
                <a:spcPct val="90000"/>
              </a:lnSpc>
              <a:spcBef>
                <a:spcPts val="0"/>
              </a:spcBef>
              <a:spcAft>
                <a:spcPts val="0"/>
              </a:spcAft>
              <a:buClr>
                <a:schemeClr val="lt1"/>
              </a:buClr>
              <a:buSzPts val="4200"/>
              <a:buFont typeface="Arial" panose="020B0604020202020204"/>
              <a:buNone/>
              <a:defRPr sz="42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564" name="Google Shape;564;g26794130706_0_3203"/>
          <p:cNvSpPr txBox="1"/>
          <p:nvPr/>
        </p:nvSpPr>
        <p:spPr>
          <a:xfrm>
            <a:off x="2060772" y="541394"/>
            <a:ext cx="3601200" cy="11544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FFFFFF"/>
              </a:buClr>
              <a:buSzPts val="2200"/>
              <a:buFont typeface="Arial" panose="020B0604020202020204"/>
              <a:buNone/>
            </a:pPr>
            <a:r>
              <a:rPr lang="en-US" sz="22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Kebudayaan, Riset, dan Teknolgi</a:t>
            </a:r>
            <a:endParaRPr sz="22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565" name="Google Shape;565;g26794130706_0_3203"/>
          <p:cNvPicPr preferRelativeResize="0"/>
          <p:nvPr/>
        </p:nvPicPr>
        <p:blipFill rotWithShape="1">
          <a:blip r:embed="rId2"/>
          <a:srcRect/>
          <a:stretch>
            <a:fillRect/>
          </a:stretch>
        </p:blipFill>
        <p:spPr>
          <a:xfrm>
            <a:off x="607774" y="474392"/>
            <a:ext cx="1223832" cy="1242000"/>
          </a:xfrm>
          <a:prstGeom prst="rect">
            <a:avLst/>
          </a:prstGeom>
          <a:noFill/>
          <a:ln>
            <a:noFill/>
          </a:ln>
        </p:spPr>
      </p:pic>
      <p:sp>
        <p:nvSpPr>
          <p:cNvPr id="566" name="Google Shape;566;g26794130706_0_3203"/>
          <p:cNvSpPr>
            <a:spLocks noGrp="1"/>
          </p:cNvSpPr>
          <p:nvPr>
            <p:ph type="pic" idx="2"/>
          </p:nvPr>
        </p:nvSpPr>
        <p:spPr>
          <a:xfrm>
            <a:off x="1288810" y="4939606"/>
            <a:ext cx="1890000" cy="1890000"/>
          </a:xfrm>
          <a:prstGeom prst="rect">
            <a:avLst/>
          </a:prstGeom>
          <a:noFill/>
          <a:ln>
            <a:noFill/>
          </a:ln>
        </p:spPr>
      </p:sp>
      <p:sp>
        <p:nvSpPr>
          <p:cNvPr id="567" name="Google Shape;567;g26794130706_0_3203"/>
          <p:cNvSpPr txBox="1">
            <a:spLocks noGrp="1"/>
          </p:cNvSpPr>
          <p:nvPr>
            <p:ph type="sldNum" idx="12"/>
          </p:nvPr>
        </p:nvSpPr>
        <p:spPr>
          <a:xfrm>
            <a:off x="17030858" y="9917736"/>
            <a:ext cx="1189200" cy="369600"/>
          </a:xfrm>
          <a:prstGeom prst="rect">
            <a:avLst/>
          </a:prstGeom>
          <a:noFill/>
          <a:ln>
            <a:noFill/>
          </a:ln>
        </p:spPr>
        <p:txBody>
          <a:bodyPr spcFirstLastPara="1" wrap="square" lIns="102850" tIns="51400" rIns="102850" bIns="51400" anchor="ctr" anchorCtr="0">
            <a:noAutofit/>
          </a:bodyPr>
          <a:lstStyle>
            <a:lvl1pPr marL="0" marR="0" lvl="0"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600"/>
              <a:buFont typeface="Arial" panose="020B0604020202020204"/>
              <a:buNone/>
              <a:defRPr sz="14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1">
  <p:cSld name="ONE_COLUMN_TEXT_1">
    <p:bg>
      <p:bgPr>
        <a:blipFill>
          <a:blip r:embed="rId2"/>
          <a:stretch>
            <a:fillRect/>
          </a:stretch>
        </a:blipFill>
        <a:effectLst/>
      </p:bgPr>
    </p:bg>
    <p:spTree>
      <p:nvGrpSpPr>
        <p:cNvPr id="1" name="Shape 568"/>
        <p:cNvGrpSpPr/>
        <p:nvPr/>
      </p:nvGrpSpPr>
      <p:grpSpPr>
        <a:xfrm>
          <a:off x="0" y="0"/>
          <a:ext cx="0" cy="0"/>
          <a:chOff x="0" y="0"/>
          <a:chExt cx="0" cy="0"/>
        </a:xfrm>
      </p:grpSpPr>
      <p:sp>
        <p:nvSpPr>
          <p:cNvPr id="569" name="Google Shape;569;g26794130706_0_321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matchingName="Title and Content 1">
  <p:cSld name="OBJECT">
    <p:spTree>
      <p:nvGrpSpPr>
        <p:cNvPr id="1" name="Shape 570"/>
        <p:cNvGrpSpPr/>
        <p:nvPr/>
      </p:nvGrpSpPr>
      <p:grpSpPr>
        <a:xfrm>
          <a:off x="0" y="0"/>
          <a:ext cx="0" cy="0"/>
          <a:chOff x="0" y="0"/>
          <a:chExt cx="0" cy="0"/>
        </a:xfrm>
      </p:grpSpPr>
      <p:sp>
        <p:nvSpPr>
          <p:cNvPr id="571" name="Google Shape;571;g26794130706_0_3212"/>
          <p:cNvSpPr txBox="1">
            <a:spLocks noGrp="1"/>
          </p:cNvSpPr>
          <p:nvPr>
            <p:ph type="title"/>
          </p:nvPr>
        </p:nvSpPr>
        <p:spPr>
          <a:xfrm>
            <a:off x="1257300" y="547688"/>
            <a:ext cx="15773400" cy="19884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28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p:txBody>
      </p:sp>
      <p:sp>
        <p:nvSpPr>
          <p:cNvPr id="572" name="Google Shape;572;g26794130706_0_3212"/>
          <p:cNvSpPr txBox="1">
            <a:spLocks noGrp="1"/>
          </p:cNvSpPr>
          <p:nvPr>
            <p:ph type="body" idx="1"/>
          </p:nvPr>
        </p:nvSpPr>
        <p:spPr>
          <a:xfrm>
            <a:off x="1257300" y="2738438"/>
            <a:ext cx="15773400" cy="6526800"/>
          </a:xfrm>
          <a:prstGeom prst="rect">
            <a:avLst/>
          </a:prstGeom>
          <a:noFill/>
          <a:ln>
            <a:noFill/>
          </a:ln>
        </p:spPr>
        <p:txBody>
          <a:bodyPr spcFirstLastPara="1" wrap="square" lIns="137150" tIns="68550" rIns="137150" bIns="68550" anchor="t" anchorCtr="0">
            <a:normAutofit/>
          </a:bodyPr>
          <a:lstStyle>
            <a:lvl1pPr marL="457200" lvl="0" indent="-406400" algn="l" rtl="0">
              <a:lnSpc>
                <a:spcPct val="90000"/>
              </a:lnSpc>
              <a:spcBef>
                <a:spcPts val="1600"/>
              </a:spcBef>
              <a:spcAft>
                <a:spcPts val="0"/>
              </a:spcAft>
              <a:buClr>
                <a:schemeClr val="dk1"/>
              </a:buClr>
              <a:buSzPts val="2800"/>
              <a:buChar char="•"/>
              <a:defRPr/>
            </a:lvl1pPr>
            <a:lvl2pPr marL="914400" lvl="1" indent="-406400" algn="l" rtl="0">
              <a:lnSpc>
                <a:spcPct val="90000"/>
              </a:lnSpc>
              <a:spcBef>
                <a:spcPts val="800"/>
              </a:spcBef>
              <a:spcAft>
                <a:spcPts val="0"/>
              </a:spcAft>
              <a:buClr>
                <a:schemeClr val="dk1"/>
              </a:buClr>
              <a:buSzPts val="2800"/>
              <a:buChar char="•"/>
              <a:defRPr/>
            </a:lvl2pPr>
            <a:lvl3pPr marL="1371600" lvl="2" indent="-406400" algn="l" rtl="0">
              <a:lnSpc>
                <a:spcPct val="90000"/>
              </a:lnSpc>
              <a:spcBef>
                <a:spcPts val="800"/>
              </a:spcBef>
              <a:spcAft>
                <a:spcPts val="0"/>
              </a:spcAft>
              <a:buClr>
                <a:schemeClr val="dk1"/>
              </a:buClr>
              <a:buSzPts val="2800"/>
              <a:buChar char="•"/>
              <a:defRPr/>
            </a:lvl3pPr>
            <a:lvl4pPr marL="1828800" lvl="3" indent="-406400" algn="l" rtl="0">
              <a:lnSpc>
                <a:spcPct val="90000"/>
              </a:lnSpc>
              <a:spcBef>
                <a:spcPts val="800"/>
              </a:spcBef>
              <a:spcAft>
                <a:spcPts val="0"/>
              </a:spcAft>
              <a:buClr>
                <a:schemeClr val="dk1"/>
              </a:buClr>
              <a:buSzPts val="2800"/>
              <a:buChar char="•"/>
              <a:defRPr/>
            </a:lvl4pPr>
            <a:lvl5pPr marL="2286000" lvl="4" indent="-406400" algn="l" rtl="0">
              <a:lnSpc>
                <a:spcPct val="90000"/>
              </a:lnSpc>
              <a:spcBef>
                <a:spcPts val="800"/>
              </a:spcBef>
              <a:spcAft>
                <a:spcPts val="0"/>
              </a:spcAft>
              <a:buClr>
                <a:schemeClr val="dk1"/>
              </a:buClr>
              <a:buSzPts val="2800"/>
              <a:buChar char="•"/>
              <a:defRPr/>
            </a:lvl5pPr>
            <a:lvl6pPr marL="2743200" lvl="5" indent="-406400" algn="l" rtl="0">
              <a:lnSpc>
                <a:spcPct val="90000"/>
              </a:lnSpc>
              <a:spcBef>
                <a:spcPts val="800"/>
              </a:spcBef>
              <a:spcAft>
                <a:spcPts val="0"/>
              </a:spcAft>
              <a:buClr>
                <a:schemeClr val="dk1"/>
              </a:buClr>
              <a:buSzPts val="2800"/>
              <a:buChar char="•"/>
              <a:defRPr/>
            </a:lvl6pPr>
            <a:lvl7pPr marL="3200400" lvl="6" indent="-406400" algn="l" rtl="0">
              <a:lnSpc>
                <a:spcPct val="90000"/>
              </a:lnSpc>
              <a:spcBef>
                <a:spcPts val="800"/>
              </a:spcBef>
              <a:spcAft>
                <a:spcPts val="0"/>
              </a:spcAft>
              <a:buClr>
                <a:schemeClr val="dk1"/>
              </a:buClr>
              <a:buSzPts val="2800"/>
              <a:buChar char="•"/>
              <a:defRPr/>
            </a:lvl7pPr>
            <a:lvl8pPr marL="3657600" lvl="7" indent="-406400" algn="l" rtl="0">
              <a:lnSpc>
                <a:spcPct val="90000"/>
              </a:lnSpc>
              <a:spcBef>
                <a:spcPts val="800"/>
              </a:spcBef>
              <a:spcAft>
                <a:spcPts val="0"/>
              </a:spcAft>
              <a:buClr>
                <a:schemeClr val="dk1"/>
              </a:buClr>
              <a:buSzPts val="2800"/>
              <a:buChar char="•"/>
              <a:defRPr/>
            </a:lvl8pPr>
            <a:lvl9pPr marL="4114800" lvl="8" indent="-406400" algn="l" rtl="0">
              <a:lnSpc>
                <a:spcPct val="90000"/>
              </a:lnSpc>
              <a:spcBef>
                <a:spcPts val="800"/>
              </a:spcBef>
              <a:spcAft>
                <a:spcPts val="0"/>
              </a:spcAft>
              <a:buClr>
                <a:schemeClr val="dk1"/>
              </a:buClr>
              <a:buSzPts val="2800"/>
              <a:buChar char="•"/>
              <a:defRPr/>
            </a:lvl9pPr>
          </a:lstStyle>
          <a:p/>
        </p:txBody>
      </p:sp>
      <p:sp>
        <p:nvSpPr>
          <p:cNvPr id="573" name="Google Shape;573;g26794130706_0_3212"/>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rtl="0">
              <a:lnSpc>
                <a:spcPct val="100000"/>
              </a:lnSpc>
              <a:spcBef>
                <a:spcPts val="0"/>
              </a:spcBef>
              <a:spcAft>
                <a:spcPts val="0"/>
              </a:spcAft>
              <a:buSzPts val="2200"/>
              <a:buNone/>
              <a:defRPr sz="2200"/>
            </a:lvl1pPr>
            <a:lvl2pPr lvl="1" algn="l" rtl="0">
              <a:lnSpc>
                <a:spcPct val="100000"/>
              </a:lnSpc>
              <a:spcBef>
                <a:spcPts val="0"/>
              </a:spcBef>
              <a:spcAft>
                <a:spcPts val="0"/>
              </a:spcAft>
              <a:buSzPts val="2200"/>
              <a:buNone/>
              <a:defRPr sz="2200"/>
            </a:lvl2pPr>
            <a:lvl3pPr lvl="2" algn="l" rtl="0">
              <a:lnSpc>
                <a:spcPct val="100000"/>
              </a:lnSpc>
              <a:spcBef>
                <a:spcPts val="0"/>
              </a:spcBef>
              <a:spcAft>
                <a:spcPts val="0"/>
              </a:spcAft>
              <a:buSzPts val="2200"/>
              <a:buNone/>
              <a:defRPr sz="2200"/>
            </a:lvl3pPr>
            <a:lvl4pPr lvl="3" algn="l" rtl="0">
              <a:lnSpc>
                <a:spcPct val="100000"/>
              </a:lnSpc>
              <a:spcBef>
                <a:spcPts val="0"/>
              </a:spcBef>
              <a:spcAft>
                <a:spcPts val="0"/>
              </a:spcAft>
              <a:buSzPts val="2200"/>
              <a:buNone/>
              <a:defRPr sz="2200"/>
            </a:lvl4pPr>
            <a:lvl5pPr lvl="4" algn="l" rtl="0">
              <a:lnSpc>
                <a:spcPct val="100000"/>
              </a:lnSpc>
              <a:spcBef>
                <a:spcPts val="0"/>
              </a:spcBef>
              <a:spcAft>
                <a:spcPts val="0"/>
              </a:spcAft>
              <a:buSzPts val="2200"/>
              <a:buNone/>
              <a:defRPr sz="2200"/>
            </a:lvl5pPr>
            <a:lvl6pPr lvl="5" algn="l" rtl="0">
              <a:lnSpc>
                <a:spcPct val="100000"/>
              </a:lnSpc>
              <a:spcBef>
                <a:spcPts val="0"/>
              </a:spcBef>
              <a:spcAft>
                <a:spcPts val="0"/>
              </a:spcAft>
              <a:buSzPts val="2200"/>
              <a:buNone/>
              <a:defRPr sz="2200"/>
            </a:lvl6pPr>
            <a:lvl7pPr lvl="6" algn="l" rtl="0">
              <a:lnSpc>
                <a:spcPct val="100000"/>
              </a:lnSpc>
              <a:spcBef>
                <a:spcPts val="0"/>
              </a:spcBef>
              <a:spcAft>
                <a:spcPts val="0"/>
              </a:spcAft>
              <a:buSzPts val="2200"/>
              <a:buNone/>
              <a:defRPr sz="2200"/>
            </a:lvl7pPr>
            <a:lvl8pPr lvl="7" algn="l" rtl="0">
              <a:lnSpc>
                <a:spcPct val="100000"/>
              </a:lnSpc>
              <a:spcBef>
                <a:spcPts val="0"/>
              </a:spcBef>
              <a:spcAft>
                <a:spcPts val="0"/>
              </a:spcAft>
              <a:buSzPts val="2200"/>
              <a:buNone/>
              <a:defRPr sz="2200"/>
            </a:lvl8pPr>
            <a:lvl9pPr lvl="8" algn="l" rtl="0">
              <a:lnSpc>
                <a:spcPct val="100000"/>
              </a:lnSpc>
              <a:spcBef>
                <a:spcPts val="0"/>
              </a:spcBef>
              <a:spcAft>
                <a:spcPts val="0"/>
              </a:spcAft>
              <a:buSzPts val="2200"/>
              <a:buNone/>
              <a:defRPr sz="2200"/>
            </a:lvl9pPr>
          </a:lstStyle>
          <a:p/>
        </p:txBody>
      </p:sp>
      <p:sp>
        <p:nvSpPr>
          <p:cNvPr id="574" name="Google Shape;574;g26794130706_0_3212"/>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rtl="0">
              <a:lnSpc>
                <a:spcPct val="100000"/>
              </a:lnSpc>
              <a:spcBef>
                <a:spcPts val="0"/>
              </a:spcBef>
              <a:spcAft>
                <a:spcPts val="0"/>
              </a:spcAft>
              <a:buSzPts val="2200"/>
              <a:buNone/>
              <a:defRPr sz="2200"/>
            </a:lvl1pPr>
            <a:lvl2pPr lvl="1" algn="l" rtl="0">
              <a:lnSpc>
                <a:spcPct val="100000"/>
              </a:lnSpc>
              <a:spcBef>
                <a:spcPts val="0"/>
              </a:spcBef>
              <a:spcAft>
                <a:spcPts val="0"/>
              </a:spcAft>
              <a:buSzPts val="2200"/>
              <a:buNone/>
              <a:defRPr sz="2200"/>
            </a:lvl2pPr>
            <a:lvl3pPr lvl="2" algn="l" rtl="0">
              <a:lnSpc>
                <a:spcPct val="100000"/>
              </a:lnSpc>
              <a:spcBef>
                <a:spcPts val="0"/>
              </a:spcBef>
              <a:spcAft>
                <a:spcPts val="0"/>
              </a:spcAft>
              <a:buSzPts val="2200"/>
              <a:buNone/>
              <a:defRPr sz="2200"/>
            </a:lvl3pPr>
            <a:lvl4pPr lvl="3" algn="l" rtl="0">
              <a:lnSpc>
                <a:spcPct val="100000"/>
              </a:lnSpc>
              <a:spcBef>
                <a:spcPts val="0"/>
              </a:spcBef>
              <a:spcAft>
                <a:spcPts val="0"/>
              </a:spcAft>
              <a:buSzPts val="2200"/>
              <a:buNone/>
              <a:defRPr sz="2200"/>
            </a:lvl4pPr>
            <a:lvl5pPr lvl="4" algn="l" rtl="0">
              <a:lnSpc>
                <a:spcPct val="100000"/>
              </a:lnSpc>
              <a:spcBef>
                <a:spcPts val="0"/>
              </a:spcBef>
              <a:spcAft>
                <a:spcPts val="0"/>
              </a:spcAft>
              <a:buSzPts val="2200"/>
              <a:buNone/>
              <a:defRPr sz="2200"/>
            </a:lvl5pPr>
            <a:lvl6pPr lvl="5" algn="l" rtl="0">
              <a:lnSpc>
                <a:spcPct val="100000"/>
              </a:lnSpc>
              <a:spcBef>
                <a:spcPts val="0"/>
              </a:spcBef>
              <a:spcAft>
                <a:spcPts val="0"/>
              </a:spcAft>
              <a:buSzPts val="2200"/>
              <a:buNone/>
              <a:defRPr sz="2200"/>
            </a:lvl6pPr>
            <a:lvl7pPr lvl="6" algn="l" rtl="0">
              <a:lnSpc>
                <a:spcPct val="100000"/>
              </a:lnSpc>
              <a:spcBef>
                <a:spcPts val="0"/>
              </a:spcBef>
              <a:spcAft>
                <a:spcPts val="0"/>
              </a:spcAft>
              <a:buSzPts val="2200"/>
              <a:buNone/>
              <a:defRPr sz="2200"/>
            </a:lvl7pPr>
            <a:lvl8pPr lvl="7" algn="l" rtl="0">
              <a:lnSpc>
                <a:spcPct val="100000"/>
              </a:lnSpc>
              <a:spcBef>
                <a:spcPts val="0"/>
              </a:spcBef>
              <a:spcAft>
                <a:spcPts val="0"/>
              </a:spcAft>
              <a:buSzPts val="2200"/>
              <a:buNone/>
              <a:defRPr sz="2200"/>
            </a:lvl8pPr>
            <a:lvl9pPr lvl="8" algn="l" rtl="0">
              <a:lnSpc>
                <a:spcPct val="100000"/>
              </a:lnSpc>
              <a:spcBef>
                <a:spcPts val="0"/>
              </a:spcBef>
              <a:spcAft>
                <a:spcPts val="0"/>
              </a:spcAft>
              <a:buSzPts val="2200"/>
              <a:buNone/>
              <a:defRPr sz="2200"/>
            </a:lvl9pPr>
          </a:lstStyle>
          <a:p/>
        </p:txBody>
      </p:sp>
      <p:sp>
        <p:nvSpPr>
          <p:cNvPr id="575" name="Google Shape;575;g26794130706_0_3212"/>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82"/>
        <p:cNvGrpSpPr/>
        <p:nvPr/>
      </p:nvGrpSpPr>
      <p:grpSpPr>
        <a:xfrm>
          <a:off x="0" y="0"/>
          <a:ext cx="0" cy="0"/>
          <a:chOff x="0" y="0"/>
          <a:chExt cx="0" cy="0"/>
        </a:xfrm>
      </p:grpSpPr>
      <p:pic>
        <p:nvPicPr>
          <p:cNvPr id="583" name="Google Shape;583;g2682ceb17c3_0_349"/>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584" name="Google Shape;584;g2682ceb17c3_0_349"/>
          <p:cNvSpPr/>
          <p:nvPr/>
        </p:nvSpPr>
        <p:spPr>
          <a:xfrm>
            <a:off x="0" y="5368835"/>
            <a:ext cx="18288000" cy="4918200"/>
          </a:xfrm>
          <a:prstGeom prst="rect">
            <a:avLst/>
          </a:prstGeom>
          <a:solidFill>
            <a:srgbClr val="FFFFFF">
              <a:alpha val="49020"/>
            </a:srgb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585"/>
        <p:cNvGrpSpPr/>
        <p:nvPr/>
      </p:nvGrpSpPr>
      <p:grpSpPr>
        <a:xfrm>
          <a:off x="0" y="0"/>
          <a:ext cx="0" cy="0"/>
          <a:chOff x="0" y="0"/>
          <a:chExt cx="0" cy="0"/>
        </a:xfrm>
      </p:grpSpPr>
      <p:pic>
        <p:nvPicPr>
          <p:cNvPr id="586" name="Google Shape;586;g2682ceb17c3_0_352"/>
          <p:cNvPicPr preferRelativeResize="0"/>
          <p:nvPr/>
        </p:nvPicPr>
        <p:blipFill rotWithShape="1">
          <a:blip r:embed="rId2"/>
          <a:srcRect l="179" r="169"/>
          <a:stretch>
            <a:fillRect/>
          </a:stretch>
        </p:blipFill>
        <p:spPr>
          <a:xfrm>
            <a:off x="-3724990" y="-42099"/>
            <a:ext cx="18287597" cy="10350785"/>
          </a:xfrm>
          <a:prstGeom prst="rect">
            <a:avLst/>
          </a:prstGeom>
          <a:noFill/>
          <a:ln>
            <a:noFill/>
          </a:ln>
        </p:spPr>
      </p:pic>
      <p:grpSp>
        <p:nvGrpSpPr>
          <p:cNvPr id="587" name="Google Shape;587;g2682ceb17c3_0_352"/>
          <p:cNvGrpSpPr/>
          <p:nvPr/>
        </p:nvGrpSpPr>
        <p:grpSpPr>
          <a:xfrm>
            <a:off x="5261429" y="-63783"/>
            <a:ext cx="13013461" cy="10350779"/>
            <a:chOff x="4228801" y="7184"/>
            <a:chExt cx="7963200" cy="6858000"/>
          </a:xfrm>
        </p:grpSpPr>
        <p:sp>
          <p:nvSpPr>
            <p:cNvPr id="588" name="Google Shape;588;g2682ceb17c3_0_352"/>
            <p:cNvSpPr/>
            <p:nvPr/>
          </p:nvSpPr>
          <p:spPr>
            <a:xfrm>
              <a:off x="5691001" y="7184"/>
              <a:ext cx="6501000" cy="6843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589" name="Google Shape;589;g2682ceb17c3_0_352"/>
            <p:cNvSpPr/>
            <p:nvPr/>
          </p:nvSpPr>
          <p:spPr>
            <a:xfrm flipH="1">
              <a:off x="4228801" y="7184"/>
              <a:ext cx="1462200" cy="6858000"/>
            </a:xfrm>
            <a:prstGeom prst="rtTriangle">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590" name="Google Shape;590;g2682ceb17c3_0_352"/>
          <p:cNvSpPr txBox="1">
            <a:spLocks noGrp="1"/>
          </p:cNvSpPr>
          <p:nvPr>
            <p:ph type="ctrTitle"/>
          </p:nvPr>
        </p:nvSpPr>
        <p:spPr>
          <a:xfrm>
            <a:off x="7863840" y="5500694"/>
            <a:ext cx="9365100" cy="659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4300" b="1">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591" name="Google Shape;591;g2682ceb17c3_0_352"/>
          <p:cNvSpPr txBox="1">
            <a:spLocks noGrp="1"/>
          </p:cNvSpPr>
          <p:nvPr>
            <p:ph type="subTitle" idx="1"/>
          </p:nvPr>
        </p:nvSpPr>
        <p:spPr>
          <a:xfrm>
            <a:off x="7863840" y="7127532"/>
            <a:ext cx="9365100" cy="423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2800">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3400"/>
              <a:buChar char="▪"/>
              <a:defRPr/>
            </a:lvl2pPr>
            <a:lvl3pPr lvl="2" algn="l" rtl="0">
              <a:lnSpc>
                <a:spcPct val="100000"/>
              </a:lnSpc>
              <a:spcBef>
                <a:spcPts val="0"/>
              </a:spcBef>
              <a:spcAft>
                <a:spcPts val="0"/>
              </a:spcAft>
              <a:buSzPts val="3200"/>
              <a:buChar char="–"/>
              <a:defRPr/>
            </a:lvl3pPr>
            <a:lvl4pPr lvl="3" algn="l" rtl="0">
              <a:lnSpc>
                <a:spcPct val="100000"/>
              </a:lnSpc>
              <a:spcBef>
                <a:spcPts val="0"/>
              </a:spcBef>
              <a:spcAft>
                <a:spcPts val="0"/>
              </a:spcAft>
              <a:buSzPts val="3200"/>
              <a:buChar char="▫"/>
              <a:defRPr/>
            </a:lvl4pPr>
            <a:lvl5pPr lvl="4" algn="l" rtl="0">
              <a:lnSpc>
                <a:spcPct val="100000"/>
              </a:lnSpc>
              <a:spcBef>
                <a:spcPts val="0"/>
              </a:spcBef>
              <a:spcAft>
                <a:spcPts val="0"/>
              </a:spcAft>
              <a:buSzPts val="2400"/>
              <a:buChar char="-"/>
              <a:defRPr/>
            </a:lvl5pPr>
            <a:lvl6pPr lvl="5" algn="l" rtl="0">
              <a:lnSpc>
                <a:spcPct val="100000"/>
              </a:lnSpc>
              <a:spcBef>
                <a:spcPts val="0"/>
              </a:spcBef>
              <a:spcAft>
                <a:spcPts val="0"/>
              </a:spcAft>
              <a:buSzPts val="2400"/>
              <a:buChar char="-"/>
              <a:defRPr/>
            </a:lvl6pPr>
            <a:lvl7pPr lvl="6" algn="l" rtl="0">
              <a:lnSpc>
                <a:spcPct val="100000"/>
              </a:lnSpc>
              <a:spcBef>
                <a:spcPts val="0"/>
              </a:spcBef>
              <a:spcAft>
                <a:spcPts val="0"/>
              </a:spcAft>
              <a:buSzPts val="2400"/>
              <a:buChar char="-"/>
              <a:defRPr/>
            </a:lvl7pPr>
            <a:lvl8pPr lvl="7" algn="l" rtl="0">
              <a:lnSpc>
                <a:spcPct val="100000"/>
              </a:lnSpc>
              <a:spcBef>
                <a:spcPts val="0"/>
              </a:spcBef>
              <a:spcAft>
                <a:spcPts val="0"/>
              </a:spcAft>
              <a:buSzPts val="2400"/>
              <a:buChar char="-"/>
              <a:defRPr/>
            </a:lvl8pPr>
            <a:lvl9pPr lvl="8" algn="l" rtl="0">
              <a:lnSpc>
                <a:spcPct val="100000"/>
              </a:lnSpc>
              <a:spcBef>
                <a:spcPts val="0"/>
              </a:spcBef>
              <a:spcAft>
                <a:spcPts val="0"/>
              </a:spcAft>
              <a:buSzPts val="24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ub-Title, and Content (2/3:1/3 Split)">
  <p:cSld name="2 columns 2/3 split">
    <p:spTree>
      <p:nvGrpSpPr>
        <p:cNvPr id="1" name="Shape 592"/>
        <p:cNvGrpSpPr/>
        <p:nvPr/>
      </p:nvGrpSpPr>
      <p:grpSpPr>
        <a:xfrm>
          <a:off x="0" y="0"/>
          <a:ext cx="0" cy="0"/>
          <a:chOff x="0" y="0"/>
          <a:chExt cx="0" cy="0"/>
        </a:xfrm>
      </p:grpSpPr>
      <p:sp>
        <p:nvSpPr>
          <p:cNvPr id="593" name="Google Shape;593;g2682ceb17c3_0_359"/>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594" name="Google Shape;594;g2682ceb17c3_0_359"/>
          <p:cNvSpPr txBox="1">
            <a:spLocks noGrp="1"/>
          </p:cNvSpPr>
          <p:nvPr>
            <p:ph type="subTitle" idx="1"/>
          </p:nvPr>
        </p:nvSpPr>
        <p:spPr>
          <a:xfrm>
            <a:off x="872446" y="2098538"/>
            <a:ext cx="107388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595" name="Google Shape;595;g2682ceb17c3_0_359"/>
          <p:cNvSpPr txBox="1">
            <a:spLocks noGrp="1"/>
          </p:cNvSpPr>
          <p:nvPr>
            <p:ph type="body" idx="2"/>
          </p:nvPr>
        </p:nvSpPr>
        <p:spPr>
          <a:xfrm>
            <a:off x="871522" y="2819400"/>
            <a:ext cx="107388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596" name="Google Shape;596;g2682ceb17c3_0_359"/>
          <p:cNvSpPr txBox="1">
            <a:spLocks noGrp="1"/>
          </p:cNvSpPr>
          <p:nvPr>
            <p:ph type="subTitle" idx="3"/>
          </p:nvPr>
        </p:nvSpPr>
        <p:spPr>
          <a:xfrm>
            <a:off x="12487700" y="2098538"/>
            <a:ext cx="49347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597" name="Google Shape;597;g2682ceb17c3_0_359"/>
          <p:cNvSpPr txBox="1">
            <a:spLocks noGrp="1"/>
          </p:cNvSpPr>
          <p:nvPr>
            <p:ph type="body" idx="4"/>
          </p:nvPr>
        </p:nvSpPr>
        <p:spPr>
          <a:xfrm>
            <a:off x="12487275" y="2819400"/>
            <a:ext cx="49347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98"/>
        <p:cNvGrpSpPr/>
        <p:nvPr/>
      </p:nvGrpSpPr>
      <p:grpSpPr>
        <a:xfrm>
          <a:off x="0" y="0"/>
          <a:ext cx="0" cy="0"/>
          <a:chOff x="0" y="0"/>
          <a:chExt cx="0" cy="0"/>
        </a:xfrm>
      </p:grpSpPr>
      <p:sp>
        <p:nvSpPr>
          <p:cNvPr id="599" name="Google Shape;599;g2682ceb17c3_0_365"/>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00" name="Google Shape;600;g2682ceb17c3_0_365"/>
          <p:cNvSpPr txBox="1">
            <a:spLocks noGrp="1"/>
          </p:cNvSpPr>
          <p:nvPr>
            <p:ph type="body" idx="1"/>
          </p:nvPr>
        </p:nvSpPr>
        <p:spPr>
          <a:xfrm>
            <a:off x="4686197" y="3856287"/>
            <a:ext cx="8779500" cy="18837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100"/>
              <a:buNone/>
              <a:defRPr/>
            </a:lvl1pPr>
            <a:lvl2pPr marL="914400" lvl="1" indent="-444500" algn="l" rtl="0">
              <a:lnSpc>
                <a:spcPct val="100000"/>
              </a:lnSpc>
              <a:spcBef>
                <a:spcPts val="0"/>
              </a:spcBef>
              <a:spcAft>
                <a:spcPts val="0"/>
              </a:spcAft>
              <a:buSzPts val="34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381000" algn="l" rtl="0">
              <a:lnSpc>
                <a:spcPct val="100000"/>
              </a:lnSpc>
              <a:spcBef>
                <a:spcPts val="0"/>
              </a:spcBef>
              <a:spcAft>
                <a:spcPts val="0"/>
              </a:spcAft>
              <a:buSzPts val="2400"/>
              <a:buChar char="-"/>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p:txBody>
      </p:sp>
      <p:sp>
        <p:nvSpPr>
          <p:cNvPr id="601" name="Google Shape;601;g2682ceb17c3_0_365"/>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602" name="Google Shape;602;g2682ceb17c3_0_365"/>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603" name="Google Shape;603;g2682ceb17c3_0_365"/>
          <p:cNvSpPr txBox="1">
            <a:spLocks noGrp="1"/>
          </p:cNvSpPr>
          <p:nvPr>
            <p:ph type="sldNum" idx="12"/>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L="0" marR="0" lvl="0"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7"/>
        <p:cNvGrpSpPr/>
        <p:nvPr/>
      </p:nvGrpSpPr>
      <p:grpSpPr>
        <a:xfrm>
          <a:off x="0" y="0"/>
          <a:ext cx="0" cy="0"/>
          <a:chOff x="0" y="0"/>
          <a:chExt cx="0" cy="0"/>
        </a:xfrm>
      </p:grpSpPr>
      <p:pic>
        <p:nvPicPr>
          <p:cNvPr id="148" name="Google Shape;148;g26794130706_0_1335"/>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149" name="Google Shape;149;g26794130706_0_1335"/>
          <p:cNvSpPr/>
          <p:nvPr/>
        </p:nvSpPr>
        <p:spPr>
          <a:xfrm>
            <a:off x="0" y="5368835"/>
            <a:ext cx="18288000" cy="4918200"/>
          </a:xfrm>
          <a:prstGeom prst="rect">
            <a:avLst/>
          </a:prstGeom>
          <a:solidFill>
            <a:srgbClr val="FFFFFF">
              <a:alpha val="49020"/>
            </a:srgb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matchingName="Title and Content 7">
  <p:cSld name="OBJECT">
    <p:spTree>
      <p:nvGrpSpPr>
        <p:cNvPr id="1" name="Shape 604"/>
        <p:cNvGrpSpPr/>
        <p:nvPr/>
      </p:nvGrpSpPr>
      <p:grpSpPr>
        <a:xfrm>
          <a:off x="0" y="0"/>
          <a:ext cx="0" cy="0"/>
          <a:chOff x="0" y="0"/>
          <a:chExt cx="0" cy="0"/>
        </a:xfrm>
      </p:grpSpPr>
      <p:sp>
        <p:nvSpPr>
          <p:cNvPr id="605" name="Google Shape;605;g2682ceb17c3_0_371"/>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06" name="Google Shape;606;g2682ceb17c3_0_371"/>
          <p:cNvSpPr txBox="1">
            <a:spLocks noGrp="1"/>
          </p:cNvSpPr>
          <p:nvPr>
            <p:ph type="body" idx="1"/>
          </p:nvPr>
        </p:nvSpPr>
        <p:spPr>
          <a:xfrm>
            <a:off x="870858" y="2098548"/>
            <a:ext cx="16546500" cy="7503000"/>
          </a:xfrm>
          <a:prstGeom prst="rect">
            <a:avLst/>
          </a:prstGeom>
          <a:noFill/>
          <a:ln>
            <a:noFill/>
          </a:ln>
        </p:spPr>
        <p:txBody>
          <a:bodyPr spcFirstLastPara="1" wrap="square" lIns="0" tIns="0" rIns="0" bIns="0" anchor="t" anchorCtr="0">
            <a:noAutofit/>
          </a:bodyPr>
          <a:lstStyle>
            <a:lvl1pPr marL="457200" lvl="0" indent="-400050" algn="l" rtl="0">
              <a:lnSpc>
                <a:spcPct val="100000"/>
              </a:lnSpc>
              <a:spcBef>
                <a:spcPts val="1100"/>
              </a:spcBef>
              <a:spcAft>
                <a:spcPts val="0"/>
              </a:spcAft>
              <a:buClr>
                <a:schemeClr val="dk1"/>
              </a:buClr>
              <a:buSzPts val="2700"/>
              <a:buChar char="•"/>
              <a:defRPr/>
            </a:lvl1pPr>
            <a:lvl2pPr marL="914400" lvl="1" indent="-400050" algn="l" rtl="0">
              <a:lnSpc>
                <a:spcPct val="100000"/>
              </a:lnSpc>
              <a:spcBef>
                <a:spcPts val="600"/>
              </a:spcBef>
              <a:spcAft>
                <a:spcPts val="0"/>
              </a:spcAft>
              <a:buClr>
                <a:schemeClr val="dk1"/>
              </a:buClr>
              <a:buSzPts val="2700"/>
              <a:buChar char="–"/>
              <a:defRPr/>
            </a:lvl2pPr>
            <a:lvl3pPr marL="1371600" lvl="2" indent="-400050" algn="l" rtl="0">
              <a:lnSpc>
                <a:spcPct val="100000"/>
              </a:lnSpc>
              <a:spcBef>
                <a:spcPts val="600"/>
              </a:spcBef>
              <a:spcAft>
                <a:spcPts val="0"/>
              </a:spcAft>
              <a:buClr>
                <a:schemeClr val="dk1"/>
              </a:buClr>
              <a:buSzPts val="2700"/>
              <a:buChar char="-"/>
              <a:defRPr/>
            </a:lvl3pPr>
            <a:lvl4pPr marL="1828800" lvl="3" indent="-400050" algn="l" rtl="0">
              <a:lnSpc>
                <a:spcPct val="100000"/>
              </a:lnSpc>
              <a:spcBef>
                <a:spcPts val="600"/>
              </a:spcBef>
              <a:spcAft>
                <a:spcPts val="0"/>
              </a:spcAft>
              <a:buClr>
                <a:schemeClr val="dk1"/>
              </a:buClr>
              <a:buSzPts val="2700"/>
              <a:buChar char="-"/>
              <a:defRPr/>
            </a:lvl4pPr>
            <a:lvl5pPr marL="2286000" lvl="4" indent="-400050" algn="l" rtl="0">
              <a:lnSpc>
                <a:spcPct val="100000"/>
              </a:lnSpc>
              <a:spcBef>
                <a:spcPts val="600"/>
              </a:spcBef>
              <a:spcAft>
                <a:spcPts val="0"/>
              </a:spcAft>
              <a:buClr>
                <a:schemeClr val="dk1"/>
              </a:buClr>
              <a:buSzPts val="2700"/>
              <a:buChar char="-"/>
              <a:defRPr/>
            </a:lvl5pPr>
            <a:lvl6pPr marL="2743200" lvl="5" indent="-400050" algn="l" rtl="0">
              <a:lnSpc>
                <a:spcPct val="100000"/>
              </a:lnSpc>
              <a:spcBef>
                <a:spcPts val="600"/>
              </a:spcBef>
              <a:spcAft>
                <a:spcPts val="0"/>
              </a:spcAft>
              <a:buClr>
                <a:schemeClr val="dk1"/>
              </a:buClr>
              <a:buSzPts val="2700"/>
              <a:buChar char="-"/>
              <a:defRPr/>
            </a:lvl6pPr>
            <a:lvl7pPr marL="3200400" lvl="6" indent="-400050" algn="l" rtl="0">
              <a:lnSpc>
                <a:spcPct val="100000"/>
              </a:lnSpc>
              <a:spcBef>
                <a:spcPts val="600"/>
              </a:spcBef>
              <a:spcAft>
                <a:spcPts val="0"/>
              </a:spcAft>
              <a:buClr>
                <a:schemeClr val="dk1"/>
              </a:buClr>
              <a:buSzPts val="2700"/>
              <a:buChar char="-"/>
              <a:defRPr/>
            </a:lvl7pPr>
            <a:lvl8pPr marL="3657600" lvl="7" indent="-400050" algn="l" rtl="0">
              <a:lnSpc>
                <a:spcPct val="100000"/>
              </a:lnSpc>
              <a:spcBef>
                <a:spcPts val="600"/>
              </a:spcBef>
              <a:spcAft>
                <a:spcPts val="0"/>
              </a:spcAft>
              <a:buClr>
                <a:schemeClr val="dk1"/>
              </a:buClr>
              <a:buSzPts val="2700"/>
              <a:buChar char="-"/>
              <a:defRPr/>
            </a:lvl8pPr>
            <a:lvl9pPr marL="4114800" lvl="8" indent="-400050" algn="l" rtl="0">
              <a:lnSpc>
                <a:spcPct val="100000"/>
              </a:lnSpc>
              <a:spcBef>
                <a:spcPts val="600"/>
              </a:spcBef>
              <a:spcAft>
                <a:spcPts val="0"/>
              </a:spcAft>
              <a:buClr>
                <a:schemeClr val="dk1"/>
              </a:buClr>
              <a:buSzPts val="27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matchingName="Title Only 2">
  <p:cSld name="TITLE_AND_BODY">
    <p:spTree>
      <p:nvGrpSpPr>
        <p:cNvPr id="1" name="Shape 607"/>
        <p:cNvGrpSpPr/>
        <p:nvPr/>
      </p:nvGrpSpPr>
      <p:grpSpPr>
        <a:xfrm>
          <a:off x="0" y="0"/>
          <a:ext cx="0" cy="0"/>
          <a:chOff x="0" y="0"/>
          <a:chExt cx="0" cy="0"/>
        </a:xfrm>
      </p:grpSpPr>
      <p:sp>
        <p:nvSpPr>
          <p:cNvPr id="608" name="Google Shape;608;g2682ceb17c3_0_374"/>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900"/>
              <a:buFont typeface="Arial" panose="020B0604020202020204"/>
              <a:buNone/>
              <a:defRPr sz="51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609" name="Google Shape;609;g2682ceb17c3_0_374"/>
          <p:cNvSpPr txBox="1">
            <a:spLocks noGrp="1"/>
          </p:cNvSpPr>
          <p:nvPr>
            <p:ph type="sldNum" idx="12"/>
          </p:nvPr>
        </p:nvSpPr>
        <p:spPr>
          <a:xfrm>
            <a:off x="17702798" y="9922218"/>
            <a:ext cx="378300" cy="3633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610"/>
        <p:cNvGrpSpPr/>
        <p:nvPr/>
      </p:nvGrpSpPr>
      <p:grpSpPr>
        <a:xfrm>
          <a:off x="0" y="0"/>
          <a:ext cx="0" cy="0"/>
          <a:chOff x="0" y="0"/>
          <a:chExt cx="0" cy="0"/>
        </a:xfrm>
      </p:grpSpPr>
      <p:pic>
        <p:nvPicPr>
          <p:cNvPr id="611" name="Google Shape;611;g2682ceb17c3_0_377"/>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612" name="Google Shape;612;g2682ceb17c3_0_377"/>
          <p:cNvSpPr/>
          <p:nvPr/>
        </p:nvSpPr>
        <p:spPr>
          <a:xfrm>
            <a:off x="0" y="3419202"/>
            <a:ext cx="18288000" cy="3448800"/>
          </a:xfrm>
          <a:prstGeom prst="rect">
            <a:avLst/>
          </a:prstGeom>
          <a:solidFill>
            <a:schemeClr val="dk2">
              <a:alpha val="49020"/>
            </a:scheme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613" name="Google Shape;613;g2682ceb17c3_0_377"/>
          <p:cNvSpPr txBox="1"/>
          <p:nvPr/>
        </p:nvSpPr>
        <p:spPr>
          <a:xfrm>
            <a:off x="5827152" y="4520250"/>
            <a:ext cx="7271700" cy="124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100"/>
              <a:buFont typeface="Arial" panose="020B0604020202020204"/>
              <a:buNone/>
            </a:pPr>
            <a:r>
              <a:rPr lang="en-US" sz="8100" b="0" i="0" u="none" strike="noStrike" cap="none">
                <a:solidFill>
                  <a:schemeClr val="accent1"/>
                </a:solidFill>
                <a:latin typeface="Arial" panose="020B0604020202020204"/>
                <a:ea typeface="Arial" panose="020B0604020202020204"/>
                <a:cs typeface="Arial" panose="020B0604020202020204"/>
                <a:sym typeface="Arial" panose="020B0604020202020204"/>
              </a:rPr>
              <a:t>TERIMA KASIH</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logo 2 1">
  <p:cSld name="logo 2">
    <p:spTree>
      <p:nvGrpSpPr>
        <p:cNvPr id="1" name="Shape 614"/>
        <p:cNvGrpSpPr/>
        <p:nvPr/>
      </p:nvGrpSpPr>
      <p:grpSpPr>
        <a:xfrm>
          <a:off x="0" y="0"/>
          <a:ext cx="0" cy="0"/>
          <a:chOff x="0" y="0"/>
          <a:chExt cx="0" cy="0"/>
        </a:xfrm>
      </p:grpSpPr>
      <p:sp>
        <p:nvSpPr>
          <p:cNvPr id="615" name="Google Shape;615;g2682ceb17c3_0_381"/>
          <p:cNvSpPr txBox="1">
            <a:spLocks noGrp="1"/>
          </p:cNvSpPr>
          <p:nvPr>
            <p:ph type="title"/>
          </p:nvPr>
        </p:nvSpPr>
        <p:spPr>
          <a:xfrm>
            <a:off x="307351" y="265500"/>
            <a:ext cx="17718900" cy="1413000"/>
          </a:xfrm>
          <a:prstGeom prst="rect">
            <a:avLst/>
          </a:prstGeom>
          <a:noFill/>
          <a:ln>
            <a:noFill/>
          </a:ln>
        </p:spPr>
        <p:txBody>
          <a:bodyPr spcFirstLastPara="1" wrap="square" lIns="102875" tIns="102875" rIns="102875" bIns="102875" anchor="ctr" anchorCtr="0">
            <a:noAutofit/>
          </a:bodyPr>
          <a:lstStyle>
            <a:lvl1pPr marR="0" lvl="0" algn="l" rtl="0">
              <a:lnSpc>
                <a:spcPct val="100000"/>
              </a:lnSpc>
              <a:spcBef>
                <a:spcPts val="0"/>
              </a:spcBef>
              <a:spcAft>
                <a:spcPts val="0"/>
              </a:spcAft>
              <a:buClr>
                <a:srgbClr val="073763"/>
              </a:buClr>
              <a:buSzPts val="2700"/>
              <a:buFont typeface="Arial" panose="020B0604020202020204"/>
              <a:buChar char="●"/>
              <a:defRPr sz="3600" b="1" i="0" u="none" strike="noStrike" cap="none">
                <a:solidFill>
                  <a:srgbClr val="073763"/>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9pPr>
          </a:lstStyle>
          <a:p/>
        </p:txBody>
      </p:sp>
      <p:sp>
        <p:nvSpPr>
          <p:cNvPr id="616" name="Google Shape;616;g2682ceb17c3_0_381"/>
          <p:cNvSpPr txBox="1">
            <a:spLocks noGrp="1"/>
          </p:cNvSpPr>
          <p:nvPr>
            <p:ph type="body" idx="1"/>
          </p:nvPr>
        </p:nvSpPr>
        <p:spPr>
          <a:xfrm>
            <a:off x="307351" y="1678652"/>
            <a:ext cx="17718900" cy="7565100"/>
          </a:xfrm>
          <a:prstGeom prst="rect">
            <a:avLst/>
          </a:prstGeom>
          <a:noFill/>
          <a:ln>
            <a:noFill/>
          </a:ln>
        </p:spPr>
        <p:txBody>
          <a:bodyPr spcFirstLastPara="1" wrap="square" lIns="102875" tIns="102875" rIns="102875" bIns="102875" anchor="ctr" anchorCtr="0">
            <a:noAutofit/>
          </a:bodyPr>
          <a:lstStyle>
            <a:lvl1pPr marL="457200" marR="0" lvl="0" indent="-361950" algn="l" rtl="0">
              <a:lnSpc>
                <a:spcPct val="100000"/>
              </a:lnSpc>
              <a:spcBef>
                <a:spcPts val="0"/>
              </a:spcBef>
              <a:spcAft>
                <a:spcPts val="0"/>
              </a:spcAft>
              <a:buClr>
                <a:srgbClr val="000000"/>
              </a:buClr>
              <a:buSzPts val="2100"/>
              <a:buFont typeface="Arial" panose="020B0604020202020204"/>
              <a:buChar char="●"/>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617" name="Google Shape;617;g2682ceb17c3_0_381"/>
          <p:cNvSpPr/>
          <p:nvPr/>
        </p:nvSpPr>
        <p:spPr>
          <a:xfrm>
            <a:off x="0" y="9534540"/>
            <a:ext cx="18288000" cy="752400"/>
          </a:xfrm>
          <a:prstGeom prst="rect">
            <a:avLst/>
          </a:prstGeom>
          <a:solidFill>
            <a:srgbClr val="073763"/>
          </a:solidFill>
          <a:ln w="12700" cap="flat" cmpd="sng">
            <a:solidFill>
              <a:srgbClr val="073763"/>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1800"/>
              <a:buFont typeface="Calibri" panose="020F050202020403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618" name="Google Shape;618;g2682ceb17c3_0_381"/>
          <p:cNvSpPr txBox="1">
            <a:spLocks noGrp="1"/>
          </p:cNvSpPr>
          <p:nvPr>
            <p:ph type="sldNum" idx="12"/>
          </p:nvPr>
        </p:nvSpPr>
        <p:spPr>
          <a:xfrm>
            <a:off x="17364351" y="9646790"/>
            <a:ext cx="830400" cy="528000"/>
          </a:xfrm>
          <a:prstGeom prst="rect">
            <a:avLst/>
          </a:prstGeom>
          <a:noFill/>
          <a:ln>
            <a:noFill/>
          </a:ln>
        </p:spPr>
        <p:txBody>
          <a:bodyPr spcFirstLastPara="1" wrap="square" lIns="137150" tIns="137150" rIns="137150" bIns="13715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619" name="Google Shape;619;g2682ceb17c3_0_381"/>
          <p:cNvSpPr txBox="1"/>
          <p:nvPr/>
        </p:nvSpPr>
        <p:spPr>
          <a:xfrm>
            <a:off x="12721652" y="9733950"/>
            <a:ext cx="4922700" cy="380700"/>
          </a:xfrm>
          <a:prstGeom prst="rect">
            <a:avLst/>
          </a:prstGeom>
          <a:noFill/>
          <a:ln>
            <a:noFill/>
          </a:ln>
        </p:spPr>
        <p:txBody>
          <a:bodyPr spcFirstLastPara="1" wrap="square" lIns="51375" tIns="51375" rIns="51375" bIns="51375" anchor="t" anchorCtr="0">
            <a:spAutoFit/>
          </a:bodyPr>
          <a:lstStyle/>
          <a:p>
            <a:pPr marL="0" marR="0" lvl="1" indent="508000" algn="r" rtl="0">
              <a:lnSpc>
                <a:spcPct val="100000"/>
              </a:lnSpc>
              <a:spcBef>
                <a:spcPts val="0"/>
              </a:spcBef>
              <a:spcAft>
                <a:spcPts val="0"/>
              </a:spcAft>
              <a:buClr>
                <a:srgbClr val="FFFFFF"/>
              </a:buClr>
              <a:buSzPts val="900"/>
              <a:buFont typeface="Arial" panose="020B0604020202020204"/>
              <a:buNone/>
            </a:pPr>
            <a:r>
              <a:rPr lang="en-US" sz="18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dan Kebudayaan</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20" name="Google Shape;620;g2682ceb17c3_0_381" descr="Google Shape;12;p5"/>
          <p:cNvPicPr preferRelativeResize="0"/>
          <p:nvPr/>
        </p:nvPicPr>
        <p:blipFill rotWithShape="1">
          <a:blip r:embed="rId2"/>
          <a:srcRect/>
          <a:stretch>
            <a:fillRect/>
          </a:stretch>
        </p:blipFill>
        <p:spPr>
          <a:xfrm>
            <a:off x="12412607" y="9617195"/>
            <a:ext cx="830360" cy="58704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chemeClr val="lt1"/>
        </a:solidFill>
        <a:effectLst/>
      </p:bgPr>
    </p:bg>
    <p:spTree>
      <p:nvGrpSpPr>
        <p:cNvPr id="1" name="Shape 621"/>
        <p:cNvGrpSpPr/>
        <p:nvPr/>
      </p:nvGrpSpPr>
      <p:grpSpPr>
        <a:xfrm>
          <a:off x="0" y="0"/>
          <a:ext cx="0" cy="0"/>
          <a:chOff x="0" y="0"/>
          <a:chExt cx="0" cy="0"/>
        </a:xfrm>
      </p:grpSpPr>
      <p:sp>
        <p:nvSpPr>
          <p:cNvPr id="622" name="Google Shape;622;g2682ceb17c3_0_388"/>
          <p:cNvSpPr txBox="1">
            <a:spLocks noGrp="1"/>
          </p:cNvSpPr>
          <p:nvPr>
            <p:ph type="sldNum" idx="12"/>
          </p:nvPr>
        </p:nvSpPr>
        <p:spPr>
          <a:xfrm>
            <a:off x="17072604" y="9499703"/>
            <a:ext cx="1097700" cy="7869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623" name="Google Shape;623;g2682ceb17c3_0_388"/>
          <p:cNvSpPr txBox="1"/>
          <p:nvPr/>
        </p:nvSpPr>
        <p:spPr>
          <a:xfrm>
            <a:off x="288349" y="9469451"/>
            <a:ext cx="14430300" cy="8157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900"/>
              <a:buFont typeface="Arial" panose="020B0604020202020204"/>
              <a:buNone/>
            </a:pPr>
            <a:endParaRPr sz="29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624" name="Google Shape;624;g2682ceb17c3_0_388"/>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625" name="Google Shape;625;g2682ceb17c3_0_388"/>
          <p:cNvSpPr txBox="1"/>
          <p:nvPr/>
        </p:nvSpPr>
        <p:spPr>
          <a:xfrm>
            <a:off x="837450" y="9621851"/>
            <a:ext cx="85929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626" name="Google Shape;626;g2682ceb17c3_0_388"/>
          <p:cNvSpPr txBox="1">
            <a:spLocks noGrp="1"/>
          </p:cNvSpPr>
          <p:nvPr>
            <p:ph type="title"/>
          </p:nvPr>
        </p:nvSpPr>
        <p:spPr>
          <a:xfrm>
            <a:off x="288349" y="0"/>
            <a:ext cx="17738700" cy="18270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100"/>
              <a:buFont typeface="Montserrat" panose="00000500000000000000"/>
              <a:buChar char="●"/>
              <a:defRPr sz="4100" b="1" i="0" u="none" strike="noStrike" cap="none">
                <a:solidFill>
                  <a:schemeClr val="dk2"/>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27"/>
        <p:cNvGrpSpPr/>
        <p:nvPr/>
      </p:nvGrpSpPr>
      <p:grpSpPr>
        <a:xfrm>
          <a:off x="0" y="0"/>
          <a:ext cx="0" cy="0"/>
          <a:chOff x="0" y="0"/>
          <a:chExt cx="0" cy="0"/>
        </a:xfrm>
      </p:grpSpPr>
      <p:pic>
        <p:nvPicPr>
          <p:cNvPr id="628" name="Google Shape;628;g2682ceb17c3_0_394"/>
          <p:cNvPicPr preferRelativeResize="0"/>
          <p:nvPr/>
        </p:nvPicPr>
        <p:blipFill rotWithShape="1">
          <a:blip r:embed="rId2"/>
          <a:srcRect l="31563"/>
          <a:stretch>
            <a:fillRect/>
          </a:stretch>
        </p:blipFill>
        <p:spPr>
          <a:xfrm>
            <a:off x="0" y="0"/>
            <a:ext cx="12515850" cy="10287000"/>
          </a:xfrm>
          <a:prstGeom prst="rect">
            <a:avLst/>
          </a:prstGeom>
          <a:noFill/>
          <a:ln>
            <a:noFill/>
          </a:ln>
        </p:spPr>
      </p:pic>
      <p:sp>
        <p:nvSpPr>
          <p:cNvPr id="629" name="Google Shape;629;g2682ceb17c3_0_394"/>
          <p:cNvSpPr/>
          <p:nvPr/>
        </p:nvSpPr>
        <p:spPr>
          <a:xfrm>
            <a:off x="12515850" y="0"/>
            <a:ext cx="5772000" cy="102870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0"/>
        <p:cNvGrpSpPr/>
        <p:nvPr/>
      </p:nvGrpSpPr>
      <p:grpSpPr>
        <a:xfrm>
          <a:off x="0" y="0"/>
          <a:ext cx="0" cy="0"/>
          <a:chOff x="0" y="0"/>
          <a:chExt cx="0" cy="0"/>
        </a:xfrm>
      </p:grpSpPr>
      <p:sp>
        <p:nvSpPr>
          <p:cNvPr id="631" name="Google Shape;631;g2682ceb17c3_0_397"/>
          <p:cNvSpPr/>
          <p:nvPr/>
        </p:nvSpPr>
        <p:spPr>
          <a:xfrm>
            <a:off x="16005323" y="77751"/>
            <a:ext cx="1785300" cy="108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700"/>
              <a:buFont typeface="Arial" panose="020B0604020202020204"/>
              <a:buNone/>
            </a:pPr>
            <a:endParaRPr sz="700" b="0" i="0" u="none" strike="noStrike" cap="none">
              <a:solidFill>
                <a:srgbClr val="808080"/>
              </a:solidFill>
              <a:latin typeface="Arial" panose="020B0604020202020204"/>
              <a:ea typeface="Arial" panose="020B0604020202020204"/>
              <a:cs typeface="Arial" panose="020B0604020202020204"/>
              <a:sym typeface="Arial" panose="020B0604020202020204"/>
            </a:endParaRPr>
          </a:p>
        </p:txBody>
      </p:sp>
      <p:pic>
        <p:nvPicPr>
          <p:cNvPr id="632" name="Google Shape;632;g2682ceb17c3_0_397"/>
          <p:cNvPicPr preferRelativeResize="0"/>
          <p:nvPr/>
        </p:nvPicPr>
        <p:blipFill rotWithShape="1">
          <a:blip r:embed="rId2"/>
          <a:srcRect l="45391" r="21822"/>
          <a:stretch>
            <a:fillRect/>
          </a:stretch>
        </p:blipFill>
        <p:spPr>
          <a:xfrm>
            <a:off x="0" y="-1"/>
            <a:ext cx="5995853" cy="10287004"/>
          </a:xfrm>
          <a:prstGeom prst="rect">
            <a:avLst/>
          </a:prstGeom>
          <a:noFill/>
          <a:ln>
            <a:noFill/>
          </a:ln>
        </p:spPr>
      </p:pic>
      <p:sp>
        <p:nvSpPr>
          <p:cNvPr id="633" name="Google Shape;633;g2682ceb17c3_0_397"/>
          <p:cNvSpPr/>
          <p:nvPr/>
        </p:nvSpPr>
        <p:spPr>
          <a:xfrm>
            <a:off x="5995854" y="9659984"/>
            <a:ext cx="12292200" cy="627000"/>
          </a:xfrm>
          <a:prstGeom prst="rect">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634"/>
        <p:cNvGrpSpPr/>
        <p:nvPr/>
      </p:nvGrpSpPr>
      <p:grpSpPr>
        <a:xfrm>
          <a:off x="0" y="0"/>
          <a:ext cx="0" cy="0"/>
          <a:chOff x="0" y="0"/>
          <a:chExt cx="0" cy="0"/>
        </a:xfrm>
      </p:grpSpPr>
      <p:sp>
        <p:nvSpPr>
          <p:cNvPr id="635" name="Google Shape;635;g2682ceb17c3_0_401"/>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636" name="Google Shape;636;g2682ceb17c3_0_401"/>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637" name="Google Shape;637;g2682ceb17c3_0_401"/>
          <p:cNvSpPr/>
          <p:nvPr/>
        </p:nvSpPr>
        <p:spPr>
          <a:xfrm>
            <a:off x="0" y="9534540"/>
            <a:ext cx="18288000" cy="752400"/>
          </a:xfrm>
          <a:prstGeom prst="rect">
            <a:avLst/>
          </a:prstGeom>
          <a:solidFill>
            <a:srgbClr val="1F3864"/>
          </a:solidFill>
          <a:ln w="12700" cap="flat" cmpd="sng">
            <a:solidFill>
              <a:srgbClr val="1F3864"/>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000000"/>
              </a:buClr>
              <a:buSzPts val="2400"/>
              <a:buFont typeface="Arial" panose="020B060402020202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638" name="Google Shape;638;g2682ceb17c3_0_401"/>
          <p:cNvPicPr preferRelativeResize="0"/>
          <p:nvPr/>
        </p:nvPicPr>
        <p:blipFill rotWithShape="1">
          <a:blip r:embed="rId2">
            <a:alphaModFix amt="51000"/>
          </a:blip>
          <a:srcRect t="3428" b="3418"/>
          <a:stretch>
            <a:fillRect/>
          </a:stretch>
        </p:blipFill>
        <p:spPr>
          <a:xfrm>
            <a:off x="-113401" y="903342"/>
            <a:ext cx="18287597" cy="8447644"/>
          </a:xfrm>
          <a:prstGeom prst="rect">
            <a:avLst/>
          </a:prstGeom>
          <a:noFill/>
          <a:ln>
            <a:noFill/>
          </a:ln>
        </p:spPr>
      </p:pic>
      <p:sp>
        <p:nvSpPr>
          <p:cNvPr id="639" name="Google Shape;639;g2682ceb17c3_0_401"/>
          <p:cNvSpPr/>
          <p:nvPr/>
        </p:nvSpPr>
        <p:spPr>
          <a:xfrm>
            <a:off x="10872194" y="9734115"/>
            <a:ext cx="6967500" cy="369600"/>
          </a:xfrm>
          <a:prstGeom prst="rect">
            <a:avLst/>
          </a:prstGeom>
          <a:noFill/>
          <a:ln>
            <a:noFill/>
          </a:ln>
        </p:spPr>
        <p:txBody>
          <a:bodyPr spcFirstLastPara="1" wrap="square" lIns="137150" tIns="68550" rIns="137150" bIns="68550" anchor="t" anchorCtr="0">
            <a:noAutofit/>
          </a:bodyPr>
          <a:lstStyle/>
          <a:p>
            <a:pPr marL="685800" marR="0" lvl="1" indent="0" algn="r" rtl="0">
              <a:lnSpc>
                <a:spcPct val="100000"/>
              </a:lnSpc>
              <a:spcBef>
                <a:spcPts val="0"/>
              </a:spcBef>
              <a:spcAft>
                <a:spcPts val="0"/>
              </a:spcAft>
              <a:buClr>
                <a:srgbClr val="000000"/>
              </a:buClr>
              <a:buSzPts val="1500"/>
              <a:buFont typeface="Arial" panose="020B0604020202020204"/>
              <a:buNone/>
            </a:pPr>
            <a:r>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Kebudayaa, Riset dan Teknologi</a:t>
            </a:r>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640" name="Google Shape;640;g2682ceb17c3_0_401" descr="D:\Ade\KEMENDIKBUD\Paparan Menteri\ppt\Gand Design PGRI\33ddc3bc2640689.png"/>
          <p:cNvPicPr preferRelativeResize="0"/>
          <p:nvPr/>
        </p:nvPicPr>
        <p:blipFill rotWithShape="1">
          <a:blip r:embed="rId3"/>
          <a:srcRect/>
          <a:stretch>
            <a:fillRect/>
          </a:stretch>
        </p:blipFill>
        <p:spPr>
          <a:xfrm>
            <a:off x="11672367" y="9613091"/>
            <a:ext cx="835988" cy="622290"/>
          </a:xfrm>
          <a:prstGeom prst="rect">
            <a:avLst/>
          </a:prstGeom>
          <a:noFill/>
          <a:ln>
            <a:noFill/>
          </a:ln>
        </p:spPr>
      </p:pic>
      <p:sp>
        <p:nvSpPr>
          <p:cNvPr id="641" name="Google Shape;641;g2682ceb17c3_0_401"/>
          <p:cNvSpPr txBox="1">
            <a:spLocks noGrp="1"/>
          </p:cNvSpPr>
          <p:nvPr>
            <p:ph type="sldNum" idx="12"/>
          </p:nvPr>
        </p:nvSpPr>
        <p:spPr>
          <a:xfrm>
            <a:off x="17113568" y="9499701"/>
            <a:ext cx="1097700" cy="787500"/>
          </a:xfrm>
          <a:prstGeom prst="rect">
            <a:avLst/>
          </a:prstGeom>
          <a:noFill/>
          <a:ln>
            <a:noFill/>
          </a:ln>
        </p:spPr>
        <p:txBody>
          <a:bodyPr spcFirstLastPara="1" wrap="square" lIns="137150" tIns="137150" rIns="137150" bIns="137150" anchor="t" anchorCtr="0">
            <a:noAutofit/>
          </a:bodyPr>
          <a:lstStyle>
            <a:lvl1pPr marL="0" marR="0" lvl="0"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642"/>
        <p:cNvGrpSpPr/>
        <p:nvPr/>
      </p:nvGrpSpPr>
      <p:grpSpPr>
        <a:xfrm>
          <a:off x="0" y="0"/>
          <a:ext cx="0" cy="0"/>
          <a:chOff x="0" y="0"/>
          <a:chExt cx="0" cy="0"/>
        </a:xfrm>
      </p:grpSpPr>
      <p:sp>
        <p:nvSpPr>
          <p:cNvPr id="643" name="Google Shape;643;g2682ceb17c3_0_409"/>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44" name="Google Shape;644;g2682ceb17c3_0_409"/>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45" name="Google Shape;645;g2682ceb17c3_0_409"/>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46" name="Google Shape;646;g2682ceb17c3_0_409"/>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647" name="Google Shape;647;g2682ceb17c3_0_409"/>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2">
  <p:cSld name="Title and Content_2">
    <p:spTree>
      <p:nvGrpSpPr>
        <p:cNvPr id="1" name="Shape 648"/>
        <p:cNvGrpSpPr/>
        <p:nvPr/>
      </p:nvGrpSpPr>
      <p:grpSpPr>
        <a:xfrm>
          <a:off x="0" y="0"/>
          <a:ext cx="0" cy="0"/>
          <a:chOff x="0" y="0"/>
          <a:chExt cx="0" cy="0"/>
        </a:xfrm>
      </p:grpSpPr>
      <p:sp>
        <p:nvSpPr>
          <p:cNvPr id="649" name="Google Shape;649;g2682ceb17c3_0_415"/>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0" name="Google Shape;650;g2682ceb17c3_0_415"/>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1" name="Google Shape;651;g2682ceb17c3_0_415"/>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52" name="Google Shape;652;g2682ceb17c3_0_415"/>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653" name="Google Shape;653;g2682ceb17c3_0_415"/>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50"/>
        <p:cNvGrpSpPr/>
        <p:nvPr/>
      </p:nvGrpSpPr>
      <p:grpSpPr>
        <a:xfrm>
          <a:off x="0" y="0"/>
          <a:ext cx="0" cy="0"/>
          <a:chOff x="0" y="0"/>
          <a:chExt cx="0" cy="0"/>
        </a:xfrm>
      </p:grpSpPr>
      <p:pic>
        <p:nvPicPr>
          <p:cNvPr id="151" name="Google Shape;151;g26794130706_0_1338"/>
          <p:cNvPicPr preferRelativeResize="0"/>
          <p:nvPr/>
        </p:nvPicPr>
        <p:blipFill rotWithShape="1">
          <a:blip r:embed="rId2"/>
          <a:srcRect l="179" r="169"/>
          <a:stretch>
            <a:fillRect/>
          </a:stretch>
        </p:blipFill>
        <p:spPr>
          <a:xfrm>
            <a:off x="-3724990" y="-42099"/>
            <a:ext cx="18287597" cy="10350785"/>
          </a:xfrm>
          <a:prstGeom prst="rect">
            <a:avLst/>
          </a:prstGeom>
          <a:noFill/>
          <a:ln>
            <a:noFill/>
          </a:ln>
        </p:spPr>
      </p:pic>
      <p:grpSp>
        <p:nvGrpSpPr>
          <p:cNvPr id="152" name="Google Shape;152;g26794130706_0_1338"/>
          <p:cNvGrpSpPr/>
          <p:nvPr/>
        </p:nvGrpSpPr>
        <p:grpSpPr>
          <a:xfrm>
            <a:off x="5261429" y="-63783"/>
            <a:ext cx="13013461" cy="10350779"/>
            <a:chOff x="4228801" y="7184"/>
            <a:chExt cx="7963200" cy="6858000"/>
          </a:xfrm>
        </p:grpSpPr>
        <p:sp>
          <p:nvSpPr>
            <p:cNvPr id="153" name="Google Shape;153;g26794130706_0_1338"/>
            <p:cNvSpPr/>
            <p:nvPr/>
          </p:nvSpPr>
          <p:spPr>
            <a:xfrm>
              <a:off x="5691001" y="7184"/>
              <a:ext cx="6501000" cy="6843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4" name="Google Shape;154;g26794130706_0_1338"/>
            <p:cNvSpPr/>
            <p:nvPr/>
          </p:nvSpPr>
          <p:spPr>
            <a:xfrm flipH="1">
              <a:off x="4228801" y="7184"/>
              <a:ext cx="1462200" cy="6858000"/>
            </a:xfrm>
            <a:prstGeom prst="rtTriangle">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55" name="Google Shape;155;g26794130706_0_1338"/>
          <p:cNvSpPr txBox="1">
            <a:spLocks noGrp="1"/>
          </p:cNvSpPr>
          <p:nvPr>
            <p:ph type="ctrTitle"/>
          </p:nvPr>
        </p:nvSpPr>
        <p:spPr>
          <a:xfrm>
            <a:off x="7863840" y="5500694"/>
            <a:ext cx="9365100" cy="659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4300" b="1">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156" name="Google Shape;156;g26794130706_0_1338"/>
          <p:cNvSpPr txBox="1">
            <a:spLocks noGrp="1"/>
          </p:cNvSpPr>
          <p:nvPr>
            <p:ph type="subTitle" idx="1"/>
          </p:nvPr>
        </p:nvSpPr>
        <p:spPr>
          <a:xfrm>
            <a:off x="7863840" y="7127532"/>
            <a:ext cx="9365100" cy="423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2800">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3400"/>
              <a:buChar char="▪"/>
              <a:defRPr/>
            </a:lvl2pPr>
            <a:lvl3pPr lvl="2" algn="l" rtl="0">
              <a:lnSpc>
                <a:spcPct val="100000"/>
              </a:lnSpc>
              <a:spcBef>
                <a:spcPts val="0"/>
              </a:spcBef>
              <a:spcAft>
                <a:spcPts val="0"/>
              </a:spcAft>
              <a:buSzPts val="3200"/>
              <a:buChar char="–"/>
              <a:defRPr/>
            </a:lvl3pPr>
            <a:lvl4pPr lvl="3" algn="l" rtl="0">
              <a:lnSpc>
                <a:spcPct val="100000"/>
              </a:lnSpc>
              <a:spcBef>
                <a:spcPts val="0"/>
              </a:spcBef>
              <a:spcAft>
                <a:spcPts val="0"/>
              </a:spcAft>
              <a:buSzPts val="3200"/>
              <a:buChar char="▫"/>
              <a:defRPr/>
            </a:lvl4pPr>
            <a:lvl5pPr lvl="4" algn="l" rtl="0">
              <a:lnSpc>
                <a:spcPct val="100000"/>
              </a:lnSpc>
              <a:spcBef>
                <a:spcPts val="0"/>
              </a:spcBef>
              <a:spcAft>
                <a:spcPts val="0"/>
              </a:spcAft>
              <a:buSzPts val="2400"/>
              <a:buChar char="-"/>
              <a:defRPr/>
            </a:lvl5pPr>
            <a:lvl6pPr lvl="5" algn="l" rtl="0">
              <a:lnSpc>
                <a:spcPct val="100000"/>
              </a:lnSpc>
              <a:spcBef>
                <a:spcPts val="0"/>
              </a:spcBef>
              <a:spcAft>
                <a:spcPts val="0"/>
              </a:spcAft>
              <a:buSzPts val="2400"/>
              <a:buChar char="-"/>
              <a:defRPr/>
            </a:lvl6pPr>
            <a:lvl7pPr lvl="6" algn="l" rtl="0">
              <a:lnSpc>
                <a:spcPct val="100000"/>
              </a:lnSpc>
              <a:spcBef>
                <a:spcPts val="0"/>
              </a:spcBef>
              <a:spcAft>
                <a:spcPts val="0"/>
              </a:spcAft>
              <a:buSzPts val="2400"/>
              <a:buChar char="-"/>
              <a:defRPr/>
            </a:lvl7pPr>
            <a:lvl8pPr lvl="7" algn="l" rtl="0">
              <a:lnSpc>
                <a:spcPct val="100000"/>
              </a:lnSpc>
              <a:spcBef>
                <a:spcPts val="0"/>
              </a:spcBef>
              <a:spcAft>
                <a:spcPts val="0"/>
              </a:spcAft>
              <a:buSzPts val="2400"/>
              <a:buChar char="-"/>
              <a:defRPr/>
            </a:lvl8pPr>
            <a:lvl9pPr lvl="8" algn="l" rtl="0">
              <a:lnSpc>
                <a:spcPct val="100000"/>
              </a:lnSpc>
              <a:spcBef>
                <a:spcPts val="0"/>
              </a:spcBef>
              <a:spcAft>
                <a:spcPts val="0"/>
              </a:spcAft>
              <a:buSzPts val="24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3">
  <p:cSld name="Title and Content_3">
    <p:spTree>
      <p:nvGrpSpPr>
        <p:cNvPr id="1" name="Shape 654"/>
        <p:cNvGrpSpPr/>
        <p:nvPr/>
      </p:nvGrpSpPr>
      <p:grpSpPr>
        <a:xfrm>
          <a:off x="0" y="0"/>
          <a:ext cx="0" cy="0"/>
          <a:chOff x="0" y="0"/>
          <a:chExt cx="0" cy="0"/>
        </a:xfrm>
      </p:grpSpPr>
      <p:sp>
        <p:nvSpPr>
          <p:cNvPr id="655" name="Google Shape;655;g2682ceb17c3_0_421"/>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6" name="Google Shape;656;g2682ceb17c3_0_421"/>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7" name="Google Shape;657;g2682ceb17c3_0_421"/>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58" name="Google Shape;658;g2682ceb17c3_0_421"/>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659" name="Google Shape;659;g2682ceb17c3_0_421"/>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4">
  <p:cSld name="Title and Content_4">
    <p:spTree>
      <p:nvGrpSpPr>
        <p:cNvPr id="1" name="Shape 660"/>
        <p:cNvGrpSpPr/>
        <p:nvPr/>
      </p:nvGrpSpPr>
      <p:grpSpPr>
        <a:xfrm>
          <a:off x="0" y="0"/>
          <a:ext cx="0" cy="0"/>
          <a:chOff x="0" y="0"/>
          <a:chExt cx="0" cy="0"/>
        </a:xfrm>
      </p:grpSpPr>
      <p:sp>
        <p:nvSpPr>
          <p:cNvPr id="661" name="Google Shape;661;g2682ceb17c3_0_427"/>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2" name="Google Shape;662;g2682ceb17c3_0_427"/>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3" name="Google Shape;663;g2682ceb17c3_0_427"/>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64" name="Google Shape;664;g2682ceb17c3_0_427"/>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665" name="Google Shape;665;g2682ceb17c3_0_427"/>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5">
  <p:cSld name="Title and Content_5">
    <p:spTree>
      <p:nvGrpSpPr>
        <p:cNvPr id="1" name="Shape 666"/>
        <p:cNvGrpSpPr/>
        <p:nvPr/>
      </p:nvGrpSpPr>
      <p:grpSpPr>
        <a:xfrm>
          <a:off x="0" y="0"/>
          <a:ext cx="0" cy="0"/>
          <a:chOff x="0" y="0"/>
          <a:chExt cx="0" cy="0"/>
        </a:xfrm>
      </p:grpSpPr>
      <p:sp>
        <p:nvSpPr>
          <p:cNvPr id="667" name="Google Shape;667;g2682ceb17c3_0_433"/>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8" name="Google Shape;668;g2682ceb17c3_0_433"/>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9" name="Google Shape;669;g2682ceb17c3_0_433"/>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70" name="Google Shape;670;g2682ceb17c3_0_433"/>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671" name="Google Shape;671;g2682ceb17c3_0_433"/>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6">
  <p:cSld name="Title and Content_6">
    <p:spTree>
      <p:nvGrpSpPr>
        <p:cNvPr id="1" name="Shape 672"/>
        <p:cNvGrpSpPr/>
        <p:nvPr/>
      </p:nvGrpSpPr>
      <p:grpSpPr>
        <a:xfrm>
          <a:off x="0" y="0"/>
          <a:ext cx="0" cy="0"/>
          <a:chOff x="0" y="0"/>
          <a:chExt cx="0" cy="0"/>
        </a:xfrm>
      </p:grpSpPr>
      <p:sp>
        <p:nvSpPr>
          <p:cNvPr id="673" name="Google Shape;673;g2682ceb17c3_0_439"/>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74" name="Google Shape;674;g2682ceb17c3_0_439"/>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75" name="Google Shape;675;g2682ceb17c3_0_439"/>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76" name="Google Shape;676;g2682ceb17c3_0_439"/>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677" name="Google Shape;677;g2682ceb17c3_0_439"/>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hree Columns)">
  <p:cSld name="3 columns">
    <p:spTree>
      <p:nvGrpSpPr>
        <p:cNvPr id="1" name="Shape 678"/>
        <p:cNvGrpSpPr/>
        <p:nvPr/>
      </p:nvGrpSpPr>
      <p:grpSpPr>
        <a:xfrm>
          <a:off x="0" y="0"/>
          <a:ext cx="0" cy="0"/>
          <a:chOff x="0" y="0"/>
          <a:chExt cx="0" cy="0"/>
        </a:xfrm>
      </p:grpSpPr>
      <p:sp>
        <p:nvSpPr>
          <p:cNvPr id="679" name="Google Shape;679;g2682ceb17c3_0_445"/>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680" name="Google Shape;680;g2682ceb17c3_0_445"/>
          <p:cNvSpPr txBox="1">
            <a:spLocks noGrp="1"/>
          </p:cNvSpPr>
          <p:nvPr>
            <p:ph type="body" idx="1"/>
          </p:nvPr>
        </p:nvSpPr>
        <p:spPr>
          <a:xfrm>
            <a:off x="870858"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681" name="Google Shape;681;g2682ceb17c3_0_445"/>
          <p:cNvSpPr txBox="1">
            <a:spLocks noGrp="1"/>
          </p:cNvSpPr>
          <p:nvPr>
            <p:ph type="body" idx="2"/>
          </p:nvPr>
        </p:nvSpPr>
        <p:spPr>
          <a:xfrm>
            <a:off x="6679474"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682" name="Google Shape;682;g2682ceb17c3_0_445"/>
          <p:cNvSpPr txBox="1">
            <a:spLocks noGrp="1"/>
          </p:cNvSpPr>
          <p:nvPr>
            <p:ph type="body" idx="3"/>
          </p:nvPr>
        </p:nvSpPr>
        <p:spPr>
          <a:xfrm>
            <a:off x="12488091"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3"/>
        <p:cNvGrpSpPr/>
        <p:nvPr/>
      </p:nvGrpSpPr>
      <p:grpSpPr>
        <a:xfrm>
          <a:off x="0" y="0"/>
          <a:ext cx="0" cy="0"/>
          <a:chOff x="0" y="0"/>
          <a:chExt cx="0" cy="0"/>
        </a:xfrm>
      </p:grpSpPr>
      <p:sp>
        <p:nvSpPr>
          <p:cNvPr id="684" name="Google Shape;684;g2682ceb17c3_0_450"/>
          <p:cNvSpPr txBox="1">
            <a:spLocks noGrp="1"/>
          </p:cNvSpPr>
          <p:nvPr>
            <p:ph type="body" idx="1"/>
          </p:nvPr>
        </p:nvSpPr>
        <p:spPr>
          <a:xfrm>
            <a:off x="639000" y="8437850"/>
            <a:ext cx="11997600" cy="1197600"/>
          </a:xfrm>
          <a:prstGeom prst="rect">
            <a:avLst/>
          </a:prstGeom>
          <a:noFill/>
          <a:ln>
            <a:noFill/>
          </a:ln>
        </p:spPr>
        <p:txBody>
          <a:bodyPr spcFirstLastPara="1" wrap="square" lIns="137150" tIns="137150" rIns="137150" bIns="137150" anchor="ctr" anchorCtr="0">
            <a:normAutofit/>
          </a:bodyPr>
          <a:lstStyle>
            <a:lvl1pPr marL="457200" lvl="0" indent="-228600" algn="l" rtl="0">
              <a:lnSpc>
                <a:spcPct val="100000"/>
              </a:lnSpc>
              <a:spcBef>
                <a:spcPts val="0"/>
              </a:spcBef>
              <a:spcAft>
                <a:spcPts val="0"/>
              </a:spcAft>
              <a:buSzPts val="3600"/>
              <a:buFont typeface="Economica" panose="02000506040000020004"/>
              <a:buNone/>
              <a:defRPr sz="4800">
                <a:latin typeface="Economica" panose="02000506040000020004"/>
                <a:ea typeface="Economica" panose="02000506040000020004"/>
                <a:cs typeface="Economica" panose="02000506040000020004"/>
                <a:sym typeface="Economica" panose="02000506040000020004"/>
              </a:defRPr>
            </a:lvl1pPr>
            <a:lvl2pPr marL="914400" lvl="1" indent="-361950" algn="l" rtl="0">
              <a:lnSpc>
                <a:spcPct val="115000"/>
              </a:lnSpc>
              <a:spcBef>
                <a:spcPts val="0"/>
              </a:spcBef>
              <a:spcAft>
                <a:spcPts val="0"/>
              </a:spcAft>
              <a:buSzPts val="2100"/>
              <a:buChar char="○"/>
              <a:defRPr/>
            </a:lvl2pPr>
            <a:lvl3pPr marL="1371600" lvl="2" indent="-361950" algn="l" rtl="0">
              <a:lnSpc>
                <a:spcPct val="115000"/>
              </a:lnSpc>
              <a:spcBef>
                <a:spcPts val="0"/>
              </a:spcBef>
              <a:spcAft>
                <a:spcPts val="0"/>
              </a:spcAft>
              <a:buSzPts val="2100"/>
              <a:buChar char="■"/>
              <a:defRPr/>
            </a:lvl3pPr>
            <a:lvl4pPr marL="1828800" lvl="3" indent="-361950" algn="l" rtl="0">
              <a:lnSpc>
                <a:spcPct val="115000"/>
              </a:lnSpc>
              <a:spcBef>
                <a:spcPts val="0"/>
              </a:spcBef>
              <a:spcAft>
                <a:spcPts val="0"/>
              </a:spcAft>
              <a:buSzPts val="2100"/>
              <a:buChar char="●"/>
              <a:defRPr/>
            </a:lvl4pPr>
            <a:lvl5pPr marL="2286000" lvl="4" indent="-361950" algn="l" rtl="0">
              <a:lnSpc>
                <a:spcPct val="115000"/>
              </a:lnSpc>
              <a:spcBef>
                <a:spcPts val="0"/>
              </a:spcBef>
              <a:spcAft>
                <a:spcPts val="0"/>
              </a:spcAft>
              <a:buSzPts val="2100"/>
              <a:buChar char="○"/>
              <a:defRPr/>
            </a:lvl5pPr>
            <a:lvl6pPr marL="2743200" lvl="5" indent="-361950" algn="l" rtl="0">
              <a:lnSpc>
                <a:spcPct val="115000"/>
              </a:lnSpc>
              <a:spcBef>
                <a:spcPts val="0"/>
              </a:spcBef>
              <a:spcAft>
                <a:spcPts val="0"/>
              </a:spcAft>
              <a:buSzPts val="2100"/>
              <a:buChar char="■"/>
              <a:defRPr/>
            </a:lvl6pPr>
            <a:lvl7pPr marL="3200400" lvl="6" indent="-361950" algn="l" rtl="0">
              <a:lnSpc>
                <a:spcPct val="115000"/>
              </a:lnSpc>
              <a:spcBef>
                <a:spcPts val="0"/>
              </a:spcBef>
              <a:spcAft>
                <a:spcPts val="0"/>
              </a:spcAft>
              <a:buSzPts val="2100"/>
              <a:buChar char="●"/>
              <a:defRPr/>
            </a:lvl7pPr>
            <a:lvl8pPr marL="3657600" lvl="7" indent="-361950" algn="l" rtl="0">
              <a:lnSpc>
                <a:spcPct val="115000"/>
              </a:lnSpc>
              <a:spcBef>
                <a:spcPts val="0"/>
              </a:spcBef>
              <a:spcAft>
                <a:spcPts val="0"/>
              </a:spcAft>
              <a:buSzPts val="2100"/>
              <a:buChar char="○"/>
              <a:defRPr/>
            </a:lvl8pPr>
            <a:lvl9pPr marL="4114800" lvl="8" indent="-361950" algn="l" rtl="0">
              <a:lnSpc>
                <a:spcPct val="115000"/>
              </a:lnSpc>
              <a:spcBef>
                <a:spcPts val="0"/>
              </a:spcBef>
              <a:spcAft>
                <a:spcPts val="0"/>
              </a:spcAft>
              <a:buSzPts val="2100"/>
              <a:buChar char="■"/>
              <a:defRPr/>
            </a:lvl9pPr>
          </a:lstStyle>
          <a:p/>
        </p:txBody>
      </p:sp>
      <p:sp>
        <p:nvSpPr>
          <p:cNvPr id="685" name="Google Shape;685;g2682ceb17c3_0_450"/>
          <p:cNvSpPr txBox="1">
            <a:spLocks noGrp="1"/>
          </p:cNvSpPr>
          <p:nvPr>
            <p:ph type="sldNum" idx="12"/>
          </p:nvPr>
        </p:nvSpPr>
        <p:spPr>
          <a:xfrm>
            <a:off x="16944917" y="9326435"/>
            <a:ext cx="1097700" cy="786900"/>
          </a:xfrm>
          <a:prstGeom prst="rect">
            <a:avLst/>
          </a:prstGeom>
          <a:noFill/>
          <a:ln>
            <a:noFill/>
          </a:ln>
        </p:spPr>
        <p:txBody>
          <a:bodyPr spcFirstLastPara="1" wrap="square" lIns="137150" tIns="137150" rIns="137150" bIns="137150" anchor="ctr" anchorCtr="0">
            <a:normAutofit/>
          </a:bodyPr>
          <a:lstStyle>
            <a:lvl1pPr marL="0" marR="0" lvl="0"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1pPr>
            <a:lvl2pPr marL="0" marR="0" lvl="1"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2pPr>
            <a:lvl3pPr marL="0" marR="0" lvl="2"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3pPr>
            <a:lvl4pPr marL="0" marR="0" lvl="3"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4pPr>
            <a:lvl5pPr marL="0" marR="0" lvl="4"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5pPr>
            <a:lvl6pPr marL="0" marR="0" lvl="5"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6pPr>
            <a:lvl7pPr marL="0" marR="0" lvl="6"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7pPr>
            <a:lvl8pPr marL="0" marR="0" lvl="7"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8pPr>
            <a:lvl9pPr marL="0" marR="0" lvl="8"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blipFill>
          <a:blip r:embed="rId2"/>
          <a:stretch>
            <a:fillRect/>
          </a:stretch>
        </a:blipFill>
        <a:effectLst/>
      </p:bgPr>
    </p:bg>
    <p:spTree>
      <p:nvGrpSpPr>
        <p:cNvPr id="1" name="Shape 690"/>
        <p:cNvGrpSpPr/>
        <p:nvPr/>
      </p:nvGrpSpPr>
      <p:grpSpPr>
        <a:xfrm>
          <a:off x="0" y="0"/>
          <a:ext cx="0" cy="0"/>
          <a:chOff x="0" y="0"/>
          <a:chExt cx="0" cy="0"/>
        </a:xfrm>
      </p:grpSpPr>
      <p:sp>
        <p:nvSpPr>
          <p:cNvPr id="691" name="Google Shape;691;g2682ceb17c3_0_583"/>
          <p:cNvSpPr txBox="1">
            <a:spLocks noGrp="1"/>
          </p:cNvSpPr>
          <p:nvPr>
            <p:ph type="title"/>
          </p:nvPr>
        </p:nvSpPr>
        <p:spPr>
          <a:xfrm>
            <a:off x="4656950" y="4754900"/>
            <a:ext cx="9765600" cy="16836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chemeClr val="accent2"/>
              </a:buClr>
              <a:buSzPts val="7200"/>
              <a:buNone/>
              <a:defRPr sz="7200">
                <a:solidFill>
                  <a:schemeClr val="accent2"/>
                </a:solidFill>
              </a:defRPr>
            </a:lvl1pPr>
            <a:lvl2pPr lvl="1" algn="l" rtl="0">
              <a:lnSpc>
                <a:spcPct val="100000"/>
              </a:lnSpc>
              <a:spcBef>
                <a:spcPts val="0"/>
              </a:spcBef>
              <a:spcAft>
                <a:spcPts val="0"/>
              </a:spcAft>
              <a:buClr>
                <a:schemeClr val="accent2"/>
              </a:buClr>
              <a:buSzPts val="7200"/>
              <a:buNone/>
              <a:defRPr sz="7200">
                <a:solidFill>
                  <a:schemeClr val="accent2"/>
                </a:solidFill>
              </a:defRPr>
            </a:lvl2pPr>
            <a:lvl3pPr lvl="2" algn="l" rtl="0">
              <a:lnSpc>
                <a:spcPct val="100000"/>
              </a:lnSpc>
              <a:spcBef>
                <a:spcPts val="0"/>
              </a:spcBef>
              <a:spcAft>
                <a:spcPts val="0"/>
              </a:spcAft>
              <a:buClr>
                <a:schemeClr val="accent2"/>
              </a:buClr>
              <a:buSzPts val="7200"/>
              <a:buNone/>
              <a:defRPr sz="7200">
                <a:solidFill>
                  <a:schemeClr val="accent2"/>
                </a:solidFill>
              </a:defRPr>
            </a:lvl3pPr>
            <a:lvl4pPr lvl="3" algn="l" rtl="0">
              <a:lnSpc>
                <a:spcPct val="100000"/>
              </a:lnSpc>
              <a:spcBef>
                <a:spcPts val="0"/>
              </a:spcBef>
              <a:spcAft>
                <a:spcPts val="0"/>
              </a:spcAft>
              <a:buClr>
                <a:schemeClr val="accent2"/>
              </a:buClr>
              <a:buSzPts val="7200"/>
              <a:buNone/>
              <a:defRPr sz="7200">
                <a:solidFill>
                  <a:schemeClr val="accent2"/>
                </a:solidFill>
              </a:defRPr>
            </a:lvl4pPr>
            <a:lvl5pPr lvl="4" algn="l" rtl="0">
              <a:lnSpc>
                <a:spcPct val="100000"/>
              </a:lnSpc>
              <a:spcBef>
                <a:spcPts val="0"/>
              </a:spcBef>
              <a:spcAft>
                <a:spcPts val="0"/>
              </a:spcAft>
              <a:buClr>
                <a:schemeClr val="accent2"/>
              </a:buClr>
              <a:buSzPts val="7200"/>
              <a:buNone/>
              <a:defRPr sz="7200">
                <a:solidFill>
                  <a:schemeClr val="accent2"/>
                </a:solidFill>
              </a:defRPr>
            </a:lvl5pPr>
            <a:lvl6pPr lvl="5" algn="l" rtl="0">
              <a:lnSpc>
                <a:spcPct val="100000"/>
              </a:lnSpc>
              <a:spcBef>
                <a:spcPts val="0"/>
              </a:spcBef>
              <a:spcAft>
                <a:spcPts val="0"/>
              </a:spcAft>
              <a:buClr>
                <a:schemeClr val="accent2"/>
              </a:buClr>
              <a:buSzPts val="7200"/>
              <a:buNone/>
              <a:defRPr sz="7200">
                <a:solidFill>
                  <a:schemeClr val="accent2"/>
                </a:solidFill>
              </a:defRPr>
            </a:lvl6pPr>
            <a:lvl7pPr lvl="6" algn="l" rtl="0">
              <a:lnSpc>
                <a:spcPct val="100000"/>
              </a:lnSpc>
              <a:spcBef>
                <a:spcPts val="0"/>
              </a:spcBef>
              <a:spcAft>
                <a:spcPts val="0"/>
              </a:spcAft>
              <a:buClr>
                <a:schemeClr val="accent2"/>
              </a:buClr>
              <a:buSzPts val="7200"/>
              <a:buNone/>
              <a:defRPr sz="7200">
                <a:solidFill>
                  <a:schemeClr val="accent2"/>
                </a:solidFill>
              </a:defRPr>
            </a:lvl7pPr>
            <a:lvl8pPr lvl="7" algn="l" rtl="0">
              <a:lnSpc>
                <a:spcPct val="100000"/>
              </a:lnSpc>
              <a:spcBef>
                <a:spcPts val="0"/>
              </a:spcBef>
              <a:spcAft>
                <a:spcPts val="0"/>
              </a:spcAft>
              <a:buClr>
                <a:schemeClr val="accent2"/>
              </a:buClr>
              <a:buSzPts val="7200"/>
              <a:buNone/>
              <a:defRPr sz="7200">
                <a:solidFill>
                  <a:schemeClr val="accent2"/>
                </a:solidFill>
              </a:defRPr>
            </a:lvl8pPr>
            <a:lvl9pPr lvl="8" algn="l" rtl="0">
              <a:lnSpc>
                <a:spcPct val="100000"/>
              </a:lnSpc>
              <a:spcBef>
                <a:spcPts val="0"/>
              </a:spcBef>
              <a:spcAft>
                <a:spcPts val="0"/>
              </a:spcAft>
              <a:buClr>
                <a:schemeClr val="accent2"/>
              </a:buClr>
              <a:buSzPts val="7200"/>
              <a:buNone/>
              <a:defRPr sz="7200">
                <a:solidFill>
                  <a:schemeClr val="accent2"/>
                </a:solidFill>
              </a:defRPr>
            </a:lvl9pPr>
          </a:lstStyle>
          <a:p/>
        </p:txBody>
      </p:sp>
      <p:sp>
        <p:nvSpPr>
          <p:cNvPr id="692" name="Google Shape;692;g2682ceb17c3_0_58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matchingName="Title only">
  <p:cSld name="TITLE_ONLY">
    <p:bg>
      <p:bgPr>
        <a:blipFill>
          <a:blip r:embed="rId2"/>
          <a:stretch>
            <a:fillRect/>
          </a:stretch>
        </a:blipFill>
        <a:effectLst/>
      </p:bgPr>
    </p:bg>
    <p:spTree>
      <p:nvGrpSpPr>
        <p:cNvPr id="1" name="Shape 693"/>
        <p:cNvGrpSpPr/>
        <p:nvPr/>
      </p:nvGrpSpPr>
      <p:grpSpPr>
        <a:xfrm>
          <a:off x="0" y="0"/>
          <a:ext cx="0" cy="0"/>
          <a:chOff x="0" y="0"/>
          <a:chExt cx="0" cy="0"/>
        </a:xfrm>
      </p:grpSpPr>
      <p:sp>
        <p:nvSpPr>
          <p:cNvPr id="694" name="Google Shape;694;g2682ceb17c3_0_58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695"/>
        <p:cNvGrpSpPr/>
        <p:nvPr/>
      </p:nvGrpSpPr>
      <p:grpSpPr>
        <a:xfrm>
          <a:off x="0" y="0"/>
          <a:ext cx="0" cy="0"/>
          <a:chOff x="0" y="0"/>
          <a:chExt cx="0" cy="0"/>
        </a:xfrm>
      </p:grpSpPr>
      <p:sp>
        <p:nvSpPr>
          <p:cNvPr id="696" name="Google Shape;696;g2682ceb17c3_0_58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697"/>
        <p:cNvGrpSpPr/>
        <p:nvPr/>
      </p:nvGrpSpPr>
      <p:grpSpPr>
        <a:xfrm>
          <a:off x="0" y="0"/>
          <a:ext cx="0" cy="0"/>
          <a:chOff x="0" y="0"/>
          <a:chExt cx="0" cy="0"/>
        </a:xfrm>
      </p:grpSpPr>
      <p:pic>
        <p:nvPicPr>
          <p:cNvPr id="698" name="Google Shape;698;g2682ceb17c3_0_590"/>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699" name="Google Shape;699;g2682ceb17c3_0_59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ub-Title, and Content (2/3:1/3 Split)">
  <p:cSld name="2 columns 2/3 split">
    <p:spTree>
      <p:nvGrpSpPr>
        <p:cNvPr id="1" name="Shape 157"/>
        <p:cNvGrpSpPr/>
        <p:nvPr/>
      </p:nvGrpSpPr>
      <p:grpSpPr>
        <a:xfrm>
          <a:off x="0" y="0"/>
          <a:ext cx="0" cy="0"/>
          <a:chOff x="0" y="0"/>
          <a:chExt cx="0" cy="0"/>
        </a:xfrm>
      </p:grpSpPr>
      <p:sp>
        <p:nvSpPr>
          <p:cNvPr id="158" name="Google Shape;158;g26794130706_0_1345"/>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159" name="Google Shape;159;g26794130706_0_1345"/>
          <p:cNvSpPr txBox="1">
            <a:spLocks noGrp="1"/>
          </p:cNvSpPr>
          <p:nvPr>
            <p:ph type="subTitle" idx="1"/>
          </p:nvPr>
        </p:nvSpPr>
        <p:spPr>
          <a:xfrm>
            <a:off x="872446" y="2098538"/>
            <a:ext cx="107388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160" name="Google Shape;160;g26794130706_0_1345"/>
          <p:cNvSpPr txBox="1">
            <a:spLocks noGrp="1"/>
          </p:cNvSpPr>
          <p:nvPr>
            <p:ph type="body" idx="2"/>
          </p:nvPr>
        </p:nvSpPr>
        <p:spPr>
          <a:xfrm>
            <a:off x="871522" y="2819400"/>
            <a:ext cx="107388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161" name="Google Shape;161;g26794130706_0_1345"/>
          <p:cNvSpPr txBox="1">
            <a:spLocks noGrp="1"/>
          </p:cNvSpPr>
          <p:nvPr>
            <p:ph type="subTitle" idx="3"/>
          </p:nvPr>
        </p:nvSpPr>
        <p:spPr>
          <a:xfrm>
            <a:off x="12487700" y="2098538"/>
            <a:ext cx="49347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162" name="Google Shape;162;g26794130706_0_1345"/>
          <p:cNvSpPr txBox="1">
            <a:spLocks noGrp="1"/>
          </p:cNvSpPr>
          <p:nvPr>
            <p:ph type="body" idx="4"/>
          </p:nvPr>
        </p:nvSpPr>
        <p:spPr>
          <a:xfrm>
            <a:off x="12487275" y="2819400"/>
            <a:ext cx="49347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2 1">
  <p:cSld name="TITLE_AND_BODY_4">
    <p:spTree>
      <p:nvGrpSpPr>
        <p:cNvPr id="1" name="Shape 700"/>
        <p:cNvGrpSpPr/>
        <p:nvPr/>
      </p:nvGrpSpPr>
      <p:grpSpPr>
        <a:xfrm>
          <a:off x="0" y="0"/>
          <a:ext cx="0" cy="0"/>
          <a:chOff x="0" y="0"/>
          <a:chExt cx="0" cy="0"/>
        </a:xfrm>
      </p:grpSpPr>
      <p:sp>
        <p:nvSpPr>
          <p:cNvPr id="701" name="Google Shape;701;g2682ceb17c3_0_593"/>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800"/>
              <a:buFont typeface="Arial" panose="020B0604020202020204"/>
              <a:buNone/>
              <a:defRPr sz="52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702" name="Google Shape;702;g2682ceb17c3_0_593"/>
          <p:cNvSpPr txBox="1">
            <a:spLocks noGrp="1"/>
          </p:cNvSpPr>
          <p:nvPr>
            <p:ph type="sldNum" idx="12"/>
          </p:nvPr>
        </p:nvSpPr>
        <p:spPr>
          <a:xfrm>
            <a:off x="17702798" y="9922218"/>
            <a:ext cx="378600" cy="3630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03"/>
        <p:cNvGrpSpPr/>
        <p:nvPr/>
      </p:nvGrpSpPr>
      <p:grpSpPr>
        <a:xfrm>
          <a:off x="0" y="0"/>
          <a:ext cx="0" cy="0"/>
          <a:chOff x="0" y="0"/>
          <a:chExt cx="0" cy="0"/>
        </a:xfrm>
      </p:grpSpPr>
      <p:pic>
        <p:nvPicPr>
          <p:cNvPr id="704" name="Google Shape;704;g2682ceb17c3_0_596"/>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705" name="Google Shape;705;g2682ceb17c3_0_596"/>
          <p:cNvSpPr/>
          <p:nvPr/>
        </p:nvSpPr>
        <p:spPr>
          <a:xfrm>
            <a:off x="0" y="5368834"/>
            <a:ext cx="18288000" cy="4918200"/>
          </a:xfrm>
          <a:prstGeom prst="rect">
            <a:avLst/>
          </a:prstGeom>
          <a:solidFill>
            <a:srgbClr val="FFFFFF">
              <a:alpha val="48630"/>
            </a:srgb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2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06"/>
        <p:cNvGrpSpPr/>
        <p:nvPr/>
      </p:nvGrpSpPr>
      <p:grpSpPr>
        <a:xfrm>
          <a:off x="0" y="0"/>
          <a:ext cx="0" cy="0"/>
          <a:chOff x="0" y="0"/>
          <a:chExt cx="0" cy="0"/>
        </a:xfrm>
      </p:grpSpPr>
      <p:sp>
        <p:nvSpPr>
          <p:cNvPr id="707" name="Google Shape;707;g2682ceb17c3_0_599"/>
          <p:cNvSpPr txBox="1">
            <a:spLocks noGrp="1"/>
          </p:cNvSpPr>
          <p:nvPr>
            <p:ph type="title"/>
          </p:nvPr>
        </p:nvSpPr>
        <p:spPr>
          <a:xfrm>
            <a:off x="242978" y="352296"/>
            <a:ext cx="17588400" cy="44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2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p:txBody>
      </p:sp>
      <p:sp>
        <p:nvSpPr>
          <p:cNvPr id="708" name="Google Shape;708;g2682ceb17c3_0_599"/>
          <p:cNvSpPr txBox="1">
            <a:spLocks noGrp="1"/>
          </p:cNvSpPr>
          <p:nvPr>
            <p:ph type="body" idx="1"/>
          </p:nvPr>
        </p:nvSpPr>
        <p:spPr>
          <a:xfrm>
            <a:off x="4686196" y="3856288"/>
            <a:ext cx="8779800" cy="18840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200"/>
              <a:buNone/>
              <a:defRPr/>
            </a:lvl1pPr>
            <a:lvl2pPr marL="914400" lvl="1" indent="-444500" algn="l" rtl="0">
              <a:lnSpc>
                <a:spcPct val="100000"/>
              </a:lnSpc>
              <a:spcBef>
                <a:spcPts val="0"/>
              </a:spcBef>
              <a:spcAft>
                <a:spcPts val="0"/>
              </a:spcAft>
              <a:buSzPts val="34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381000" algn="l" rtl="0">
              <a:lnSpc>
                <a:spcPct val="100000"/>
              </a:lnSpc>
              <a:spcBef>
                <a:spcPts val="0"/>
              </a:spcBef>
              <a:spcAft>
                <a:spcPts val="0"/>
              </a:spcAft>
              <a:buSzPts val="2400"/>
              <a:buChar char="-"/>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p:txBody>
      </p:sp>
      <p:sp>
        <p:nvSpPr>
          <p:cNvPr id="709" name="Google Shape;709;g2682ceb17c3_0_599"/>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710" name="Google Shape;710;g2682ceb17c3_0_599"/>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711" name="Google Shape;711;g2682ceb17c3_0_599"/>
          <p:cNvSpPr txBox="1">
            <a:spLocks noGrp="1"/>
          </p:cNvSpPr>
          <p:nvPr>
            <p:ph type="sldNum" idx="12"/>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L="0" marR="0" lvl="0"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ub-Title, and Content (2/3:1/3 Split)">
  <p:cSld name="2 columns 2/3 split">
    <p:spTree>
      <p:nvGrpSpPr>
        <p:cNvPr id="1" name="Shape 712"/>
        <p:cNvGrpSpPr/>
        <p:nvPr/>
      </p:nvGrpSpPr>
      <p:grpSpPr>
        <a:xfrm>
          <a:off x="0" y="0"/>
          <a:ext cx="0" cy="0"/>
          <a:chOff x="0" y="0"/>
          <a:chExt cx="0" cy="0"/>
        </a:xfrm>
      </p:grpSpPr>
      <p:sp>
        <p:nvSpPr>
          <p:cNvPr id="713" name="Google Shape;713;g2682ceb17c3_0_605"/>
          <p:cNvSpPr txBox="1">
            <a:spLocks noGrp="1"/>
          </p:cNvSpPr>
          <p:nvPr>
            <p:ph type="title"/>
          </p:nvPr>
        </p:nvSpPr>
        <p:spPr>
          <a:xfrm>
            <a:off x="870858" y="576072"/>
            <a:ext cx="16546800" cy="1138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8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p:txBody>
      </p:sp>
      <p:sp>
        <p:nvSpPr>
          <p:cNvPr id="714" name="Google Shape;714;g2682ceb17c3_0_605"/>
          <p:cNvSpPr txBox="1">
            <a:spLocks noGrp="1"/>
          </p:cNvSpPr>
          <p:nvPr>
            <p:ph type="subTitle" idx="1"/>
          </p:nvPr>
        </p:nvSpPr>
        <p:spPr>
          <a:xfrm>
            <a:off x="872446" y="2098538"/>
            <a:ext cx="10738800" cy="721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715" name="Google Shape;715;g2682ceb17c3_0_605"/>
          <p:cNvSpPr txBox="1">
            <a:spLocks noGrp="1"/>
          </p:cNvSpPr>
          <p:nvPr>
            <p:ph type="body" idx="2"/>
          </p:nvPr>
        </p:nvSpPr>
        <p:spPr>
          <a:xfrm>
            <a:off x="871522" y="2819400"/>
            <a:ext cx="10738800" cy="6781800"/>
          </a:xfrm>
          <a:prstGeom prst="rect">
            <a:avLst/>
          </a:prstGeom>
          <a:noFill/>
          <a:ln>
            <a:noFill/>
          </a:ln>
        </p:spPr>
        <p:txBody>
          <a:bodyPr spcFirstLastPara="1" wrap="square" lIns="0" tIns="0" rIns="0" bIns="0" anchor="t" anchorCtr="0">
            <a:noAutofit/>
          </a:bodyPr>
          <a:lstStyle>
            <a:lvl1pPr marL="457200" lvl="0" indent="-368300" algn="l" rtl="0">
              <a:lnSpc>
                <a:spcPct val="100000"/>
              </a:lnSpc>
              <a:spcBef>
                <a:spcPts val="1200"/>
              </a:spcBef>
              <a:spcAft>
                <a:spcPts val="0"/>
              </a:spcAft>
              <a:buClr>
                <a:schemeClr val="dk1"/>
              </a:buClr>
              <a:buSzPts val="2200"/>
              <a:buChar char="•"/>
              <a:defRPr sz="2200"/>
            </a:lvl1pPr>
            <a:lvl2pPr marL="914400" lvl="1" indent="-368300" algn="l" rtl="0">
              <a:lnSpc>
                <a:spcPct val="100000"/>
              </a:lnSpc>
              <a:spcBef>
                <a:spcPts val="600"/>
              </a:spcBef>
              <a:spcAft>
                <a:spcPts val="0"/>
              </a:spcAft>
              <a:buClr>
                <a:schemeClr val="dk1"/>
              </a:buClr>
              <a:buSzPts val="2200"/>
              <a:buChar char="–"/>
              <a:defRPr sz="2200"/>
            </a:lvl2pPr>
            <a:lvl3pPr marL="1371600" lvl="2" indent="-368300" algn="l" rtl="0">
              <a:lnSpc>
                <a:spcPct val="100000"/>
              </a:lnSpc>
              <a:spcBef>
                <a:spcPts val="600"/>
              </a:spcBef>
              <a:spcAft>
                <a:spcPts val="0"/>
              </a:spcAft>
              <a:buClr>
                <a:schemeClr val="dk1"/>
              </a:buClr>
              <a:buSzPts val="2200"/>
              <a:buChar char="-"/>
              <a:defRPr sz="2200"/>
            </a:lvl3pPr>
            <a:lvl4pPr marL="1828800" lvl="3" indent="-368300" algn="l" rtl="0">
              <a:lnSpc>
                <a:spcPct val="100000"/>
              </a:lnSpc>
              <a:spcBef>
                <a:spcPts val="600"/>
              </a:spcBef>
              <a:spcAft>
                <a:spcPts val="0"/>
              </a:spcAft>
              <a:buClr>
                <a:schemeClr val="dk1"/>
              </a:buClr>
              <a:buSzPts val="2200"/>
              <a:buChar char="-"/>
              <a:defRPr sz="2200"/>
            </a:lvl4pPr>
            <a:lvl5pPr marL="2286000" lvl="4" indent="-368300" algn="l" rtl="0">
              <a:lnSpc>
                <a:spcPct val="100000"/>
              </a:lnSpc>
              <a:spcBef>
                <a:spcPts val="600"/>
              </a:spcBef>
              <a:spcAft>
                <a:spcPts val="0"/>
              </a:spcAft>
              <a:buClr>
                <a:schemeClr val="dk1"/>
              </a:buClr>
              <a:buSzPts val="2200"/>
              <a:buChar char="-"/>
              <a:defRPr sz="2200"/>
            </a:lvl5pPr>
            <a:lvl6pPr marL="2743200" lvl="5" indent="-368300" algn="l" rtl="0">
              <a:lnSpc>
                <a:spcPct val="100000"/>
              </a:lnSpc>
              <a:spcBef>
                <a:spcPts val="600"/>
              </a:spcBef>
              <a:spcAft>
                <a:spcPts val="0"/>
              </a:spcAft>
              <a:buClr>
                <a:schemeClr val="dk1"/>
              </a:buClr>
              <a:buSzPts val="2200"/>
              <a:buChar char="-"/>
              <a:defRPr sz="2200"/>
            </a:lvl6pPr>
            <a:lvl7pPr marL="3200400" lvl="6" indent="-368300" algn="l" rtl="0">
              <a:lnSpc>
                <a:spcPct val="100000"/>
              </a:lnSpc>
              <a:spcBef>
                <a:spcPts val="600"/>
              </a:spcBef>
              <a:spcAft>
                <a:spcPts val="0"/>
              </a:spcAft>
              <a:buClr>
                <a:schemeClr val="dk1"/>
              </a:buClr>
              <a:buSzPts val="2200"/>
              <a:buChar char="-"/>
              <a:defRPr sz="2200"/>
            </a:lvl7pPr>
            <a:lvl8pPr marL="3657600" lvl="7" indent="-368300" algn="l" rtl="0">
              <a:lnSpc>
                <a:spcPct val="100000"/>
              </a:lnSpc>
              <a:spcBef>
                <a:spcPts val="600"/>
              </a:spcBef>
              <a:spcAft>
                <a:spcPts val="0"/>
              </a:spcAft>
              <a:buClr>
                <a:schemeClr val="dk1"/>
              </a:buClr>
              <a:buSzPts val="2200"/>
              <a:buChar char="-"/>
              <a:defRPr sz="2200"/>
            </a:lvl8pPr>
            <a:lvl9pPr marL="4114800" lvl="8" indent="-368300" algn="l" rtl="0">
              <a:lnSpc>
                <a:spcPct val="100000"/>
              </a:lnSpc>
              <a:spcBef>
                <a:spcPts val="600"/>
              </a:spcBef>
              <a:spcAft>
                <a:spcPts val="0"/>
              </a:spcAft>
              <a:buClr>
                <a:schemeClr val="dk1"/>
              </a:buClr>
              <a:buSzPts val="2200"/>
              <a:buChar char="-"/>
              <a:defRPr sz="2200"/>
            </a:lvl9pPr>
          </a:lstStyle>
          <a:p/>
        </p:txBody>
      </p:sp>
      <p:sp>
        <p:nvSpPr>
          <p:cNvPr id="716" name="Google Shape;716;g2682ceb17c3_0_605"/>
          <p:cNvSpPr txBox="1">
            <a:spLocks noGrp="1"/>
          </p:cNvSpPr>
          <p:nvPr>
            <p:ph type="subTitle" idx="3"/>
          </p:nvPr>
        </p:nvSpPr>
        <p:spPr>
          <a:xfrm>
            <a:off x="12487700" y="2098538"/>
            <a:ext cx="4935000" cy="721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717" name="Google Shape;717;g2682ceb17c3_0_605"/>
          <p:cNvSpPr txBox="1">
            <a:spLocks noGrp="1"/>
          </p:cNvSpPr>
          <p:nvPr>
            <p:ph type="body" idx="4"/>
          </p:nvPr>
        </p:nvSpPr>
        <p:spPr>
          <a:xfrm>
            <a:off x="12487276" y="2819400"/>
            <a:ext cx="4935000" cy="6781800"/>
          </a:xfrm>
          <a:prstGeom prst="rect">
            <a:avLst/>
          </a:prstGeom>
          <a:noFill/>
          <a:ln>
            <a:noFill/>
          </a:ln>
        </p:spPr>
        <p:txBody>
          <a:bodyPr spcFirstLastPara="1" wrap="square" lIns="0" tIns="0" rIns="0" bIns="0" anchor="t" anchorCtr="0">
            <a:noAutofit/>
          </a:bodyPr>
          <a:lstStyle>
            <a:lvl1pPr marL="457200" lvl="0" indent="-368300" algn="l" rtl="0">
              <a:lnSpc>
                <a:spcPct val="100000"/>
              </a:lnSpc>
              <a:spcBef>
                <a:spcPts val="1200"/>
              </a:spcBef>
              <a:spcAft>
                <a:spcPts val="0"/>
              </a:spcAft>
              <a:buClr>
                <a:schemeClr val="dk1"/>
              </a:buClr>
              <a:buSzPts val="2200"/>
              <a:buChar char="•"/>
              <a:defRPr sz="2200"/>
            </a:lvl1pPr>
            <a:lvl2pPr marL="914400" lvl="1" indent="-368300" algn="l" rtl="0">
              <a:lnSpc>
                <a:spcPct val="100000"/>
              </a:lnSpc>
              <a:spcBef>
                <a:spcPts val="600"/>
              </a:spcBef>
              <a:spcAft>
                <a:spcPts val="0"/>
              </a:spcAft>
              <a:buClr>
                <a:schemeClr val="dk1"/>
              </a:buClr>
              <a:buSzPts val="2200"/>
              <a:buChar char="–"/>
              <a:defRPr sz="2200"/>
            </a:lvl2pPr>
            <a:lvl3pPr marL="1371600" lvl="2" indent="-368300" algn="l" rtl="0">
              <a:lnSpc>
                <a:spcPct val="100000"/>
              </a:lnSpc>
              <a:spcBef>
                <a:spcPts val="600"/>
              </a:spcBef>
              <a:spcAft>
                <a:spcPts val="0"/>
              </a:spcAft>
              <a:buClr>
                <a:schemeClr val="dk1"/>
              </a:buClr>
              <a:buSzPts val="2200"/>
              <a:buChar char="-"/>
              <a:defRPr sz="2200"/>
            </a:lvl3pPr>
            <a:lvl4pPr marL="1828800" lvl="3" indent="-368300" algn="l" rtl="0">
              <a:lnSpc>
                <a:spcPct val="100000"/>
              </a:lnSpc>
              <a:spcBef>
                <a:spcPts val="600"/>
              </a:spcBef>
              <a:spcAft>
                <a:spcPts val="0"/>
              </a:spcAft>
              <a:buClr>
                <a:schemeClr val="dk1"/>
              </a:buClr>
              <a:buSzPts val="2200"/>
              <a:buChar char="-"/>
              <a:defRPr sz="2200"/>
            </a:lvl4pPr>
            <a:lvl5pPr marL="2286000" lvl="4" indent="-368300" algn="l" rtl="0">
              <a:lnSpc>
                <a:spcPct val="100000"/>
              </a:lnSpc>
              <a:spcBef>
                <a:spcPts val="600"/>
              </a:spcBef>
              <a:spcAft>
                <a:spcPts val="0"/>
              </a:spcAft>
              <a:buClr>
                <a:schemeClr val="dk1"/>
              </a:buClr>
              <a:buSzPts val="2200"/>
              <a:buChar char="-"/>
              <a:defRPr sz="2200"/>
            </a:lvl5pPr>
            <a:lvl6pPr marL="2743200" lvl="5" indent="-368300" algn="l" rtl="0">
              <a:lnSpc>
                <a:spcPct val="100000"/>
              </a:lnSpc>
              <a:spcBef>
                <a:spcPts val="600"/>
              </a:spcBef>
              <a:spcAft>
                <a:spcPts val="0"/>
              </a:spcAft>
              <a:buClr>
                <a:schemeClr val="dk1"/>
              </a:buClr>
              <a:buSzPts val="2200"/>
              <a:buChar char="-"/>
              <a:defRPr sz="2200"/>
            </a:lvl6pPr>
            <a:lvl7pPr marL="3200400" lvl="6" indent="-368300" algn="l" rtl="0">
              <a:lnSpc>
                <a:spcPct val="100000"/>
              </a:lnSpc>
              <a:spcBef>
                <a:spcPts val="600"/>
              </a:spcBef>
              <a:spcAft>
                <a:spcPts val="0"/>
              </a:spcAft>
              <a:buClr>
                <a:schemeClr val="dk1"/>
              </a:buClr>
              <a:buSzPts val="2200"/>
              <a:buChar char="-"/>
              <a:defRPr sz="2200"/>
            </a:lvl7pPr>
            <a:lvl8pPr marL="3657600" lvl="7" indent="-368300" algn="l" rtl="0">
              <a:lnSpc>
                <a:spcPct val="100000"/>
              </a:lnSpc>
              <a:spcBef>
                <a:spcPts val="600"/>
              </a:spcBef>
              <a:spcAft>
                <a:spcPts val="0"/>
              </a:spcAft>
              <a:buClr>
                <a:schemeClr val="dk1"/>
              </a:buClr>
              <a:buSzPts val="2200"/>
              <a:buChar char="-"/>
              <a:defRPr sz="2200"/>
            </a:lvl8pPr>
            <a:lvl9pPr marL="4114800" lvl="8" indent="-368300" algn="l" rtl="0">
              <a:lnSpc>
                <a:spcPct val="100000"/>
              </a:lnSpc>
              <a:spcBef>
                <a:spcPts val="600"/>
              </a:spcBef>
              <a:spcAft>
                <a:spcPts val="0"/>
              </a:spcAft>
              <a:buClr>
                <a:schemeClr val="dk1"/>
              </a:buClr>
              <a:buSzPts val="2200"/>
              <a:buChar char="-"/>
              <a:defRPr sz="2200"/>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bg>
      <p:bgPr>
        <a:blipFill>
          <a:blip r:embed="rId2"/>
          <a:stretch>
            <a:fillRect/>
          </a:stretch>
        </a:blipFill>
        <a:effectLst/>
      </p:bgPr>
    </p:bg>
    <p:spTree>
      <p:nvGrpSpPr>
        <p:cNvPr id="1" name="Shape 718"/>
        <p:cNvGrpSpPr/>
        <p:nvPr/>
      </p:nvGrpSpPr>
      <p:grpSpPr>
        <a:xfrm>
          <a:off x="0" y="0"/>
          <a:ext cx="0" cy="0"/>
          <a:chOff x="0" y="0"/>
          <a:chExt cx="0" cy="0"/>
        </a:xfrm>
      </p:grpSpPr>
      <p:sp>
        <p:nvSpPr>
          <p:cNvPr id="719" name="Google Shape;719;g2682ceb17c3_0_61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720"/>
        <p:cNvGrpSpPr/>
        <p:nvPr/>
      </p:nvGrpSpPr>
      <p:grpSpPr>
        <a:xfrm>
          <a:off x="0" y="0"/>
          <a:ext cx="0" cy="0"/>
          <a:chOff x="0" y="0"/>
          <a:chExt cx="0" cy="0"/>
        </a:xfrm>
      </p:grpSpPr>
      <p:sp>
        <p:nvSpPr>
          <p:cNvPr id="721" name="Google Shape;721;g2682ceb17c3_0_613"/>
          <p:cNvSpPr txBox="1">
            <a:spLocks noGrp="1"/>
          </p:cNvSpPr>
          <p:nvPr>
            <p:ph type="title"/>
          </p:nvPr>
        </p:nvSpPr>
        <p:spPr>
          <a:xfrm>
            <a:off x="1015300" y="3353700"/>
            <a:ext cx="12735600" cy="44946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chemeClr val="accent2"/>
              </a:buClr>
              <a:buSzPts val="7200"/>
              <a:buNone/>
              <a:defRPr sz="7200">
                <a:solidFill>
                  <a:schemeClr val="accent2"/>
                </a:solidFill>
              </a:defRPr>
            </a:lvl1pPr>
            <a:lvl2pPr lvl="1" algn="l" rtl="0">
              <a:lnSpc>
                <a:spcPct val="100000"/>
              </a:lnSpc>
              <a:spcBef>
                <a:spcPts val="0"/>
              </a:spcBef>
              <a:spcAft>
                <a:spcPts val="0"/>
              </a:spcAft>
              <a:buClr>
                <a:schemeClr val="accent2"/>
              </a:buClr>
              <a:buSzPts val="7200"/>
              <a:buNone/>
              <a:defRPr sz="7200">
                <a:solidFill>
                  <a:schemeClr val="accent2"/>
                </a:solidFill>
              </a:defRPr>
            </a:lvl2pPr>
            <a:lvl3pPr lvl="2" algn="l" rtl="0">
              <a:lnSpc>
                <a:spcPct val="100000"/>
              </a:lnSpc>
              <a:spcBef>
                <a:spcPts val="0"/>
              </a:spcBef>
              <a:spcAft>
                <a:spcPts val="0"/>
              </a:spcAft>
              <a:buClr>
                <a:schemeClr val="accent2"/>
              </a:buClr>
              <a:buSzPts val="7200"/>
              <a:buNone/>
              <a:defRPr sz="7200">
                <a:solidFill>
                  <a:schemeClr val="accent2"/>
                </a:solidFill>
              </a:defRPr>
            </a:lvl3pPr>
            <a:lvl4pPr lvl="3" algn="l" rtl="0">
              <a:lnSpc>
                <a:spcPct val="100000"/>
              </a:lnSpc>
              <a:spcBef>
                <a:spcPts val="0"/>
              </a:spcBef>
              <a:spcAft>
                <a:spcPts val="0"/>
              </a:spcAft>
              <a:buClr>
                <a:schemeClr val="accent2"/>
              </a:buClr>
              <a:buSzPts val="7200"/>
              <a:buNone/>
              <a:defRPr sz="7200">
                <a:solidFill>
                  <a:schemeClr val="accent2"/>
                </a:solidFill>
              </a:defRPr>
            </a:lvl4pPr>
            <a:lvl5pPr lvl="4" algn="l" rtl="0">
              <a:lnSpc>
                <a:spcPct val="100000"/>
              </a:lnSpc>
              <a:spcBef>
                <a:spcPts val="0"/>
              </a:spcBef>
              <a:spcAft>
                <a:spcPts val="0"/>
              </a:spcAft>
              <a:buClr>
                <a:schemeClr val="accent2"/>
              </a:buClr>
              <a:buSzPts val="7200"/>
              <a:buNone/>
              <a:defRPr sz="7200">
                <a:solidFill>
                  <a:schemeClr val="accent2"/>
                </a:solidFill>
              </a:defRPr>
            </a:lvl5pPr>
            <a:lvl6pPr lvl="5" algn="l" rtl="0">
              <a:lnSpc>
                <a:spcPct val="100000"/>
              </a:lnSpc>
              <a:spcBef>
                <a:spcPts val="0"/>
              </a:spcBef>
              <a:spcAft>
                <a:spcPts val="0"/>
              </a:spcAft>
              <a:buClr>
                <a:schemeClr val="accent2"/>
              </a:buClr>
              <a:buSzPts val="7200"/>
              <a:buNone/>
              <a:defRPr sz="7200">
                <a:solidFill>
                  <a:schemeClr val="accent2"/>
                </a:solidFill>
              </a:defRPr>
            </a:lvl6pPr>
            <a:lvl7pPr lvl="6" algn="l" rtl="0">
              <a:lnSpc>
                <a:spcPct val="100000"/>
              </a:lnSpc>
              <a:spcBef>
                <a:spcPts val="0"/>
              </a:spcBef>
              <a:spcAft>
                <a:spcPts val="0"/>
              </a:spcAft>
              <a:buClr>
                <a:schemeClr val="accent2"/>
              </a:buClr>
              <a:buSzPts val="7200"/>
              <a:buNone/>
              <a:defRPr sz="7200">
                <a:solidFill>
                  <a:schemeClr val="accent2"/>
                </a:solidFill>
              </a:defRPr>
            </a:lvl7pPr>
            <a:lvl8pPr lvl="7" algn="l" rtl="0">
              <a:lnSpc>
                <a:spcPct val="100000"/>
              </a:lnSpc>
              <a:spcBef>
                <a:spcPts val="0"/>
              </a:spcBef>
              <a:spcAft>
                <a:spcPts val="0"/>
              </a:spcAft>
              <a:buClr>
                <a:schemeClr val="accent2"/>
              </a:buClr>
              <a:buSzPts val="7200"/>
              <a:buNone/>
              <a:defRPr sz="7200">
                <a:solidFill>
                  <a:schemeClr val="accent2"/>
                </a:solidFill>
              </a:defRPr>
            </a:lvl8pPr>
            <a:lvl9pPr lvl="8" algn="l" rtl="0">
              <a:lnSpc>
                <a:spcPct val="100000"/>
              </a:lnSpc>
              <a:spcBef>
                <a:spcPts val="0"/>
              </a:spcBef>
              <a:spcAft>
                <a:spcPts val="0"/>
              </a:spcAft>
              <a:buClr>
                <a:schemeClr val="accent2"/>
              </a:buClr>
              <a:buSzPts val="7200"/>
              <a:buNone/>
              <a:defRPr sz="7200">
                <a:solidFill>
                  <a:schemeClr val="accent2"/>
                </a:solidFill>
              </a:defRPr>
            </a:lvl9pPr>
          </a:lstStyle>
          <a:p/>
        </p:txBody>
      </p:sp>
      <p:sp>
        <p:nvSpPr>
          <p:cNvPr id="722" name="Google Shape;722;g2682ceb17c3_0_61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723"/>
        <p:cNvGrpSpPr/>
        <p:nvPr/>
      </p:nvGrpSpPr>
      <p:grpSpPr>
        <a:xfrm>
          <a:off x="0" y="0"/>
          <a:ext cx="0" cy="0"/>
          <a:chOff x="0" y="0"/>
          <a:chExt cx="0" cy="0"/>
        </a:xfrm>
      </p:grpSpPr>
      <p:sp>
        <p:nvSpPr>
          <p:cNvPr id="724" name="Google Shape;724;g2682ceb17c3_0_616"/>
          <p:cNvSpPr txBox="1">
            <a:spLocks noGrp="1"/>
          </p:cNvSpPr>
          <p:nvPr>
            <p:ph type="ctrTitle"/>
          </p:nvPr>
        </p:nvSpPr>
        <p:spPr>
          <a:xfrm>
            <a:off x="623416" y="1489150"/>
            <a:ext cx="17041200" cy="41052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10400"/>
              <a:buNone/>
              <a:defRPr sz="10400"/>
            </a:lvl1pPr>
            <a:lvl2pPr lvl="1" algn="ctr" rtl="0">
              <a:lnSpc>
                <a:spcPct val="100000"/>
              </a:lnSpc>
              <a:spcBef>
                <a:spcPts val="0"/>
              </a:spcBef>
              <a:spcAft>
                <a:spcPts val="0"/>
              </a:spcAft>
              <a:buSzPts val="10400"/>
              <a:buNone/>
              <a:defRPr sz="10400"/>
            </a:lvl2pPr>
            <a:lvl3pPr lvl="2" algn="ctr" rtl="0">
              <a:lnSpc>
                <a:spcPct val="100000"/>
              </a:lnSpc>
              <a:spcBef>
                <a:spcPts val="0"/>
              </a:spcBef>
              <a:spcAft>
                <a:spcPts val="0"/>
              </a:spcAft>
              <a:buSzPts val="10400"/>
              <a:buNone/>
              <a:defRPr sz="10400"/>
            </a:lvl3pPr>
            <a:lvl4pPr lvl="3" algn="ctr" rtl="0">
              <a:lnSpc>
                <a:spcPct val="100000"/>
              </a:lnSpc>
              <a:spcBef>
                <a:spcPts val="0"/>
              </a:spcBef>
              <a:spcAft>
                <a:spcPts val="0"/>
              </a:spcAft>
              <a:buSzPts val="10400"/>
              <a:buNone/>
              <a:defRPr sz="10400"/>
            </a:lvl4pPr>
            <a:lvl5pPr lvl="4" algn="ctr" rtl="0">
              <a:lnSpc>
                <a:spcPct val="100000"/>
              </a:lnSpc>
              <a:spcBef>
                <a:spcPts val="0"/>
              </a:spcBef>
              <a:spcAft>
                <a:spcPts val="0"/>
              </a:spcAft>
              <a:buSzPts val="10400"/>
              <a:buNone/>
              <a:defRPr sz="10400"/>
            </a:lvl5pPr>
            <a:lvl6pPr lvl="5" algn="ctr" rtl="0">
              <a:lnSpc>
                <a:spcPct val="100000"/>
              </a:lnSpc>
              <a:spcBef>
                <a:spcPts val="0"/>
              </a:spcBef>
              <a:spcAft>
                <a:spcPts val="0"/>
              </a:spcAft>
              <a:buSzPts val="10400"/>
              <a:buNone/>
              <a:defRPr sz="10400"/>
            </a:lvl6pPr>
            <a:lvl7pPr lvl="6" algn="ctr" rtl="0">
              <a:lnSpc>
                <a:spcPct val="100000"/>
              </a:lnSpc>
              <a:spcBef>
                <a:spcPts val="0"/>
              </a:spcBef>
              <a:spcAft>
                <a:spcPts val="0"/>
              </a:spcAft>
              <a:buSzPts val="10400"/>
              <a:buNone/>
              <a:defRPr sz="10400"/>
            </a:lvl7pPr>
            <a:lvl8pPr lvl="7" algn="ctr" rtl="0">
              <a:lnSpc>
                <a:spcPct val="100000"/>
              </a:lnSpc>
              <a:spcBef>
                <a:spcPts val="0"/>
              </a:spcBef>
              <a:spcAft>
                <a:spcPts val="0"/>
              </a:spcAft>
              <a:buSzPts val="10400"/>
              <a:buNone/>
              <a:defRPr sz="10400"/>
            </a:lvl8pPr>
            <a:lvl9pPr lvl="8" algn="ctr" rtl="0">
              <a:lnSpc>
                <a:spcPct val="100000"/>
              </a:lnSpc>
              <a:spcBef>
                <a:spcPts val="0"/>
              </a:spcBef>
              <a:spcAft>
                <a:spcPts val="0"/>
              </a:spcAft>
              <a:buSzPts val="10400"/>
              <a:buNone/>
              <a:defRPr sz="10400"/>
            </a:lvl9pPr>
          </a:lstStyle>
          <a:p/>
        </p:txBody>
      </p:sp>
      <p:sp>
        <p:nvSpPr>
          <p:cNvPr id="725" name="Google Shape;725;g2682ceb17c3_0_616"/>
          <p:cNvSpPr txBox="1">
            <a:spLocks noGrp="1"/>
          </p:cNvSpPr>
          <p:nvPr>
            <p:ph type="subTitle" idx="1"/>
          </p:nvPr>
        </p:nvSpPr>
        <p:spPr>
          <a:xfrm>
            <a:off x="623400" y="5668250"/>
            <a:ext cx="17041200" cy="15852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1pPr>
            <a:lvl2pPr lvl="1"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2pPr>
            <a:lvl3pPr lvl="2"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3pPr>
            <a:lvl4pPr lvl="3"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4pPr>
            <a:lvl5pPr lvl="4"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5pPr>
            <a:lvl6pPr lvl="5"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6pPr>
            <a:lvl7pPr lvl="6"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7pPr>
            <a:lvl8pPr lvl="7"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8pPr>
            <a:lvl9pPr lvl="8" algn="ctr" rtl="0">
              <a:lnSpc>
                <a:spcPct val="100000"/>
              </a:lnSpc>
              <a:spcBef>
                <a:spcPts val="0"/>
              </a:spcBef>
              <a:spcAft>
                <a:spcPts val="0"/>
              </a:spcAft>
              <a:buSzPts val="5600"/>
              <a:buFont typeface="Inter Medium" panose="02000503000000020004"/>
              <a:buNone/>
              <a:defRPr sz="5600">
                <a:latin typeface="Inter Medium" panose="02000503000000020004"/>
                <a:ea typeface="Inter Medium" panose="02000503000000020004"/>
                <a:cs typeface="Inter Medium" panose="02000503000000020004"/>
                <a:sym typeface="Inter Medium" panose="02000503000000020004"/>
              </a:defRPr>
            </a:lvl9pPr>
          </a:lstStyle>
          <a:p/>
        </p:txBody>
      </p:sp>
      <p:sp>
        <p:nvSpPr>
          <p:cNvPr id="726" name="Google Shape;726;g2682ceb17c3_0_61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a:stretch>
            <a:fillRect/>
          </a:stretch>
        </a:blipFill>
        <a:effectLst/>
      </p:bgPr>
    </p:bg>
    <p:spTree>
      <p:nvGrpSpPr>
        <p:cNvPr id="1" name="Shape 727"/>
        <p:cNvGrpSpPr/>
        <p:nvPr/>
      </p:nvGrpSpPr>
      <p:grpSpPr>
        <a:xfrm>
          <a:off x="0" y="0"/>
          <a:ext cx="0" cy="0"/>
          <a:chOff x="0" y="0"/>
          <a:chExt cx="0" cy="0"/>
        </a:xfrm>
      </p:grpSpPr>
      <p:sp>
        <p:nvSpPr>
          <p:cNvPr id="728" name="Google Shape;728;g2682ceb17c3_0_620"/>
          <p:cNvSpPr txBox="1">
            <a:spLocks noGrp="1"/>
          </p:cNvSpPr>
          <p:nvPr>
            <p:ph type="title"/>
          </p:nvPr>
        </p:nvSpPr>
        <p:spPr>
          <a:xfrm>
            <a:off x="4656950" y="4754900"/>
            <a:ext cx="9765600" cy="16836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chemeClr val="accent2"/>
              </a:buClr>
              <a:buSzPts val="7200"/>
              <a:buNone/>
              <a:defRPr sz="7200">
                <a:solidFill>
                  <a:schemeClr val="accent2"/>
                </a:solidFill>
              </a:defRPr>
            </a:lvl1pPr>
            <a:lvl2pPr lvl="1" algn="l" rtl="0">
              <a:lnSpc>
                <a:spcPct val="100000"/>
              </a:lnSpc>
              <a:spcBef>
                <a:spcPts val="0"/>
              </a:spcBef>
              <a:spcAft>
                <a:spcPts val="0"/>
              </a:spcAft>
              <a:buClr>
                <a:schemeClr val="accent2"/>
              </a:buClr>
              <a:buSzPts val="7200"/>
              <a:buNone/>
              <a:defRPr sz="7200">
                <a:solidFill>
                  <a:schemeClr val="accent2"/>
                </a:solidFill>
              </a:defRPr>
            </a:lvl2pPr>
            <a:lvl3pPr lvl="2" algn="l" rtl="0">
              <a:lnSpc>
                <a:spcPct val="100000"/>
              </a:lnSpc>
              <a:spcBef>
                <a:spcPts val="0"/>
              </a:spcBef>
              <a:spcAft>
                <a:spcPts val="0"/>
              </a:spcAft>
              <a:buClr>
                <a:schemeClr val="accent2"/>
              </a:buClr>
              <a:buSzPts val="7200"/>
              <a:buNone/>
              <a:defRPr sz="7200">
                <a:solidFill>
                  <a:schemeClr val="accent2"/>
                </a:solidFill>
              </a:defRPr>
            </a:lvl3pPr>
            <a:lvl4pPr lvl="3" algn="l" rtl="0">
              <a:lnSpc>
                <a:spcPct val="100000"/>
              </a:lnSpc>
              <a:spcBef>
                <a:spcPts val="0"/>
              </a:spcBef>
              <a:spcAft>
                <a:spcPts val="0"/>
              </a:spcAft>
              <a:buClr>
                <a:schemeClr val="accent2"/>
              </a:buClr>
              <a:buSzPts val="7200"/>
              <a:buNone/>
              <a:defRPr sz="7200">
                <a:solidFill>
                  <a:schemeClr val="accent2"/>
                </a:solidFill>
              </a:defRPr>
            </a:lvl4pPr>
            <a:lvl5pPr lvl="4" algn="l" rtl="0">
              <a:lnSpc>
                <a:spcPct val="100000"/>
              </a:lnSpc>
              <a:spcBef>
                <a:spcPts val="0"/>
              </a:spcBef>
              <a:spcAft>
                <a:spcPts val="0"/>
              </a:spcAft>
              <a:buClr>
                <a:schemeClr val="accent2"/>
              </a:buClr>
              <a:buSzPts val="7200"/>
              <a:buNone/>
              <a:defRPr sz="7200">
                <a:solidFill>
                  <a:schemeClr val="accent2"/>
                </a:solidFill>
              </a:defRPr>
            </a:lvl5pPr>
            <a:lvl6pPr lvl="5" algn="l" rtl="0">
              <a:lnSpc>
                <a:spcPct val="100000"/>
              </a:lnSpc>
              <a:spcBef>
                <a:spcPts val="0"/>
              </a:spcBef>
              <a:spcAft>
                <a:spcPts val="0"/>
              </a:spcAft>
              <a:buClr>
                <a:schemeClr val="accent2"/>
              </a:buClr>
              <a:buSzPts val="7200"/>
              <a:buNone/>
              <a:defRPr sz="7200">
                <a:solidFill>
                  <a:schemeClr val="accent2"/>
                </a:solidFill>
              </a:defRPr>
            </a:lvl6pPr>
            <a:lvl7pPr lvl="6" algn="l" rtl="0">
              <a:lnSpc>
                <a:spcPct val="100000"/>
              </a:lnSpc>
              <a:spcBef>
                <a:spcPts val="0"/>
              </a:spcBef>
              <a:spcAft>
                <a:spcPts val="0"/>
              </a:spcAft>
              <a:buClr>
                <a:schemeClr val="accent2"/>
              </a:buClr>
              <a:buSzPts val="7200"/>
              <a:buNone/>
              <a:defRPr sz="7200">
                <a:solidFill>
                  <a:schemeClr val="accent2"/>
                </a:solidFill>
              </a:defRPr>
            </a:lvl7pPr>
            <a:lvl8pPr lvl="7" algn="l" rtl="0">
              <a:lnSpc>
                <a:spcPct val="100000"/>
              </a:lnSpc>
              <a:spcBef>
                <a:spcPts val="0"/>
              </a:spcBef>
              <a:spcAft>
                <a:spcPts val="0"/>
              </a:spcAft>
              <a:buClr>
                <a:schemeClr val="accent2"/>
              </a:buClr>
              <a:buSzPts val="7200"/>
              <a:buNone/>
              <a:defRPr sz="7200">
                <a:solidFill>
                  <a:schemeClr val="accent2"/>
                </a:solidFill>
              </a:defRPr>
            </a:lvl8pPr>
            <a:lvl9pPr lvl="8" algn="l" rtl="0">
              <a:lnSpc>
                <a:spcPct val="100000"/>
              </a:lnSpc>
              <a:spcBef>
                <a:spcPts val="0"/>
              </a:spcBef>
              <a:spcAft>
                <a:spcPts val="0"/>
              </a:spcAft>
              <a:buClr>
                <a:schemeClr val="accent2"/>
              </a:buClr>
              <a:buSzPts val="7200"/>
              <a:buNone/>
              <a:defRPr sz="7200">
                <a:solidFill>
                  <a:schemeClr val="accent2"/>
                </a:solidFill>
              </a:defRPr>
            </a:lvl9pPr>
          </a:lstStyle>
          <a:p/>
        </p:txBody>
      </p:sp>
      <p:sp>
        <p:nvSpPr>
          <p:cNvPr id="729" name="Google Shape;729;g2682ceb17c3_0_62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730"/>
        <p:cNvGrpSpPr/>
        <p:nvPr/>
      </p:nvGrpSpPr>
      <p:grpSpPr>
        <a:xfrm>
          <a:off x="0" y="0"/>
          <a:ext cx="0" cy="0"/>
          <a:chOff x="0" y="0"/>
          <a:chExt cx="0" cy="0"/>
        </a:xfrm>
      </p:grpSpPr>
      <p:sp>
        <p:nvSpPr>
          <p:cNvPr id="731" name="Google Shape;731;g2682ceb17c3_0_62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2"/>
        <p:cNvGrpSpPr/>
        <p:nvPr/>
      </p:nvGrpSpPr>
      <p:grpSpPr>
        <a:xfrm>
          <a:off x="0" y="0"/>
          <a:ext cx="0" cy="0"/>
          <a:chOff x="0" y="0"/>
          <a:chExt cx="0" cy="0"/>
        </a:xfrm>
      </p:grpSpPr>
      <p:sp>
        <p:nvSpPr>
          <p:cNvPr id="733" name="Google Shape;733;g2682ceb17c3_0_625"/>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4" name="Google Shape;734;g2682ceb17c3_0_625"/>
          <p:cNvSpPr txBox="1">
            <a:spLocks noGrp="1"/>
          </p:cNvSpPr>
          <p:nvPr>
            <p:ph type="title"/>
          </p:nvPr>
        </p:nvSpPr>
        <p:spPr>
          <a:xfrm>
            <a:off x="531000" y="2466350"/>
            <a:ext cx="8090400" cy="29646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8400"/>
              <a:buNone/>
              <a:defRPr sz="8400"/>
            </a:lvl1pPr>
            <a:lvl2pPr lvl="1" algn="ctr" rtl="0">
              <a:lnSpc>
                <a:spcPct val="100000"/>
              </a:lnSpc>
              <a:spcBef>
                <a:spcPts val="0"/>
              </a:spcBef>
              <a:spcAft>
                <a:spcPts val="0"/>
              </a:spcAft>
              <a:buSzPts val="8400"/>
              <a:buNone/>
              <a:defRPr sz="8400"/>
            </a:lvl2pPr>
            <a:lvl3pPr lvl="2" algn="ctr" rtl="0">
              <a:lnSpc>
                <a:spcPct val="100000"/>
              </a:lnSpc>
              <a:spcBef>
                <a:spcPts val="0"/>
              </a:spcBef>
              <a:spcAft>
                <a:spcPts val="0"/>
              </a:spcAft>
              <a:buSzPts val="8400"/>
              <a:buNone/>
              <a:defRPr sz="8400"/>
            </a:lvl3pPr>
            <a:lvl4pPr lvl="3" algn="ctr" rtl="0">
              <a:lnSpc>
                <a:spcPct val="100000"/>
              </a:lnSpc>
              <a:spcBef>
                <a:spcPts val="0"/>
              </a:spcBef>
              <a:spcAft>
                <a:spcPts val="0"/>
              </a:spcAft>
              <a:buSzPts val="8400"/>
              <a:buNone/>
              <a:defRPr sz="8400"/>
            </a:lvl4pPr>
            <a:lvl5pPr lvl="4" algn="ctr" rtl="0">
              <a:lnSpc>
                <a:spcPct val="100000"/>
              </a:lnSpc>
              <a:spcBef>
                <a:spcPts val="0"/>
              </a:spcBef>
              <a:spcAft>
                <a:spcPts val="0"/>
              </a:spcAft>
              <a:buSzPts val="8400"/>
              <a:buNone/>
              <a:defRPr sz="8400"/>
            </a:lvl5pPr>
            <a:lvl6pPr lvl="5" algn="ctr" rtl="0">
              <a:lnSpc>
                <a:spcPct val="100000"/>
              </a:lnSpc>
              <a:spcBef>
                <a:spcPts val="0"/>
              </a:spcBef>
              <a:spcAft>
                <a:spcPts val="0"/>
              </a:spcAft>
              <a:buSzPts val="8400"/>
              <a:buNone/>
              <a:defRPr sz="8400"/>
            </a:lvl6pPr>
            <a:lvl7pPr lvl="6" algn="ctr" rtl="0">
              <a:lnSpc>
                <a:spcPct val="100000"/>
              </a:lnSpc>
              <a:spcBef>
                <a:spcPts val="0"/>
              </a:spcBef>
              <a:spcAft>
                <a:spcPts val="0"/>
              </a:spcAft>
              <a:buSzPts val="8400"/>
              <a:buNone/>
              <a:defRPr sz="8400"/>
            </a:lvl7pPr>
            <a:lvl8pPr lvl="7" algn="ctr" rtl="0">
              <a:lnSpc>
                <a:spcPct val="100000"/>
              </a:lnSpc>
              <a:spcBef>
                <a:spcPts val="0"/>
              </a:spcBef>
              <a:spcAft>
                <a:spcPts val="0"/>
              </a:spcAft>
              <a:buSzPts val="8400"/>
              <a:buNone/>
              <a:defRPr sz="8400"/>
            </a:lvl8pPr>
            <a:lvl9pPr lvl="8" algn="ctr" rtl="0">
              <a:lnSpc>
                <a:spcPct val="100000"/>
              </a:lnSpc>
              <a:spcBef>
                <a:spcPts val="0"/>
              </a:spcBef>
              <a:spcAft>
                <a:spcPts val="0"/>
              </a:spcAft>
              <a:buSzPts val="8400"/>
              <a:buNone/>
              <a:defRPr sz="8400"/>
            </a:lvl9pPr>
          </a:lstStyle>
          <a:p/>
        </p:txBody>
      </p:sp>
      <p:sp>
        <p:nvSpPr>
          <p:cNvPr id="735" name="Google Shape;735;g2682ceb17c3_0_625"/>
          <p:cNvSpPr txBox="1">
            <a:spLocks noGrp="1"/>
          </p:cNvSpPr>
          <p:nvPr>
            <p:ph type="subTitle" idx="1"/>
          </p:nvPr>
        </p:nvSpPr>
        <p:spPr>
          <a:xfrm>
            <a:off x="531000" y="5606150"/>
            <a:ext cx="8090400" cy="24702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p:txBody>
      </p:sp>
      <p:sp>
        <p:nvSpPr>
          <p:cNvPr id="736" name="Google Shape;736;g2682ceb17c3_0_625"/>
          <p:cNvSpPr txBox="1">
            <a:spLocks noGrp="1"/>
          </p:cNvSpPr>
          <p:nvPr>
            <p:ph type="body" idx="2"/>
          </p:nvPr>
        </p:nvSpPr>
        <p:spPr>
          <a:xfrm>
            <a:off x="9879000" y="1448150"/>
            <a:ext cx="7674000" cy="7390200"/>
          </a:xfrm>
          <a:prstGeom prst="rect">
            <a:avLst/>
          </a:prstGeom>
          <a:noFill/>
          <a:ln>
            <a:noFill/>
          </a:ln>
        </p:spPr>
        <p:txBody>
          <a:bodyPr spcFirstLastPara="1" wrap="square" lIns="182850" tIns="182850" rIns="182850" bIns="182850" anchor="ctr"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737" name="Google Shape;737;g2682ceb17c3_0_62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3"/>
        <p:cNvGrpSpPr/>
        <p:nvPr/>
      </p:nvGrpSpPr>
      <p:grpSpPr>
        <a:xfrm>
          <a:off x="0" y="0"/>
          <a:ext cx="0" cy="0"/>
          <a:chOff x="0" y="0"/>
          <a:chExt cx="0" cy="0"/>
        </a:xfrm>
      </p:grpSpPr>
      <p:sp>
        <p:nvSpPr>
          <p:cNvPr id="164" name="Google Shape;164;g26794130706_0_1351"/>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165" name="Google Shape;165;g26794130706_0_1351"/>
          <p:cNvSpPr txBox="1">
            <a:spLocks noGrp="1"/>
          </p:cNvSpPr>
          <p:nvPr>
            <p:ph type="body" idx="1"/>
          </p:nvPr>
        </p:nvSpPr>
        <p:spPr>
          <a:xfrm>
            <a:off x="4686197" y="3856287"/>
            <a:ext cx="8779500" cy="18837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100"/>
              <a:buNone/>
              <a:defRPr/>
            </a:lvl1pPr>
            <a:lvl2pPr marL="914400" lvl="1" indent="-444500" algn="l" rtl="0">
              <a:lnSpc>
                <a:spcPct val="100000"/>
              </a:lnSpc>
              <a:spcBef>
                <a:spcPts val="0"/>
              </a:spcBef>
              <a:spcAft>
                <a:spcPts val="0"/>
              </a:spcAft>
              <a:buSzPts val="34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381000" algn="l" rtl="0">
              <a:lnSpc>
                <a:spcPct val="100000"/>
              </a:lnSpc>
              <a:spcBef>
                <a:spcPts val="0"/>
              </a:spcBef>
              <a:spcAft>
                <a:spcPts val="0"/>
              </a:spcAft>
              <a:buSzPts val="2400"/>
              <a:buChar char="-"/>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p:txBody>
      </p:sp>
      <p:sp>
        <p:nvSpPr>
          <p:cNvPr id="166" name="Google Shape;166;g26794130706_0_1351"/>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67" name="Google Shape;167;g26794130706_0_1351"/>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68" name="Google Shape;168;g26794130706_0_1351"/>
          <p:cNvSpPr txBox="1">
            <a:spLocks noGrp="1"/>
          </p:cNvSpPr>
          <p:nvPr>
            <p:ph type="sldNum" idx="12"/>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L="0" marR="0" lvl="0"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8"/>
        <p:cNvGrpSpPr/>
        <p:nvPr/>
      </p:nvGrpSpPr>
      <p:grpSpPr>
        <a:xfrm>
          <a:off x="0" y="0"/>
          <a:ext cx="0" cy="0"/>
          <a:chOff x="0" y="0"/>
          <a:chExt cx="0" cy="0"/>
        </a:xfrm>
      </p:grpSpPr>
      <p:sp>
        <p:nvSpPr>
          <p:cNvPr id="739" name="Google Shape;739;g2682ceb17c3_0_631"/>
          <p:cNvSpPr txBox="1">
            <a:spLocks noGrp="1"/>
          </p:cNvSpPr>
          <p:nvPr>
            <p:ph type="body" idx="1"/>
          </p:nvPr>
        </p:nvSpPr>
        <p:spPr>
          <a:xfrm>
            <a:off x="623400" y="8461150"/>
            <a:ext cx="11997600" cy="1210200"/>
          </a:xfrm>
          <a:prstGeom prst="rect">
            <a:avLst/>
          </a:prstGeom>
          <a:noFill/>
          <a:ln>
            <a:noFill/>
          </a:ln>
        </p:spPr>
        <p:txBody>
          <a:bodyPr spcFirstLastPara="1" wrap="square" lIns="182850" tIns="182850" rIns="182850" bIns="182850" anchor="ctr" anchorCtr="0">
            <a:normAutofit/>
          </a:bodyPr>
          <a:lstStyle>
            <a:lvl1pPr marL="457200" lvl="0" indent="-228600" algn="l" rtl="0">
              <a:lnSpc>
                <a:spcPct val="100000"/>
              </a:lnSpc>
              <a:spcBef>
                <a:spcPts val="0"/>
              </a:spcBef>
              <a:spcAft>
                <a:spcPts val="0"/>
              </a:spcAft>
              <a:buSzPts val="3600"/>
              <a:buNone/>
              <a:defRPr/>
            </a:lvl1pPr>
          </a:lstStyle>
          <a:p/>
        </p:txBody>
      </p:sp>
      <p:sp>
        <p:nvSpPr>
          <p:cNvPr id="740" name="Google Shape;740;g2682ceb17c3_0_63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1"/>
        <p:cNvGrpSpPr/>
        <p:nvPr/>
      </p:nvGrpSpPr>
      <p:grpSpPr>
        <a:xfrm>
          <a:off x="0" y="0"/>
          <a:ext cx="0" cy="0"/>
          <a:chOff x="0" y="0"/>
          <a:chExt cx="0" cy="0"/>
        </a:xfrm>
      </p:grpSpPr>
      <p:sp>
        <p:nvSpPr>
          <p:cNvPr id="742" name="Google Shape;742;g2682ceb17c3_0_634"/>
          <p:cNvSpPr txBox="1">
            <a:spLocks noGrp="1"/>
          </p:cNvSpPr>
          <p:nvPr>
            <p:ph type="title" hasCustomPrompt="1"/>
          </p:nvPr>
        </p:nvSpPr>
        <p:spPr>
          <a:xfrm>
            <a:off x="623400" y="2212250"/>
            <a:ext cx="17041200" cy="39270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24000"/>
              <a:buNone/>
              <a:defRPr sz="24000"/>
            </a:lvl1pPr>
            <a:lvl2pPr lvl="1" algn="ctr" rtl="0">
              <a:lnSpc>
                <a:spcPct val="100000"/>
              </a:lnSpc>
              <a:spcBef>
                <a:spcPts val="0"/>
              </a:spcBef>
              <a:spcAft>
                <a:spcPts val="0"/>
              </a:spcAft>
              <a:buSzPts val="24000"/>
              <a:buNone/>
              <a:defRPr sz="24000"/>
            </a:lvl2pPr>
            <a:lvl3pPr lvl="2" algn="ctr" rtl="0">
              <a:lnSpc>
                <a:spcPct val="100000"/>
              </a:lnSpc>
              <a:spcBef>
                <a:spcPts val="0"/>
              </a:spcBef>
              <a:spcAft>
                <a:spcPts val="0"/>
              </a:spcAft>
              <a:buSzPts val="24000"/>
              <a:buNone/>
              <a:defRPr sz="24000"/>
            </a:lvl3pPr>
            <a:lvl4pPr lvl="3" algn="ctr" rtl="0">
              <a:lnSpc>
                <a:spcPct val="100000"/>
              </a:lnSpc>
              <a:spcBef>
                <a:spcPts val="0"/>
              </a:spcBef>
              <a:spcAft>
                <a:spcPts val="0"/>
              </a:spcAft>
              <a:buSzPts val="24000"/>
              <a:buNone/>
              <a:defRPr sz="24000"/>
            </a:lvl4pPr>
            <a:lvl5pPr lvl="4" algn="ctr" rtl="0">
              <a:lnSpc>
                <a:spcPct val="100000"/>
              </a:lnSpc>
              <a:spcBef>
                <a:spcPts val="0"/>
              </a:spcBef>
              <a:spcAft>
                <a:spcPts val="0"/>
              </a:spcAft>
              <a:buSzPts val="24000"/>
              <a:buNone/>
              <a:defRPr sz="24000"/>
            </a:lvl5pPr>
            <a:lvl6pPr lvl="5" algn="ctr" rtl="0">
              <a:lnSpc>
                <a:spcPct val="100000"/>
              </a:lnSpc>
              <a:spcBef>
                <a:spcPts val="0"/>
              </a:spcBef>
              <a:spcAft>
                <a:spcPts val="0"/>
              </a:spcAft>
              <a:buSzPts val="24000"/>
              <a:buNone/>
              <a:defRPr sz="24000"/>
            </a:lvl6pPr>
            <a:lvl7pPr lvl="6" algn="ctr" rtl="0">
              <a:lnSpc>
                <a:spcPct val="100000"/>
              </a:lnSpc>
              <a:spcBef>
                <a:spcPts val="0"/>
              </a:spcBef>
              <a:spcAft>
                <a:spcPts val="0"/>
              </a:spcAft>
              <a:buSzPts val="24000"/>
              <a:buNone/>
              <a:defRPr sz="24000"/>
            </a:lvl7pPr>
            <a:lvl8pPr lvl="7" algn="ctr" rtl="0">
              <a:lnSpc>
                <a:spcPct val="100000"/>
              </a:lnSpc>
              <a:spcBef>
                <a:spcPts val="0"/>
              </a:spcBef>
              <a:spcAft>
                <a:spcPts val="0"/>
              </a:spcAft>
              <a:buSzPts val="24000"/>
              <a:buNone/>
              <a:defRPr sz="24000"/>
            </a:lvl8pPr>
            <a:lvl9pPr lvl="8" algn="ctr" rtl="0">
              <a:lnSpc>
                <a:spcPct val="100000"/>
              </a:lnSpc>
              <a:spcBef>
                <a:spcPts val="0"/>
              </a:spcBef>
              <a:spcAft>
                <a:spcPts val="0"/>
              </a:spcAft>
              <a:buSzPts val="24000"/>
              <a:buNone/>
              <a:defRPr sz="24000"/>
            </a:lvl9pPr>
          </a:lstStyle>
          <a:p>
            <a:r>
              <a:t>xx%</a:t>
            </a:r>
          </a:p>
        </p:txBody>
      </p:sp>
      <p:sp>
        <p:nvSpPr>
          <p:cNvPr id="743" name="Google Shape;743;g2682ceb17c3_0_634"/>
          <p:cNvSpPr txBox="1">
            <a:spLocks noGrp="1"/>
          </p:cNvSpPr>
          <p:nvPr>
            <p:ph type="body" idx="1"/>
          </p:nvPr>
        </p:nvSpPr>
        <p:spPr>
          <a:xfrm>
            <a:off x="623400" y="6304450"/>
            <a:ext cx="17041200" cy="2601600"/>
          </a:xfrm>
          <a:prstGeom prst="rect">
            <a:avLst/>
          </a:prstGeom>
          <a:noFill/>
          <a:ln>
            <a:noFill/>
          </a:ln>
        </p:spPr>
        <p:txBody>
          <a:bodyPr spcFirstLastPara="1" wrap="square" lIns="182850" tIns="182850" rIns="182850" bIns="182850" anchor="t" anchorCtr="0">
            <a:normAutofit/>
          </a:bodyPr>
          <a:lstStyle>
            <a:lvl1pPr marL="457200" lvl="0" indent="-457200" algn="ctr" rtl="0">
              <a:lnSpc>
                <a:spcPct val="115000"/>
              </a:lnSpc>
              <a:spcBef>
                <a:spcPts val="0"/>
              </a:spcBef>
              <a:spcAft>
                <a:spcPts val="0"/>
              </a:spcAft>
              <a:buSzPts val="3600"/>
              <a:buChar char="●"/>
              <a:defRPr/>
            </a:lvl1pPr>
            <a:lvl2pPr marL="914400" lvl="1" indent="-406400" algn="ctr" rtl="0">
              <a:lnSpc>
                <a:spcPct val="115000"/>
              </a:lnSpc>
              <a:spcBef>
                <a:spcPts val="0"/>
              </a:spcBef>
              <a:spcAft>
                <a:spcPts val="0"/>
              </a:spcAft>
              <a:buSzPts val="2800"/>
              <a:buChar char="○"/>
              <a:defRPr/>
            </a:lvl2pPr>
            <a:lvl3pPr marL="1371600" lvl="2" indent="-406400" algn="ctr" rtl="0">
              <a:lnSpc>
                <a:spcPct val="115000"/>
              </a:lnSpc>
              <a:spcBef>
                <a:spcPts val="0"/>
              </a:spcBef>
              <a:spcAft>
                <a:spcPts val="0"/>
              </a:spcAft>
              <a:buSzPts val="2800"/>
              <a:buChar char="■"/>
              <a:defRPr/>
            </a:lvl3pPr>
            <a:lvl4pPr marL="1828800" lvl="3" indent="-406400" algn="ctr" rtl="0">
              <a:lnSpc>
                <a:spcPct val="115000"/>
              </a:lnSpc>
              <a:spcBef>
                <a:spcPts val="0"/>
              </a:spcBef>
              <a:spcAft>
                <a:spcPts val="0"/>
              </a:spcAft>
              <a:buSzPts val="2800"/>
              <a:buChar char="●"/>
              <a:defRPr/>
            </a:lvl4pPr>
            <a:lvl5pPr marL="2286000" lvl="4" indent="-406400" algn="ctr" rtl="0">
              <a:lnSpc>
                <a:spcPct val="115000"/>
              </a:lnSpc>
              <a:spcBef>
                <a:spcPts val="0"/>
              </a:spcBef>
              <a:spcAft>
                <a:spcPts val="0"/>
              </a:spcAft>
              <a:buSzPts val="2800"/>
              <a:buChar char="○"/>
              <a:defRPr/>
            </a:lvl5pPr>
            <a:lvl6pPr marL="2743200" lvl="5" indent="-406400" algn="ctr" rtl="0">
              <a:lnSpc>
                <a:spcPct val="115000"/>
              </a:lnSpc>
              <a:spcBef>
                <a:spcPts val="0"/>
              </a:spcBef>
              <a:spcAft>
                <a:spcPts val="0"/>
              </a:spcAft>
              <a:buSzPts val="2800"/>
              <a:buChar char="■"/>
              <a:defRPr/>
            </a:lvl6pPr>
            <a:lvl7pPr marL="3200400" lvl="6" indent="-406400" algn="ctr" rtl="0">
              <a:lnSpc>
                <a:spcPct val="115000"/>
              </a:lnSpc>
              <a:spcBef>
                <a:spcPts val="0"/>
              </a:spcBef>
              <a:spcAft>
                <a:spcPts val="0"/>
              </a:spcAft>
              <a:buSzPts val="2800"/>
              <a:buChar char="●"/>
              <a:defRPr/>
            </a:lvl7pPr>
            <a:lvl8pPr marL="3657600" lvl="7" indent="-406400" algn="ctr" rtl="0">
              <a:lnSpc>
                <a:spcPct val="115000"/>
              </a:lnSpc>
              <a:spcBef>
                <a:spcPts val="0"/>
              </a:spcBef>
              <a:spcAft>
                <a:spcPts val="0"/>
              </a:spcAft>
              <a:buSzPts val="2800"/>
              <a:buChar char="○"/>
              <a:defRPr/>
            </a:lvl8pPr>
            <a:lvl9pPr marL="4114800" lvl="8" indent="-406400" algn="ctr" rtl="0">
              <a:lnSpc>
                <a:spcPct val="115000"/>
              </a:lnSpc>
              <a:spcBef>
                <a:spcPts val="0"/>
              </a:spcBef>
              <a:spcAft>
                <a:spcPts val="0"/>
              </a:spcAft>
              <a:buSzPts val="2800"/>
              <a:buChar char="■"/>
              <a:defRPr/>
            </a:lvl9pPr>
          </a:lstStyle>
          <a:p/>
        </p:txBody>
      </p:sp>
      <p:sp>
        <p:nvSpPr>
          <p:cNvPr id="744" name="Google Shape;744;g2682ceb17c3_0_63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chemeClr val="lt1"/>
        </a:solidFill>
        <a:effectLst/>
      </p:bgPr>
    </p:bg>
    <p:spTree>
      <p:nvGrpSpPr>
        <p:cNvPr id="1" name="Shape 745"/>
        <p:cNvGrpSpPr/>
        <p:nvPr/>
      </p:nvGrpSpPr>
      <p:grpSpPr>
        <a:xfrm>
          <a:off x="0" y="0"/>
          <a:ext cx="0" cy="0"/>
          <a:chOff x="0" y="0"/>
          <a:chExt cx="0" cy="0"/>
        </a:xfrm>
      </p:grpSpPr>
      <p:sp>
        <p:nvSpPr>
          <p:cNvPr id="746" name="Google Shape;746;g2682ceb17c3_0_638"/>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747" name="Google Shape;747;g2682ceb17c3_0_638"/>
          <p:cNvSpPr txBox="1"/>
          <p:nvPr/>
        </p:nvSpPr>
        <p:spPr>
          <a:xfrm>
            <a:off x="288350" y="94694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748" name="Google Shape;748;g2682ceb17c3_0_638"/>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749" name="Google Shape;749;g2682ceb17c3_0_638"/>
          <p:cNvSpPr txBox="1"/>
          <p:nvPr/>
        </p:nvSpPr>
        <p:spPr>
          <a:xfrm>
            <a:off x="837450" y="96218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50" name="Google Shape;750;g2682ceb17c3_0_638"/>
          <p:cNvSpPr txBox="1">
            <a:spLocks noGrp="1"/>
          </p:cNvSpPr>
          <p:nvPr>
            <p:ph type="title"/>
          </p:nvPr>
        </p:nvSpPr>
        <p:spPr>
          <a:xfrm>
            <a:off x="288350" y="0"/>
            <a:ext cx="17738400" cy="18270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000"/>
              <a:buFont typeface="Montserrat" panose="00000500000000000000"/>
              <a:buChar char="●"/>
              <a:defRPr sz="4000" b="1" i="0" u="none" strike="noStrike" cap="none">
                <a:solidFill>
                  <a:schemeClr val="dk2"/>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1 3">
  <p:cSld name="TITLE_1_3">
    <p:bg>
      <p:bgPr>
        <a:solidFill>
          <a:schemeClr val="lt1"/>
        </a:solidFill>
        <a:effectLst/>
      </p:bgPr>
    </p:bg>
    <p:spTree>
      <p:nvGrpSpPr>
        <p:cNvPr id="1" name="Shape 751"/>
        <p:cNvGrpSpPr/>
        <p:nvPr/>
      </p:nvGrpSpPr>
      <p:grpSpPr>
        <a:xfrm>
          <a:off x="0" y="0"/>
          <a:ext cx="0" cy="0"/>
          <a:chOff x="0" y="0"/>
          <a:chExt cx="0" cy="0"/>
        </a:xfrm>
      </p:grpSpPr>
      <p:sp>
        <p:nvSpPr>
          <p:cNvPr id="752" name="Google Shape;752;g2682ceb17c3_0_644"/>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753" name="Google Shape;753;g2682ceb17c3_0_644"/>
          <p:cNvSpPr txBox="1"/>
          <p:nvPr/>
        </p:nvSpPr>
        <p:spPr>
          <a:xfrm>
            <a:off x="288350" y="96218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754" name="Google Shape;754;g2682ceb17c3_0_644"/>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755" name="Google Shape;755;g2682ceb17c3_0_644"/>
          <p:cNvSpPr txBox="1"/>
          <p:nvPr/>
        </p:nvSpPr>
        <p:spPr>
          <a:xfrm>
            <a:off x="837450" y="96218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56" name="Google Shape;756;g2682ceb17c3_0_644"/>
          <p:cNvSpPr txBox="1">
            <a:spLocks noGrp="1"/>
          </p:cNvSpPr>
          <p:nvPr>
            <p:ph type="title"/>
          </p:nvPr>
        </p:nvSpPr>
        <p:spPr>
          <a:xfrm>
            <a:off x="288350" y="0"/>
            <a:ext cx="17738400" cy="18270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1pPr>
            <a:lvl2pPr lvl="1"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2pPr>
            <a:lvl3pPr lvl="2"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3pPr>
            <a:lvl4pPr lvl="3"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4pPr>
            <a:lvl5pPr lvl="4"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5pPr>
            <a:lvl6pPr lvl="5"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6pPr>
            <a:lvl7pPr lvl="6"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7pPr>
            <a:lvl8pPr lvl="7"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8pPr>
            <a:lvl9pPr lvl="8"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757"/>
        <p:cNvGrpSpPr/>
        <p:nvPr/>
      </p:nvGrpSpPr>
      <p:grpSpPr>
        <a:xfrm>
          <a:off x="0" y="0"/>
          <a:ext cx="0" cy="0"/>
          <a:chOff x="0" y="0"/>
          <a:chExt cx="0" cy="0"/>
        </a:xfrm>
      </p:grpSpPr>
      <p:sp>
        <p:nvSpPr>
          <p:cNvPr id="758" name="Google Shape;758;g2682ceb17c3_0_650"/>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759" name="Google Shape;759;g2682ceb17c3_0_650"/>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760" name="Google Shape;760;g2682ceb17c3_0_65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matchingName="Title and Content 1">
  <p:cSld name="OBJECT">
    <p:spTree>
      <p:nvGrpSpPr>
        <p:cNvPr id="1" name="Shape 761"/>
        <p:cNvGrpSpPr/>
        <p:nvPr/>
      </p:nvGrpSpPr>
      <p:grpSpPr>
        <a:xfrm>
          <a:off x="0" y="0"/>
          <a:ext cx="0" cy="0"/>
          <a:chOff x="0" y="0"/>
          <a:chExt cx="0" cy="0"/>
        </a:xfrm>
      </p:grpSpPr>
      <p:sp>
        <p:nvSpPr>
          <p:cNvPr id="762" name="Google Shape;762;g2682ceb17c3_0_654"/>
          <p:cNvSpPr txBox="1">
            <a:spLocks noGrp="1"/>
          </p:cNvSpPr>
          <p:nvPr>
            <p:ph type="title"/>
          </p:nvPr>
        </p:nvSpPr>
        <p:spPr>
          <a:xfrm>
            <a:off x="326570" y="130626"/>
            <a:ext cx="17700600" cy="1132200"/>
          </a:xfrm>
          <a:prstGeom prst="rect">
            <a:avLst/>
          </a:prstGeom>
          <a:noFill/>
          <a:ln>
            <a:noFill/>
          </a:ln>
        </p:spPr>
        <p:txBody>
          <a:bodyPr spcFirstLastPara="1" wrap="square" lIns="137150" tIns="137150" rIns="137150" bIns="137150" anchor="ctr" anchorCtr="0">
            <a:noAutofit/>
          </a:bodyPr>
          <a:lstStyle>
            <a:lvl1pPr marR="0" lvl="0" algn="l" rtl="0">
              <a:lnSpc>
                <a:spcPct val="90000"/>
              </a:lnSpc>
              <a:spcBef>
                <a:spcPts val="0"/>
              </a:spcBef>
              <a:spcAft>
                <a:spcPts val="0"/>
              </a:spcAft>
              <a:buClr>
                <a:srgbClr val="009C33"/>
              </a:buClr>
              <a:buSzPts val="4800"/>
              <a:buFont typeface="Montserrat" panose="00000500000000000000"/>
              <a:buNone/>
              <a:defRPr sz="4800" b="1" i="0" u="none" strike="noStrike" cap="none">
                <a:solidFill>
                  <a:srgbClr val="009C33"/>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763" name="Google Shape;763;g2682ceb17c3_0_654"/>
          <p:cNvSpPr txBox="1">
            <a:spLocks noGrp="1"/>
          </p:cNvSpPr>
          <p:nvPr>
            <p:ph type="body" idx="1"/>
          </p:nvPr>
        </p:nvSpPr>
        <p:spPr>
          <a:xfrm>
            <a:off x="326570" y="2738438"/>
            <a:ext cx="17700600" cy="6526800"/>
          </a:xfrm>
          <a:prstGeom prst="rect">
            <a:avLst/>
          </a:prstGeom>
          <a:noFill/>
          <a:ln>
            <a:noFill/>
          </a:ln>
        </p:spPr>
        <p:txBody>
          <a:bodyPr spcFirstLastPara="1" wrap="square" lIns="137150" tIns="137150" rIns="137150" bIns="137150" anchor="t" anchorCtr="0">
            <a:noAutofit/>
          </a:bodyPr>
          <a:lstStyle>
            <a:lvl1pPr marL="457200" marR="0" lvl="0" indent="-495300" algn="l" rtl="0">
              <a:lnSpc>
                <a:spcPct val="90000"/>
              </a:lnSpc>
              <a:spcBef>
                <a:spcPts val="1600"/>
              </a:spcBef>
              <a:spcAft>
                <a:spcPts val="0"/>
              </a:spcAft>
              <a:buClr>
                <a:srgbClr val="3F3F3F"/>
              </a:buClr>
              <a:buSzPts val="4200"/>
              <a:buFont typeface="Montserrat" panose="00000500000000000000"/>
              <a:buChar char="•"/>
              <a:defRPr sz="42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1pPr>
            <a:lvl2pPr marL="914400" marR="0" lvl="1" indent="-457200" algn="l" rtl="0">
              <a:lnSpc>
                <a:spcPct val="90000"/>
              </a:lnSpc>
              <a:spcBef>
                <a:spcPts val="800"/>
              </a:spcBef>
              <a:spcAft>
                <a:spcPts val="0"/>
              </a:spcAft>
              <a:buClr>
                <a:srgbClr val="3F3F3F"/>
              </a:buClr>
              <a:buSzPts val="3600"/>
              <a:buFont typeface="Montserrat" panose="00000500000000000000"/>
              <a:buChar char="•"/>
              <a:defRPr sz="36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2pPr>
            <a:lvl3pPr marL="1371600" marR="0" lvl="2" indent="-419100" algn="l" rtl="0">
              <a:lnSpc>
                <a:spcPct val="90000"/>
              </a:lnSpc>
              <a:spcBef>
                <a:spcPts val="800"/>
              </a:spcBef>
              <a:spcAft>
                <a:spcPts val="0"/>
              </a:spcAft>
              <a:buClr>
                <a:srgbClr val="3F3F3F"/>
              </a:buClr>
              <a:buSzPts val="3000"/>
              <a:buFont typeface="Montserrat" panose="00000500000000000000"/>
              <a:buChar char="•"/>
              <a:defRPr sz="30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3pPr>
            <a:lvl4pPr marL="1828800" marR="0" lvl="3" indent="-406400" algn="l" rtl="0">
              <a:lnSpc>
                <a:spcPct val="90000"/>
              </a:lnSpc>
              <a:spcBef>
                <a:spcPts val="800"/>
              </a:spcBef>
              <a:spcAft>
                <a:spcPts val="0"/>
              </a:spcAft>
              <a:buClr>
                <a:srgbClr val="3F3F3F"/>
              </a:buClr>
              <a:buSzPts val="2800"/>
              <a:buFont typeface="Montserrat" panose="00000500000000000000"/>
              <a:buChar char="•"/>
              <a:defRPr sz="28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4pPr>
            <a:lvl5pPr marL="2286000" marR="0" lvl="4" indent="-406400" algn="l" rtl="0">
              <a:lnSpc>
                <a:spcPct val="90000"/>
              </a:lnSpc>
              <a:spcBef>
                <a:spcPts val="800"/>
              </a:spcBef>
              <a:spcAft>
                <a:spcPts val="0"/>
              </a:spcAft>
              <a:buClr>
                <a:srgbClr val="3F3F3F"/>
              </a:buClr>
              <a:buSzPts val="2800"/>
              <a:buFont typeface="Montserrat" panose="00000500000000000000"/>
              <a:buChar char="•"/>
              <a:defRPr sz="28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5pPr>
            <a:lvl6pPr marL="2743200" marR="0" lvl="5"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p:txBody>
      </p:sp>
      <p:sp>
        <p:nvSpPr>
          <p:cNvPr id="764" name="Google Shape;764;g2682ceb17c3_0_654"/>
          <p:cNvSpPr txBox="1">
            <a:spLocks noGrp="1"/>
          </p:cNvSpPr>
          <p:nvPr>
            <p:ph type="dt" idx="10"/>
          </p:nvPr>
        </p:nvSpPr>
        <p:spPr>
          <a:xfrm>
            <a:off x="1257300" y="9534526"/>
            <a:ext cx="4114800" cy="547800"/>
          </a:xfrm>
          <a:prstGeom prst="rect">
            <a:avLst/>
          </a:prstGeom>
          <a:noFill/>
          <a:ln>
            <a:noFill/>
          </a:ln>
        </p:spPr>
        <p:txBody>
          <a:bodyPr spcFirstLastPara="1" wrap="square" lIns="137150" tIns="137150" rIns="137150" bIns="137150" anchor="ctr" anchorCtr="0">
            <a:noAutofit/>
          </a:bodyPr>
          <a:lstStyle>
            <a:lvl1pPr marR="0" lvl="0" algn="l" rtl="0">
              <a:lnSpc>
                <a:spcPct val="100000"/>
              </a:lnSpc>
              <a:spcBef>
                <a:spcPts val="0"/>
              </a:spcBef>
              <a:spcAft>
                <a:spcPts val="0"/>
              </a:spcAft>
              <a:buClr>
                <a:srgbClr val="000000"/>
              </a:buClr>
              <a:buSzPts val="22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65" name="Google Shape;765;g2682ceb17c3_0_654"/>
          <p:cNvSpPr txBox="1">
            <a:spLocks noGrp="1"/>
          </p:cNvSpPr>
          <p:nvPr>
            <p:ph type="ftr" idx="11"/>
          </p:nvPr>
        </p:nvSpPr>
        <p:spPr>
          <a:xfrm>
            <a:off x="6057900" y="9534526"/>
            <a:ext cx="6172200" cy="547800"/>
          </a:xfrm>
          <a:prstGeom prst="rect">
            <a:avLst/>
          </a:prstGeom>
          <a:noFill/>
          <a:ln>
            <a:noFill/>
          </a:ln>
        </p:spPr>
        <p:txBody>
          <a:bodyPr spcFirstLastPara="1" wrap="square" lIns="137150" tIns="137150" rIns="137150" bIns="137150" anchor="ctr" anchorCtr="0">
            <a:noAutofit/>
          </a:bodyPr>
          <a:lstStyle>
            <a:lvl1pPr marR="0" lvl="0" algn="ctr" rtl="0">
              <a:lnSpc>
                <a:spcPct val="100000"/>
              </a:lnSpc>
              <a:spcBef>
                <a:spcPts val="0"/>
              </a:spcBef>
              <a:spcAft>
                <a:spcPts val="0"/>
              </a:spcAft>
              <a:buClr>
                <a:srgbClr val="000000"/>
              </a:buClr>
              <a:buSzPts val="22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66" name="Google Shape;766;g2682ceb17c3_0_654"/>
          <p:cNvSpPr txBox="1">
            <a:spLocks noGrp="1"/>
          </p:cNvSpPr>
          <p:nvPr>
            <p:ph type="sldNum" idx="12"/>
          </p:nvPr>
        </p:nvSpPr>
        <p:spPr>
          <a:xfrm>
            <a:off x="12915900" y="9534526"/>
            <a:ext cx="4114800" cy="547800"/>
          </a:xfrm>
          <a:prstGeom prst="rect">
            <a:avLst/>
          </a:prstGeom>
          <a:noFill/>
          <a:ln>
            <a:noFill/>
          </a:ln>
        </p:spPr>
        <p:txBody>
          <a:bodyPr spcFirstLastPara="1" wrap="square" lIns="137150" tIns="68550" rIns="137150" bIns="685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chemeClr val="lt1"/>
        </a:solidFill>
        <a:effectLst/>
      </p:bgPr>
    </p:bg>
    <p:spTree>
      <p:nvGrpSpPr>
        <p:cNvPr id="1" name="Shape 767"/>
        <p:cNvGrpSpPr/>
        <p:nvPr/>
      </p:nvGrpSpPr>
      <p:grpSpPr>
        <a:xfrm>
          <a:off x="0" y="0"/>
          <a:ext cx="0" cy="0"/>
          <a:chOff x="0" y="0"/>
          <a:chExt cx="0" cy="0"/>
        </a:xfrm>
      </p:grpSpPr>
      <p:sp>
        <p:nvSpPr>
          <p:cNvPr id="768" name="Google Shape;768;g2682ceb17c3_0_660"/>
          <p:cNvSpPr/>
          <p:nvPr/>
        </p:nvSpPr>
        <p:spPr>
          <a:xfrm>
            <a:off x="0" y="0"/>
            <a:ext cx="18288000" cy="9624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9" name="Google Shape;769;g2682ceb17c3_0_660"/>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770" name="Google Shape;770;g2682ceb17c3_0_660"/>
          <p:cNvSpPr txBox="1"/>
          <p:nvPr/>
        </p:nvSpPr>
        <p:spPr>
          <a:xfrm>
            <a:off x="288350" y="93170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771" name="Google Shape;771;g2682ceb17c3_0_660"/>
          <p:cNvPicPr preferRelativeResize="0"/>
          <p:nvPr/>
        </p:nvPicPr>
        <p:blipFill rotWithShape="1">
          <a:blip r:embed="rId2"/>
          <a:srcRect l="700" r="700"/>
          <a:stretch>
            <a:fillRect/>
          </a:stretch>
        </p:blipFill>
        <p:spPr>
          <a:xfrm>
            <a:off x="532452" y="9560600"/>
            <a:ext cx="457397" cy="463901"/>
          </a:xfrm>
          <a:prstGeom prst="rect">
            <a:avLst/>
          </a:prstGeom>
          <a:noFill/>
          <a:ln>
            <a:noFill/>
          </a:ln>
        </p:spPr>
      </p:pic>
      <p:sp>
        <p:nvSpPr>
          <p:cNvPr id="772" name="Google Shape;772;g2682ceb17c3_0_660"/>
          <p:cNvSpPr txBox="1"/>
          <p:nvPr/>
        </p:nvSpPr>
        <p:spPr>
          <a:xfrm>
            <a:off x="837450" y="94694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73" name="Google Shape;773;g2682ceb17c3_0_660"/>
          <p:cNvSpPr txBox="1">
            <a:spLocks noGrp="1"/>
          </p:cNvSpPr>
          <p:nvPr>
            <p:ph type="title"/>
          </p:nvPr>
        </p:nvSpPr>
        <p:spPr>
          <a:xfrm>
            <a:off x="288350" y="0"/>
            <a:ext cx="17738400" cy="9624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000"/>
              <a:buFont typeface="Montserrat SemiBold"/>
              <a:buChar char="●"/>
              <a:defRPr sz="4000" b="1" i="0" u="none" strike="noStrike" cap="none">
                <a:solidFill>
                  <a:schemeClr val="dk2"/>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774"/>
        <p:cNvGrpSpPr/>
        <p:nvPr/>
      </p:nvGrpSpPr>
      <p:grpSpPr>
        <a:xfrm>
          <a:off x="0" y="0"/>
          <a:ext cx="0" cy="0"/>
          <a:chOff x="0" y="0"/>
          <a:chExt cx="0" cy="0"/>
        </a:xfrm>
      </p:grpSpPr>
      <p:sp>
        <p:nvSpPr>
          <p:cNvPr id="775" name="Google Shape;775;g2682ceb17c3_0_667"/>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776" name="Google Shape;776;g2682ceb17c3_0_667"/>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777" name="Google Shape;777;g2682ceb17c3_0_66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1">
  <p:cSld name="TITLE_1_4">
    <p:bg>
      <p:bgPr>
        <a:solidFill>
          <a:schemeClr val="lt1"/>
        </a:solidFill>
        <a:effectLst/>
      </p:bgPr>
    </p:bg>
    <p:spTree>
      <p:nvGrpSpPr>
        <p:cNvPr id="1" name="Shape 778"/>
        <p:cNvGrpSpPr/>
        <p:nvPr/>
      </p:nvGrpSpPr>
      <p:grpSpPr>
        <a:xfrm>
          <a:off x="0" y="0"/>
          <a:ext cx="0" cy="0"/>
          <a:chOff x="0" y="0"/>
          <a:chExt cx="0" cy="0"/>
        </a:xfrm>
      </p:grpSpPr>
      <p:sp>
        <p:nvSpPr>
          <p:cNvPr id="779" name="Google Shape;779;g2682ceb17c3_0_671"/>
          <p:cNvSpPr/>
          <p:nvPr/>
        </p:nvSpPr>
        <p:spPr>
          <a:xfrm>
            <a:off x="0" y="0"/>
            <a:ext cx="18288000" cy="182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0" name="Google Shape;780;g2682ceb17c3_0_671"/>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781" name="Google Shape;781;g2682ceb17c3_0_671"/>
          <p:cNvSpPr txBox="1"/>
          <p:nvPr/>
        </p:nvSpPr>
        <p:spPr>
          <a:xfrm>
            <a:off x="288350" y="96218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782" name="Google Shape;782;g2682ceb17c3_0_671"/>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783" name="Google Shape;783;g2682ceb17c3_0_671"/>
          <p:cNvSpPr txBox="1"/>
          <p:nvPr/>
        </p:nvSpPr>
        <p:spPr>
          <a:xfrm>
            <a:off x="837450" y="96218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84" name="Google Shape;784;g2682ceb17c3_0_671"/>
          <p:cNvSpPr txBox="1">
            <a:spLocks noGrp="1"/>
          </p:cNvSpPr>
          <p:nvPr>
            <p:ph type="title"/>
          </p:nvPr>
        </p:nvSpPr>
        <p:spPr>
          <a:xfrm>
            <a:off x="288350" y="0"/>
            <a:ext cx="17738400" cy="18270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1pPr>
            <a:lvl2pPr lvl="1"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2pPr>
            <a:lvl3pPr lvl="2"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3pPr>
            <a:lvl4pPr lvl="3"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4pPr>
            <a:lvl5pPr lvl="4"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5pPr>
            <a:lvl6pPr lvl="5"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6pPr>
            <a:lvl7pPr lvl="6"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7pPr>
            <a:lvl8pPr lvl="7"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8pPr>
            <a:lvl9pPr lvl="8"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785"/>
        <p:cNvGrpSpPr/>
        <p:nvPr/>
      </p:nvGrpSpPr>
      <p:grpSpPr>
        <a:xfrm>
          <a:off x="0" y="0"/>
          <a:ext cx="0" cy="0"/>
          <a:chOff x="0" y="0"/>
          <a:chExt cx="0" cy="0"/>
        </a:xfrm>
      </p:grpSpPr>
      <p:pic>
        <p:nvPicPr>
          <p:cNvPr id="786" name="Google Shape;786;g2682ceb17c3_0_678"/>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787" name="Google Shape;787;g2682ceb17c3_0_678"/>
          <p:cNvSpPr/>
          <p:nvPr/>
        </p:nvSpPr>
        <p:spPr>
          <a:xfrm>
            <a:off x="0" y="3419202"/>
            <a:ext cx="18288000" cy="3448800"/>
          </a:xfrm>
          <a:prstGeom prst="rect">
            <a:avLst/>
          </a:prstGeom>
          <a:solidFill>
            <a:schemeClr val="dk2">
              <a:alpha val="47060"/>
            </a:scheme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2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788" name="Google Shape;788;g2682ceb17c3_0_678"/>
          <p:cNvSpPr txBox="1"/>
          <p:nvPr/>
        </p:nvSpPr>
        <p:spPr>
          <a:xfrm>
            <a:off x="5827152" y="4520250"/>
            <a:ext cx="7271400" cy="252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200"/>
              <a:buFont typeface="Arial" panose="020B0604020202020204"/>
              <a:buNone/>
            </a:pPr>
            <a:r>
              <a:rPr lang="en-US" sz="8200" b="0" i="0" u="none" strike="noStrike" cap="none">
                <a:solidFill>
                  <a:schemeClr val="accent1"/>
                </a:solidFill>
                <a:latin typeface="Arial" panose="020B0604020202020204"/>
                <a:ea typeface="Arial" panose="020B0604020202020204"/>
                <a:cs typeface="Arial" panose="020B0604020202020204"/>
                <a:sym typeface="Arial" panose="020B0604020202020204"/>
              </a:rPr>
              <a:t>TERIMA KASIH</a:t>
            </a:r>
            <a:endParaRPr sz="2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matchingName="Title and Content 7">
  <p:cSld name="OBJECT">
    <p:spTree>
      <p:nvGrpSpPr>
        <p:cNvPr id="1" name="Shape 169"/>
        <p:cNvGrpSpPr/>
        <p:nvPr/>
      </p:nvGrpSpPr>
      <p:grpSpPr>
        <a:xfrm>
          <a:off x="0" y="0"/>
          <a:ext cx="0" cy="0"/>
          <a:chOff x="0" y="0"/>
          <a:chExt cx="0" cy="0"/>
        </a:xfrm>
      </p:grpSpPr>
      <p:sp>
        <p:nvSpPr>
          <p:cNvPr id="170" name="Google Shape;170;g26794130706_0_1357"/>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171" name="Google Shape;171;g26794130706_0_1357"/>
          <p:cNvSpPr txBox="1">
            <a:spLocks noGrp="1"/>
          </p:cNvSpPr>
          <p:nvPr>
            <p:ph type="body" idx="1"/>
          </p:nvPr>
        </p:nvSpPr>
        <p:spPr>
          <a:xfrm>
            <a:off x="870858" y="2098548"/>
            <a:ext cx="16546500" cy="7503000"/>
          </a:xfrm>
          <a:prstGeom prst="rect">
            <a:avLst/>
          </a:prstGeom>
          <a:noFill/>
          <a:ln>
            <a:noFill/>
          </a:ln>
        </p:spPr>
        <p:txBody>
          <a:bodyPr spcFirstLastPara="1" wrap="square" lIns="0" tIns="0" rIns="0" bIns="0" anchor="t" anchorCtr="0">
            <a:noAutofit/>
          </a:bodyPr>
          <a:lstStyle>
            <a:lvl1pPr marL="457200" lvl="0" indent="-400050" algn="l" rtl="0">
              <a:lnSpc>
                <a:spcPct val="100000"/>
              </a:lnSpc>
              <a:spcBef>
                <a:spcPts val="1100"/>
              </a:spcBef>
              <a:spcAft>
                <a:spcPts val="0"/>
              </a:spcAft>
              <a:buClr>
                <a:schemeClr val="dk1"/>
              </a:buClr>
              <a:buSzPts val="2700"/>
              <a:buChar char="•"/>
              <a:defRPr/>
            </a:lvl1pPr>
            <a:lvl2pPr marL="914400" lvl="1" indent="-400050" algn="l" rtl="0">
              <a:lnSpc>
                <a:spcPct val="100000"/>
              </a:lnSpc>
              <a:spcBef>
                <a:spcPts val="600"/>
              </a:spcBef>
              <a:spcAft>
                <a:spcPts val="0"/>
              </a:spcAft>
              <a:buClr>
                <a:schemeClr val="dk1"/>
              </a:buClr>
              <a:buSzPts val="2700"/>
              <a:buChar char="–"/>
              <a:defRPr/>
            </a:lvl2pPr>
            <a:lvl3pPr marL="1371600" lvl="2" indent="-400050" algn="l" rtl="0">
              <a:lnSpc>
                <a:spcPct val="100000"/>
              </a:lnSpc>
              <a:spcBef>
                <a:spcPts val="600"/>
              </a:spcBef>
              <a:spcAft>
                <a:spcPts val="0"/>
              </a:spcAft>
              <a:buClr>
                <a:schemeClr val="dk1"/>
              </a:buClr>
              <a:buSzPts val="2700"/>
              <a:buChar char="-"/>
              <a:defRPr/>
            </a:lvl3pPr>
            <a:lvl4pPr marL="1828800" lvl="3" indent="-400050" algn="l" rtl="0">
              <a:lnSpc>
                <a:spcPct val="100000"/>
              </a:lnSpc>
              <a:spcBef>
                <a:spcPts val="600"/>
              </a:spcBef>
              <a:spcAft>
                <a:spcPts val="0"/>
              </a:spcAft>
              <a:buClr>
                <a:schemeClr val="dk1"/>
              </a:buClr>
              <a:buSzPts val="2700"/>
              <a:buChar char="-"/>
              <a:defRPr/>
            </a:lvl4pPr>
            <a:lvl5pPr marL="2286000" lvl="4" indent="-400050" algn="l" rtl="0">
              <a:lnSpc>
                <a:spcPct val="100000"/>
              </a:lnSpc>
              <a:spcBef>
                <a:spcPts val="600"/>
              </a:spcBef>
              <a:spcAft>
                <a:spcPts val="0"/>
              </a:spcAft>
              <a:buClr>
                <a:schemeClr val="dk1"/>
              </a:buClr>
              <a:buSzPts val="2700"/>
              <a:buChar char="-"/>
              <a:defRPr/>
            </a:lvl5pPr>
            <a:lvl6pPr marL="2743200" lvl="5" indent="-400050" algn="l" rtl="0">
              <a:lnSpc>
                <a:spcPct val="100000"/>
              </a:lnSpc>
              <a:spcBef>
                <a:spcPts val="600"/>
              </a:spcBef>
              <a:spcAft>
                <a:spcPts val="0"/>
              </a:spcAft>
              <a:buClr>
                <a:schemeClr val="dk1"/>
              </a:buClr>
              <a:buSzPts val="2700"/>
              <a:buChar char="-"/>
              <a:defRPr/>
            </a:lvl6pPr>
            <a:lvl7pPr marL="3200400" lvl="6" indent="-400050" algn="l" rtl="0">
              <a:lnSpc>
                <a:spcPct val="100000"/>
              </a:lnSpc>
              <a:spcBef>
                <a:spcPts val="600"/>
              </a:spcBef>
              <a:spcAft>
                <a:spcPts val="0"/>
              </a:spcAft>
              <a:buClr>
                <a:schemeClr val="dk1"/>
              </a:buClr>
              <a:buSzPts val="2700"/>
              <a:buChar char="-"/>
              <a:defRPr/>
            </a:lvl7pPr>
            <a:lvl8pPr marL="3657600" lvl="7" indent="-400050" algn="l" rtl="0">
              <a:lnSpc>
                <a:spcPct val="100000"/>
              </a:lnSpc>
              <a:spcBef>
                <a:spcPts val="600"/>
              </a:spcBef>
              <a:spcAft>
                <a:spcPts val="0"/>
              </a:spcAft>
              <a:buClr>
                <a:schemeClr val="dk1"/>
              </a:buClr>
              <a:buSzPts val="2700"/>
              <a:buChar char="-"/>
              <a:defRPr/>
            </a:lvl8pPr>
            <a:lvl9pPr marL="4114800" lvl="8" indent="-400050" algn="l" rtl="0">
              <a:lnSpc>
                <a:spcPct val="100000"/>
              </a:lnSpc>
              <a:spcBef>
                <a:spcPts val="600"/>
              </a:spcBef>
              <a:spcAft>
                <a:spcPts val="0"/>
              </a:spcAft>
              <a:buClr>
                <a:schemeClr val="dk1"/>
              </a:buClr>
              <a:buSzPts val="2700"/>
              <a:buChar char="-"/>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2">
  <p:cSld name="TITLE_AND_BODY_3">
    <p:spTree>
      <p:nvGrpSpPr>
        <p:cNvPr id="1" name="Shape 789"/>
        <p:cNvGrpSpPr/>
        <p:nvPr/>
      </p:nvGrpSpPr>
      <p:grpSpPr>
        <a:xfrm>
          <a:off x="0" y="0"/>
          <a:ext cx="0" cy="0"/>
          <a:chOff x="0" y="0"/>
          <a:chExt cx="0" cy="0"/>
        </a:xfrm>
      </p:grpSpPr>
      <p:sp>
        <p:nvSpPr>
          <p:cNvPr id="790" name="Google Shape;790;g2682ceb17c3_0_682"/>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800"/>
              <a:buFont typeface="Arial" panose="020B0604020202020204"/>
              <a:buNone/>
              <a:defRPr sz="52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791" name="Google Shape;791;g2682ceb17c3_0_682"/>
          <p:cNvSpPr txBox="1">
            <a:spLocks noGrp="1"/>
          </p:cNvSpPr>
          <p:nvPr>
            <p:ph type="sldNum" idx="12"/>
          </p:nvPr>
        </p:nvSpPr>
        <p:spPr>
          <a:xfrm>
            <a:off x="17702798" y="9922218"/>
            <a:ext cx="378600" cy="3630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2 2">
  <p:cSld name="TITLE_AND_BODY_5">
    <p:spTree>
      <p:nvGrpSpPr>
        <p:cNvPr id="1" name="Shape 792"/>
        <p:cNvGrpSpPr/>
        <p:nvPr/>
      </p:nvGrpSpPr>
      <p:grpSpPr>
        <a:xfrm>
          <a:off x="0" y="0"/>
          <a:ext cx="0" cy="0"/>
          <a:chOff x="0" y="0"/>
          <a:chExt cx="0" cy="0"/>
        </a:xfrm>
      </p:grpSpPr>
      <p:sp>
        <p:nvSpPr>
          <p:cNvPr id="793" name="Google Shape;793;g2682ceb17c3_0_685"/>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800"/>
              <a:buFont typeface="Arial" panose="020B0604020202020204"/>
              <a:buNone/>
              <a:defRPr sz="52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794" name="Google Shape;794;g2682ceb17c3_0_685"/>
          <p:cNvSpPr txBox="1">
            <a:spLocks noGrp="1"/>
          </p:cNvSpPr>
          <p:nvPr>
            <p:ph type="sldNum" idx="12"/>
          </p:nvPr>
        </p:nvSpPr>
        <p:spPr>
          <a:xfrm>
            <a:off x="17702798" y="9922218"/>
            <a:ext cx="378600" cy="3630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Only 2 1">
  <p:cSld name="Title Only 2 1">
    <p:spTree>
      <p:nvGrpSpPr>
        <p:cNvPr id="1" name="Shape 795"/>
        <p:cNvGrpSpPr/>
        <p:nvPr/>
      </p:nvGrpSpPr>
      <p:grpSpPr>
        <a:xfrm>
          <a:off x="0" y="0"/>
          <a:ext cx="0" cy="0"/>
          <a:chOff x="0" y="0"/>
          <a:chExt cx="0" cy="0"/>
        </a:xfrm>
      </p:grpSpPr>
      <p:sp>
        <p:nvSpPr>
          <p:cNvPr id="796" name="Google Shape;796;g2682ceb17c3_0_688"/>
          <p:cNvSpPr txBox="1">
            <a:spLocks noGrp="1"/>
          </p:cNvSpPr>
          <p:nvPr>
            <p:ph type="title"/>
          </p:nvPr>
        </p:nvSpPr>
        <p:spPr>
          <a:xfrm>
            <a:off x="0" y="0"/>
            <a:ext cx="18288000" cy="847800"/>
          </a:xfrm>
          <a:prstGeom prst="rect">
            <a:avLst/>
          </a:prstGeom>
          <a:noFill/>
          <a:ln>
            <a:noFill/>
          </a:ln>
        </p:spPr>
        <p:txBody>
          <a:bodyPr spcFirstLastPara="1" wrap="square" lIns="137150" tIns="137150" rIns="137150" bIns="137150" anchor="ctr" anchorCtr="0">
            <a:noAutofit/>
          </a:bodyPr>
          <a:lstStyle>
            <a:lvl1pPr marR="0" lvl="0" algn="l" rtl="0">
              <a:lnSpc>
                <a:spcPct val="90000"/>
              </a:lnSpc>
              <a:spcBef>
                <a:spcPts val="0"/>
              </a:spcBef>
              <a:spcAft>
                <a:spcPts val="0"/>
              </a:spcAft>
              <a:buClr>
                <a:srgbClr val="000000"/>
              </a:buClr>
              <a:buSzPts val="2200"/>
              <a:buFont typeface="Arial" panose="020B0604020202020204"/>
              <a:buNone/>
              <a:defRPr sz="52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797" name="Google Shape;797;g2682ceb17c3_0_688"/>
          <p:cNvSpPr txBox="1">
            <a:spLocks noGrp="1"/>
          </p:cNvSpPr>
          <p:nvPr>
            <p:ph type="sldNum" idx="12"/>
          </p:nvPr>
        </p:nvSpPr>
        <p:spPr>
          <a:xfrm>
            <a:off x="17702798" y="9922218"/>
            <a:ext cx="378600" cy="363000"/>
          </a:xfrm>
          <a:prstGeom prst="rect">
            <a:avLst/>
          </a:prstGeom>
          <a:noFill/>
          <a:ln>
            <a:noFill/>
          </a:ln>
        </p:spPr>
        <p:txBody>
          <a:bodyPr spcFirstLastPara="1" wrap="square" lIns="137150" tIns="137150" rIns="137150" bIns="13715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04"/>
        <p:cNvGrpSpPr/>
        <p:nvPr/>
      </p:nvGrpSpPr>
      <p:grpSpPr>
        <a:xfrm>
          <a:off x="0" y="0"/>
          <a:ext cx="0" cy="0"/>
          <a:chOff x="0" y="0"/>
          <a:chExt cx="0" cy="0"/>
        </a:xfrm>
      </p:grpSpPr>
      <p:pic>
        <p:nvPicPr>
          <p:cNvPr id="805" name="Google Shape;805;g2682ceb17c3_0_843"/>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806" name="Google Shape;806;g2682ceb17c3_0_843"/>
          <p:cNvSpPr/>
          <p:nvPr/>
        </p:nvSpPr>
        <p:spPr>
          <a:xfrm>
            <a:off x="0" y="5368835"/>
            <a:ext cx="18288000" cy="4918200"/>
          </a:xfrm>
          <a:prstGeom prst="rect">
            <a:avLst/>
          </a:prstGeom>
          <a:solidFill>
            <a:srgbClr val="FFFFFF">
              <a:alpha val="49020"/>
            </a:srgb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807"/>
        <p:cNvGrpSpPr/>
        <p:nvPr/>
      </p:nvGrpSpPr>
      <p:grpSpPr>
        <a:xfrm>
          <a:off x="0" y="0"/>
          <a:ext cx="0" cy="0"/>
          <a:chOff x="0" y="0"/>
          <a:chExt cx="0" cy="0"/>
        </a:xfrm>
      </p:grpSpPr>
      <p:pic>
        <p:nvPicPr>
          <p:cNvPr id="808" name="Google Shape;808;g2682ceb17c3_0_846"/>
          <p:cNvPicPr preferRelativeResize="0"/>
          <p:nvPr/>
        </p:nvPicPr>
        <p:blipFill rotWithShape="1">
          <a:blip r:embed="rId2"/>
          <a:srcRect l="179" r="169"/>
          <a:stretch>
            <a:fillRect/>
          </a:stretch>
        </p:blipFill>
        <p:spPr>
          <a:xfrm>
            <a:off x="-3724990" y="-42099"/>
            <a:ext cx="18287597" cy="10350785"/>
          </a:xfrm>
          <a:prstGeom prst="rect">
            <a:avLst/>
          </a:prstGeom>
          <a:noFill/>
          <a:ln>
            <a:noFill/>
          </a:ln>
        </p:spPr>
      </p:pic>
      <p:grpSp>
        <p:nvGrpSpPr>
          <p:cNvPr id="809" name="Google Shape;809;g2682ceb17c3_0_846"/>
          <p:cNvGrpSpPr/>
          <p:nvPr/>
        </p:nvGrpSpPr>
        <p:grpSpPr>
          <a:xfrm>
            <a:off x="5261429" y="-63783"/>
            <a:ext cx="13013461" cy="10350779"/>
            <a:chOff x="4228801" y="7184"/>
            <a:chExt cx="7963200" cy="6858000"/>
          </a:xfrm>
        </p:grpSpPr>
        <p:sp>
          <p:nvSpPr>
            <p:cNvPr id="810" name="Google Shape;810;g2682ceb17c3_0_846"/>
            <p:cNvSpPr/>
            <p:nvPr/>
          </p:nvSpPr>
          <p:spPr>
            <a:xfrm>
              <a:off x="5691001" y="7184"/>
              <a:ext cx="6501000" cy="6843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811" name="Google Shape;811;g2682ceb17c3_0_846"/>
            <p:cNvSpPr/>
            <p:nvPr/>
          </p:nvSpPr>
          <p:spPr>
            <a:xfrm flipH="1">
              <a:off x="4228801" y="7184"/>
              <a:ext cx="1462200" cy="6858000"/>
            </a:xfrm>
            <a:prstGeom prst="rtTriangle">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812" name="Google Shape;812;g2682ceb17c3_0_846"/>
          <p:cNvSpPr txBox="1">
            <a:spLocks noGrp="1"/>
          </p:cNvSpPr>
          <p:nvPr>
            <p:ph type="ctrTitle"/>
          </p:nvPr>
        </p:nvSpPr>
        <p:spPr>
          <a:xfrm>
            <a:off x="7863840" y="5500694"/>
            <a:ext cx="9365100" cy="659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4300" b="1">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13" name="Google Shape;813;g2682ceb17c3_0_846"/>
          <p:cNvSpPr txBox="1">
            <a:spLocks noGrp="1"/>
          </p:cNvSpPr>
          <p:nvPr>
            <p:ph type="subTitle" idx="1"/>
          </p:nvPr>
        </p:nvSpPr>
        <p:spPr>
          <a:xfrm>
            <a:off x="7863840" y="7127532"/>
            <a:ext cx="9365100" cy="423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2800">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3400"/>
              <a:buChar char="▪"/>
              <a:defRPr/>
            </a:lvl2pPr>
            <a:lvl3pPr lvl="2" algn="l" rtl="0">
              <a:lnSpc>
                <a:spcPct val="100000"/>
              </a:lnSpc>
              <a:spcBef>
                <a:spcPts val="0"/>
              </a:spcBef>
              <a:spcAft>
                <a:spcPts val="0"/>
              </a:spcAft>
              <a:buSzPts val="3200"/>
              <a:buChar char="–"/>
              <a:defRPr/>
            </a:lvl3pPr>
            <a:lvl4pPr lvl="3" algn="l" rtl="0">
              <a:lnSpc>
                <a:spcPct val="100000"/>
              </a:lnSpc>
              <a:spcBef>
                <a:spcPts val="0"/>
              </a:spcBef>
              <a:spcAft>
                <a:spcPts val="0"/>
              </a:spcAft>
              <a:buSzPts val="3200"/>
              <a:buChar char="▫"/>
              <a:defRPr/>
            </a:lvl4pPr>
            <a:lvl5pPr lvl="4" algn="l" rtl="0">
              <a:lnSpc>
                <a:spcPct val="100000"/>
              </a:lnSpc>
              <a:spcBef>
                <a:spcPts val="0"/>
              </a:spcBef>
              <a:spcAft>
                <a:spcPts val="0"/>
              </a:spcAft>
              <a:buSzPts val="2400"/>
              <a:buChar char="-"/>
              <a:defRPr/>
            </a:lvl5pPr>
            <a:lvl6pPr lvl="5" algn="l" rtl="0">
              <a:lnSpc>
                <a:spcPct val="100000"/>
              </a:lnSpc>
              <a:spcBef>
                <a:spcPts val="0"/>
              </a:spcBef>
              <a:spcAft>
                <a:spcPts val="0"/>
              </a:spcAft>
              <a:buSzPts val="2400"/>
              <a:buChar char="-"/>
              <a:defRPr/>
            </a:lvl6pPr>
            <a:lvl7pPr lvl="6" algn="l" rtl="0">
              <a:lnSpc>
                <a:spcPct val="100000"/>
              </a:lnSpc>
              <a:spcBef>
                <a:spcPts val="0"/>
              </a:spcBef>
              <a:spcAft>
                <a:spcPts val="0"/>
              </a:spcAft>
              <a:buSzPts val="2400"/>
              <a:buChar char="-"/>
              <a:defRPr/>
            </a:lvl7pPr>
            <a:lvl8pPr lvl="7" algn="l" rtl="0">
              <a:lnSpc>
                <a:spcPct val="100000"/>
              </a:lnSpc>
              <a:spcBef>
                <a:spcPts val="0"/>
              </a:spcBef>
              <a:spcAft>
                <a:spcPts val="0"/>
              </a:spcAft>
              <a:buSzPts val="2400"/>
              <a:buChar char="-"/>
              <a:defRPr/>
            </a:lvl8pPr>
            <a:lvl9pPr lvl="8" algn="l" rtl="0">
              <a:lnSpc>
                <a:spcPct val="100000"/>
              </a:lnSpc>
              <a:spcBef>
                <a:spcPts val="0"/>
              </a:spcBef>
              <a:spcAft>
                <a:spcPts val="0"/>
              </a:spcAft>
              <a:buSzPts val="24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ub-Title, and Content (2/3:1/3 Split)">
  <p:cSld name="2 columns 2/3 split">
    <p:spTree>
      <p:nvGrpSpPr>
        <p:cNvPr id="1" name="Shape 814"/>
        <p:cNvGrpSpPr/>
        <p:nvPr/>
      </p:nvGrpSpPr>
      <p:grpSpPr>
        <a:xfrm>
          <a:off x="0" y="0"/>
          <a:ext cx="0" cy="0"/>
          <a:chOff x="0" y="0"/>
          <a:chExt cx="0" cy="0"/>
        </a:xfrm>
      </p:grpSpPr>
      <p:sp>
        <p:nvSpPr>
          <p:cNvPr id="815" name="Google Shape;815;g2682ceb17c3_0_853"/>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16" name="Google Shape;816;g2682ceb17c3_0_853"/>
          <p:cNvSpPr txBox="1">
            <a:spLocks noGrp="1"/>
          </p:cNvSpPr>
          <p:nvPr>
            <p:ph type="subTitle" idx="1"/>
          </p:nvPr>
        </p:nvSpPr>
        <p:spPr>
          <a:xfrm>
            <a:off x="872446" y="2098538"/>
            <a:ext cx="107388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817" name="Google Shape;817;g2682ceb17c3_0_853"/>
          <p:cNvSpPr txBox="1">
            <a:spLocks noGrp="1"/>
          </p:cNvSpPr>
          <p:nvPr>
            <p:ph type="body" idx="2"/>
          </p:nvPr>
        </p:nvSpPr>
        <p:spPr>
          <a:xfrm>
            <a:off x="871522" y="2819400"/>
            <a:ext cx="107388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818" name="Google Shape;818;g2682ceb17c3_0_853"/>
          <p:cNvSpPr txBox="1">
            <a:spLocks noGrp="1"/>
          </p:cNvSpPr>
          <p:nvPr>
            <p:ph type="subTitle" idx="3"/>
          </p:nvPr>
        </p:nvSpPr>
        <p:spPr>
          <a:xfrm>
            <a:off x="12487700" y="2098538"/>
            <a:ext cx="49347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819" name="Google Shape;819;g2682ceb17c3_0_853"/>
          <p:cNvSpPr txBox="1">
            <a:spLocks noGrp="1"/>
          </p:cNvSpPr>
          <p:nvPr>
            <p:ph type="body" idx="4"/>
          </p:nvPr>
        </p:nvSpPr>
        <p:spPr>
          <a:xfrm>
            <a:off x="12487275" y="2819400"/>
            <a:ext cx="49347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20"/>
        <p:cNvGrpSpPr/>
        <p:nvPr/>
      </p:nvGrpSpPr>
      <p:grpSpPr>
        <a:xfrm>
          <a:off x="0" y="0"/>
          <a:ext cx="0" cy="0"/>
          <a:chOff x="0" y="0"/>
          <a:chExt cx="0" cy="0"/>
        </a:xfrm>
      </p:grpSpPr>
      <p:sp>
        <p:nvSpPr>
          <p:cNvPr id="821" name="Google Shape;821;g2682ceb17c3_0_859"/>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22" name="Google Shape;822;g2682ceb17c3_0_859"/>
          <p:cNvSpPr txBox="1">
            <a:spLocks noGrp="1"/>
          </p:cNvSpPr>
          <p:nvPr>
            <p:ph type="body" idx="1"/>
          </p:nvPr>
        </p:nvSpPr>
        <p:spPr>
          <a:xfrm>
            <a:off x="4686197" y="3856287"/>
            <a:ext cx="8779500" cy="18837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100"/>
              <a:buNone/>
              <a:defRPr/>
            </a:lvl1pPr>
            <a:lvl2pPr marL="914400" lvl="1" indent="-444500" algn="l" rtl="0">
              <a:lnSpc>
                <a:spcPct val="100000"/>
              </a:lnSpc>
              <a:spcBef>
                <a:spcPts val="0"/>
              </a:spcBef>
              <a:spcAft>
                <a:spcPts val="0"/>
              </a:spcAft>
              <a:buSzPts val="34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381000" algn="l" rtl="0">
              <a:lnSpc>
                <a:spcPct val="100000"/>
              </a:lnSpc>
              <a:spcBef>
                <a:spcPts val="0"/>
              </a:spcBef>
              <a:spcAft>
                <a:spcPts val="0"/>
              </a:spcAft>
              <a:buSzPts val="2400"/>
              <a:buChar char="-"/>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p:txBody>
      </p:sp>
      <p:sp>
        <p:nvSpPr>
          <p:cNvPr id="823" name="Google Shape;823;g2682ceb17c3_0_859"/>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24" name="Google Shape;824;g2682ceb17c3_0_859"/>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25" name="Google Shape;825;g2682ceb17c3_0_859"/>
          <p:cNvSpPr txBox="1">
            <a:spLocks noGrp="1"/>
          </p:cNvSpPr>
          <p:nvPr>
            <p:ph type="sldNum" idx="12"/>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L="0" marR="0" lvl="0"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matchingName="Title and Content 7">
  <p:cSld name="OBJECT">
    <p:spTree>
      <p:nvGrpSpPr>
        <p:cNvPr id="1" name="Shape 826"/>
        <p:cNvGrpSpPr/>
        <p:nvPr/>
      </p:nvGrpSpPr>
      <p:grpSpPr>
        <a:xfrm>
          <a:off x="0" y="0"/>
          <a:ext cx="0" cy="0"/>
          <a:chOff x="0" y="0"/>
          <a:chExt cx="0" cy="0"/>
        </a:xfrm>
      </p:grpSpPr>
      <p:sp>
        <p:nvSpPr>
          <p:cNvPr id="827" name="Google Shape;827;g2682ceb17c3_0_865"/>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28" name="Google Shape;828;g2682ceb17c3_0_865"/>
          <p:cNvSpPr txBox="1">
            <a:spLocks noGrp="1"/>
          </p:cNvSpPr>
          <p:nvPr>
            <p:ph type="body" idx="1"/>
          </p:nvPr>
        </p:nvSpPr>
        <p:spPr>
          <a:xfrm>
            <a:off x="870858" y="2098548"/>
            <a:ext cx="16546500" cy="7503000"/>
          </a:xfrm>
          <a:prstGeom prst="rect">
            <a:avLst/>
          </a:prstGeom>
          <a:noFill/>
          <a:ln>
            <a:noFill/>
          </a:ln>
        </p:spPr>
        <p:txBody>
          <a:bodyPr spcFirstLastPara="1" wrap="square" lIns="0" tIns="0" rIns="0" bIns="0" anchor="t" anchorCtr="0">
            <a:noAutofit/>
          </a:bodyPr>
          <a:lstStyle>
            <a:lvl1pPr marL="457200" lvl="0" indent="-400050" algn="l" rtl="0">
              <a:lnSpc>
                <a:spcPct val="100000"/>
              </a:lnSpc>
              <a:spcBef>
                <a:spcPts val="1100"/>
              </a:spcBef>
              <a:spcAft>
                <a:spcPts val="0"/>
              </a:spcAft>
              <a:buClr>
                <a:schemeClr val="dk1"/>
              </a:buClr>
              <a:buSzPts val="2700"/>
              <a:buChar char="•"/>
              <a:defRPr/>
            </a:lvl1pPr>
            <a:lvl2pPr marL="914400" lvl="1" indent="-400050" algn="l" rtl="0">
              <a:lnSpc>
                <a:spcPct val="100000"/>
              </a:lnSpc>
              <a:spcBef>
                <a:spcPts val="600"/>
              </a:spcBef>
              <a:spcAft>
                <a:spcPts val="0"/>
              </a:spcAft>
              <a:buClr>
                <a:schemeClr val="dk1"/>
              </a:buClr>
              <a:buSzPts val="2700"/>
              <a:buChar char="–"/>
              <a:defRPr/>
            </a:lvl2pPr>
            <a:lvl3pPr marL="1371600" lvl="2" indent="-400050" algn="l" rtl="0">
              <a:lnSpc>
                <a:spcPct val="100000"/>
              </a:lnSpc>
              <a:spcBef>
                <a:spcPts val="600"/>
              </a:spcBef>
              <a:spcAft>
                <a:spcPts val="0"/>
              </a:spcAft>
              <a:buClr>
                <a:schemeClr val="dk1"/>
              </a:buClr>
              <a:buSzPts val="2700"/>
              <a:buChar char="-"/>
              <a:defRPr/>
            </a:lvl3pPr>
            <a:lvl4pPr marL="1828800" lvl="3" indent="-400050" algn="l" rtl="0">
              <a:lnSpc>
                <a:spcPct val="100000"/>
              </a:lnSpc>
              <a:spcBef>
                <a:spcPts val="600"/>
              </a:spcBef>
              <a:spcAft>
                <a:spcPts val="0"/>
              </a:spcAft>
              <a:buClr>
                <a:schemeClr val="dk1"/>
              </a:buClr>
              <a:buSzPts val="2700"/>
              <a:buChar char="-"/>
              <a:defRPr/>
            </a:lvl4pPr>
            <a:lvl5pPr marL="2286000" lvl="4" indent="-400050" algn="l" rtl="0">
              <a:lnSpc>
                <a:spcPct val="100000"/>
              </a:lnSpc>
              <a:spcBef>
                <a:spcPts val="600"/>
              </a:spcBef>
              <a:spcAft>
                <a:spcPts val="0"/>
              </a:spcAft>
              <a:buClr>
                <a:schemeClr val="dk1"/>
              </a:buClr>
              <a:buSzPts val="2700"/>
              <a:buChar char="-"/>
              <a:defRPr/>
            </a:lvl5pPr>
            <a:lvl6pPr marL="2743200" lvl="5" indent="-400050" algn="l" rtl="0">
              <a:lnSpc>
                <a:spcPct val="100000"/>
              </a:lnSpc>
              <a:spcBef>
                <a:spcPts val="600"/>
              </a:spcBef>
              <a:spcAft>
                <a:spcPts val="0"/>
              </a:spcAft>
              <a:buClr>
                <a:schemeClr val="dk1"/>
              </a:buClr>
              <a:buSzPts val="2700"/>
              <a:buChar char="-"/>
              <a:defRPr/>
            </a:lvl6pPr>
            <a:lvl7pPr marL="3200400" lvl="6" indent="-400050" algn="l" rtl="0">
              <a:lnSpc>
                <a:spcPct val="100000"/>
              </a:lnSpc>
              <a:spcBef>
                <a:spcPts val="600"/>
              </a:spcBef>
              <a:spcAft>
                <a:spcPts val="0"/>
              </a:spcAft>
              <a:buClr>
                <a:schemeClr val="dk1"/>
              </a:buClr>
              <a:buSzPts val="2700"/>
              <a:buChar char="-"/>
              <a:defRPr/>
            </a:lvl7pPr>
            <a:lvl8pPr marL="3657600" lvl="7" indent="-400050" algn="l" rtl="0">
              <a:lnSpc>
                <a:spcPct val="100000"/>
              </a:lnSpc>
              <a:spcBef>
                <a:spcPts val="600"/>
              </a:spcBef>
              <a:spcAft>
                <a:spcPts val="0"/>
              </a:spcAft>
              <a:buClr>
                <a:schemeClr val="dk1"/>
              </a:buClr>
              <a:buSzPts val="2700"/>
              <a:buChar char="-"/>
              <a:defRPr/>
            </a:lvl8pPr>
            <a:lvl9pPr marL="4114800" lvl="8" indent="-400050" algn="l" rtl="0">
              <a:lnSpc>
                <a:spcPct val="100000"/>
              </a:lnSpc>
              <a:spcBef>
                <a:spcPts val="600"/>
              </a:spcBef>
              <a:spcAft>
                <a:spcPts val="0"/>
              </a:spcAft>
              <a:buClr>
                <a:schemeClr val="dk1"/>
              </a:buClr>
              <a:buSzPts val="27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matchingName="Title Only 2">
  <p:cSld name="TITLE_AND_BODY">
    <p:spTree>
      <p:nvGrpSpPr>
        <p:cNvPr id="1" name="Shape 829"/>
        <p:cNvGrpSpPr/>
        <p:nvPr/>
      </p:nvGrpSpPr>
      <p:grpSpPr>
        <a:xfrm>
          <a:off x="0" y="0"/>
          <a:ext cx="0" cy="0"/>
          <a:chOff x="0" y="0"/>
          <a:chExt cx="0" cy="0"/>
        </a:xfrm>
      </p:grpSpPr>
      <p:sp>
        <p:nvSpPr>
          <p:cNvPr id="830" name="Google Shape;830;g2682ceb17c3_0_868"/>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900"/>
              <a:buFont typeface="Arial" panose="020B0604020202020204"/>
              <a:buNone/>
              <a:defRPr sz="51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831" name="Google Shape;831;g2682ceb17c3_0_868"/>
          <p:cNvSpPr txBox="1">
            <a:spLocks noGrp="1"/>
          </p:cNvSpPr>
          <p:nvPr>
            <p:ph type="sldNum" idx="12"/>
          </p:nvPr>
        </p:nvSpPr>
        <p:spPr>
          <a:xfrm>
            <a:off x="17702798" y="9922218"/>
            <a:ext cx="378300" cy="3633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832"/>
        <p:cNvGrpSpPr/>
        <p:nvPr/>
      </p:nvGrpSpPr>
      <p:grpSpPr>
        <a:xfrm>
          <a:off x="0" y="0"/>
          <a:ext cx="0" cy="0"/>
          <a:chOff x="0" y="0"/>
          <a:chExt cx="0" cy="0"/>
        </a:xfrm>
      </p:grpSpPr>
      <p:pic>
        <p:nvPicPr>
          <p:cNvPr id="833" name="Google Shape;833;g2682ceb17c3_0_871"/>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834" name="Google Shape;834;g2682ceb17c3_0_871"/>
          <p:cNvSpPr/>
          <p:nvPr/>
        </p:nvSpPr>
        <p:spPr>
          <a:xfrm>
            <a:off x="0" y="3419202"/>
            <a:ext cx="18288000" cy="3448800"/>
          </a:xfrm>
          <a:prstGeom prst="rect">
            <a:avLst/>
          </a:prstGeom>
          <a:solidFill>
            <a:schemeClr val="dk2">
              <a:alpha val="49020"/>
            </a:scheme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835" name="Google Shape;835;g2682ceb17c3_0_871"/>
          <p:cNvSpPr txBox="1"/>
          <p:nvPr/>
        </p:nvSpPr>
        <p:spPr>
          <a:xfrm>
            <a:off x="5827152" y="4520250"/>
            <a:ext cx="7271700" cy="124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100"/>
              <a:buFont typeface="Arial" panose="020B0604020202020204"/>
              <a:buNone/>
            </a:pPr>
            <a:r>
              <a:rPr lang="en-US" sz="8100" b="0" i="0" u="none" strike="noStrike" cap="none">
                <a:solidFill>
                  <a:schemeClr val="accent1"/>
                </a:solidFill>
                <a:latin typeface="Arial" panose="020B0604020202020204"/>
                <a:ea typeface="Arial" panose="020B0604020202020204"/>
                <a:cs typeface="Arial" panose="020B0604020202020204"/>
                <a:sym typeface="Arial" panose="020B0604020202020204"/>
              </a:rPr>
              <a:t>TERIMA KASIH</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matchingName="Title Only 2">
  <p:cSld name="TITLE_AND_BODY">
    <p:spTree>
      <p:nvGrpSpPr>
        <p:cNvPr id="1" name="Shape 172"/>
        <p:cNvGrpSpPr/>
        <p:nvPr/>
      </p:nvGrpSpPr>
      <p:grpSpPr>
        <a:xfrm>
          <a:off x="0" y="0"/>
          <a:ext cx="0" cy="0"/>
          <a:chOff x="0" y="0"/>
          <a:chExt cx="0" cy="0"/>
        </a:xfrm>
      </p:grpSpPr>
      <p:sp>
        <p:nvSpPr>
          <p:cNvPr id="173" name="Google Shape;173;g26794130706_0_1360"/>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900"/>
              <a:buFont typeface="Arial" panose="020B0604020202020204"/>
              <a:buNone/>
              <a:defRPr sz="51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174" name="Google Shape;174;g26794130706_0_1360"/>
          <p:cNvSpPr txBox="1">
            <a:spLocks noGrp="1"/>
          </p:cNvSpPr>
          <p:nvPr>
            <p:ph type="sldNum" idx="12"/>
          </p:nvPr>
        </p:nvSpPr>
        <p:spPr>
          <a:xfrm>
            <a:off x="17702798" y="9922218"/>
            <a:ext cx="378300" cy="3633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logo 2 1">
  <p:cSld name="logo 2">
    <p:spTree>
      <p:nvGrpSpPr>
        <p:cNvPr id="1" name="Shape 836"/>
        <p:cNvGrpSpPr/>
        <p:nvPr/>
      </p:nvGrpSpPr>
      <p:grpSpPr>
        <a:xfrm>
          <a:off x="0" y="0"/>
          <a:ext cx="0" cy="0"/>
          <a:chOff x="0" y="0"/>
          <a:chExt cx="0" cy="0"/>
        </a:xfrm>
      </p:grpSpPr>
      <p:sp>
        <p:nvSpPr>
          <p:cNvPr id="837" name="Google Shape;837;g2682ceb17c3_0_875"/>
          <p:cNvSpPr txBox="1">
            <a:spLocks noGrp="1"/>
          </p:cNvSpPr>
          <p:nvPr>
            <p:ph type="title"/>
          </p:nvPr>
        </p:nvSpPr>
        <p:spPr>
          <a:xfrm>
            <a:off x="307351" y="265500"/>
            <a:ext cx="17718900" cy="1413000"/>
          </a:xfrm>
          <a:prstGeom prst="rect">
            <a:avLst/>
          </a:prstGeom>
          <a:noFill/>
          <a:ln>
            <a:noFill/>
          </a:ln>
        </p:spPr>
        <p:txBody>
          <a:bodyPr spcFirstLastPara="1" wrap="square" lIns="102875" tIns="102875" rIns="102875" bIns="102875" anchor="ctr" anchorCtr="0">
            <a:noAutofit/>
          </a:bodyPr>
          <a:lstStyle>
            <a:lvl1pPr marR="0" lvl="0" algn="l" rtl="0">
              <a:lnSpc>
                <a:spcPct val="100000"/>
              </a:lnSpc>
              <a:spcBef>
                <a:spcPts val="0"/>
              </a:spcBef>
              <a:spcAft>
                <a:spcPts val="0"/>
              </a:spcAft>
              <a:buClr>
                <a:srgbClr val="073763"/>
              </a:buClr>
              <a:buSzPts val="2700"/>
              <a:buFont typeface="Arial" panose="020B0604020202020204"/>
              <a:buChar char="●"/>
              <a:defRPr sz="3600" b="1" i="0" u="none" strike="noStrike" cap="none">
                <a:solidFill>
                  <a:srgbClr val="073763"/>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9pPr>
          </a:lstStyle>
          <a:p/>
        </p:txBody>
      </p:sp>
      <p:sp>
        <p:nvSpPr>
          <p:cNvPr id="838" name="Google Shape;838;g2682ceb17c3_0_875"/>
          <p:cNvSpPr txBox="1">
            <a:spLocks noGrp="1"/>
          </p:cNvSpPr>
          <p:nvPr>
            <p:ph type="body" idx="1"/>
          </p:nvPr>
        </p:nvSpPr>
        <p:spPr>
          <a:xfrm>
            <a:off x="307351" y="1678652"/>
            <a:ext cx="17718900" cy="7565100"/>
          </a:xfrm>
          <a:prstGeom prst="rect">
            <a:avLst/>
          </a:prstGeom>
          <a:noFill/>
          <a:ln>
            <a:noFill/>
          </a:ln>
        </p:spPr>
        <p:txBody>
          <a:bodyPr spcFirstLastPara="1" wrap="square" lIns="102875" tIns="102875" rIns="102875" bIns="102875" anchor="ctr" anchorCtr="0">
            <a:noAutofit/>
          </a:bodyPr>
          <a:lstStyle>
            <a:lvl1pPr marL="457200" marR="0" lvl="0" indent="-361950" algn="l" rtl="0">
              <a:lnSpc>
                <a:spcPct val="100000"/>
              </a:lnSpc>
              <a:spcBef>
                <a:spcPts val="0"/>
              </a:spcBef>
              <a:spcAft>
                <a:spcPts val="0"/>
              </a:spcAft>
              <a:buClr>
                <a:srgbClr val="000000"/>
              </a:buClr>
              <a:buSzPts val="2100"/>
              <a:buFont typeface="Arial" panose="020B0604020202020204"/>
              <a:buChar char="●"/>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839" name="Google Shape;839;g2682ceb17c3_0_875"/>
          <p:cNvSpPr/>
          <p:nvPr/>
        </p:nvSpPr>
        <p:spPr>
          <a:xfrm>
            <a:off x="0" y="9534540"/>
            <a:ext cx="18288000" cy="752400"/>
          </a:xfrm>
          <a:prstGeom prst="rect">
            <a:avLst/>
          </a:prstGeom>
          <a:solidFill>
            <a:srgbClr val="073763"/>
          </a:solidFill>
          <a:ln w="12700" cap="flat" cmpd="sng">
            <a:solidFill>
              <a:srgbClr val="073763"/>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1800"/>
              <a:buFont typeface="Calibri" panose="020F050202020403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840" name="Google Shape;840;g2682ceb17c3_0_875"/>
          <p:cNvSpPr txBox="1">
            <a:spLocks noGrp="1"/>
          </p:cNvSpPr>
          <p:nvPr>
            <p:ph type="sldNum" idx="12"/>
          </p:nvPr>
        </p:nvSpPr>
        <p:spPr>
          <a:xfrm>
            <a:off x="17364351" y="9646790"/>
            <a:ext cx="830400" cy="528000"/>
          </a:xfrm>
          <a:prstGeom prst="rect">
            <a:avLst/>
          </a:prstGeom>
          <a:noFill/>
          <a:ln>
            <a:noFill/>
          </a:ln>
        </p:spPr>
        <p:txBody>
          <a:bodyPr spcFirstLastPara="1" wrap="square" lIns="137150" tIns="137150" rIns="137150" bIns="13715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841" name="Google Shape;841;g2682ceb17c3_0_875"/>
          <p:cNvSpPr txBox="1"/>
          <p:nvPr/>
        </p:nvSpPr>
        <p:spPr>
          <a:xfrm>
            <a:off x="12721652" y="9733950"/>
            <a:ext cx="4922700" cy="380700"/>
          </a:xfrm>
          <a:prstGeom prst="rect">
            <a:avLst/>
          </a:prstGeom>
          <a:noFill/>
          <a:ln>
            <a:noFill/>
          </a:ln>
        </p:spPr>
        <p:txBody>
          <a:bodyPr spcFirstLastPara="1" wrap="square" lIns="51375" tIns="51375" rIns="51375" bIns="51375" anchor="t" anchorCtr="0">
            <a:spAutoFit/>
          </a:bodyPr>
          <a:lstStyle/>
          <a:p>
            <a:pPr marL="0" marR="0" lvl="1" indent="508000" algn="r" rtl="0">
              <a:lnSpc>
                <a:spcPct val="100000"/>
              </a:lnSpc>
              <a:spcBef>
                <a:spcPts val="0"/>
              </a:spcBef>
              <a:spcAft>
                <a:spcPts val="0"/>
              </a:spcAft>
              <a:buClr>
                <a:srgbClr val="FFFFFF"/>
              </a:buClr>
              <a:buSzPts val="900"/>
              <a:buFont typeface="Arial" panose="020B0604020202020204"/>
              <a:buNone/>
            </a:pPr>
            <a:r>
              <a:rPr lang="en-US" sz="18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dan Kebudayaan</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842" name="Google Shape;842;g2682ceb17c3_0_875" descr="Google Shape;12;p5"/>
          <p:cNvPicPr preferRelativeResize="0"/>
          <p:nvPr/>
        </p:nvPicPr>
        <p:blipFill rotWithShape="1">
          <a:blip r:embed="rId2"/>
          <a:srcRect/>
          <a:stretch>
            <a:fillRect/>
          </a:stretch>
        </p:blipFill>
        <p:spPr>
          <a:xfrm>
            <a:off x="12412607" y="9617195"/>
            <a:ext cx="830360" cy="58704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chemeClr val="lt1"/>
        </a:solidFill>
        <a:effectLst/>
      </p:bgPr>
    </p:bg>
    <p:spTree>
      <p:nvGrpSpPr>
        <p:cNvPr id="1" name="Shape 843"/>
        <p:cNvGrpSpPr/>
        <p:nvPr/>
      </p:nvGrpSpPr>
      <p:grpSpPr>
        <a:xfrm>
          <a:off x="0" y="0"/>
          <a:ext cx="0" cy="0"/>
          <a:chOff x="0" y="0"/>
          <a:chExt cx="0" cy="0"/>
        </a:xfrm>
      </p:grpSpPr>
      <p:sp>
        <p:nvSpPr>
          <p:cNvPr id="844" name="Google Shape;844;g2682ceb17c3_0_882"/>
          <p:cNvSpPr txBox="1">
            <a:spLocks noGrp="1"/>
          </p:cNvSpPr>
          <p:nvPr>
            <p:ph type="sldNum" idx="12"/>
          </p:nvPr>
        </p:nvSpPr>
        <p:spPr>
          <a:xfrm>
            <a:off x="17072604" y="9499703"/>
            <a:ext cx="1097700" cy="7869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845" name="Google Shape;845;g2682ceb17c3_0_882"/>
          <p:cNvSpPr txBox="1"/>
          <p:nvPr/>
        </p:nvSpPr>
        <p:spPr>
          <a:xfrm>
            <a:off x="288349" y="9469451"/>
            <a:ext cx="14430300" cy="8157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900"/>
              <a:buFont typeface="Arial" panose="020B0604020202020204"/>
              <a:buNone/>
            </a:pPr>
            <a:endParaRPr sz="29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846" name="Google Shape;846;g2682ceb17c3_0_882"/>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847" name="Google Shape;847;g2682ceb17c3_0_882"/>
          <p:cNvSpPr txBox="1"/>
          <p:nvPr/>
        </p:nvSpPr>
        <p:spPr>
          <a:xfrm>
            <a:off x="837450" y="9621851"/>
            <a:ext cx="85929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848" name="Google Shape;848;g2682ceb17c3_0_882"/>
          <p:cNvSpPr txBox="1">
            <a:spLocks noGrp="1"/>
          </p:cNvSpPr>
          <p:nvPr>
            <p:ph type="title"/>
          </p:nvPr>
        </p:nvSpPr>
        <p:spPr>
          <a:xfrm>
            <a:off x="288349" y="0"/>
            <a:ext cx="17738700" cy="18270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100"/>
              <a:buFont typeface="Montserrat" panose="00000500000000000000"/>
              <a:buChar char="●"/>
              <a:defRPr sz="4100" b="1" i="0" u="none" strike="noStrike" cap="none">
                <a:solidFill>
                  <a:schemeClr val="dk2"/>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49"/>
        <p:cNvGrpSpPr/>
        <p:nvPr/>
      </p:nvGrpSpPr>
      <p:grpSpPr>
        <a:xfrm>
          <a:off x="0" y="0"/>
          <a:ext cx="0" cy="0"/>
          <a:chOff x="0" y="0"/>
          <a:chExt cx="0" cy="0"/>
        </a:xfrm>
      </p:grpSpPr>
      <p:pic>
        <p:nvPicPr>
          <p:cNvPr id="850" name="Google Shape;850;g2682ceb17c3_0_888"/>
          <p:cNvPicPr preferRelativeResize="0"/>
          <p:nvPr/>
        </p:nvPicPr>
        <p:blipFill rotWithShape="1">
          <a:blip r:embed="rId2"/>
          <a:srcRect l="31563"/>
          <a:stretch>
            <a:fillRect/>
          </a:stretch>
        </p:blipFill>
        <p:spPr>
          <a:xfrm>
            <a:off x="0" y="0"/>
            <a:ext cx="12515850" cy="10287000"/>
          </a:xfrm>
          <a:prstGeom prst="rect">
            <a:avLst/>
          </a:prstGeom>
          <a:noFill/>
          <a:ln>
            <a:noFill/>
          </a:ln>
        </p:spPr>
      </p:pic>
      <p:sp>
        <p:nvSpPr>
          <p:cNvPr id="851" name="Google Shape;851;g2682ceb17c3_0_888"/>
          <p:cNvSpPr/>
          <p:nvPr/>
        </p:nvSpPr>
        <p:spPr>
          <a:xfrm>
            <a:off x="12515850" y="0"/>
            <a:ext cx="5772000" cy="102870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2"/>
        <p:cNvGrpSpPr/>
        <p:nvPr/>
      </p:nvGrpSpPr>
      <p:grpSpPr>
        <a:xfrm>
          <a:off x="0" y="0"/>
          <a:ext cx="0" cy="0"/>
          <a:chOff x="0" y="0"/>
          <a:chExt cx="0" cy="0"/>
        </a:xfrm>
      </p:grpSpPr>
      <p:sp>
        <p:nvSpPr>
          <p:cNvPr id="853" name="Google Shape;853;g2682ceb17c3_0_891"/>
          <p:cNvSpPr/>
          <p:nvPr/>
        </p:nvSpPr>
        <p:spPr>
          <a:xfrm>
            <a:off x="16005323" y="77751"/>
            <a:ext cx="1785300" cy="108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700"/>
              <a:buFont typeface="Arial" panose="020B0604020202020204"/>
              <a:buNone/>
            </a:pPr>
            <a:endParaRPr sz="700" b="0" i="0" u="none" strike="noStrike" cap="none">
              <a:solidFill>
                <a:srgbClr val="808080"/>
              </a:solidFill>
              <a:latin typeface="Arial" panose="020B0604020202020204"/>
              <a:ea typeface="Arial" panose="020B0604020202020204"/>
              <a:cs typeface="Arial" panose="020B0604020202020204"/>
              <a:sym typeface="Arial" panose="020B0604020202020204"/>
            </a:endParaRPr>
          </a:p>
        </p:txBody>
      </p:sp>
      <p:pic>
        <p:nvPicPr>
          <p:cNvPr id="854" name="Google Shape;854;g2682ceb17c3_0_891"/>
          <p:cNvPicPr preferRelativeResize="0"/>
          <p:nvPr/>
        </p:nvPicPr>
        <p:blipFill rotWithShape="1">
          <a:blip r:embed="rId2"/>
          <a:srcRect l="45391" r="21822"/>
          <a:stretch>
            <a:fillRect/>
          </a:stretch>
        </p:blipFill>
        <p:spPr>
          <a:xfrm>
            <a:off x="0" y="-1"/>
            <a:ext cx="5995853" cy="10287004"/>
          </a:xfrm>
          <a:prstGeom prst="rect">
            <a:avLst/>
          </a:prstGeom>
          <a:noFill/>
          <a:ln>
            <a:noFill/>
          </a:ln>
        </p:spPr>
      </p:pic>
      <p:sp>
        <p:nvSpPr>
          <p:cNvPr id="855" name="Google Shape;855;g2682ceb17c3_0_891"/>
          <p:cNvSpPr/>
          <p:nvPr/>
        </p:nvSpPr>
        <p:spPr>
          <a:xfrm>
            <a:off x="5995854" y="9659984"/>
            <a:ext cx="12292200" cy="627000"/>
          </a:xfrm>
          <a:prstGeom prst="rect">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856"/>
        <p:cNvGrpSpPr/>
        <p:nvPr/>
      </p:nvGrpSpPr>
      <p:grpSpPr>
        <a:xfrm>
          <a:off x="0" y="0"/>
          <a:ext cx="0" cy="0"/>
          <a:chOff x="0" y="0"/>
          <a:chExt cx="0" cy="0"/>
        </a:xfrm>
      </p:grpSpPr>
      <p:sp>
        <p:nvSpPr>
          <p:cNvPr id="857" name="Google Shape;857;g2682ceb17c3_0_895"/>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58" name="Google Shape;858;g2682ceb17c3_0_895"/>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59" name="Google Shape;859;g2682ceb17c3_0_895"/>
          <p:cNvSpPr/>
          <p:nvPr/>
        </p:nvSpPr>
        <p:spPr>
          <a:xfrm>
            <a:off x="0" y="9534540"/>
            <a:ext cx="18288000" cy="752400"/>
          </a:xfrm>
          <a:prstGeom prst="rect">
            <a:avLst/>
          </a:prstGeom>
          <a:solidFill>
            <a:srgbClr val="1F3864"/>
          </a:solidFill>
          <a:ln w="12700" cap="flat" cmpd="sng">
            <a:solidFill>
              <a:srgbClr val="1F3864"/>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000000"/>
              </a:buClr>
              <a:buSzPts val="2400"/>
              <a:buFont typeface="Arial" panose="020B060402020202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860" name="Google Shape;860;g2682ceb17c3_0_895"/>
          <p:cNvPicPr preferRelativeResize="0"/>
          <p:nvPr/>
        </p:nvPicPr>
        <p:blipFill rotWithShape="1">
          <a:blip r:embed="rId2">
            <a:alphaModFix amt="51000"/>
          </a:blip>
          <a:srcRect t="3428" b="3418"/>
          <a:stretch>
            <a:fillRect/>
          </a:stretch>
        </p:blipFill>
        <p:spPr>
          <a:xfrm>
            <a:off x="-113401" y="903342"/>
            <a:ext cx="18287597" cy="8447644"/>
          </a:xfrm>
          <a:prstGeom prst="rect">
            <a:avLst/>
          </a:prstGeom>
          <a:noFill/>
          <a:ln>
            <a:noFill/>
          </a:ln>
        </p:spPr>
      </p:pic>
      <p:sp>
        <p:nvSpPr>
          <p:cNvPr id="861" name="Google Shape;861;g2682ceb17c3_0_895"/>
          <p:cNvSpPr/>
          <p:nvPr/>
        </p:nvSpPr>
        <p:spPr>
          <a:xfrm>
            <a:off x="10872194" y="9734115"/>
            <a:ext cx="6967500" cy="369600"/>
          </a:xfrm>
          <a:prstGeom prst="rect">
            <a:avLst/>
          </a:prstGeom>
          <a:noFill/>
          <a:ln>
            <a:noFill/>
          </a:ln>
        </p:spPr>
        <p:txBody>
          <a:bodyPr spcFirstLastPara="1" wrap="square" lIns="137150" tIns="68550" rIns="137150" bIns="68550" anchor="t" anchorCtr="0">
            <a:noAutofit/>
          </a:bodyPr>
          <a:lstStyle/>
          <a:p>
            <a:pPr marL="685800" marR="0" lvl="1" indent="0" algn="r" rtl="0">
              <a:lnSpc>
                <a:spcPct val="100000"/>
              </a:lnSpc>
              <a:spcBef>
                <a:spcPts val="0"/>
              </a:spcBef>
              <a:spcAft>
                <a:spcPts val="0"/>
              </a:spcAft>
              <a:buClr>
                <a:srgbClr val="000000"/>
              </a:buClr>
              <a:buSzPts val="1500"/>
              <a:buFont typeface="Arial" panose="020B0604020202020204"/>
              <a:buNone/>
            </a:pPr>
            <a:r>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Kebudayaa, Riset dan Teknologi</a:t>
            </a:r>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862" name="Google Shape;862;g2682ceb17c3_0_895" descr="D:\Ade\KEMENDIKBUD\Paparan Menteri\ppt\Gand Design PGRI\33ddc3bc2640689.png"/>
          <p:cNvPicPr preferRelativeResize="0"/>
          <p:nvPr/>
        </p:nvPicPr>
        <p:blipFill rotWithShape="1">
          <a:blip r:embed="rId3"/>
          <a:srcRect/>
          <a:stretch>
            <a:fillRect/>
          </a:stretch>
        </p:blipFill>
        <p:spPr>
          <a:xfrm>
            <a:off x="11672367" y="9613091"/>
            <a:ext cx="835988" cy="622290"/>
          </a:xfrm>
          <a:prstGeom prst="rect">
            <a:avLst/>
          </a:prstGeom>
          <a:noFill/>
          <a:ln>
            <a:noFill/>
          </a:ln>
        </p:spPr>
      </p:pic>
      <p:sp>
        <p:nvSpPr>
          <p:cNvPr id="863" name="Google Shape;863;g2682ceb17c3_0_895"/>
          <p:cNvSpPr txBox="1">
            <a:spLocks noGrp="1"/>
          </p:cNvSpPr>
          <p:nvPr>
            <p:ph type="sldNum" idx="12"/>
          </p:nvPr>
        </p:nvSpPr>
        <p:spPr>
          <a:xfrm>
            <a:off x="17113568" y="9499701"/>
            <a:ext cx="1097700" cy="787500"/>
          </a:xfrm>
          <a:prstGeom prst="rect">
            <a:avLst/>
          </a:prstGeom>
          <a:noFill/>
          <a:ln>
            <a:noFill/>
          </a:ln>
        </p:spPr>
        <p:txBody>
          <a:bodyPr spcFirstLastPara="1" wrap="square" lIns="137150" tIns="137150" rIns="137150" bIns="137150" anchor="t" anchorCtr="0">
            <a:noAutofit/>
          </a:bodyPr>
          <a:lstStyle>
            <a:lvl1pPr marL="0" marR="0" lvl="0"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864"/>
        <p:cNvGrpSpPr/>
        <p:nvPr/>
      </p:nvGrpSpPr>
      <p:grpSpPr>
        <a:xfrm>
          <a:off x="0" y="0"/>
          <a:ext cx="0" cy="0"/>
          <a:chOff x="0" y="0"/>
          <a:chExt cx="0" cy="0"/>
        </a:xfrm>
      </p:grpSpPr>
      <p:sp>
        <p:nvSpPr>
          <p:cNvPr id="865" name="Google Shape;865;g2682ceb17c3_0_903"/>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6" name="Google Shape;866;g2682ceb17c3_0_903"/>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7" name="Google Shape;867;g2682ceb17c3_0_903"/>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68" name="Google Shape;868;g2682ceb17c3_0_903"/>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869" name="Google Shape;869;g2682ceb17c3_0_903"/>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2">
  <p:cSld name="Title and Content_2">
    <p:spTree>
      <p:nvGrpSpPr>
        <p:cNvPr id="1" name="Shape 870"/>
        <p:cNvGrpSpPr/>
        <p:nvPr/>
      </p:nvGrpSpPr>
      <p:grpSpPr>
        <a:xfrm>
          <a:off x="0" y="0"/>
          <a:ext cx="0" cy="0"/>
          <a:chOff x="0" y="0"/>
          <a:chExt cx="0" cy="0"/>
        </a:xfrm>
      </p:grpSpPr>
      <p:sp>
        <p:nvSpPr>
          <p:cNvPr id="871" name="Google Shape;871;g2682ceb17c3_0_909"/>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2" name="Google Shape;872;g2682ceb17c3_0_909"/>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3" name="Google Shape;873;g2682ceb17c3_0_909"/>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74" name="Google Shape;874;g2682ceb17c3_0_909"/>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875" name="Google Shape;875;g2682ceb17c3_0_909"/>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ontent 3">
  <p:cSld name="Title and Content_3">
    <p:spTree>
      <p:nvGrpSpPr>
        <p:cNvPr id="1" name="Shape 876"/>
        <p:cNvGrpSpPr/>
        <p:nvPr/>
      </p:nvGrpSpPr>
      <p:grpSpPr>
        <a:xfrm>
          <a:off x="0" y="0"/>
          <a:ext cx="0" cy="0"/>
          <a:chOff x="0" y="0"/>
          <a:chExt cx="0" cy="0"/>
        </a:xfrm>
      </p:grpSpPr>
      <p:sp>
        <p:nvSpPr>
          <p:cNvPr id="877" name="Google Shape;877;g2682ceb17c3_0_915"/>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8" name="Google Shape;878;g2682ceb17c3_0_915"/>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9" name="Google Shape;879;g2682ceb17c3_0_915"/>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80" name="Google Shape;880;g2682ceb17c3_0_915"/>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881" name="Google Shape;881;g2682ceb17c3_0_915"/>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Content 4">
  <p:cSld name="Title and Content_4">
    <p:spTree>
      <p:nvGrpSpPr>
        <p:cNvPr id="1" name="Shape 882"/>
        <p:cNvGrpSpPr/>
        <p:nvPr/>
      </p:nvGrpSpPr>
      <p:grpSpPr>
        <a:xfrm>
          <a:off x="0" y="0"/>
          <a:ext cx="0" cy="0"/>
          <a:chOff x="0" y="0"/>
          <a:chExt cx="0" cy="0"/>
        </a:xfrm>
      </p:grpSpPr>
      <p:sp>
        <p:nvSpPr>
          <p:cNvPr id="883" name="Google Shape;883;g2682ceb17c3_0_921"/>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84" name="Google Shape;884;g2682ceb17c3_0_921"/>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85" name="Google Shape;885;g2682ceb17c3_0_921"/>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86" name="Google Shape;886;g2682ceb17c3_0_921"/>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887" name="Google Shape;887;g2682ceb17c3_0_921"/>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ontent 5">
  <p:cSld name="Title and Content_5">
    <p:spTree>
      <p:nvGrpSpPr>
        <p:cNvPr id="1" name="Shape 888"/>
        <p:cNvGrpSpPr/>
        <p:nvPr/>
      </p:nvGrpSpPr>
      <p:grpSpPr>
        <a:xfrm>
          <a:off x="0" y="0"/>
          <a:ext cx="0" cy="0"/>
          <a:chOff x="0" y="0"/>
          <a:chExt cx="0" cy="0"/>
        </a:xfrm>
      </p:grpSpPr>
      <p:sp>
        <p:nvSpPr>
          <p:cNvPr id="889" name="Google Shape;889;g2682ceb17c3_0_927"/>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90" name="Google Shape;890;g2682ceb17c3_0_927"/>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91" name="Google Shape;891;g2682ceb17c3_0_927"/>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92" name="Google Shape;892;g2682ceb17c3_0_927"/>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893" name="Google Shape;893;g2682ceb17c3_0_927"/>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175"/>
        <p:cNvGrpSpPr/>
        <p:nvPr/>
      </p:nvGrpSpPr>
      <p:grpSpPr>
        <a:xfrm>
          <a:off x="0" y="0"/>
          <a:ext cx="0" cy="0"/>
          <a:chOff x="0" y="0"/>
          <a:chExt cx="0" cy="0"/>
        </a:xfrm>
      </p:grpSpPr>
      <p:pic>
        <p:nvPicPr>
          <p:cNvPr id="176" name="Google Shape;176;g26794130706_0_1363"/>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177" name="Google Shape;177;g26794130706_0_1363"/>
          <p:cNvSpPr/>
          <p:nvPr/>
        </p:nvSpPr>
        <p:spPr>
          <a:xfrm>
            <a:off x="0" y="3419202"/>
            <a:ext cx="18288000" cy="3448800"/>
          </a:xfrm>
          <a:prstGeom prst="rect">
            <a:avLst/>
          </a:prstGeom>
          <a:solidFill>
            <a:schemeClr val="dk2">
              <a:alpha val="49020"/>
            </a:scheme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78" name="Google Shape;178;g26794130706_0_1363"/>
          <p:cNvSpPr txBox="1"/>
          <p:nvPr/>
        </p:nvSpPr>
        <p:spPr>
          <a:xfrm>
            <a:off x="5827152" y="4520250"/>
            <a:ext cx="7271700" cy="124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100"/>
              <a:buFont typeface="Arial" panose="020B0604020202020204"/>
              <a:buNone/>
            </a:pPr>
            <a:r>
              <a:rPr lang="en-US" sz="8100" b="0" i="0" u="none" strike="noStrike" cap="none">
                <a:solidFill>
                  <a:schemeClr val="accent1"/>
                </a:solidFill>
                <a:latin typeface="Arial" panose="020B0604020202020204"/>
                <a:ea typeface="Arial" panose="020B0604020202020204"/>
                <a:cs typeface="Arial" panose="020B0604020202020204"/>
                <a:sym typeface="Arial" panose="020B0604020202020204"/>
              </a:rPr>
              <a:t>TERIMA KASIH</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Content 6">
  <p:cSld name="Title and Content_6">
    <p:spTree>
      <p:nvGrpSpPr>
        <p:cNvPr id="1" name="Shape 894"/>
        <p:cNvGrpSpPr/>
        <p:nvPr/>
      </p:nvGrpSpPr>
      <p:grpSpPr>
        <a:xfrm>
          <a:off x="0" y="0"/>
          <a:ext cx="0" cy="0"/>
          <a:chOff x="0" y="0"/>
          <a:chExt cx="0" cy="0"/>
        </a:xfrm>
      </p:grpSpPr>
      <p:sp>
        <p:nvSpPr>
          <p:cNvPr id="895" name="Google Shape;895;g2682ceb17c3_0_933"/>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96" name="Google Shape;896;g2682ceb17c3_0_933"/>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97" name="Google Shape;897;g2682ceb17c3_0_933"/>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898" name="Google Shape;898;g2682ceb17c3_0_933"/>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899" name="Google Shape;899;g2682ceb17c3_0_933"/>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Content (Three Columns)">
  <p:cSld name="3 columns">
    <p:spTree>
      <p:nvGrpSpPr>
        <p:cNvPr id="1" name="Shape 900"/>
        <p:cNvGrpSpPr/>
        <p:nvPr/>
      </p:nvGrpSpPr>
      <p:grpSpPr>
        <a:xfrm>
          <a:off x="0" y="0"/>
          <a:ext cx="0" cy="0"/>
          <a:chOff x="0" y="0"/>
          <a:chExt cx="0" cy="0"/>
        </a:xfrm>
      </p:grpSpPr>
      <p:sp>
        <p:nvSpPr>
          <p:cNvPr id="901" name="Google Shape;901;g2682ceb17c3_0_939"/>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902" name="Google Shape;902;g2682ceb17c3_0_939"/>
          <p:cNvSpPr txBox="1">
            <a:spLocks noGrp="1"/>
          </p:cNvSpPr>
          <p:nvPr>
            <p:ph type="body" idx="1"/>
          </p:nvPr>
        </p:nvSpPr>
        <p:spPr>
          <a:xfrm>
            <a:off x="870858"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903" name="Google Shape;903;g2682ceb17c3_0_939"/>
          <p:cNvSpPr txBox="1">
            <a:spLocks noGrp="1"/>
          </p:cNvSpPr>
          <p:nvPr>
            <p:ph type="body" idx="2"/>
          </p:nvPr>
        </p:nvSpPr>
        <p:spPr>
          <a:xfrm>
            <a:off x="6679474"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904" name="Google Shape;904;g2682ceb17c3_0_939"/>
          <p:cNvSpPr txBox="1">
            <a:spLocks noGrp="1"/>
          </p:cNvSpPr>
          <p:nvPr>
            <p:ph type="body" idx="3"/>
          </p:nvPr>
        </p:nvSpPr>
        <p:spPr>
          <a:xfrm>
            <a:off x="12488091"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05"/>
        <p:cNvGrpSpPr/>
        <p:nvPr/>
      </p:nvGrpSpPr>
      <p:grpSpPr>
        <a:xfrm>
          <a:off x="0" y="0"/>
          <a:ext cx="0" cy="0"/>
          <a:chOff x="0" y="0"/>
          <a:chExt cx="0" cy="0"/>
        </a:xfrm>
      </p:grpSpPr>
      <p:sp>
        <p:nvSpPr>
          <p:cNvPr id="906" name="Google Shape;906;g2682ceb17c3_0_944"/>
          <p:cNvSpPr txBox="1">
            <a:spLocks noGrp="1"/>
          </p:cNvSpPr>
          <p:nvPr>
            <p:ph type="body" idx="1"/>
          </p:nvPr>
        </p:nvSpPr>
        <p:spPr>
          <a:xfrm>
            <a:off x="639000" y="8437850"/>
            <a:ext cx="11997600" cy="1197600"/>
          </a:xfrm>
          <a:prstGeom prst="rect">
            <a:avLst/>
          </a:prstGeom>
          <a:noFill/>
          <a:ln>
            <a:noFill/>
          </a:ln>
        </p:spPr>
        <p:txBody>
          <a:bodyPr spcFirstLastPara="1" wrap="square" lIns="137150" tIns="137150" rIns="137150" bIns="137150" anchor="ctr" anchorCtr="0">
            <a:normAutofit/>
          </a:bodyPr>
          <a:lstStyle>
            <a:lvl1pPr marL="457200" lvl="0" indent="-228600" algn="l" rtl="0">
              <a:lnSpc>
                <a:spcPct val="100000"/>
              </a:lnSpc>
              <a:spcBef>
                <a:spcPts val="0"/>
              </a:spcBef>
              <a:spcAft>
                <a:spcPts val="0"/>
              </a:spcAft>
              <a:buSzPts val="3600"/>
              <a:buFont typeface="Economica" panose="02000506040000020004"/>
              <a:buNone/>
              <a:defRPr sz="4800">
                <a:latin typeface="Economica" panose="02000506040000020004"/>
                <a:ea typeface="Economica" panose="02000506040000020004"/>
                <a:cs typeface="Economica" panose="02000506040000020004"/>
                <a:sym typeface="Economica" panose="02000506040000020004"/>
              </a:defRPr>
            </a:lvl1pPr>
            <a:lvl2pPr marL="914400" lvl="1" indent="-361950" algn="l" rtl="0">
              <a:lnSpc>
                <a:spcPct val="115000"/>
              </a:lnSpc>
              <a:spcBef>
                <a:spcPts val="0"/>
              </a:spcBef>
              <a:spcAft>
                <a:spcPts val="0"/>
              </a:spcAft>
              <a:buSzPts val="2100"/>
              <a:buChar char="○"/>
              <a:defRPr/>
            </a:lvl2pPr>
            <a:lvl3pPr marL="1371600" lvl="2" indent="-361950" algn="l" rtl="0">
              <a:lnSpc>
                <a:spcPct val="115000"/>
              </a:lnSpc>
              <a:spcBef>
                <a:spcPts val="0"/>
              </a:spcBef>
              <a:spcAft>
                <a:spcPts val="0"/>
              </a:spcAft>
              <a:buSzPts val="2100"/>
              <a:buChar char="■"/>
              <a:defRPr/>
            </a:lvl3pPr>
            <a:lvl4pPr marL="1828800" lvl="3" indent="-361950" algn="l" rtl="0">
              <a:lnSpc>
                <a:spcPct val="115000"/>
              </a:lnSpc>
              <a:spcBef>
                <a:spcPts val="0"/>
              </a:spcBef>
              <a:spcAft>
                <a:spcPts val="0"/>
              </a:spcAft>
              <a:buSzPts val="2100"/>
              <a:buChar char="●"/>
              <a:defRPr/>
            </a:lvl4pPr>
            <a:lvl5pPr marL="2286000" lvl="4" indent="-361950" algn="l" rtl="0">
              <a:lnSpc>
                <a:spcPct val="115000"/>
              </a:lnSpc>
              <a:spcBef>
                <a:spcPts val="0"/>
              </a:spcBef>
              <a:spcAft>
                <a:spcPts val="0"/>
              </a:spcAft>
              <a:buSzPts val="2100"/>
              <a:buChar char="○"/>
              <a:defRPr/>
            </a:lvl5pPr>
            <a:lvl6pPr marL="2743200" lvl="5" indent="-361950" algn="l" rtl="0">
              <a:lnSpc>
                <a:spcPct val="115000"/>
              </a:lnSpc>
              <a:spcBef>
                <a:spcPts val="0"/>
              </a:spcBef>
              <a:spcAft>
                <a:spcPts val="0"/>
              </a:spcAft>
              <a:buSzPts val="2100"/>
              <a:buChar char="■"/>
              <a:defRPr/>
            </a:lvl6pPr>
            <a:lvl7pPr marL="3200400" lvl="6" indent="-361950" algn="l" rtl="0">
              <a:lnSpc>
                <a:spcPct val="115000"/>
              </a:lnSpc>
              <a:spcBef>
                <a:spcPts val="0"/>
              </a:spcBef>
              <a:spcAft>
                <a:spcPts val="0"/>
              </a:spcAft>
              <a:buSzPts val="2100"/>
              <a:buChar char="●"/>
              <a:defRPr/>
            </a:lvl7pPr>
            <a:lvl8pPr marL="3657600" lvl="7" indent="-361950" algn="l" rtl="0">
              <a:lnSpc>
                <a:spcPct val="115000"/>
              </a:lnSpc>
              <a:spcBef>
                <a:spcPts val="0"/>
              </a:spcBef>
              <a:spcAft>
                <a:spcPts val="0"/>
              </a:spcAft>
              <a:buSzPts val="2100"/>
              <a:buChar char="○"/>
              <a:defRPr/>
            </a:lvl8pPr>
            <a:lvl9pPr marL="4114800" lvl="8" indent="-361950" algn="l" rtl="0">
              <a:lnSpc>
                <a:spcPct val="115000"/>
              </a:lnSpc>
              <a:spcBef>
                <a:spcPts val="0"/>
              </a:spcBef>
              <a:spcAft>
                <a:spcPts val="0"/>
              </a:spcAft>
              <a:buSzPts val="2100"/>
              <a:buChar char="■"/>
              <a:defRPr/>
            </a:lvl9pPr>
          </a:lstStyle>
          <a:p/>
        </p:txBody>
      </p:sp>
      <p:sp>
        <p:nvSpPr>
          <p:cNvPr id="907" name="Google Shape;907;g2682ceb17c3_0_944"/>
          <p:cNvSpPr txBox="1">
            <a:spLocks noGrp="1"/>
          </p:cNvSpPr>
          <p:nvPr>
            <p:ph type="sldNum" idx="12"/>
          </p:nvPr>
        </p:nvSpPr>
        <p:spPr>
          <a:xfrm>
            <a:off x="16944917" y="9326435"/>
            <a:ext cx="1097700" cy="786900"/>
          </a:xfrm>
          <a:prstGeom prst="rect">
            <a:avLst/>
          </a:prstGeom>
          <a:noFill/>
          <a:ln>
            <a:noFill/>
          </a:ln>
        </p:spPr>
        <p:txBody>
          <a:bodyPr spcFirstLastPara="1" wrap="square" lIns="137150" tIns="137150" rIns="137150" bIns="137150" anchor="ctr" anchorCtr="0">
            <a:normAutofit/>
          </a:bodyPr>
          <a:lstStyle>
            <a:lvl1pPr marL="0" marR="0" lvl="0"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1pPr>
            <a:lvl2pPr marL="0" marR="0" lvl="1"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2pPr>
            <a:lvl3pPr marL="0" marR="0" lvl="2"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3pPr>
            <a:lvl4pPr marL="0" marR="0" lvl="3"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4pPr>
            <a:lvl5pPr marL="0" marR="0" lvl="4"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5pPr>
            <a:lvl6pPr marL="0" marR="0" lvl="5"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6pPr>
            <a:lvl7pPr marL="0" marR="0" lvl="6"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7pPr>
            <a:lvl8pPr marL="0" marR="0" lvl="7"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8pPr>
            <a:lvl9pPr marL="0" marR="0" lvl="8"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912"/>
        <p:cNvGrpSpPr/>
        <p:nvPr/>
      </p:nvGrpSpPr>
      <p:grpSpPr>
        <a:xfrm>
          <a:off x="0" y="0"/>
          <a:ext cx="0" cy="0"/>
          <a:chOff x="0" y="0"/>
          <a:chExt cx="0" cy="0"/>
        </a:xfrm>
      </p:grpSpPr>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3"/>
        <p:cNvGrpSpPr/>
        <p:nvPr/>
      </p:nvGrpSpPr>
      <p:grpSpPr>
        <a:xfrm>
          <a:off x="0" y="0"/>
          <a:ext cx="0" cy="0"/>
          <a:chOff x="0" y="0"/>
          <a:chExt cx="0" cy="0"/>
        </a:xfrm>
      </p:grpSpPr>
      <p:pic>
        <p:nvPicPr>
          <p:cNvPr id="914" name="Google Shape;914;g2682ceb17c3_0_1497"/>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915" name="Google Shape;915;g2682ceb17c3_0_149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16"/>
        <p:cNvGrpSpPr/>
        <p:nvPr/>
      </p:nvGrpSpPr>
      <p:grpSpPr>
        <a:xfrm>
          <a:off x="0" y="0"/>
          <a:ext cx="0" cy="0"/>
          <a:chOff x="0" y="0"/>
          <a:chExt cx="0" cy="0"/>
        </a:xfrm>
      </p:grpSpPr>
      <p:sp>
        <p:nvSpPr>
          <p:cNvPr id="917" name="Google Shape;917;g2682ceb17c3_0_1500"/>
          <p:cNvSpPr txBox="1">
            <a:spLocks noGrp="1"/>
          </p:cNvSpPr>
          <p:nvPr>
            <p:ph type="title"/>
          </p:nvPr>
        </p:nvSpPr>
        <p:spPr>
          <a:xfrm>
            <a:off x="242978" y="352296"/>
            <a:ext cx="17588400" cy="44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2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p:txBody>
      </p:sp>
      <p:sp>
        <p:nvSpPr>
          <p:cNvPr id="918" name="Google Shape;918;g2682ceb17c3_0_1500"/>
          <p:cNvSpPr txBox="1">
            <a:spLocks noGrp="1"/>
          </p:cNvSpPr>
          <p:nvPr>
            <p:ph type="body" idx="1"/>
          </p:nvPr>
        </p:nvSpPr>
        <p:spPr>
          <a:xfrm>
            <a:off x="4686196" y="3856288"/>
            <a:ext cx="8779800" cy="18840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200"/>
              <a:buNone/>
              <a:defRPr/>
            </a:lvl1pPr>
            <a:lvl2pPr marL="914400" lvl="1" indent="-444500" algn="l" rtl="0">
              <a:lnSpc>
                <a:spcPct val="100000"/>
              </a:lnSpc>
              <a:spcBef>
                <a:spcPts val="0"/>
              </a:spcBef>
              <a:spcAft>
                <a:spcPts val="0"/>
              </a:spcAft>
              <a:buSzPts val="34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381000" algn="l" rtl="0">
              <a:lnSpc>
                <a:spcPct val="100000"/>
              </a:lnSpc>
              <a:spcBef>
                <a:spcPts val="0"/>
              </a:spcBef>
              <a:spcAft>
                <a:spcPts val="0"/>
              </a:spcAft>
              <a:buSzPts val="2400"/>
              <a:buChar char="-"/>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p:txBody>
      </p:sp>
      <p:sp>
        <p:nvSpPr>
          <p:cNvPr id="919" name="Google Shape;919;g2682ceb17c3_0_1500"/>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20" name="Google Shape;920;g2682ceb17c3_0_1500"/>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21" name="Google Shape;921;g2682ceb17c3_0_1500"/>
          <p:cNvSpPr txBox="1">
            <a:spLocks noGrp="1"/>
          </p:cNvSpPr>
          <p:nvPr>
            <p:ph type="sldNum" idx="12"/>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L="0" marR="0" lvl="0"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body 3">
  <p:cSld name="1_Title and body">
    <p:spTree>
      <p:nvGrpSpPr>
        <p:cNvPr id="1" name="Shape 922"/>
        <p:cNvGrpSpPr/>
        <p:nvPr/>
      </p:nvGrpSpPr>
      <p:grpSpPr>
        <a:xfrm>
          <a:off x="0" y="0"/>
          <a:ext cx="0" cy="0"/>
          <a:chOff x="0" y="0"/>
          <a:chExt cx="0" cy="0"/>
        </a:xfrm>
      </p:grpSpPr>
      <p:pic>
        <p:nvPicPr>
          <p:cNvPr id="923" name="Google Shape;923;g2682ceb17c3_0_1506"/>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924" name="Google Shape;924;g2682ceb17c3_0_150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lnSpcReduction="10000"/>
          </a:bodyPr>
          <a:lstStyle>
            <a:lvl1pPr marL="0" marR="0" lvl="0"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925"/>
        <p:cNvGrpSpPr/>
        <p:nvPr/>
      </p:nvGrpSpPr>
      <p:grpSpPr>
        <a:xfrm>
          <a:off x="0" y="0"/>
          <a:ext cx="0" cy="0"/>
          <a:chOff x="0" y="0"/>
          <a:chExt cx="0" cy="0"/>
        </a:xfrm>
      </p:grpSpPr>
      <p:sp>
        <p:nvSpPr>
          <p:cNvPr id="926" name="Google Shape;926;g2682ceb17c3_0_1509"/>
          <p:cNvSpPr txBox="1">
            <a:spLocks noGrp="1"/>
          </p:cNvSpPr>
          <p:nvPr>
            <p:ph type="ctrTitle"/>
          </p:nvPr>
        </p:nvSpPr>
        <p:spPr>
          <a:xfrm>
            <a:off x="623416" y="1489150"/>
            <a:ext cx="17041200" cy="41052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10400"/>
              <a:buNone/>
              <a:defRPr sz="10400"/>
            </a:lvl1pPr>
            <a:lvl2pPr lvl="1" algn="ctr" rtl="0">
              <a:lnSpc>
                <a:spcPct val="100000"/>
              </a:lnSpc>
              <a:spcBef>
                <a:spcPts val="0"/>
              </a:spcBef>
              <a:spcAft>
                <a:spcPts val="0"/>
              </a:spcAft>
              <a:buSzPts val="10400"/>
              <a:buNone/>
              <a:defRPr sz="10400"/>
            </a:lvl2pPr>
            <a:lvl3pPr lvl="2" algn="ctr" rtl="0">
              <a:lnSpc>
                <a:spcPct val="100000"/>
              </a:lnSpc>
              <a:spcBef>
                <a:spcPts val="0"/>
              </a:spcBef>
              <a:spcAft>
                <a:spcPts val="0"/>
              </a:spcAft>
              <a:buSzPts val="10400"/>
              <a:buNone/>
              <a:defRPr sz="10400"/>
            </a:lvl3pPr>
            <a:lvl4pPr lvl="3" algn="ctr" rtl="0">
              <a:lnSpc>
                <a:spcPct val="100000"/>
              </a:lnSpc>
              <a:spcBef>
                <a:spcPts val="0"/>
              </a:spcBef>
              <a:spcAft>
                <a:spcPts val="0"/>
              </a:spcAft>
              <a:buSzPts val="10400"/>
              <a:buNone/>
              <a:defRPr sz="10400"/>
            </a:lvl4pPr>
            <a:lvl5pPr lvl="4" algn="ctr" rtl="0">
              <a:lnSpc>
                <a:spcPct val="100000"/>
              </a:lnSpc>
              <a:spcBef>
                <a:spcPts val="0"/>
              </a:spcBef>
              <a:spcAft>
                <a:spcPts val="0"/>
              </a:spcAft>
              <a:buSzPts val="10400"/>
              <a:buNone/>
              <a:defRPr sz="10400"/>
            </a:lvl5pPr>
            <a:lvl6pPr lvl="5" algn="ctr" rtl="0">
              <a:lnSpc>
                <a:spcPct val="100000"/>
              </a:lnSpc>
              <a:spcBef>
                <a:spcPts val="0"/>
              </a:spcBef>
              <a:spcAft>
                <a:spcPts val="0"/>
              </a:spcAft>
              <a:buSzPts val="10400"/>
              <a:buNone/>
              <a:defRPr sz="10400"/>
            </a:lvl6pPr>
            <a:lvl7pPr lvl="6" algn="ctr" rtl="0">
              <a:lnSpc>
                <a:spcPct val="100000"/>
              </a:lnSpc>
              <a:spcBef>
                <a:spcPts val="0"/>
              </a:spcBef>
              <a:spcAft>
                <a:spcPts val="0"/>
              </a:spcAft>
              <a:buSzPts val="10400"/>
              <a:buNone/>
              <a:defRPr sz="10400"/>
            </a:lvl7pPr>
            <a:lvl8pPr lvl="7" algn="ctr" rtl="0">
              <a:lnSpc>
                <a:spcPct val="100000"/>
              </a:lnSpc>
              <a:spcBef>
                <a:spcPts val="0"/>
              </a:spcBef>
              <a:spcAft>
                <a:spcPts val="0"/>
              </a:spcAft>
              <a:buSzPts val="10400"/>
              <a:buNone/>
              <a:defRPr sz="10400"/>
            </a:lvl8pPr>
            <a:lvl9pPr lvl="8" algn="ctr" rtl="0">
              <a:lnSpc>
                <a:spcPct val="100000"/>
              </a:lnSpc>
              <a:spcBef>
                <a:spcPts val="0"/>
              </a:spcBef>
              <a:spcAft>
                <a:spcPts val="0"/>
              </a:spcAft>
              <a:buSzPts val="10400"/>
              <a:buNone/>
              <a:defRPr sz="10400"/>
            </a:lvl9pPr>
          </a:lstStyle>
          <a:p/>
        </p:txBody>
      </p:sp>
      <p:sp>
        <p:nvSpPr>
          <p:cNvPr id="927" name="Google Shape;927;g2682ceb17c3_0_1509"/>
          <p:cNvSpPr txBox="1">
            <a:spLocks noGrp="1"/>
          </p:cNvSpPr>
          <p:nvPr>
            <p:ph type="subTitle" idx="1"/>
          </p:nvPr>
        </p:nvSpPr>
        <p:spPr>
          <a:xfrm>
            <a:off x="623400" y="5668250"/>
            <a:ext cx="17041200" cy="15852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p:txBody>
      </p:sp>
      <p:sp>
        <p:nvSpPr>
          <p:cNvPr id="928" name="Google Shape;928;g2682ceb17c3_0_150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929"/>
        <p:cNvGrpSpPr/>
        <p:nvPr/>
      </p:nvGrpSpPr>
      <p:grpSpPr>
        <a:xfrm>
          <a:off x="0" y="0"/>
          <a:ext cx="0" cy="0"/>
          <a:chOff x="0" y="0"/>
          <a:chExt cx="0" cy="0"/>
        </a:xfrm>
      </p:grpSpPr>
      <p:sp>
        <p:nvSpPr>
          <p:cNvPr id="930" name="Google Shape;930;g2682ceb17c3_0_1513"/>
          <p:cNvSpPr txBox="1">
            <a:spLocks noGrp="1"/>
          </p:cNvSpPr>
          <p:nvPr>
            <p:ph type="title"/>
          </p:nvPr>
        </p:nvSpPr>
        <p:spPr>
          <a:xfrm>
            <a:off x="623400" y="4301700"/>
            <a:ext cx="17041200" cy="1683600"/>
          </a:xfrm>
          <a:prstGeom prst="rect">
            <a:avLst/>
          </a:prstGeom>
          <a:noFill/>
          <a:ln>
            <a:noFill/>
          </a:ln>
        </p:spPr>
        <p:txBody>
          <a:bodyPr spcFirstLastPara="1" wrap="square" lIns="182850" tIns="182850" rIns="182850" bIns="182850" anchor="ctr" anchorCtr="0">
            <a:normAutofit/>
          </a:bodyPr>
          <a:lstStyle>
            <a:lvl1pPr lvl="0" algn="ctr" rtl="0">
              <a:lnSpc>
                <a:spcPct val="100000"/>
              </a:lnSpc>
              <a:spcBef>
                <a:spcPts val="0"/>
              </a:spcBef>
              <a:spcAft>
                <a:spcPts val="0"/>
              </a:spcAft>
              <a:buSzPts val="7200"/>
              <a:buNone/>
              <a:defRPr sz="72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p:txBody>
      </p:sp>
      <p:sp>
        <p:nvSpPr>
          <p:cNvPr id="931" name="Google Shape;931;g2682ceb17c3_0_151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932"/>
        <p:cNvGrpSpPr/>
        <p:nvPr/>
      </p:nvGrpSpPr>
      <p:grpSpPr>
        <a:xfrm>
          <a:off x="0" y="0"/>
          <a:ext cx="0" cy="0"/>
          <a:chOff x="0" y="0"/>
          <a:chExt cx="0" cy="0"/>
        </a:xfrm>
      </p:grpSpPr>
      <p:sp>
        <p:nvSpPr>
          <p:cNvPr id="933" name="Google Shape;933;g2682ceb17c3_0_1516"/>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934" name="Google Shape;934;g2682ceb17c3_0_1516"/>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935" name="Google Shape;935;g2682ceb17c3_0_151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ogo 2 1">
  <p:cSld name="logo 2">
    <p:spTree>
      <p:nvGrpSpPr>
        <p:cNvPr id="1" name="Shape 179"/>
        <p:cNvGrpSpPr/>
        <p:nvPr/>
      </p:nvGrpSpPr>
      <p:grpSpPr>
        <a:xfrm>
          <a:off x="0" y="0"/>
          <a:ext cx="0" cy="0"/>
          <a:chOff x="0" y="0"/>
          <a:chExt cx="0" cy="0"/>
        </a:xfrm>
      </p:grpSpPr>
      <p:sp>
        <p:nvSpPr>
          <p:cNvPr id="180" name="Google Shape;180;g26794130706_0_1367"/>
          <p:cNvSpPr txBox="1">
            <a:spLocks noGrp="1"/>
          </p:cNvSpPr>
          <p:nvPr>
            <p:ph type="title"/>
          </p:nvPr>
        </p:nvSpPr>
        <p:spPr>
          <a:xfrm>
            <a:off x="307351" y="265500"/>
            <a:ext cx="17718900" cy="1413000"/>
          </a:xfrm>
          <a:prstGeom prst="rect">
            <a:avLst/>
          </a:prstGeom>
          <a:noFill/>
          <a:ln>
            <a:noFill/>
          </a:ln>
        </p:spPr>
        <p:txBody>
          <a:bodyPr spcFirstLastPara="1" wrap="square" lIns="102875" tIns="102875" rIns="102875" bIns="102875" anchor="ctr" anchorCtr="0">
            <a:noAutofit/>
          </a:bodyPr>
          <a:lstStyle>
            <a:lvl1pPr marR="0" lvl="0" algn="l" rtl="0">
              <a:lnSpc>
                <a:spcPct val="100000"/>
              </a:lnSpc>
              <a:spcBef>
                <a:spcPts val="0"/>
              </a:spcBef>
              <a:spcAft>
                <a:spcPts val="0"/>
              </a:spcAft>
              <a:buClr>
                <a:srgbClr val="073763"/>
              </a:buClr>
              <a:buSzPts val="2700"/>
              <a:buFont typeface="Arial" panose="020B0604020202020204"/>
              <a:buChar char="●"/>
              <a:defRPr sz="3600" b="1" i="0" u="none" strike="noStrike" cap="none">
                <a:solidFill>
                  <a:srgbClr val="073763"/>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9pPr>
          </a:lstStyle>
          <a:p/>
        </p:txBody>
      </p:sp>
      <p:sp>
        <p:nvSpPr>
          <p:cNvPr id="181" name="Google Shape;181;g26794130706_0_1367"/>
          <p:cNvSpPr txBox="1">
            <a:spLocks noGrp="1"/>
          </p:cNvSpPr>
          <p:nvPr>
            <p:ph type="body" idx="1"/>
          </p:nvPr>
        </p:nvSpPr>
        <p:spPr>
          <a:xfrm>
            <a:off x="307351" y="1678652"/>
            <a:ext cx="17718900" cy="7565100"/>
          </a:xfrm>
          <a:prstGeom prst="rect">
            <a:avLst/>
          </a:prstGeom>
          <a:noFill/>
          <a:ln>
            <a:noFill/>
          </a:ln>
        </p:spPr>
        <p:txBody>
          <a:bodyPr spcFirstLastPara="1" wrap="square" lIns="102875" tIns="102875" rIns="102875" bIns="102875" anchor="ctr" anchorCtr="0">
            <a:noAutofit/>
          </a:bodyPr>
          <a:lstStyle>
            <a:lvl1pPr marL="457200" marR="0" lvl="0" indent="-361950" algn="l" rtl="0">
              <a:lnSpc>
                <a:spcPct val="100000"/>
              </a:lnSpc>
              <a:spcBef>
                <a:spcPts val="0"/>
              </a:spcBef>
              <a:spcAft>
                <a:spcPts val="0"/>
              </a:spcAft>
              <a:buClr>
                <a:srgbClr val="000000"/>
              </a:buClr>
              <a:buSzPts val="2100"/>
              <a:buFont typeface="Arial" panose="020B0604020202020204"/>
              <a:buChar char="●"/>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182" name="Google Shape;182;g26794130706_0_1367"/>
          <p:cNvSpPr/>
          <p:nvPr/>
        </p:nvSpPr>
        <p:spPr>
          <a:xfrm>
            <a:off x="0" y="9534540"/>
            <a:ext cx="18288000" cy="752400"/>
          </a:xfrm>
          <a:prstGeom prst="rect">
            <a:avLst/>
          </a:prstGeom>
          <a:solidFill>
            <a:srgbClr val="073763"/>
          </a:solidFill>
          <a:ln w="12700" cap="flat" cmpd="sng">
            <a:solidFill>
              <a:srgbClr val="073763"/>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1800"/>
              <a:buFont typeface="Calibri" panose="020F050202020403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83" name="Google Shape;183;g26794130706_0_1367"/>
          <p:cNvSpPr txBox="1">
            <a:spLocks noGrp="1"/>
          </p:cNvSpPr>
          <p:nvPr>
            <p:ph type="sldNum" idx="12"/>
          </p:nvPr>
        </p:nvSpPr>
        <p:spPr>
          <a:xfrm>
            <a:off x="17364351" y="9646790"/>
            <a:ext cx="830400" cy="528000"/>
          </a:xfrm>
          <a:prstGeom prst="rect">
            <a:avLst/>
          </a:prstGeom>
          <a:noFill/>
          <a:ln>
            <a:noFill/>
          </a:ln>
        </p:spPr>
        <p:txBody>
          <a:bodyPr spcFirstLastPara="1" wrap="square" lIns="137150" tIns="137150" rIns="137150" bIns="13715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84" name="Google Shape;184;g26794130706_0_1367"/>
          <p:cNvSpPr txBox="1"/>
          <p:nvPr/>
        </p:nvSpPr>
        <p:spPr>
          <a:xfrm>
            <a:off x="12721652" y="9733950"/>
            <a:ext cx="4922700" cy="380700"/>
          </a:xfrm>
          <a:prstGeom prst="rect">
            <a:avLst/>
          </a:prstGeom>
          <a:noFill/>
          <a:ln>
            <a:noFill/>
          </a:ln>
        </p:spPr>
        <p:txBody>
          <a:bodyPr spcFirstLastPara="1" wrap="square" lIns="51375" tIns="51375" rIns="51375" bIns="51375" anchor="t" anchorCtr="0">
            <a:spAutoFit/>
          </a:bodyPr>
          <a:lstStyle/>
          <a:p>
            <a:pPr marL="0" marR="0" lvl="1" indent="508000" algn="r" rtl="0">
              <a:lnSpc>
                <a:spcPct val="100000"/>
              </a:lnSpc>
              <a:spcBef>
                <a:spcPts val="0"/>
              </a:spcBef>
              <a:spcAft>
                <a:spcPts val="0"/>
              </a:spcAft>
              <a:buClr>
                <a:srgbClr val="FFFFFF"/>
              </a:buClr>
              <a:buSzPts val="900"/>
              <a:buFont typeface="Arial" panose="020B0604020202020204"/>
              <a:buNone/>
            </a:pPr>
            <a:r>
              <a:rPr lang="en-US" sz="18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dan Kebudayaan</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85" name="Google Shape;185;g26794130706_0_1367" descr="Google Shape;12;p5"/>
          <p:cNvPicPr preferRelativeResize="0"/>
          <p:nvPr/>
        </p:nvPicPr>
        <p:blipFill rotWithShape="1">
          <a:blip r:embed="rId2"/>
          <a:srcRect/>
          <a:stretch>
            <a:fillRect/>
          </a:stretch>
        </p:blipFill>
        <p:spPr>
          <a:xfrm>
            <a:off x="12412607" y="9617195"/>
            <a:ext cx="830360" cy="587040"/>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936"/>
        <p:cNvGrpSpPr/>
        <p:nvPr/>
      </p:nvGrpSpPr>
      <p:grpSpPr>
        <a:xfrm>
          <a:off x="0" y="0"/>
          <a:ext cx="0" cy="0"/>
          <a:chOff x="0" y="0"/>
          <a:chExt cx="0" cy="0"/>
        </a:xfrm>
      </p:grpSpPr>
      <p:sp>
        <p:nvSpPr>
          <p:cNvPr id="937" name="Google Shape;937;g2682ceb17c3_0_1520"/>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938" name="Google Shape;938;g2682ceb17c3_0_1520"/>
          <p:cNvSpPr txBox="1">
            <a:spLocks noGrp="1"/>
          </p:cNvSpPr>
          <p:nvPr>
            <p:ph type="body" idx="1"/>
          </p:nvPr>
        </p:nvSpPr>
        <p:spPr>
          <a:xfrm>
            <a:off x="623400" y="2304950"/>
            <a:ext cx="7999800" cy="6832800"/>
          </a:xfrm>
          <a:prstGeom prst="rect">
            <a:avLst/>
          </a:prstGeom>
          <a:noFill/>
          <a:ln>
            <a:noFill/>
          </a:ln>
        </p:spPr>
        <p:txBody>
          <a:bodyPr spcFirstLastPara="1" wrap="square" lIns="182850" tIns="182850" rIns="182850" bIns="182850" anchor="t" anchorCtr="0">
            <a:normAutofit/>
          </a:bodyPr>
          <a:lstStyle>
            <a:lvl1pPr marL="457200" lvl="0" indent="-406400" algn="l" rtl="0">
              <a:lnSpc>
                <a:spcPct val="115000"/>
              </a:lnSpc>
              <a:spcBef>
                <a:spcPts val="0"/>
              </a:spcBef>
              <a:spcAft>
                <a:spcPts val="0"/>
              </a:spcAft>
              <a:buSzPts val="2800"/>
              <a:buChar char="●"/>
              <a:defRPr sz="2800"/>
            </a:lvl1pPr>
            <a:lvl2pPr marL="914400" lvl="1" indent="-381000" algn="l" rtl="0">
              <a:lnSpc>
                <a:spcPct val="115000"/>
              </a:lnSpc>
              <a:spcBef>
                <a:spcPts val="0"/>
              </a:spcBef>
              <a:spcAft>
                <a:spcPts val="0"/>
              </a:spcAft>
              <a:buSzPts val="2400"/>
              <a:buChar char="○"/>
              <a:defRPr sz="2400"/>
            </a:lvl2pPr>
            <a:lvl3pPr marL="1371600" lvl="2" indent="-381000" algn="l" rtl="0">
              <a:lnSpc>
                <a:spcPct val="115000"/>
              </a:lnSpc>
              <a:spcBef>
                <a:spcPts val="0"/>
              </a:spcBef>
              <a:spcAft>
                <a:spcPts val="0"/>
              </a:spcAft>
              <a:buSzPts val="2400"/>
              <a:buChar char="■"/>
              <a:defRPr sz="2400"/>
            </a:lvl3pPr>
            <a:lvl4pPr marL="1828800" lvl="3" indent="-381000" algn="l" rtl="0">
              <a:lnSpc>
                <a:spcPct val="115000"/>
              </a:lnSpc>
              <a:spcBef>
                <a:spcPts val="0"/>
              </a:spcBef>
              <a:spcAft>
                <a:spcPts val="0"/>
              </a:spcAft>
              <a:buSzPts val="2400"/>
              <a:buChar char="●"/>
              <a:defRPr sz="2400"/>
            </a:lvl4pPr>
            <a:lvl5pPr marL="2286000" lvl="4" indent="-381000" algn="l" rtl="0">
              <a:lnSpc>
                <a:spcPct val="115000"/>
              </a:lnSpc>
              <a:spcBef>
                <a:spcPts val="0"/>
              </a:spcBef>
              <a:spcAft>
                <a:spcPts val="0"/>
              </a:spcAft>
              <a:buSzPts val="2400"/>
              <a:buChar char="○"/>
              <a:defRPr sz="2400"/>
            </a:lvl5pPr>
            <a:lvl6pPr marL="2743200" lvl="5" indent="-381000" algn="l" rtl="0">
              <a:lnSpc>
                <a:spcPct val="115000"/>
              </a:lnSpc>
              <a:spcBef>
                <a:spcPts val="0"/>
              </a:spcBef>
              <a:spcAft>
                <a:spcPts val="0"/>
              </a:spcAft>
              <a:buSzPts val="2400"/>
              <a:buChar char="■"/>
              <a:defRPr sz="2400"/>
            </a:lvl6pPr>
            <a:lvl7pPr marL="3200400" lvl="6" indent="-381000" algn="l" rtl="0">
              <a:lnSpc>
                <a:spcPct val="115000"/>
              </a:lnSpc>
              <a:spcBef>
                <a:spcPts val="0"/>
              </a:spcBef>
              <a:spcAft>
                <a:spcPts val="0"/>
              </a:spcAft>
              <a:buSzPts val="2400"/>
              <a:buChar char="●"/>
              <a:defRPr sz="2400"/>
            </a:lvl7pPr>
            <a:lvl8pPr marL="3657600" lvl="7" indent="-381000" algn="l" rtl="0">
              <a:lnSpc>
                <a:spcPct val="115000"/>
              </a:lnSpc>
              <a:spcBef>
                <a:spcPts val="0"/>
              </a:spcBef>
              <a:spcAft>
                <a:spcPts val="0"/>
              </a:spcAft>
              <a:buSzPts val="2400"/>
              <a:buChar char="○"/>
              <a:defRPr sz="2400"/>
            </a:lvl8pPr>
            <a:lvl9pPr marL="4114800" lvl="8" indent="-381000" algn="l" rtl="0">
              <a:lnSpc>
                <a:spcPct val="115000"/>
              </a:lnSpc>
              <a:spcBef>
                <a:spcPts val="0"/>
              </a:spcBef>
              <a:spcAft>
                <a:spcPts val="0"/>
              </a:spcAft>
              <a:buSzPts val="2400"/>
              <a:buChar char="■"/>
              <a:defRPr sz="2400"/>
            </a:lvl9pPr>
          </a:lstStyle>
          <a:p/>
        </p:txBody>
      </p:sp>
      <p:sp>
        <p:nvSpPr>
          <p:cNvPr id="939" name="Google Shape;939;g2682ceb17c3_0_1520"/>
          <p:cNvSpPr txBox="1">
            <a:spLocks noGrp="1"/>
          </p:cNvSpPr>
          <p:nvPr>
            <p:ph type="body" idx="2"/>
          </p:nvPr>
        </p:nvSpPr>
        <p:spPr>
          <a:xfrm>
            <a:off x="9664800" y="2304950"/>
            <a:ext cx="7999800" cy="6832800"/>
          </a:xfrm>
          <a:prstGeom prst="rect">
            <a:avLst/>
          </a:prstGeom>
          <a:noFill/>
          <a:ln>
            <a:noFill/>
          </a:ln>
        </p:spPr>
        <p:txBody>
          <a:bodyPr spcFirstLastPara="1" wrap="square" lIns="182850" tIns="182850" rIns="182850" bIns="182850" anchor="t" anchorCtr="0">
            <a:normAutofit/>
          </a:bodyPr>
          <a:lstStyle>
            <a:lvl1pPr marL="457200" lvl="0" indent="-406400" algn="l" rtl="0">
              <a:lnSpc>
                <a:spcPct val="115000"/>
              </a:lnSpc>
              <a:spcBef>
                <a:spcPts val="0"/>
              </a:spcBef>
              <a:spcAft>
                <a:spcPts val="0"/>
              </a:spcAft>
              <a:buSzPts val="2800"/>
              <a:buChar char="●"/>
              <a:defRPr sz="2800"/>
            </a:lvl1pPr>
            <a:lvl2pPr marL="914400" lvl="1" indent="-381000" algn="l" rtl="0">
              <a:lnSpc>
                <a:spcPct val="115000"/>
              </a:lnSpc>
              <a:spcBef>
                <a:spcPts val="0"/>
              </a:spcBef>
              <a:spcAft>
                <a:spcPts val="0"/>
              </a:spcAft>
              <a:buSzPts val="2400"/>
              <a:buChar char="○"/>
              <a:defRPr sz="2400"/>
            </a:lvl2pPr>
            <a:lvl3pPr marL="1371600" lvl="2" indent="-381000" algn="l" rtl="0">
              <a:lnSpc>
                <a:spcPct val="115000"/>
              </a:lnSpc>
              <a:spcBef>
                <a:spcPts val="0"/>
              </a:spcBef>
              <a:spcAft>
                <a:spcPts val="0"/>
              </a:spcAft>
              <a:buSzPts val="2400"/>
              <a:buChar char="■"/>
              <a:defRPr sz="2400"/>
            </a:lvl3pPr>
            <a:lvl4pPr marL="1828800" lvl="3" indent="-381000" algn="l" rtl="0">
              <a:lnSpc>
                <a:spcPct val="115000"/>
              </a:lnSpc>
              <a:spcBef>
                <a:spcPts val="0"/>
              </a:spcBef>
              <a:spcAft>
                <a:spcPts val="0"/>
              </a:spcAft>
              <a:buSzPts val="2400"/>
              <a:buChar char="●"/>
              <a:defRPr sz="2400"/>
            </a:lvl4pPr>
            <a:lvl5pPr marL="2286000" lvl="4" indent="-381000" algn="l" rtl="0">
              <a:lnSpc>
                <a:spcPct val="115000"/>
              </a:lnSpc>
              <a:spcBef>
                <a:spcPts val="0"/>
              </a:spcBef>
              <a:spcAft>
                <a:spcPts val="0"/>
              </a:spcAft>
              <a:buSzPts val="2400"/>
              <a:buChar char="○"/>
              <a:defRPr sz="2400"/>
            </a:lvl5pPr>
            <a:lvl6pPr marL="2743200" lvl="5" indent="-381000" algn="l" rtl="0">
              <a:lnSpc>
                <a:spcPct val="115000"/>
              </a:lnSpc>
              <a:spcBef>
                <a:spcPts val="0"/>
              </a:spcBef>
              <a:spcAft>
                <a:spcPts val="0"/>
              </a:spcAft>
              <a:buSzPts val="2400"/>
              <a:buChar char="■"/>
              <a:defRPr sz="2400"/>
            </a:lvl6pPr>
            <a:lvl7pPr marL="3200400" lvl="6" indent="-381000" algn="l" rtl="0">
              <a:lnSpc>
                <a:spcPct val="115000"/>
              </a:lnSpc>
              <a:spcBef>
                <a:spcPts val="0"/>
              </a:spcBef>
              <a:spcAft>
                <a:spcPts val="0"/>
              </a:spcAft>
              <a:buSzPts val="2400"/>
              <a:buChar char="●"/>
              <a:defRPr sz="2400"/>
            </a:lvl7pPr>
            <a:lvl8pPr marL="3657600" lvl="7" indent="-381000" algn="l" rtl="0">
              <a:lnSpc>
                <a:spcPct val="115000"/>
              </a:lnSpc>
              <a:spcBef>
                <a:spcPts val="0"/>
              </a:spcBef>
              <a:spcAft>
                <a:spcPts val="0"/>
              </a:spcAft>
              <a:buSzPts val="2400"/>
              <a:buChar char="○"/>
              <a:defRPr sz="2400"/>
            </a:lvl8pPr>
            <a:lvl9pPr marL="4114800" lvl="8" indent="-381000" algn="l" rtl="0">
              <a:lnSpc>
                <a:spcPct val="115000"/>
              </a:lnSpc>
              <a:spcBef>
                <a:spcPts val="0"/>
              </a:spcBef>
              <a:spcAft>
                <a:spcPts val="0"/>
              </a:spcAft>
              <a:buSzPts val="2400"/>
              <a:buChar char="■"/>
              <a:defRPr sz="2400"/>
            </a:lvl9pPr>
          </a:lstStyle>
          <a:p/>
        </p:txBody>
      </p:sp>
      <p:sp>
        <p:nvSpPr>
          <p:cNvPr id="940" name="Google Shape;940;g2682ceb17c3_0_152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941"/>
        <p:cNvGrpSpPr/>
        <p:nvPr/>
      </p:nvGrpSpPr>
      <p:grpSpPr>
        <a:xfrm>
          <a:off x="0" y="0"/>
          <a:ext cx="0" cy="0"/>
          <a:chOff x="0" y="0"/>
          <a:chExt cx="0" cy="0"/>
        </a:xfrm>
      </p:grpSpPr>
      <p:sp>
        <p:nvSpPr>
          <p:cNvPr id="942" name="Google Shape;942;g2682ceb17c3_0_1525"/>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943" name="Google Shape;943;g2682ceb17c3_0_152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4"/>
        <p:cNvGrpSpPr/>
        <p:nvPr/>
      </p:nvGrpSpPr>
      <p:grpSpPr>
        <a:xfrm>
          <a:off x="0" y="0"/>
          <a:ext cx="0" cy="0"/>
          <a:chOff x="0" y="0"/>
          <a:chExt cx="0" cy="0"/>
        </a:xfrm>
      </p:grpSpPr>
      <p:sp>
        <p:nvSpPr>
          <p:cNvPr id="945" name="Google Shape;945;g2682ceb17c3_0_1528"/>
          <p:cNvSpPr txBox="1">
            <a:spLocks noGrp="1"/>
          </p:cNvSpPr>
          <p:nvPr>
            <p:ph type="title"/>
          </p:nvPr>
        </p:nvSpPr>
        <p:spPr>
          <a:xfrm>
            <a:off x="623400" y="1111200"/>
            <a:ext cx="5616000" cy="1511400"/>
          </a:xfrm>
          <a:prstGeom prst="rect">
            <a:avLst/>
          </a:prstGeom>
          <a:noFill/>
          <a:ln>
            <a:noFill/>
          </a:ln>
        </p:spPr>
        <p:txBody>
          <a:bodyPr spcFirstLastPara="1" wrap="square" lIns="182850" tIns="182850" rIns="182850" bIns="182850" anchor="b"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p:txBody>
      </p:sp>
      <p:sp>
        <p:nvSpPr>
          <p:cNvPr id="946" name="Google Shape;946;g2682ceb17c3_0_1528"/>
          <p:cNvSpPr txBox="1">
            <a:spLocks noGrp="1"/>
          </p:cNvSpPr>
          <p:nvPr>
            <p:ph type="body" idx="1"/>
          </p:nvPr>
        </p:nvSpPr>
        <p:spPr>
          <a:xfrm>
            <a:off x="623400" y="2779200"/>
            <a:ext cx="5616000" cy="6358800"/>
          </a:xfrm>
          <a:prstGeom prst="rect">
            <a:avLst/>
          </a:prstGeom>
          <a:noFill/>
          <a:ln>
            <a:noFill/>
          </a:ln>
        </p:spPr>
        <p:txBody>
          <a:bodyPr spcFirstLastPara="1" wrap="square" lIns="182850" tIns="182850" rIns="182850" bIns="182850" anchor="t" anchorCtr="0">
            <a:normAutofit/>
          </a:bodyPr>
          <a:lstStyle>
            <a:lvl1pPr marL="457200" lvl="0" indent="-381000" algn="l" rtl="0">
              <a:lnSpc>
                <a:spcPct val="115000"/>
              </a:lnSpc>
              <a:spcBef>
                <a:spcPts val="0"/>
              </a:spcBef>
              <a:spcAft>
                <a:spcPts val="0"/>
              </a:spcAft>
              <a:buSzPts val="2400"/>
              <a:buChar char="●"/>
              <a:defRPr sz="2400"/>
            </a:lvl1pPr>
            <a:lvl2pPr marL="914400" lvl="1" indent="-381000" algn="l" rtl="0">
              <a:lnSpc>
                <a:spcPct val="115000"/>
              </a:lnSpc>
              <a:spcBef>
                <a:spcPts val="0"/>
              </a:spcBef>
              <a:spcAft>
                <a:spcPts val="0"/>
              </a:spcAft>
              <a:buSzPts val="2400"/>
              <a:buChar char="○"/>
              <a:defRPr sz="2400"/>
            </a:lvl2pPr>
            <a:lvl3pPr marL="1371600" lvl="2" indent="-381000" algn="l" rtl="0">
              <a:lnSpc>
                <a:spcPct val="115000"/>
              </a:lnSpc>
              <a:spcBef>
                <a:spcPts val="0"/>
              </a:spcBef>
              <a:spcAft>
                <a:spcPts val="0"/>
              </a:spcAft>
              <a:buSzPts val="2400"/>
              <a:buChar char="■"/>
              <a:defRPr sz="2400"/>
            </a:lvl3pPr>
            <a:lvl4pPr marL="1828800" lvl="3" indent="-381000" algn="l" rtl="0">
              <a:lnSpc>
                <a:spcPct val="115000"/>
              </a:lnSpc>
              <a:spcBef>
                <a:spcPts val="0"/>
              </a:spcBef>
              <a:spcAft>
                <a:spcPts val="0"/>
              </a:spcAft>
              <a:buSzPts val="2400"/>
              <a:buChar char="●"/>
              <a:defRPr sz="2400"/>
            </a:lvl4pPr>
            <a:lvl5pPr marL="2286000" lvl="4" indent="-381000" algn="l" rtl="0">
              <a:lnSpc>
                <a:spcPct val="115000"/>
              </a:lnSpc>
              <a:spcBef>
                <a:spcPts val="0"/>
              </a:spcBef>
              <a:spcAft>
                <a:spcPts val="0"/>
              </a:spcAft>
              <a:buSzPts val="2400"/>
              <a:buChar char="○"/>
              <a:defRPr sz="2400"/>
            </a:lvl5pPr>
            <a:lvl6pPr marL="2743200" lvl="5" indent="-381000" algn="l" rtl="0">
              <a:lnSpc>
                <a:spcPct val="115000"/>
              </a:lnSpc>
              <a:spcBef>
                <a:spcPts val="0"/>
              </a:spcBef>
              <a:spcAft>
                <a:spcPts val="0"/>
              </a:spcAft>
              <a:buSzPts val="2400"/>
              <a:buChar char="■"/>
              <a:defRPr sz="2400"/>
            </a:lvl6pPr>
            <a:lvl7pPr marL="3200400" lvl="6" indent="-381000" algn="l" rtl="0">
              <a:lnSpc>
                <a:spcPct val="115000"/>
              </a:lnSpc>
              <a:spcBef>
                <a:spcPts val="0"/>
              </a:spcBef>
              <a:spcAft>
                <a:spcPts val="0"/>
              </a:spcAft>
              <a:buSzPts val="2400"/>
              <a:buChar char="●"/>
              <a:defRPr sz="2400"/>
            </a:lvl7pPr>
            <a:lvl8pPr marL="3657600" lvl="7" indent="-381000" algn="l" rtl="0">
              <a:lnSpc>
                <a:spcPct val="115000"/>
              </a:lnSpc>
              <a:spcBef>
                <a:spcPts val="0"/>
              </a:spcBef>
              <a:spcAft>
                <a:spcPts val="0"/>
              </a:spcAft>
              <a:buSzPts val="2400"/>
              <a:buChar char="○"/>
              <a:defRPr sz="2400"/>
            </a:lvl8pPr>
            <a:lvl9pPr marL="4114800" lvl="8" indent="-381000" algn="l" rtl="0">
              <a:lnSpc>
                <a:spcPct val="115000"/>
              </a:lnSpc>
              <a:spcBef>
                <a:spcPts val="0"/>
              </a:spcBef>
              <a:spcAft>
                <a:spcPts val="0"/>
              </a:spcAft>
              <a:buSzPts val="2400"/>
              <a:buChar char="■"/>
              <a:defRPr sz="2400"/>
            </a:lvl9pPr>
          </a:lstStyle>
          <a:p/>
        </p:txBody>
      </p:sp>
      <p:sp>
        <p:nvSpPr>
          <p:cNvPr id="947" name="Google Shape;947;g2682ceb17c3_0_152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8"/>
        <p:cNvGrpSpPr/>
        <p:nvPr/>
      </p:nvGrpSpPr>
      <p:grpSpPr>
        <a:xfrm>
          <a:off x="0" y="0"/>
          <a:ext cx="0" cy="0"/>
          <a:chOff x="0" y="0"/>
          <a:chExt cx="0" cy="0"/>
        </a:xfrm>
      </p:grpSpPr>
      <p:sp>
        <p:nvSpPr>
          <p:cNvPr id="949" name="Google Shape;949;g2682ceb17c3_0_1532"/>
          <p:cNvSpPr txBox="1">
            <a:spLocks noGrp="1"/>
          </p:cNvSpPr>
          <p:nvPr>
            <p:ph type="title"/>
          </p:nvPr>
        </p:nvSpPr>
        <p:spPr>
          <a:xfrm>
            <a:off x="980500" y="900300"/>
            <a:ext cx="12735600" cy="81816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SzPts val="9600"/>
              <a:buNone/>
              <a:defRPr sz="9600"/>
            </a:lvl1pPr>
            <a:lvl2pPr lvl="1" algn="l" rtl="0">
              <a:lnSpc>
                <a:spcPct val="100000"/>
              </a:lnSpc>
              <a:spcBef>
                <a:spcPts val="0"/>
              </a:spcBef>
              <a:spcAft>
                <a:spcPts val="0"/>
              </a:spcAft>
              <a:buSzPts val="9600"/>
              <a:buNone/>
              <a:defRPr sz="9600"/>
            </a:lvl2pPr>
            <a:lvl3pPr lvl="2" algn="l" rtl="0">
              <a:lnSpc>
                <a:spcPct val="100000"/>
              </a:lnSpc>
              <a:spcBef>
                <a:spcPts val="0"/>
              </a:spcBef>
              <a:spcAft>
                <a:spcPts val="0"/>
              </a:spcAft>
              <a:buSzPts val="9600"/>
              <a:buNone/>
              <a:defRPr sz="9600"/>
            </a:lvl3pPr>
            <a:lvl4pPr lvl="3" algn="l" rtl="0">
              <a:lnSpc>
                <a:spcPct val="100000"/>
              </a:lnSpc>
              <a:spcBef>
                <a:spcPts val="0"/>
              </a:spcBef>
              <a:spcAft>
                <a:spcPts val="0"/>
              </a:spcAft>
              <a:buSzPts val="9600"/>
              <a:buNone/>
              <a:defRPr sz="9600"/>
            </a:lvl4pPr>
            <a:lvl5pPr lvl="4" algn="l" rtl="0">
              <a:lnSpc>
                <a:spcPct val="100000"/>
              </a:lnSpc>
              <a:spcBef>
                <a:spcPts val="0"/>
              </a:spcBef>
              <a:spcAft>
                <a:spcPts val="0"/>
              </a:spcAft>
              <a:buSzPts val="9600"/>
              <a:buNone/>
              <a:defRPr sz="9600"/>
            </a:lvl5pPr>
            <a:lvl6pPr lvl="5" algn="l" rtl="0">
              <a:lnSpc>
                <a:spcPct val="100000"/>
              </a:lnSpc>
              <a:spcBef>
                <a:spcPts val="0"/>
              </a:spcBef>
              <a:spcAft>
                <a:spcPts val="0"/>
              </a:spcAft>
              <a:buSzPts val="9600"/>
              <a:buNone/>
              <a:defRPr sz="9600"/>
            </a:lvl6pPr>
            <a:lvl7pPr lvl="6" algn="l" rtl="0">
              <a:lnSpc>
                <a:spcPct val="100000"/>
              </a:lnSpc>
              <a:spcBef>
                <a:spcPts val="0"/>
              </a:spcBef>
              <a:spcAft>
                <a:spcPts val="0"/>
              </a:spcAft>
              <a:buSzPts val="9600"/>
              <a:buNone/>
              <a:defRPr sz="9600"/>
            </a:lvl7pPr>
            <a:lvl8pPr lvl="7" algn="l" rtl="0">
              <a:lnSpc>
                <a:spcPct val="100000"/>
              </a:lnSpc>
              <a:spcBef>
                <a:spcPts val="0"/>
              </a:spcBef>
              <a:spcAft>
                <a:spcPts val="0"/>
              </a:spcAft>
              <a:buSzPts val="9600"/>
              <a:buNone/>
              <a:defRPr sz="9600"/>
            </a:lvl8pPr>
            <a:lvl9pPr lvl="8" algn="l" rtl="0">
              <a:lnSpc>
                <a:spcPct val="100000"/>
              </a:lnSpc>
              <a:spcBef>
                <a:spcPts val="0"/>
              </a:spcBef>
              <a:spcAft>
                <a:spcPts val="0"/>
              </a:spcAft>
              <a:buSzPts val="9600"/>
              <a:buNone/>
              <a:defRPr sz="9600"/>
            </a:lvl9pPr>
          </a:lstStyle>
          <a:p/>
        </p:txBody>
      </p:sp>
      <p:sp>
        <p:nvSpPr>
          <p:cNvPr id="950" name="Google Shape;950;g2682ceb17c3_0_153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1"/>
        <p:cNvGrpSpPr/>
        <p:nvPr/>
      </p:nvGrpSpPr>
      <p:grpSpPr>
        <a:xfrm>
          <a:off x="0" y="0"/>
          <a:ext cx="0" cy="0"/>
          <a:chOff x="0" y="0"/>
          <a:chExt cx="0" cy="0"/>
        </a:xfrm>
      </p:grpSpPr>
      <p:sp>
        <p:nvSpPr>
          <p:cNvPr id="952" name="Google Shape;952;g2682ceb17c3_0_1535"/>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3" name="Google Shape;953;g2682ceb17c3_0_1535"/>
          <p:cNvSpPr txBox="1">
            <a:spLocks noGrp="1"/>
          </p:cNvSpPr>
          <p:nvPr>
            <p:ph type="title"/>
          </p:nvPr>
        </p:nvSpPr>
        <p:spPr>
          <a:xfrm>
            <a:off x="531000" y="2466350"/>
            <a:ext cx="8090400" cy="29646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8400"/>
              <a:buNone/>
              <a:defRPr sz="8400"/>
            </a:lvl1pPr>
            <a:lvl2pPr lvl="1" algn="ctr" rtl="0">
              <a:lnSpc>
                <a:spcPct val="100000"/>
              </a:lnSpc>
              <a:spcBef>
                <a:spcPts val="0"/>
              </a:spcBef>
              <a:spcAft>
                <a:spcPts val="0"/>
              </a:spcAft>
              <a:buSzPts val="8400"/>
              <a:buNone/>
              <a:defRPr sz="8400"/>
            </a:lvl2pPr>
            <a:lvl3pPr lvl="2" algn="ctr" rtl="0">
              <a:lnSpc>
                <a:spcPct val="100000"/>
              </a:lnSpc>
              <a:spcBef>
                <a:spcPts val="0"/>
              </a:spcBef>
              <a:spcAft>
                <a:spcPts val="0"/>
              </a:spcAft>
              <a:buSzPts val="8400"/>
              <a:buNone/>
              <a:defRPr sz="8400"/>
            </a:lvl3pPr>
            <a:lvl4pPr lvl="3" algn="ctr" rtl="0">
              <a:lnSpc>
                <a:spcPct val="100000"/>
              </a:lnSpc>
              <a:spcBef>
                <a:spcPts val="0"/>
              </a:spcBef>
              <a:spcAft>
                <a:spcPts val="0"/>
              </a:spcAft>
              <a:buSzPts val="8400"/>
              <a:buNone/>
              <a:defRPr sz="8400"/>
            </a:lvl4pPr>
            <a:lvl5pPr lvl="4" algn="ctr" rtl="0">
              <a:lnSpc>
                <a:spcPct val="100000"/>
              </a:lnSpc>
              <a:spcBef>
                <a:spcPts val="0"/>
              </a:spcBef>
              <a:spcAft>
                <a:spcPts val="0"/>
              </a:spcAft>
              <a:buSzPts val="8400"/>
              <a:buNone/>
              <a:defRPr sz="8400"/>
            </a:lvl5pPr>
            <a:lvl6pPr lvl="5" algn="ctr" rtl="0">
              <a:lnSpc>
                <a:spcPct val="100000"/>
              </a:lnSpc>
              <a:spcBef>
                <a:spcPts val="0"/>
              </a:spcBef>
              <a:spcAft>
                <a:spcPts val="0"/>
              </a:spcAft>
              <a:buSzPts val="8400"/>
              <a:buNone/>
              <a:defRPr sz="8400"/>
            </a:lvl6pPr>
            <a:lvl7pPr lvl="6" algn="ctr" rtl="0">
              <a:lnSpc>
                <a:spcPct val="100000"/>
              </a:lnSpc>
              <a:spcBef>
                <a:spcPts val="0"/>
              </a:spcBef>
              <a:spcAft>
                <a:spcPts val="0"/>
              </a:spcAft>
              <a:buSzPts val="8400"/>
              <a:buNone/>
              <a:defRPr sz="8400"/>
            </a:lvl7pPr>
            <a:lvl8pPr lvl="7" algn="ctr" rtl="0">
              <a:lnSpc>
                <a:spcPct val="100000"/>
              </a:lnSpc>
              <a:spcBef>
                <a:spcPts val="0"/>
              </a:spcBef>
              <a:spcAft>
                <a:spcPts val="0"/>
              </a:spcAft>
              <a:buSzPts val="8400"/>
              <a:buNone/>
              <a:defRPr sz="8400"/>
            </a:lvl8pPr>
            <a:lvl9pPr lvl="8" algn="ctr" rtl="0">
              <a:lnSpc>
                <a:spcPct val="100000"/>
              </a:lnSpc>
              <a:spcBef>
                <a:spcPts val="0"/>
              </a:spcBef>
              <a:spcAft>
                <a:spcPts val="0"/>
              </a:spcAft>
              <a:buSzPts val="8400"/>
              <a:buNone/>
              <a:defRPr sz="8400"/>
            </a:lvl9pPr>
          </a:lstStyle>
          <a:p/>
        </p:txBody>
      </p:sp>
      <p:sp>
        <p:nvSpPr>
          <p:cNvPr id="954" name="Google Shape;954;g2682ceb17c3_0_1535"/>
          <p:cNvSpPr txBox="1">
            <a:spLocks noGrp="1"/>
          </p:cNvSpPr>
          <p:nvPr>
            <p:ph type="subTitle" idx="1"/>
          </p:nvPr>
        </p:nvSpPr>
        <p:spPr>
          <a:xfrm>
            <a:off x="531000" y="5606150"/>
            <a:ext cx="8090400" cy="24702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p:txBody>
      </p:sp>
      <p:sp>
        <p:nvSpPr>
          <p:cNvPr id="955" name="Google Shape;955;g2682ceb17c3_0_1535"/>
          <p:cNvSpPr txBox="1">
            <a:spLocks noGrp="1"/>
          </p:cNvSpPr>
          <p:nvPr>
            <p:ph type="body" idx="2"/>
          </p:nvPr>
        </p:nvSpPr>
        <p:spPr>
          <a:xfrm>
            <a:off x="9879000" y="1448150"/>
            <a:ext cx="7674000" cy="7390200"/>
          </a:xfrm>
          <a:prstGeom prst="rect">
            <a:avLst/>
          </a:prstGeom>
          <a:noFill/>
          <a:ln>
            <a:noFill/>
          </a:ln>
        </p:spPr>
        <p:txBody>
          <a:bodyPr spcFirstLastPara="1" wrap="square" lIns="182850" tIns="182850" rIns="182850" bIns="182850" anchor="ctr"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956" name="Google Shape;956;g2682ceb17c3_0_153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7"/>
        <p:cNvGrpSpPr/>
        <p:nvPr/>
      </p:nvGrpSpPr>
      <p:grpSpPr>
        <a:xfrm>
          <a:off x="0" y="0"/>
          <a:ext cx="0" cy="0"/>
          <a:chOff x="0" y="0"/>
          <a:chExt cx="0" cy="0"/>
        </a:xfrm>
      </p:grpSpPr>
      <p:sp>
        <p:nvSpPr>
          <p:cNvPr id="958" name="Google Shape;958;g2682ceb17c3_0_1541"/>
          <p:cNvSpPr txBox="1">
            <a:spLocks noGrp="1"/>
          </p:cNvSpPr>
          <p:nvPr>
            <p:ph type="body" idx="1"/>
          </p:nvPr>
        </p:nvSpPr>
        <p:spPr>
          <a:xfrm>
            <a:off x="623400" y="8461150"/>
            <a:ext cx="11997600" cy="1210200"/>
          </a:xfrm>
          <a:prstGeom prst="rect">
            <a:avLst/>
          </a:prstGeom>
          <a:noFill/>
          <a:ln>
            <a:noFill/>
          </a:ln>
        </p:spPr>
        <p:txBody>
          <a:bodyPr spcFirstLastPara="1" wrap="square" lIns="182850" tIns="182850" rIns="182850" bIns="182850" anchor="ctr" anchorCtr="0">
            <a:normAutofit/>
          </a:bodyPr>
          <a:lstStyle>
            <a:lvl1pPr marL="457200" lvl="0" indent="-228600" algn="l" rtl="0">
              <a:lnSpc>
                <a:spcPct val="100000"/>
              </a:lnSpc>
              <a:spcBef>
                <a:spcPts val="0"/>
              </a:spcBef>
              <a:spcAft>
                <a:spcPts val="0"/>
              </a:spcAft>
              <a:buSzPts val="3600"/>
              <a:buNone/>
              <a:defRPr/>
            </a:lvl1pPr>
          </a:lstStyle>
          <a:p/>
        </p:txBody>
      </p:sp>
      <p:sp>
        <p:nvSpPr>
          <p:cNvPr id="959" name="Google Shape;959;g2682ceb17c3_0_154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0"/>
        <p:cNvGrpSpPr/>
        <p:nvPr/>
      </p:nvGrpSpPr>
      <p:grpSpPr>
        <a:xfrm>
          <a:off x="0" y="0"/>
          <a:ext cx="0" cy="0"/>
          <a:chOff x="0" y="0"/>
          <a:chExt cx="0" cy="0"/>
        </a:xfrm>
      </p:grpSpPr>
      <p:sp>
        <p:nvSpPr>
          <p:cNvPr id="961" name="Google Shape;961;g2682ceb17c3_0_1544"/>
          <p:cNvSpPr txBox="1">
            <a:spLocks noGrp="1"/>
          </p:cNvSpPr>
          <p:nvPr>
            <p:ph type="title" hasCustomPrompt="1"/>
          </p:nvPr>
        </p:nvSpPr>
        <p:spPr>
          <a:xfrm>
            <a:off x="623400" y="2212250"/>
            <a:ext cx="17041200" cy="39270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24000"/>
              <a:buNone/>
              <a:defRPr sz="24000"/>
            </a:lvl1pPr>
            <a:lvl2pPr lvl="1" algn="ctr" rtl="0">
              <a:lnSpc>
                <a:spcPct val="100000"/>
              </a:lnSpc>
              <a:spcBef>
                <a:spcPts val="0"/>
              </a:spcBef>
              <a:spcAft>
                <a:spcPts val="0"/>
              </a:spcAft>
              <a:buSzPts val="24000"/>
              <a:buNone/>
              <a:defRPr sz="24000"/>
            </a:lvl2pPr>
            <a:lvl3pPr lvl="2" algn="ctr" rtl="0">
              <a:lnSpc>
                <a:spcPct val="100000"/>
              </a:lnSpc>
              <a:spcBef>
                <a:spcPts val="0"/>
              </a:spcBef>
              <a:spcAft>
                <a:spcPts val="0"/>
              </a:spcAft>
              <a:buSzPts val="24000"/>
              <a:buNone/>
              <a:defRPr sz="24000"/>
            </a:lvl3pPr>
            <a:lvl4pPr lvl="3" algn="ctr" rtl="0">
              <a:lnSpc>
                <a:spcPct val="100000"/>
              </a:lnSpc>
              <a:spcBef>
                <a:spcPts val="0"/>
              </a:spcBef>
              <a:spcAft>
                <a:spcPts val="0"/>
              </a:spcAft>
              <a:buSzPts val="24000"/>
              <a:buNone/>
              <a:defRPr sz="24000"/>
            </a:lvl4pPr>
            <a:lvl5pPr lvl="4" algn="ctr" rtl="0">
              <a:lnSpc>
                <a:spcPct val="100000"/>
              </a:lnSpc>
              <a:spcBef>
                <a:spcPts val="0"/>
              </a:spcBef>
              <a:spcAft>
                <a:spcPts val="0"/>
              </a:spcAft>
              <a:buSzPts val="24000"/>
              <a:buNone/>
              <a:defRPr sz="24000"/>
            </a:lvl5pPr>
            <a:lvl6pPr lvl="5" algn="ctr" rtl="0">
              <a:lnSpc>
                <a:spcPct val="100000"/>
              </a:lnSpc>
              <a:spcBef>
                <a:spcPts val="0"/>
              </a:spcBef>
              <a:spcAft>
                <a:spcPts val="0"/>
              </a:spcAft>
              <a:buSzPts val="24000"/>
              <a:buNone/>
              <a:defRPr sz="24000"/>
            </a:lvl6pPr>
            <a:lvl7pPr lvl="6" algn="ctr" rtl="0">
              <a:lnSpc>
                <a:spcPct val="100000"/>
              </a:lnSpc>
              <a:spcBef>
                <a:spcPts val="0"/>
              </a:spcBef>
              <a:spcAft>
                <a:spcPts val="0"/>
              </a:spcAft>
              <a:buSzPts val="24000"/>
              <a:buNone/>
              <a:defRPr sz="24000"/>
            </a:lvl7pPr>
            <a:lvl8pPr lvl="7" algn="ctr" rtl="0">
              <a:lnSpc>
                <a:spcPct val="100000"/>
              </a:lnSpc>
              <a:spcBef>
                <a:spcPts val="0"/>
              </a:spcBef>
              <a:spcAft>
                <a:spcPts val="0"/>
              </a:spcAft>
              <a:buSzPts val="24000"/>
              <a:buNone/>
              <a:defRPr sz="24000"/>
            </a:lvl8pPr>
            <a:lvl9pPr lvl="8" algn="ctr" rtl="0">
              <a:lnSpc>
                <a:spcPct val="100000"/>
              </a:lnSpc>
              <a:spcBef>
                <a:spcPts val="0"/>
              </a:spcBef>
              <a:spcAft>
                <a:spcPts val="0"/>
              </a:spcAft>
              <a:buSzPts val="24000"/>
              <a:buNone/>
              <a:defRPr sz="24000"/>
            </a:lvl9pPr>
          </a:lstStyle>
          <a:p>
            <a:r>
              <a:t>xx%</a:t>
            </a:r>
          </a:p>
        </p:txBody>
      </p:sp>
      <p:sp>
        <p:nvSpPr>
          <p:cNvPr id="962" name="Google Shape;962;g2682ceb17c3_0_1544"/>
          <p:cNvSpPr txBox="1">
            <a:spLocks noGrp="1"/>
          </p:cNvSpPr>
          <p:nvPr>
            <p:ph type="body" idx="1"/>
          </p:nvPr>
        </p:nvSpPr>
        <p:spPr>
          <a:xfrm>
            <a:off x="623400" y="6304450"/>
            <a:ext cx="17041200" cy="2601600"/>
          </a:xfrm>
          <a:prstGeom prst="rect">
            <a:avLst/>
          </a:prstGeom>
          <a:noFill/>
          <a:ln>
            <a:noFill/>
          </a:ln>
        </p:spPr>
        <p:txBody>
          <a:bodyPr spcFirstLastPara="1" wrap="square" lIns="182850" tIns="182850" rIns="182850" bIns="182850" anchor="t" anchorCtr="0">
            <a:normAutofit/>
          </a:bodyPr>
          <a:lstStyle>
            <a:lvl1pPr marL="457200" lvl="0" indent="-457200" algn="ctr" rtl="0">
              <a:lnSpc>
                <a:spcPct val="115000"/>
              </a:lnSpc>
              <a:spcBef>
                <a:spcPts val="0"/>
              </a:spcBef>
              <a:spcAft>
                <a:spcPts val="0"/>
              </a:spcAft>
              <a:buSzPts val="3600"/>
              <a:buChar char="●"/>
              <a:defRPr/>
            </a:lvl1pPr>
            <a:lvl2pPr marL="914400" lvl="1" indent="-406400" algn="ctr" rtl="0">
              <a:lnSpc>
                <a:spcPct val="115000"/>
              </a:lnSpc>
              <a:spcBef>
                <a:spcPts val="0"/>
              </a:spcBef>
              <a:spcAft>
                <a:spcPts val="0"/>
              </a:spcAft>
              <a:buSzPts val="2800"/>
              <a:buChar char="○"/>
              <a:defRPr/>
            </a:lvl2pPr>
            <a:lvl3pPr marL="1371600" lvl="2" indent="-406400" algn="ctr" rtl="0">
              <a:lnSpc>
                <a:spcPct val="115000"/>
              </a:lnSpc>
              <a:spcBef>
                <a:spcPts val="0"/>
              </a:spcBef>
              <a:spcAft>
                <a:spcPts val="0"/>
              </a:spcAft>
              <a:buSzPts val="2800"/>
              <a:buChar char="■"/>
              <a:defRPr/>
            </a:lvl3pPr>
            <a:lvl4pPr marL="1828800" lvl="3" indent="-406400" algn="ctr" rtl="0">
              <a:lnSpc>
                <a:spcPct val="115000"/>
              </a:lnSpc>
              <a:spcBef>
                <a:spcPts val="0"/>
              </a:spcBef>
              <a:spcAft>
                <a:spcPts val="0"/>
              </a:spcAft>
              <a:buSzPts val="2800"/>
              <a:buChar char="●"/>
              <a:defRPr/>
            </a:lvl4pPr>
            <a:lvl5pPr marL="2286000" lvl="4" indent="-406400" algn="ctr" rtl="0">
              <a:lnSpc>
                <a:spcPct val="115000"/>
              </a:lnSpc>
              <a:spcBef>
                <a:spcPts val="0"/>
              </a:spcBef>
              <a:spcAft>
                <a:spcPts val="0"/>
              </a:spcAft>
              <a:buSzPts val="2800"/>
              <a:buChar char="○"/>
              <a:defRPr/>
            </a:lvl5pPr>
            <a:lvl6pPr marL="2743200" lvl="5" indent="-406400" algn="ctr" rtl="0">
              <a:lnSpc>
                <a:spcPct val="115000"/>
              </a:lnSpc>
              <a:spcBef>
                <a:spcPts val="0"/>
              </a:spcBef>
              <a:spcAft>
                <a:spcPts val="0"/>
              </a:spcAft>
              <a:buSzPts val="2800"/>
              <a:buChar char="■"/>
              <a:defRPr/>
            </a:lvl6pPr>
            <a:lvl7pPr marL="3200400" lvl="6" indent="-406400" algn="ctr" rtl="0">
              <a:lnSpc>
                <a:spcPct val="115000"/>
              </a:lnSpc>
              <a:spcBef>
                <a:spcPts val="0"/>
              </a:spcBef>
              <a:spcAft>
                <a:spcPts val="0"/>
              </a:spcAft>
              <a:buSzPts val="2800"/>
              <a:buChar char="●"/>
              <a:defRPr/>
            </a:lvl7pPr>
            <a:lvl8pPr marL="3657600" lvl="7" indent="-406400" algn="ctr" rtl="0">
              <a:lnSpc>
                <a:spcPct val="115000"/>
              </a:lnSpc>
              <a:spcBef>
                <a:spcPts val="0"/>
              </a:spcBef>
              <a:spcAft>
                <a:spcPts val="0"/>
              </a:spcAft>
              <a:buSzPts val="2800"/>
              <a:buChar char="○"/>
              <a:defRPr/>
            </a:lvl8pPr>
            <a:lvl9pPr marL="4114800" lvl="8" indent="-406400" algn="ctr" rtl="0">
              <a:lnSpc>
                <a:spcPct val="115000"/>
              </a:lnSpc>
              <a:spcBef>
                <a:spcPts val="0"/>
              </a:spcBef>
              <a:spcAft>
                <a:spcPts val="0"/>
              </a:spcAft>
              <a:buSzPts val="2800"/>
              <a:buChar char="■"/>
              <a:defRPr/>
            </a:lvl9pPr>
          </a:lstStyle>
          <a:p/>
        </p:txBody>
      </p:sp>
      <p:sp>
        <p:nvSpPr>
          <p:cNvPr id="963" name="Google Shape;963;g2682ceb17c3_0_154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964"/>
        <p:cNvGrpSpPr/>
        <p:nvPr/>
      </p:nvGrpSpPr>
      <p:grpSpPr>
        <a:xfrm>
          <a:off x="0" y="0"/>
          <a:ext cx="0" cy="0"/>
          <a:chOff x="0" y="0"/>
          <a:chExt cx="0" cy="0"/>
        </a:xfrm>
      </p:grpSpPr>
      <p:sp>
        <p:nvSpPr>
          <p:cNvPr id="965" name="Google Shape;965;g2682ceb17c3_0_154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White &amp; Grey BG">
  <p:cSld name="1_Blank">
    <p:spTree>
      <p:nvGrpSpPr>
        <p:cNvPr id="1" name="Shape 966"/>
        <p:cNvGrpSpPr/>
        <p:nvPr/>
      </p:nvGrpSpPr>
      <p:grpSpPr>
        <a:xfrm>
          <a:off x="0" y="0"/>
          <a:ext cx="0" cy="0"/>
          <a:chOff x="0" y="0"/>
          <a:chExt cx="0" cy="0"/>
        </a:xfrm>
      </p:grpSpPr>
      <p:sp>
        <p:nvSpPr>
          <p:cNvPr id="967" name="Google Shape;967;g2682ceb17c3_0_155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pic>
        <p:nvPicPr>
          <p:cNvPr id="968" name="Google Shape;968;g2682ceb17c3_0_1550"/>
          <p:cNvPicPr preferRelativeResize="0"/>
          <p:nvPr/>
        </p:nvPicPr>
        <p:blipFill rotWithShape="1">
          <a:blip r:embed="rId2"/>
          <a:srcRect/>
          <a:stretch>
            <a:fillRect/>
          </a:stretch>
        </p:blipFill>
        <p:spPr>
          <a:xfrm>
            <a:off x="0" y="0"/>
            <a:ext cx="18288010" cy="10287005"/>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for Cover)">
  <p:cSld name="CUSTOM">
    <p:spTree>
      <p:nvGrpSpPr>
        <p:cNvPr id="1" name="Shape 96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chemeClr val="lt1"/>
        </a:solidFill>
        <a:effectLst/>
      </p:bgPr>
    </p:bg>
    <p:spTree>
      <p:nvGrpSpPr>
        <p:cNvPr id="1" name="Shape 186"/>
        <p:cNvGrpSpPr/>
        <p:nvPr/>
      </p:nvGrpSpPr>
      <p:grpSpPr>
        <a:xfrm>
          <a:off x="0" y="0"/>
          <a:ext cx="0" cy="0"/>
          <a:chOff x="0" y="0"/>
          <a:chExt cx="0" cy="0"/>
        </a:xfrm>
      </p:grpSpPr>
      <p:sp>
        <p:nvSpPr>
          <p:cNvPr id="187" name="Google Shape;187;g26794130706_0_1374"/>
          <p:cNvSpPr txBox="1">
            <a:spLocks noGrp="1"/>
          </p:cNvSpPr>
          <p:nvPr>
            <p:ph type="sldNum" idx="12"/>
          </p:nvPr>
        </p:nvSpPr>
        <p:spPr>
          <a:xfrm>
            <a:off x="17072604" y="9499703"/>
            <a:ext cx="1097700" cy="7869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88" name="Google Shape;188;g26794130706_0_1374"/>
          <p:cNvSpPr txBox="1"/>
          <p:nvPr/>
        </p:nvSpPr>
        <p:spPr>
          <a:xfrm>
            <a:off x="288349" y="9469451"/>
            <a:ext cx="14430300" cy="8157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900"/>
              <a:buFont typeface="Arial" panose="020B0604020202020204"/>
              <a:buNone/>
            </a:pPr>
            <a:endParaRPr sz="29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189" name="Google Shape;189;g26794130706_0_1374"/>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190" name="Google Shape;190;g26794130706_0_1374"/>
          <p:cNvSpPr txBox="1"/>
          <p:nvPr/>
        </p:nvSpPr>
        <p:spPr>
          <a:xfrm>
            <a:off x="837450" y="9621851"/>
            <a:ext cx="85929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91" name="Google Shape;191;g26794130706_0_1374"/>
          <p:cNvSpPr txBox="1">
            <a:spLocks noGrp="1"/>
          </p:cNvSpPr>
          <p:nvPr>
            <p:ph type="title"/>
          </p:nvPr>
        </p:nvSpPr>
        <p:spPr>
          <a:xfrm>
            <a:off x="288349" y="0"/>
            <a:ext cx="17738700" cy="18270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100"/>
              <a:buFont typeface="Montserrat" panose="00000500000000000000"/>
              <a:buChar char="●"/>
              <a:defRPr sz="4100" b="1" i="0" u="none" strike="noStrike" cap="none">
                <a:solidFill>
                  <a:schemeClr val="dk2"/>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970"/>
        <p:cNvGrpSpPr/>
        <p:nvPr/>
      </p:nvGrpSpPr>
      <p:grpSpPr>
        <a:xfrm>
          <a:off x="0" y="0"/>
          <a:ext cx="0" cy="0"/>
          <a:chOff x="0" y="0"/>
          <a:chExt cx="0" cy="0"/>
        </a:xfrm>
      </p:grpSpPr>
      <p:sp>
        <p:nvSpPr>
          <p:cNvPr id="971" name="Google Shape;971;g2682ceb17c3_0_1554"/>
          <p:cNvSpPr txBox="1">
            <a:spLocks noGrp="1"/>
          </p:cNvSpPr>
          <p:nvPr>
            <p:ph type="body" idx="1"/>
          </p:nvPr>
        </p:nvSpPr>
        <p:spPr>
          <a:xfrm>
            <a:off x="623400" y="8461150"/>
            <a:ext cx="11997600" cy="1210200"/>
          </a:xfrm>
          <a:prstGeom prst="rect">
            <a:avLst/>
          </a:prstGeom>
          <a:noFill/>
          <a:ln>
            <a:noFill/>
          </a:ln>
        </p:spPr>
        <p:txBody>
          <a:bodyPr spcFirstLastPara="1" wrap="square" lIns="182850" tIns="182850" rIns="182850" bIns="182850" anchor="ctr" anchorCtr="0">
            <a:normAutofit/>
          </a:bodyPr>
          <a:lstStyle>
            <a:lvl1pPr marL="457200" lvl="0" indent="-228600" algn="l" rtl="0">
              <a:lnSpc>
                <a:spcPct val="100000"/>
              </a:lnSpc>
              <a:spcBef>
                <a:spcPts val="0"/>
              </a:spcBef>
              <a:spcAft>
                <a:spcPts val="0"/>
              </a:spcAft>
              <a:buSzPts val="3600"/>
              <a:buNone/>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972" name="Google Shape;972;g2682ceb17c3_0_155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matchingName="Title and Content 7">
  <p:cSld name="OBJECT">
    <p:spTree>
      <p:nvGrpSpPr>
        <p:cNvPr id="1" name="Shape 973"/>
        <p:cNvGrpSpPr/>
        <p:nvPr/>
      </p:nvGrpSpPr>
      <p:grpSpPr>
        <a:xfrm>
          <a:off x="0" y="0"/>
          <a:ext cx="0" cy="0"/>
          <a:chOff x="0" y="0"/>
          <a:chExt cx="0" cy="0"/>
        </a:xfrm>
      </p:grpSpPr>
      <p:sp>
        <p:nvSpPr>
          <p:cNvPr id="974" name="Google Shape;974;g2682ceb17c3_0_1557"/>
          <p:cNvSpPr txBox="1">
            <a:spLocks noGrp="1"/>
          </p:cNvSpPr>
          <p:nvPr>
            <p:ph type="title"/>
          </p:nvPr>
        </p:nvSpPr>
        <p:spPr>
          <a:xfrm>
            <a:off x="870858" y="576072"/>
            <a:ext cx="16546800" cy="1138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8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p:txBody>
      </p:sp>
      <p:sp>
        <p:nvSpPr>
          <p:cNvPr id="975" name="Google Shape;975;g2682ceb17c3_0_1557"/>
          <p:cNvSpPr txBox="1">
            <a:spLocks noGrp="1"/>
          </p:cNvSpPr>
          <p:nvPr>
            <p:ph type="body" idx="1"/>
          </p:nvPr>
        </p:nvSpPr>
        <p:spPr>
          <a:xfrm>
            <a:off x="870858" y="2098548"/>
            <a:ext cx="16546800" cy="7503000"/>
          </a:xfrm>
          <a:prstGeom prst="rect">
            <a:avLst/>
          </a:prstGeom>
          <a:noFill/>
          <a:ln>
            <a:noFill/>
          </a:ln>
        </p:spPr>
        <p:txBody>
          <a:bodyPr spcFirstLastPara="1" wrap="square" lIns="0" tIns="0" rIns="0" bIns="0" anchor="t" anchorCtr="0">
            <a:noAutofit/>
          </a:bodyPr>
          <a:lstStyle>
            <a:lvl1pPr marL="457200" lvl="0" indent="-406400" algn="l" rtl="0">
              <a:lnSpc>
                <a:spcPct val="100000"/>
              </a:lnSpc>
              <a:spcBef>
                <a:spcPts val="1200"/>
              </a:spcBef>
              <a:spcAft>
                <a:spcPts val="0"/>
              </a:spcAft>
              <a:buClr>
                <a:schemeClr val="dk1"/>
              </a:buClr>
              <a:buSzPts val="2800"/>
              <a:buChar char="•"/>
              <a:defRPr/>
            </a:lvl1pPr>
            <a:lvl2pPr marL="914400" lvl="1" indent="-406400" algn="l" rtl="0">
              <a:lnSpc>
                <a:spcPct val="100000"/>
              </a:lnSpc>
              <a:spcBef>
                <a:spcPts val="600"/>
              </a:spcBef>
              <a:spcAft>
                <a:spcPts val="0"/>
              </a:spcAft>
              <a:buClr>
                <a:schemeClr val="dk1"/>
              </a:buClr>
              <a:buSzPts val="2800"/>
              <a:buChar char="–"/>
              <a:defRPr/>
            </a:lvl2pPr>
            <a:lvl3pPr marL="1371600" lvl="2" indent="-406400" algn="l" rtl="0">
              <a:lnSpc>
                <a:spcPct val="100000"/>
              </a:lnSpc>
              <a:spcBef>
                <a:spcPts val="600"/>
              </a:spcBef>
              <a:spcAft>
                <a:spcPts val="0"/>
              </a:spcAft>
              <a:buClr>
                <a:schemeClr val="dk1"/>
              </a:buClr>
              <a:buSzPts val="2800"/>
              <a:buChar char="-"/>
              <a:defRPr/>
            </a:lvl3pPr>
            <a:lvl4pPr marL="1828800" lvl="3" indent="-406400" algn="l" rtl="0">
              <a:lnSpc>
                <a:spcPct val="100000"/>
              </a:lnSpc>
              <a:spcBef>
                <a:spcPts val="600"/>
              </a:spcBef>
              <a:spcAft>
                <a:spcPts val="0"/>
              </a:spcAft>
              <a:buClr>
                <a:schemeClr val="dk1"/>
              </a:buClr>
              <a:buSzPts val="2800"/>
              <a:buChar char="-"/>
              <a:defRPr/>
            </a:lvl4pPr>
            <a:lvl5pPr marL="2286000" lvl="4" indent="-406400" algn="l" rtl="0">
              <a:lnSpc>
                <a:spcPct val="100000"/>
              </a:lnSpc>
              <a:spcBef>
                <a:spcPts val="600"/>
              </a:spcBef>
              <a:spcAft>
                <a:spcPts val="0"/>
              </a:spcAft>
              <a:buClr>
                <a:schemeClr val="dk1"/>
              </a:buClr>
              <a:buSzPts val="2800"/>
              <a:buChar char="-"/>
              <a:defRPr/>
            </a:lvl5pPr>
            <a:lvl6pPr marL="2743200" lvl="5" indent="-406400" algn="l" rtl="0">
              <a:lnSpc>
                <a:spcPct val="100000"/>
              </a:lnSpc>
              <a:spcBef>
                <a:spcPts val="600"/>
              </a:spcBef>
              <a:spcAft>
                <a:spcPts val="0"/>
              </a:spcAft>
              <a:buClr>
                <a:schemeClr val="dk1"/>
              </a:buClr>
              <a:buSzPts val="2800"/>
              <a:buChar char="-"/>
              <a:defRPr/>
            </a:lvl6pPr>
            <a:lvl7pPr marL="3200400" lvl="6" indent="-406400" algn="l" rtl="0">
              <a:lnSpc>
                <a:spcPct val="100000"/>
              </a:lnSpc>
              <a:spcBef>
                <a:spcPts val="600"/>
              </a:spcBef>
              <a:spcAft>
                <a:spcPts val="0"/>
              </a:spcAft>
              <a:buClr>
                <a:schemeClr val="dk1"/>
              </a:buClr>
              <a:buSzPts val="2800"/>
              <a:buChar char="-"/>
              <a:defRPr/>
            </a:lvl7pPr>
            <a:lvl8pPr marL="3657600" lvl="7" indent="-406400" algn="l" rtl="0">
              <a:lnSpc>
                <a:spcPct val="100000"/>
              </a:lnSpc>
              <a:spcBef>
                <a:spcPts val="600"/>
              </a:spcBef>
              <a:spcAft>
                <a:spcPts val="0"/>
              </a:spcAft>
              <a:buClr>
                <a:schemeClr val="dk1"/>
              </a:buClr>
              <a:buSzPts val="2800"/>
              <a:buChar char="-"/>
              <a:defRPr/>
            </a:lvl8pPr>
            <a:lvl9pPr marL="4114800" lvl="8" indent="-406400" algn="l" rtl="0">
              <a:lnSpc>
                <a:spcPct val="100000"/>
              </a:lnSpc>
              <a:spcBef>
                <a:spcPts val="600"/>
              </a:spcBef>
              <a:spcAft>
                <a:spcPts val="0"/>
              </a:spcAft>
              <a:buClr>
                <a:schemeClr val="dk1"/>
              </a:buClr>
              <a:buSzPts val="2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976"/>
        <p:cNvGrpSpPr/>
        <p:nvPr/>
      </p:nvGrpSpPr>
      <p:grpSpPr>
        <a:xfrm>
          <a:off x="0" y="0"/>
          <a:ext cx="0" cy="0"/>
          <a:chOff x="0" y="0"/>
          <a:chExt cx="0" cy="0"/>
        </a:xfrm>
      </p:grpSpPr>
      <p:pic>
        <p:nvPicPr>
          <p:cNvPr id="977" name="Google Shape;977;g2682ceb17c3_0_1560"/>
          <p:cNvPicPr preferRelativeResize="0"/>
          <p:nvPr/>
        </p:nvPicPr>
        <p:blipFill rotWithShape="1">
          <a:blip r:embed="rId2"/>
          <a:srcRect l="179" r="169"/>
          <a:stretch>
            <a:fillRect/>
          </a:stretch>
        </p:blipFill>
        <p:spPr>
          <a:xfrm>
            <a:off x="-3724990" y="-42098"/>
            <a:ext cx="18287597" cy="10350785"/>
          </a:xfrm>
          <a:prstGeom prst="rect">
            <a:avLst/>
          </a:prstGeom>
          <a:noFill/>
          <a:ln>
            <a:noFill/>
          </a:ln>
        </p:spPr>
      </p:pic>
      <p:grpSp>
        <p:nvGrpSpPr>
          <p:cNvPr id="978" name="Google Shape;978;g2682ceb17c3_0_1560"/>
          <p:cNvGrpSpPr/>
          <p:nvPr/>
        </p:nvGrpSpPr>
        <p:grpSpPr>
          <a:xfrm>
            <a:off x="5261428" y="-63782"/>
            <a:ext cx="13013461" cy="10351465"/>
            <a:chOff x="4228801" y="7184"/>
            <a:chExt cx="7963200" cy="6858000"/>
          </a:xfrm>
        </p:grpSpPr>
        <p:sp>
          <p:nvSpPr>
            <p:cNvPr id="979" name="Google Shape;979;g2682ceb17c3_0_1560"/>
            <p:cNvSpPr/>
            <p:nvPr/>
          </p:nvSpPr>
          <p:spPr>
            <a:xfrm>
              <a:off x="5691001" y="7184"/>
              <a:ext cx="6501000" cy="6843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2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980" name="Google Shape;980;g2682ceb17c3_0_1560"/>
            <p:cNvSpPr/>
            <p:nvPr/>
          </p:nvSpPr>
          <p:spPr>
            <a:xfrm flipH="1">
              <a:off x="4228801" y="7184"/>
              <a:ext cx="1462200" cy="6858000"/>
            </a:xfrm>
            <a:prstGeom prst="rtTriangle">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2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981" name="Google Shape;981;g2682ceb17c3_0_1560"/>
          <p:cNvSpPr txBox="1">
            <a:spLocks noGrp="1"/>
          </p:cNvSpPr>
          <p:nvPr>
            <p:ph type="ctrTitle"/>
          </p:nvPr>
        </p:nvSpPr>
        <p:spPr>
          <a:xfrm>
            <a:off x="7863840" y="5500694"/>
            <a:ext cx="9364800" cy="659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200"/>
              <a:buNone/>
              <a:defRPr sz="4200" b="1">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p:txBody>
      </p:sp>
      <p:sp>
        <p:nvSpPr>
          <p:cNvPr id="982" name="Google Shape;982;g2682ceb17c3_0_1560"/>
          <p:cNvSpPr txBox="1">
            <a:spLocks noGrp="1"/>
          </p:cNvSpPr>
          <p:nvPr>
            <p:ph type="subTitle" idx="1"/>
          </p:nvPr>
        </p:nvSpPr>
        <p:spPr>
          <a:xfrm>
            <a:off x="7863840" y="7127532"/>
            <a:ext cx="9364800" cy="424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200"/>
              <a:buNone/>
              <a:defRPr sz="2800">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3400"/>
              <a:buChar char="▪"/>
              <a:defRPr/>
            </a:lvl2pPr>
            <a:lvl3pPr lvl="2" algn="l" rtl="0">
              <a:lnSpc>
                <a:spcPct val="100000"/>
              </a:lnSpc>
              <a:spcBef>
                <a:spcPts val="0"/>
              </a:spcBef>
              <a:spcAft>
                <a:spcPts val="0"/>
              </a:spcAft>
              <a:buSzPts val="3200"/>
              <a:buChar char="–"/>
              <a:defRPr/>
            </a:lvl3pPr>
            <a:lvl4pPr lvl="3" algn="l" rtl="0">
              <a:lnSpc>
                <a:spcPct val="100000"/>
              </a:lnSpc>
              <a:spcBef>
                <a:spcPts val="0"/>
              </a:spcBef>
              <a:spcAft>
                <a:spcPts val="0"/>
              </a:spcAft>
              <a:buSzPts val="3200"/>
              <a:buChar char="▫"/>
              <a:defRPr/>
            </a:lvl4pPr>
            <a:lvl5pPr lvl="4" algn="l" rtl="0">
              <a:lnSpc>
                <a:spcPct val="100000"/>
              </a:lnSpc>
              <a:spcBef>
                <a:spcPts val="0"/>
              </a:spcBef>
              <a:spcAft>
                <a:spcPts val="0"/>
              </a:spcAft>
              <a:buSzPts val="2400"/>
              <a:buChar char="-"/>
              <a:defRPr/>
            </a:lvl5pPr>
            <a:lvl6pPr lvl="5" algn="l" rtl="0">
              <a:lnSpc>
                <a:spcPct val="100000"/>
              </a:lnSpc>
              <a:spcBef>
                <a:spcPts val="0"/>
              </a:spcBef>
              <a:spcAft>
                <a:spcPts val="0"/>
              </a:spcAft>
              <a:buSzPts val="2400"/>
              <a:buChar char="-"/>
              <a:defRPr/>
            </a:lvl6pPr>
            <a:lvl7pPr lvl="6" algn="l" rtl="0">
              <a:lnSpc>
                <a:spcPct val="100000"/>
              </a:lnSpc>
              <a:spcBef>
                <a:spcPts val="0"/>
              </a:spcBef>
              <a:spcAft>
                <a:spcPts val="0"/>
              </a:spcAft>
              <a:buSzPts val="2400"/>
              <a:buChar char="-"/>
              <a:defRPr/>
            </a:lvl7pPr>
            <a:lvl8pPr lvl="7" algn="l" rtl="0">
              <a:lnSpc>
                <a:spcPct val="100000"/>
              </a:lnSpc>
              <a:spcBef>
                <a:spcPts val="0"/>
              </a:spcBef>
              <a:spcAft>
                <a:spcPts val="0"/>
              </a:spcAft>
              <a:buSzPts val="2400"/>
              <a:buChar char="-"/>
              <a:defRPr/>
            </a:lvl8pPr>
            <a:lvl9pPr lvl="8" algn="l" rtl="0">
              <a:lnSpc>
                <a:spcPct val="100000"/>
              </a:lnSpc>
              <a:spcBef>
                <a:spcPts val="0"/>
              </a:spcBef>
              <a:spcAft>
                <a:spcPts val="0"/>
              </a:spcAft>
              <a:buSzPts val="24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Only 2">
  <p:cSld name="TITLE_AND_BODY_2">
    <p:spTree>
      <p:nvGrpSpPr>
        <p:cNvPr id="1" name="Shape 983"/>
        <p:cNvGrpSpPr/>
        <p:nvPr/>
      </p:nvGrpSpPr>
      <p:grpSpPr>
        <a:xfrm>
          <a:off x="0" y="0"/>
          <a:ext cx="0" cy="0"/>
          <a:chOff x="0" y="0"/>
          <a:chExt cx="0" cy="0"/>
        </a:xfrm>
      </p:grpSpPr>
      <p:sp>
        <p:nvSpPr>
          <p:cNvPr id="984" name="Google Shape;984;g2682ceb17c3_0_1567"/>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800"/>
              <a:buFont typeface="Arial" panose="020B0604020202020204"/>
              <a:buNone/>
              <a:defRPr sz="52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985" name="Google Shape;985;g2682ceb17c3_0_1567"/>
          <p:cNvSpPr txBox="1">
            <a:spLocks noGrp="1"/>
          </p:cNvSpPr>
          <p:nvPr>
            <p:ph type="sldNum" idx="12"/>
          </p:nvPr>
        </p:nvSpPr>
        <p:spPr>
          <a:xfrm>
            <a:off x="17702798" y="9922218"/>
            <a:ext cx="378600" cy="3630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6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990"/>
        <p:cNvGrpSpPr/>
        <p:nvPr/>
      </p:nvGrpSpPr>
      <p:grpSpPr>
        <a:xfrm>
          <a:off x="0" y="0"/>
          <a:ext cx="0" cy="0"/>
          <a:chOff x="0" y="0"/>
          <a:chExt cx="0" cy="0"/>
        </a:xfrm>
      </p:grpSpPr>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Logo Placement for Dark BG">
  <p:cSld name="1_Blank_1">
    <p:bg>
      <p:bgPr>
        <a:noFill/>
        <a:effectLst/>
      </p:bgPr>
    </p:bg>
    <p:spTree>
      <p:nvGrpSpPr>
        <p:cNvPr id="1" name="Shape 991"/>
        <p:cNvGrpSpPr/>
        <p:nvPr/>
      </p:nvGrpSpPr>
      <p:grpSpPr>
        <a:xfrm>
          <a:off x="0" y="0"/>
          <a:ext cx="0" cy="0"/>
          <a:chOff x="0" y="0"/>
          <a:chExt cx="0" cy="0"/>
        </a:xfrm>
      </p:grpSpPr>
      <p:pic>
        <p:nvPicPr>
          <p:cNvPr id="992" name="Google Shape;992;g2682ceb17c3_0_1796"/>
          <p:cNvPicPr preferRelativeResize="0"/>
          <p:nvPr/>
        </p:nvPicPr>
        <p:blipFill rotWithShape="1">
          <a:blip r:embed="rId2"/>
          <a:srcRect/>
          <a:stretch>
            <a:fillRect/>
          </a:stretch>
        </p:blipFill>
        <p:spPr>
          <a:xfrm>
            <a:off x="0" y="0"/>
            <a:ext cx="18265457" cy="10274325"/>
          </a:xfrm>
          <a:prstGeom prst="rect">
            <a:avLst/>
          </a:prstGeom>
          <a:noFill/>
          <a:ln>
            <a:noFill/>
          </a:ln>
        </p:spPr>
      </p:pic>
      <p:sp>
        <p:nvSpPr>
          <p:cNvPr id="993" name="Google Shape;993;g2682ceb17c3_0_1796"/>
          <p:cNvSpPr txBox="1">
            <a:spLocks noGrp="1"/>
          </p:cNvSpPr>
          <p:nvPr>
            <p:ph type="sldNum" idx="12"/>
          </p:nvPr>
        </p:nvSpPr>
        <p:spPr>
          <a:xfrm>
            <a:off x="16944916" y="94441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994" name="Google Shape;994;g2682ceb17c3_0_1796"/>
          <p:cNvSpPr txBox="1"/>
          <p:nvPr/>
        </p:nvSpPr>
        <p:spPr>
          <a:xfrm>
            <a:off x="342900" y="9779480"/>
            <a:ext cx="105714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panose="020B0604020202020204"/>
              <a:buNone/>
            </a:pPr>
            <a:r>
              <a:rPr lang="en-US" sz="1400" b="1" i="0" u="none" strike="noStrike" cap="none">
                <a:solidFill>
                  <a:schemeClr val="dk2"/>
                </a:solidFill>
                <a:latin typeface="Inter" panose="02000503000000020004"/>
                <a:ea typeface="Inter" panose="02000503000000020004"/>
                <a:cs typeface="Inter" panose="02000503000000020004"/>
                <a:sym typeface="Inter" panose="02000503000000020004"/>
              </a:rPr>
              <a:t>Platform Sumber Daya Sekolah | ARKAS 4</a:t>
            </a:r>
            <a:endParaRPr sz="1400" b="0" i="0" u="none" strike="noStrike" cap="none">
              <a:solidFill>
                <a:schemeClr val="dk2"/>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matchingName="Blank 2">
  <p:cSld name="BLANK">
    <p:spTree>
      <p:nvGrpSpPr>
        <p:cNvPr id="1" name="Shape 995"/>
        <p:cNvGrpSpPr/>
        <p:nvPr/>
      </p:nvGrpSpPr>
      <p:grpSpPr>
        <a:xfrm>
          <a:off x="0" y="0"/>
          <a:ext cx="0" cy="0"/>
          <a:chOff x="0" y="0"/>
          <a:chExt cx="0" cy="0"/>
        </a:xfrm>
      </p:grpSpPr>
      <p:sp>
        <p:nvSpPr>
          <p:cNvPr id="996" name="Google Shape;996;g2682ceb17c3_0_1800"/>
          <p:cNvSpPr txBox="1">
            <a:spLocks noGrp="1"/>
          </p:cNvSpPr>
          <p:nvPr>
            <p:ph type="sldNum" idx="12"/>
          </p:nvPr>
        </p:nvSpPr>
        <p:spPr>
          <a:xfrm>
            <a:off x="16944916" y="93264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Logo Placement for Dark BG 1">
  <p:cSld name="1_Blank_1_1">
    <p:bg>
      <p:bgPr>
        <a:solidFill>
          <a:srgbClr val="FAFBFC"/>
        </a:solidFill>
        <a:effectLst/>
      </p:bgPr>
    </p:bg>
    <p:spTree>
      <p:nvGrpSpPr>
        <p:cNvPr id="1" name="Shape 997"/>
        <p:cNvGrpSpPr/>
        <p:nvPr/>
      </p:nvGrpSpPr>
      <p:grpSpPr>
        <a:xfrm>
          <a:off x="0" y="0"/>
          <a:ext cx="0" cy="0"/>
          <a:chOff x="0" y="0"/>
          <a:chExt cx="0" cy="0"/>
        </a:xfrm>
      </p:grpSpPr>
      <p:pic>
        <p:nvPicPr>
          <p:cNvPr id="998" name="Google Shape;998;g2682ceb17c3_0_1802"/>
          <p:cNvPicPr preferRelativeResize="0"/>
          <p:nvPr/>
        </p:nvPicPr>
        <p:blipFill rotWithShape="1">
          <a:blip r:embed="rId2"/>
          <a:srcRect/>
          <a:stretch>
            <a:fillRect/>
          </a:stretch>
        </p:blipFill>
        <p:spPr>
          <a:xfrm>
            <a:off x="0" y="0"/>
            <a:ext cx="18265457" cy="10274325"/>
          </a:xfrm>
          <a:prstGeom prst="rect">
            <a:avLst/>
          </a:prstGeom>
          <a:noFill/>
          <a:ln>
            <a:noFill/>
          </a:ln>
        </p:spPr>
      </p:pic>
      <p:sp>
        <p:nvSpPr>
          <p:cNvPr id="999" name="Google Shape;999;g2682ceb17c3_0_1802"/>
          <p:cNvSpPr/>
          <p:nvPr/>
        </p:nvSpPr>
        <p:spPr>
          <a:xfrm>
            <a:off x="-60600" y="9499500"/>
            <a:ext cx="18409200" cy="787500"/>
          </a:xfrm>
          <a:prstGeom prst="rect">
            <a:avLst/>
          </a:prstGeom>
          <a:solidFill>
            <a:srgbClr val="6BBBF5"/>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0" name="Google Shape;1000;g2682ceb17c3_0_1802"/>
          <p:cNvSpPr txBox="1">
            <a:spLocks noGrp="1"/>
          </p:cNvSpPr>
          <p:nvPr>
            <p:ph type="sldNum" idx="12"/>
          </p:nvPr>
        </p:nvSpPr>
        <p:spPr>
          <a:xfrm>
            <a:off x="17113568" y="9499702"/>
            <a:ext cx="1097400" cy="787500"/>
          </a:xfrm>
          <a:prstGeom prst="rect">
            <a:avLst/>
          </a:prstGeom>
          <a:noFill/>
          <a:ln>
            <a:noFill/>
          </a:ln>
        </p:spPr>
        <p:txBody>
          <a:bodyPr spcFirstLastPara="1" wrap="square" lIns="182775" tIns="182775" rIns="182775" bIns="182775" anchor="t"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001" name="Google Shape;1001;g2682ceb17c3_0_1802"/>
          <p:cNvSpPr txBox="1"/>
          <p:nvPr/>
        </p:nvSpPr>
        <p:spPr>
          <a:xfrm>
            <a:off x="342900" y="9732400"/>
            <a:ext cx="10571400" cy="400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200"/>
              <a:buFont typeface="Arial" panose="020B0604020202020204"/>
              <a:buNone/>
            </a:pPr>
            <a:r>
              <a:rPr lang="en-US" sz="1400" b="1" i="0" u="none" strike="noStrike" cap="none">
                <a:solidFill>
                  <a:schemeClr val="lt1"/>
                </a:solidFill>
                <a:latin typeface="Inter" panose="02000503000000020004"/>
                <a:ea typeface="Inter" panose="02000503000000020004"/>
                <a:cs typeface="Inter" panose="02000503000000020004"/>
                <a:sym typeface="Inter" panose="02000503000000020004"/>
              </a:rPr>
              <a:t>Platform Sumber Daya Sekolah | ARKAS 4</a:t>
            </a:r>
            <a:endParaRPr sz="1200" b="1" i="0" u="none" strike="noStrike" cap="none">
              <a:solidFill>
                <a:schemeClr val="lt1"/>
              </a:solidFill>
              <a:latin typeface="Inter" panose="02000503000000020004"/>
              <a:ea typeface="Inter" panose="02000503000000020004"/>
              <a:cs typeface="Inter" panose="02000503000000020004"/>
              <a:sym typeface="Inter" panose="02000503000000020004"/>
            </a:endParaRPr>
          </a:p>
          <a:p>
            <a:pPr marL="0" marR="0" lvl="0" indent="0" algn="l" rtl="0">
              <a:lnSpc>
                <a:spcPct val="100000"/>
              </a:lnSpc>
              <a:spcBef>
                <a:spcPts val="0"/>
              </a:spcBef>
              <a:spcAft>
                <a:spcPts val="0"/>
              </a:spcAft>
              <a:buClr>
                <a:srgbClr val="000000"/>
              </a:buClr>
              <a:buSzPts val="1200"/>
              <a:buFont typeface="Arial" panose="020B0604020202020204"/>
              <a:buNone/>
            </a:pPr>
            <a:endParaRPr sz="12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pic>
        <p:nvPicPr>
          <p:cNvPr id="1002" name="Google Shape;1002;g2682ceb17c3_0_1802"/>
          <p:cNvPicPr preferRelativeResize="0"/>
          <p:nvPr/>
        </p:nvPicPr>
        <p:blipFill rotWithShape="1">
          <a:blip r:embed="rId3"/>
          <a:srcRect r="10"/>
          <a:stretch>
            <a:fillRect/>
          </a:stretch>
        </p:blipFill>
        <p:spPr>
          <a:xfrm>
            <a:off x="4760306" y="9712348"/>
            <a:ext cx="5067846" cy="256933"/>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ontent (Dark Blue)">
  <p:cSld name="1_Blank_1_1_1_1_1_1">
    <p:bg>
      <p:bgPr>
        <a:noFill/>
        <a:effectLst/>
      </p:bgPr>
    </p:bg>
    <p:spTree>
      <p:nvGrpSpPr>
        <p:cNvPr id="1" name="Shape 1003"/>
        <p:cNvGrpSpPr/>
        <p:nvPr/>
      </p:nvGrpSpPr>
      <p:grpSpPr>
        <a:xfrm>
          <a:off x="0" y="0"/>
          <a:ext cx="0" cy="0"/>
          <a:chOff x="0" y="0"/>
          <a:chExt cx="0" cy="0"/>
        </a:xfrm>
      </p:grpSpPr>
      <p:pic>
        <p:nvPicPr>
          <p:cNvPr id="1004" name="Google Shape;1004;g2682ceb17c3_0_1808"/>
          <p:cNvPicPr preferRelativeResize="0"/>
          <p:nvPr/>
        </p:nvPicPr>
        <p:blipFill rotWithShape="1">
          <a:blip r:embed="rId2"/>
          <a:srcRect/>
          <a:stretch>
            <a:fillRect/>
          </a:stretch>
        </p:blipFill>
        <p:spPr>
          <a:xfrm>
            <a:off x="0" y="0"/>
            <a:ext cx="18265457" cy="10274325"/>
          </a:xfrm>
          <a:prstGeom prst="rect">
            <a:avLst/>
          </a:prstGeom>
          <a:noFill/>
          <a:ln>
            <a:noFill/>
          </a:ln>
        </p:spPr>
      </p:pic>
      <p:sp>
        <p:nvSpPr>
          <p:cNvPr id="1005" name="Google Shape;1005;g2682ceb17c3_0_1808"/>
          <p:cNvSpPr/>
          <p:nvPr/>
        </p:nvSpPr>
        <p:spPr>
          <a:xfrm>
            <a:off x="-35700" y="1270940"/>
            <a:ext cx="18359400" cy="9039900"/>
          </a:xfrm>
          <a:prstGeom prst="rect">
            <a:avLst/>
          </a:prstGeom>
          <a:solidFill>
            <a:srgbClr val="054BBC"/>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6" name="Google Shape;1006;g2682ceb17c3_0_1808"/>
          <p:cNvSpPr txBox="1">
            <a:spLocks noGrp="1"/>
          </p:cNvSpPr>
          <p:nvPr>
            <p:ph type="sldNum" idx="12"/>
          </p:nvPr>
        </p:nvSpPr>
        <p:spPr>
          <a:xfrm>
            <a:off x="16944916" y="94441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007" name="Google Shape;1007;g2682ceb17c3_0_1808"/>
          <p:cNvSpPr txBox="1"/>
          <p:nvPr/>
        </p:nvSpPr>
        <p:spPr>
          <a:xfrm>
            <a:off x="342900" y="9779480"/>
            <a:ext cx="105714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200"/>
              <a:buFont typeface="Arial" panose="020B0604020202020204"/>
              <a:buNone/>
            </a:pPr>
            <a:r>
              <a:rPr lang="en-US" sz="1400" b="1" i="0" u="none" strike="noStrike" cap="none">
                <a:solidFill>
                  <a:schemeClr val="lt1"/>
                </a:solidFill>
                <a:latin typeface="Inter" panose="02000503000000020004"/>
                <a:ea typeface="Inter" panose="02000503000000020004"/>
                <a:cs typeface="Inter" panose="02000503000000020004"/>
                <a:sym typeface="Inter" panose="02000503000000020004"/>
              </a:rPr>
              <a:t>Platform Sumber Daya Sekolah | ARKAS 4</a:t>
            </a:r>
            <a:endParaRPr sz="12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ontent (Blue)">
  <p:cSld name="1_Blank_1_1_1">
    <p:bg>
      <p:bgPr>
        <a:noFill/>
        <a:effectLst/>
      </p:bgPr>
    </p:bg>
    <p:spTree>
      <p:nvGrpSpPr>
        <p:cNvPr id="1" name="Shape 1008"/>
        <p:cNvGrpSpPr/>
        <p:nvPr/>
      </p:nvGrpSpPr>
      <p:grpSpPr>
        <a:xfrm>
          <a:off x="0" y="0"/>
          <a:ext cx="0" cy="0"/>
          <a:chOff x="0" y="0"/>
          <a:chExt cx="0" cy="0"/>
        </a:xfrm>
      </p:grpSpPr>
      <p:pic>
        <p:nvPicPr>
          <p:cNvPr id="1009" name="Google Shape;1009;g2682ceb17c3_0_1813"/>
          <p:cNvPicPr preferRelativeResize="0"/>
          <p:nvPr/>
        </p:nvPicPr>
        <p:blipFill rotWithShape="1">
          <a:blip r:embed="rId2"/>
          <a:srcRect/>
          <a:stretch>
            <a:fillRect/>
          </a:stretch>
        </p:blipFill>
        <p:spPr>
          <a:xfrm>
            <a:off x="0" y="0"/>
            <a:ext cx="18265457" cy="10274319"/>
          </a:xfrm>
          <a:prstGeom prst="rect">
            <a:avLst/>
          </a:prstGeom>
          <a:noFill/>
          <a:ln>
            <a:noFill/>
          </a:ln>
        </p:spPr>
      </p:pic>
      <p:sp>
        <p:nvSpPr>
          <p:cNvPr id="1010" name="Google Shape;1010;g2682ceb17c3_0_1813"/>
          <p:cNvSpPr/>
          <p:nvPr/>
        </p:nvSpPr>
        <p:spPr>
          <a:xfrm>
            <a:off x="-35700" y="1270940"/>
            <a:ext cx="18359400" cy="9039900"/>
          </a:xfrm>
          <a:prstGeom prst="rect">
            <a:avLst/>
          </a:prstGeom>
          <a:solidFill>
            <a:srgbClr val="6BBBF5"/>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1" name="Google Shape;1011;g2682ceb17c3_0_1813"/>
          <p:cNvSpPr txBox="1">
            <a:spLocks noGrp="1"/>
          </p:cNvSpPr>
          <p:nvPr>
            <p:ph type="sldNum" idx="12"/>
          </p:nvPr>
        </p:nvSpPr>
        <p:spPr>
          <a:xfrm>
            <a:off x="16944916" y="94441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012" name="Google Shape;1012;g2682ceb17c3_0_1813"/>
          <p:cNvSpPr txBox="1"/>
          <p:nvPr/>
        </p:nvSpPr>
        <p:spPr>
          <a:xfrm>
            <a:off x="342900" y="9779480"/>
            <a:ext cx="105714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200"/>
              <a:buFont typeface="Arial" panose="020B0604020202020204"/>
              <a:buNone/>
            </a:pPr>
            <a:r>
              <a:rPr lang="en-US" sz="1400" b="1" i="0" u="none" strike="noStrike" cap="none">
                <a:solidFill>
                  <a:schemeClr val="lt1"/>
                </a:solidFill>
                <a:latin typeface="Inter" panose="02000503000000020004"/>
                <a:ea typeface="Inter" panose="02000503000000020004"/>
                <a:cs typeface="Inter" panose="02000503000000020004"/>
                <a:sym typeface="Inter" panose="02000503000000020004"/>
              </a:rPr>
              <a:t>Platform Sumber Daya Sekolah | ARKAS 4</a:t>
            </a:r>
            <a:endParaRPr sz="1200" b="0"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9"/>
        <p:cNvGrpSpPr/>
        <p:nvPr/>
      </p:nvGrpSpPr>
      <p:grpSpPr>
        <a:xfrm>
          <a:off x="0" y="0"/>
          <a:ext cx="0" cy="0"/>
          <a:chOff x="0" y="0"/>
          <a:chExt cx="0" cy="0"/>
        </a:xfrm>
      </p:grpSpPr>
      <p:sp>
        <p:nvSpPr>
          <p:cNvPr id="10" name="Google Shape;10;g2b308c73952_0_7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92"/>
        <p:cNvGrpSpPr/>
        <p:nvPr/>
      </p:nvGrpSpPr>
      <p:grpSpPr>
        <a:xfrm>
          <a:off x="0" y="0"/>
          <a:ext cx="0" cy="0"/>
          <a:chOff x="0" y="0"/>
          <a:chExt cx="0" cy="0"/>
        </a:xfrm>
      </p:grpSpPr>
      <p:pic>
        <p:nvPicPr>
          <p:cNvPr id="193" name="Google Shape;193;g26794130706_0_1380"/>
          <p:cNvPicPr preferRelativeResize="0"/>
          <p:nvPr/>
        </p:nvPicPr>
        <p:blipFill rotWithShape="1">
          <a:blip r:embed="rId2"/>
          <a:srcRect l="31563"/>
          <a:stretch>
            <a:fillRect/>
          </a:stretch>
        </p:blipFill>
        <p:spPr>
          <a:xfrm>
            <a:off x="0" y="0"/>
            <a:ext cx="12515850" cy="10287000"/>
          </a:xfrm>
          <a:prstGeom prst="rect">
            <a:avLst/>
          </a:prstGeom>
          <a:noFill/>
          <a:ln>
            <a:noFill/>
          </a:ln>
        </p:spPr>
      </p:pic>
      <p:sp>
        <p:nvSpPr>
          <p:cNvPr id="194" name="Google Shape;194;g26794130706_0_1380"/>
          <p:cNvSpPr/>
          <p:nvPr/>
        </p:nvSpPr>
        <p:spPr>
          <a:xfrm>
            <a:off x="12515850" y="0"/>
            <a:ext cx="5772000" cy="102870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Logo Placement for White &amp; Grey BG 1">
  <p:cSld name="1_Blank_2">
    <p:spTree>
      <p:nvGrpSpPr>
        <p:cNvPr id="1" name="Shape 1013"/>
        <p:cNvGrpSpPr/>
        <p:nvPr/>
      </p:nvGrpSpPr>
      <p:grpSpPr>
        <a:xfrm>
          <a:off x="0" y="0"/>
          <a:ext cx="0" cy="0"/>
          <a:chOff x="0" y="0"/>
          <a:chExt cx="0" cy="0"/>
        </a:xfrm>
      </p:grpSpPr>
      <p:pic>
        <p:nvPicPr>
          <p:cNvPr id="1014" name="Google Shape;1014;g2682ceb17c3_0_1818"/>
          <p:cNvPicPr preferRelativeResize="0"/>
          <p:nvPr/>
        </p:nvPicPr>
        <p:blipFill rotWithShape="1">
          <a:blip r:embed="rId2"/>
          <a:srcRect/>
          <a:stretch>
            <a:fillRect/>
          </a:stretch>
        </p:blipFill>
        <p:spPr>
          <a:xfrm>
            <a:off x="0" y="0"/>
            <a:ext cx="18265457" cy="10274319"/>
          </a:xfrm>
          <a:prstGeom prst="rect">
            <a:avLst/>
          </a:prstGeom>
          <a:noFill/>
          <a:ln>
            <a:noFill/>
          </a:ln>
        </p:spPr>
      </p:pic>
      <p:sp>
        <p:nvSpPr>
          <p:cNvPr id="1015" name="Google Shape;1015;g2682ceb17c3_0_1818"/>
          <p:cNvSpPr txBox="1"/>
          <p:nvPr/>
        </p:nvSpPr>
        <p:spPr>
          <a:xfrm>
            <a:off x="342900" y="9732400"/>
            <a:ext cx="10571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panose="020B0604020202020204"/>
              <a:buNone/>
            </a:pPr>
            <a:endParaRPr sz="1200" b="1"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016" name="Google Shape;1016;g2682ceb17c3_0_1818"/>
          <p:cNvSpPr txBox="1">
            <a:spLocks noGrp="1"/>
          </p:cNvSpPr>
          <p:nvPr>
            <p:ph type="sldNum" idx="12"/>
          </p:nvPr>
        </p:nvSpPr>
        <p:spPr>
          <a:xfrm>
            <a:off x="17113568" y="9499702"/>
            <a:ext cx="1097400" cy="787500"/>
          </a:xfrm>
          <a:prstGeom prst="rect">
            <a:avLst/>
          </a:prstGeom>
          <a:noFill/>
          <a:ln>
            <a:noFill/>
          </a:ln>
        </p:spPr>
        <p:txBody>
          <a:bodyPr spcFirstLastPara="1" wrap="square" lIns="182775" tIns="182775" rIns="182775" bIns="182775" anchor="t"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Logo Placement for White &amp; Grey BG">
  <p:cSld name="1_Blank_3">
    <p:spTree>
      <p:nvGrpSpPr>
        <p:cNvPr id="1" name="Shape 1017"/>
        <p:cNvGrpSpPr/>
        <p:nvPr/>
      </p:nvGrpSpPr>
      <p:grpSpPr>
        <a:xfrm>
          <a:off x="0" y="0"/>
          <a:ext cx="0" cy="0"/>
          <a:chOff x="0" y="0"/>
          <a:chExt cx="0" cy="0"/>
        </a:xfrm>
      </p:grpSpPr>
      <p:pic>
        <p:nvPicPr>
          <p:cNvPr id="1018" name="Google Shape;1018;g2682ceb17c3_0_1822"/>
          <p:cNvPicPr preferRelativeResize="0"/>
          <p:nvPr/>
        </p:nvPicPr>
        <p:blipFill rotWithShape="1">
          <a:blip r:embed="rId2"/>
          <a:srcRect/>
          <a:stretch>
            <a:fillRect/>
          </a:stretch>
        </p:blipFill>
        <p:spPr>
          <a:xfrm>
            <a:off x="0" y="0"/>
            <a:ext cx="18265459" cy="10274321"/>
          </a:xfrm>
          <a:prstGeom prst="rect">
            <a:avLst/>
          </a:prstGeom>
          <a:noFill/>
          <a:ln>
            <a:noFill/>
          </a:ln>
        </p:spPr>
      </p:pic>
      <p:sp>
        <p:nvSpPr>
          <p:cNvPr id="1019" name="Google Shape;1019;g2682ceb17c3_0_1822"/>
          <p:cNvSpPr txBox="1"/>
          <p:nvPr/>
        </p:nvSpPr>
        <p:spPr>
          <a:xfrm>
            <a:off x="342900" y="9732400"/>
            <a:ext cx="10571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panose="020B0604020202020204"/>
              <a:buNone/>
            </a:pPr>
            <a:endParaRPr sz="1200" b="1"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020" name="Google Shape;1020;g2682ceb17c3_0_1822"/>
          <p:cNvSpPr txBox="1">
            <a:spLocks noGrp="1"/>
          </p:cNvSpPr>
          <p:nvPr>
            <p:ph type="sldNum" idx="12"/>
          </p:nvPr>
        </p:nvSpPr>
        <p:spPr>
          <a:xfrm>
            <a:off x="17113568" y="9499702"/>
            <a:ext cx="1097400" cy="787500"/>
          </a:xfrm>
          <a:prstGeom prst="rect">
            <a:avLst/>
          </a:prstGeom>
          <a:noFill/>
          <a:ln>
            <a:noFill/>
          </a:ln>
        </p:spPr>
        <p:txBody>
          <a:bodyPr spcFirstLastPara="1" wrap="square" lIns="182775" tIns="182775" rIns="182775" bIns="182775" anchor="t"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rgbClr val="333333"/>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1">
  <p:cSld name="1_Blank_4">
    <p:spTree>
      <p:nvGrpSpPr>
        <p:cNvPr id="1" name="Shape 1021"/>
        <p:cNvGrpSpPr/>
        <p:nvPr/>
      </p:nvGrpSpPr>
      <p:grpSpPr>
        <a:xfrm>
          <a:off x="0" y="0"/>
          <a:ext cx="0" cy="0"/>
          <a:chOff x="0" y="0"/>
          <a:chExt cx="0" cy="0"/>
        </a:xfrm>
      </p:grpSpPr>
      <p:sp>
        <p:nvSpPr>
          <p:cNvPr id="1022" name="Google Shape;1022;g2682ceb17c3_0_1826"/>
          <p:cNvSpPr txBox="1">
            <a:spLocks noGrp="1"/>
          </p:cNvSpPr>
          <p:nvPr>
            <p:ph type="sldNum" idx="12"/>
          </p:nvPr>
        </p:nvSpPr>
        <p:spPr>
          <a:xfrm>
            <a:off x="16944916" y="93264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023"/>
        <p:cNvGrpSpPr/>
        <p:nvPr/>
      </p:nvGrpSpPr>
      <p:grpSpPr>
        <a:xfrm>
          <a:off x="0" y="0"/>
          <a:ext cx="0" cy="0"/>
          <a:chOff x="0" y="0"/>
          <a:chExt cx="0" cy="0"/>
        </a:xfrm>
      </p:grpSpPr>
      <p:sp>
        <p:nvSpPr>
          <p:cNvPr id="1024" name="Google Shape;1024;g2682ceb17c3_0_1828"/>
          <p:cNvSpPr txBox="1">
            <a:spLocks noGrp="1"/>
          </p:cNvSpPr>
          <p:nvPr>
            <p:ph type="ctrTitle"/>
          </p:nvPr>
        </p:nvSpPr>
        <p:spPr>
          <a:xfrm>
            <a:off x="623416" y="1489150"/>
            <a:ext cx="17041200" cy="4104900"/>
          </a:xfrm>
          <a:prstGeom prst="rect">
            <a:avLst/>
          </a:prstGeom>
          <a:noFill/>
          <a:ln>
            <a:noFill/>
          </a:ln>
        </p:spPr>
        <p:txBody>
          <a:bodyPr spcFirstLastPara="1" wrap="square" lIns="182775" tIns="182775" rIns="182775" bIns="182775" anchor="b" anchorCtr="0">
            <a:normAutofit/>
          </a:bodyPr>
          <a:lstStyle>
            <a:lvl1pPr lvl="0" algn="ctr" rtl="0">
              <a:lnSpc>
                <a:spcPct val="100000"/>
              </a:lnSpc>
              <a:spcBef>
                <a:spcPts val="0"/>
              </a:spcBef>
              <a:spcAft>
                <a:spcPts val="0"/>
              </a:spcAft>
              <a:buSzPts val="10400"/>
              <a:buNone/>
              <a:defRPr sz="10400"/>
            </a:lvl1pPr>
            <a:lvl2pPr lvl="1" algn="ctr" rtl="0">
              <a:lnSpc>
                <a:spcPct val="100000"/>
              </a:lnSpc>
              <a:spcBef>
                <a:spcPts val="0"/>
              </a:spcBef>
              <a:spcAft>
                <a:spcPts val="0"/>
              </a:spcAft>
              <a:buSzPts val="10400"/>
              <a:buNone/>
              <a:defRPr sz="10400"/>
            </a:lvl2pPr>
            <a:lvl3pPr lvl="2" algn="ctr" rtl="0">
              <a:lnSpc>
                <a:spcPct val="100000"/>
              </a:lnSpc>
              <a:spcBef>
                <a:spcPts val="0"/>
              </a:spcBef>
              <a:spcAft>
                <a:spcPts val="0"/>
              </a:spcAft>
              <a:buSzPts val="10400"/>
              <a:buNone/>
              <a:defRPr sz="10400"/>
            </a:lvl3pPr>
            <a:lvl4pPr lvl="3" algn="ctr" rtl="0">
              <a:lnSpc>
                <a:spcPct val="100000"/>
              </a:lnSpc>
              <a:spcBef>
                <a:spcPts val="0"/>
              </a:spcBef>
              <a:spcAft>
                <a:spcPts val="0"/>
              </a:spcAft>
              <a:buSzPts val="10400"/>
              <a:buNone/>
              <a:defRPr sz="10400"/>
            </a:lvl4pPr>
            <a:lvl5pPr lvl="4" algn="ctr" rtl="0">
              <a:lnSpc>
                <a:spcPct val="100000"/>
              </a:lnSpc>
              <a:spcBef>
                <a:spcPts val="0"/>
              </a:spcBef>
              <a:spcAft>
                <a:spcPts val="0"/>
              </a:spcAft>
              <a:buSzPts val="10400"/>
              <a:buNone/>
              <a:defRPr sz="10400"/>
            </a:lvl5pPr>
            <a:lvl6pPr lvl="5" algn="ctr" rtl="0">
              <a:lnSpc>
                <a:spcPct val="100000"/>
              </a:lnSpc>
              <a:spcBef>
                <a:spcPts val="0"/>
              </a:spcBef>
              <a:spcAft>
                <a:spcPts val="0"/>
              </a:spcAft>
              <a:buSzPts val="10400"/>
              <a:buNone/>
              <a:defRPr sz="10400"/>
            </a:lvl6pPr>
            <a:lvl7pPr lvl="6" algn="ctr" rtl="0">
              <a:lnSpc>
                <a:spcPct val="100000"/>
              </a:lnSpc>
              <a:spcBef>
                <a:spcPts val="0"/>
              </a:spcBef>
              <a:spcAft>
                <a:spcPts val="0"/>
              </a:spcAft>
              <a:buSzPts val="10400"/>
              <a:buNone/>
              <a:defRPr sz="10400"/>
            </a:lvl7pPr>
            <a:lvl8pPr lvl="7" algn="ctr" rtl="0">
              <a:lnSpc>
                <a:spcPct val="100000"/>
              </a:lnSpc>
              <a:spcBef>
                <a:spcPts val="0"/>
              </a:spcBef>
              <a:spcAft>
                <a:spcPts val="0"/>
              </a:spcAft>
              <a:buSzPts val="10400"/>
              <a:buNone/>
              <a:defRPr sz="10400"/>
            </a:lvl8pPr>
            <a:lvl9pPr lvl="8" algn="ctr" rtl="0">
              <a:lnSpc>
                <a:spcPct val="100000"/>
              </a:lnSpc>
              <a:spcBef>
                <a:spcPts val="0"/>
              </a:spcBef>
              <a:spcAft>
                <a:spcPts val="0"/>
              </a:spcAft>
              <a:buSzPts val="10400"/>
              <a:buNone/>
              <a:defRPr sz="10400"/>
            </a:lvl9pPr>
          </a:lstStyle>
          <a:p/>
        </p:txBody>
      </p:sp>
      <p:sp>
        <p:nvSpPr>
          <p:cNvPr id="1025" name="Google Shape;1025;g2682ceb17c3_0_1828"/>
          <p:cNvSpPr txBox="1">
            <a:spLocks noGrp="1"/>
          </p:cNvSpPr>
          <p:nvPr>
            <p:ph type="subTitle" idx="1"/>
          </p:nvPr>
        </p:nvSpPr>
        <p:spPr>
          <a:xfrm>
            <a:off x="623400" y="5668250"/>
            <a:ext cx="17041200" cy="1584900"/>
          </a:xfrm>
          <a:prstGeom prst="rect">
            <a:avLst/>
          </a:prstGeom>
          <a:noFill/>
          <a:ln>
            <a:noFill/>
          </a:ln>
        </p:spPr>
        <p:txBody>
          <a:bodyPr spcFirstLastPara="1" wrap="square" lIns="182775" tIns="182775" rIns="182775" bIns="182775" anchor="t"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p:txBody>
      </p:sp>
      <p:sp>
        <p:nvSpPr>
          <p:cNvPr id="1026" name="Google Shape;1026;g2682ceb17c3_0_1828"/>
          <p:cNvSpPr txBox="1">
            <a:spLocks noGrp="1"/>
          </p:cNvSpPr>
          <p:nvPr>
            <p:ph type="sldNum" idx="12"/>
          </p:nvPr>
        </p:nvSpPr>
        <p:spPr>
          <a:xfrm>
            <a:off x="16944916" y="93264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ontent (Dark Blue) 1">
  <p:cSld name="1_Blank_1_1_1_1_1_1_1">
    <p:bg>
      <p:bgPr>
        <a:noFill/>
        <a:effectLst/>
      </p:bgPr>
    </p:bg>
    <p:spTree>
      <p:nvGrpSpPr>
        <p:cNvPr id="1" name="Shape 1027"/>
        <p:cNvGrpSpPr/>
        <p:nvPr/>
      </p:nvGrpSpPr>
      <p:grpSpPr>
        <a:xfrm>
          <a:off x="0" y="0"/>
          <a:ext cx="0" cy="0"/>
          <a:chOff x="0" y="0"/>
          <a:chExt cx="0" cy="0"/>
        </a:xfrm>
      </p:grpSpPr>
      <p:pic>
        <p:nvPicPr>
          <p:cNvPr id="1028" name="Google Shape;1028;g2682ceb17c3_0_1832"/>
          <p:cNvPicPr preferRelativeResize="0"/>
          <p:nvPr/>
        </p:nvPicPr>
        <p:blipFill rotWithShape="1">
          <a:blip r:embed="rId2"/>
          <a:srcRect/>
          <a:stretch>
            <a:fillRect/>
          </a:stretch>
        </p:blipFill>
        <p:spPr>
          <a:xfrm>
            <a:off x="0" y="0"/>
            <a:ext cx="18265457" cy="10274325"/>
          </a:xfrm>
          <a:prstGeom prst="rect">
            <a:avLst/>
          </a:prstGeom>
          <a:noFill/>
          <a:ln>
            <a:noFill/>
          </a:ln>
        </p:spPr>
      </p:pic>
      <p:sp>
        <p:nvSpPr>
          <p:cNvPr id="1029" name="Google Shape;1029;g2682ceb17c3_0_1832"/>
          <p:cNvSpPr/>
          <p:nvPr/>
        </p:nvSpPr>
        <p:spPr>
          <a:xfrm>
            <a:off x="-35700" y="1270940"/>
            <a:ext cx="18359400" cy="9039900"/>
          </a:xfrm>
          <a:prstGeom prst="rect">
            <a:avLst/>
          </a:prstGeom>
          <a:solidFill>
            <a:srgbClr val="054BBC"/>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0" name="Google Shape;1030;g2682ceb17c3_0_1832"/>
          <p:cNvSpPr txBox="1">
            <a:spLocks noGrp="1"/>
          </p:cNvSpPr>
          <p:nvPr>
            <p:ph type="sldNum" idx="12"/>
          </p:nvPr>
        </p:nvSpPr>
        <p:spPr>
          <a:xfrm>
            <a:off x="16944916" y="94441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031" name="Google Shape;1031;g2682ceb17c3_0_1832"/>
          <p:cNvSpPr txBox="1"/>
          <p:nvPr/>
        </p:nvSpPr>
        <p:spPr>
          <a:xfrm>
            <a:off x="342900" y="9779480"/>
            <a:ext cx="105714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200"/>
              <a:buFont typeface="Arial" panose="020B0604020202020204"/>
              <a:buNone/>
            </a:pPr>
            <a:r>
              <a:rPr lang="en-US" sz="1400" b="1" i="0" u="none" strike="noStrike" cap="none">
                <a:solidFill>
                  <a:schemeClr val="lt1"/>
                </a:solidFill>
                <a:latin typeface="Inter" panose="02000503000000020004"/>
                <a:ea typeface="Inter" panose="02000503000000020004"/>
                <a:cs typeface="Inter" panose="02000503000000020004"/>
                <a:sym typeface="Inter" panose="02000503000000020004"/>
              </a:rPr>
              <a:t>Platform Sumber Daya Sekolah | ARKAS 4</a:t>
            </a:r>
            <a:endParaRPr sz="12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Section Divider (Blue)">
  <p:cSld name="Blank">
    <p:bg>
      <p:bgPr>
        <a:solidFill>
          <a:srgbClr val="2B93D1"/>
        </a:solidFill>
        <a:effectLst/>
      </p:bgPr>
    </p:bg>
    <p:spTree>
      <p:nvGrpSpPr>
        <p:cNvPr id="1" name="Shape 1032"/>
        <p:cNvGrpSpPr/>
        <p:nvPr/>
      </p:nvGrpSpPr>
      <p:grpSpPr>
        <a:xfrm>
          <a:off x="0" y="0"/>
          <a:ext cx="0" cy="0"/>
          <a:chOff x="0" y="0"/>
          <a:chExt cx="0" cy="0"/>
        </a:xfrm>
      </p:grpSpPr>
      <p:pic>
        <p:nvPicPr>
          <p:cNvPr id="1033" name="Google Shape;1033;g2682ceb17c3_0_1837"/>
          <p:cNvPicPr preferRelativeResize="0"/>
          <p:nvPr/>
        </p:nvPicPr>
        <p:blipFill rotWithShape="1">
          <a:blip r:embed="rId2"/>
          <a:srcRect/>
          <a:stretch>
            <a:fillRect/>
          </a:stretch>
        </p:blipFill>
        <p:spPr>
          <a:xfrm>
            <a:off x="0" y="0"/>
            <a:ext cx="18265459" cy="10274321"/>
          </a:xfrm>
          <a:prstGeom prst="rect">
            <a:avLst/>
          </a:prstGeom>
          <a:noFill/>
          <a:ln>
            <a:noFill/>
          </a:ln>
        </p:spPr>
      </p:pic>
      <p:sp>
        <p:nvSpPr>
          <p:cNvPr id="1034" name="Google Shape;1034;g2682ceb17c3_0_1837"/>
          <p:cNvSpPr txBox="1">
            <a:spLocks noGrp="1"/>
          </p:cNvSpPr>
          <p:nvPr>
            <p:ph type="title"/>
          </p:nvPr>
        </p:nvSpPr>
        <p:spPr>
          <a:xfrm>
            <a:off x="330638" y="3879826"/>
            <a:ext cx="16593000" cy="1149300"/>
          </a:xfrm>
          <a:prstGeom prst="rect">
            <a:avLst/>
          </a:prstGeom>
          <a:noFill/>
          <a:ln>
            <a:noFill/>
          </a:ln>
        </p:spPr>
        <p:txBody>
          <a:bodyPr spcFirstLastPara="1" wrap="square" lIns="182775" tIns="182775" rIns="182775" bIns="182775" anchor="t" anchorCtr="0">
            <a:normAutofit/>
          </a:bodyPr>
          <a:lstStyle>
            <a:lvl1pPr lvl="0" algn="l" rtl="0">
              <a:lnSpc>
                <a:spcPct val="100000"/>
              </a:lnSpc>
              <a:spcBef>
                <a:spcPts val="0"/>
              </a:spcBef>
              <a:spcAft>
                <a:spcPts val="0"/>
              </a:spcAft>
              <a:buClr>
                <a:schemeClr val="lt1"/>
              </a:buClr>
              <a:buSzPts val="9000"/>
              <a:buFont typeface="Inter" panose="02000503000000020004"/>
              <a:buNone/>
              <a:defRPr sz="9000" b="0">
                <a:solidFill>
                  <a:schemeClr val="lt1"/>
                </a:solidFill>
                <a:latin typeface="Inter" panose="02000503000000020004"/>
                <a:ea typeface="Inter" panose="02000503000000020004"/>
                <a:cs typeface="Inter" panose="02000503000000020004"/>
                <a:sym typeface="Inter" panose="02000503000000020004"/>
              </a:defRPr>
            </a:lvl1pPr>
            <a:lvl2pPr lvl="1"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2pPr>
            <a:lvl3pPr lvl="2"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3pPr>
            <a:lvl4pPr lvl="3"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4pPr>
            <a:lvl5pPr lvl="4"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5pPr>
            <a:lvl6pPr lvl="5"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6pPr>
            <a:lvl7pPr lvl="6"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7pPr>
            <a:lvl8pPr lvl="7"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8pPr>
            <a:lvl9pPr lvl="8" algn="l" rtl="0">
              <a:lnSpc>
                <a:spcPct val="100000"/>
              </a:lnSpc>
              <a:spcBef>
                <a:spcPts val="0"/>
              </a:spcBef>
              <a:spcAft>
                <a:spcPts val="0"/>
              </a:spcAft>
              <a:buSzPts val="5600"/>
              <a:buNone/>
              <a:defRPr>
                <a:latin typeface="Arial" panose="020B0604020202020204"/>
                <a:ea typeface="Arial" panose="020B0604020202020204"/>
                <a:cs typeface="Arial" panose="020B0604020202020204"/>
                <a:sym typeface="Arial" panose="020B0604020202020204"/>
              </a:defRPr>
            </a:lvl9pPr>
          </a:lstStyle>
          <a:p/>
        </p:txBody>
      </p:sp>
      <p:sp>
        <p:nvSpPr>
          <p:cNvPr id="1035" name="Google Shape;1035;g2682ceb17c3_0_1837"/>
          <p:cNvSpPr txBox="1">
            <a:spLocks noGrp="1"/>
          </p:cNvSpPr>
          <p:nvPr>
            <p:ph type="title" idx="2"/>
          </p:nvPr>
        </p:nvSpPr>
        <p:spPr>
          <a:xfrm>
            <a:off x="301876" y="5431350"/>
            <a:ext cx="9108000" cy="1932600"/>
          </a:xfrm>
          <a:prstGeom prst="rect">
            <a:avLst/>
          </a:prstGeom>
          <a:noFill/>
          <a:ln>
            <a:noFill/>
          </a:ln>
        </p:spPr>
        <p:txBody>
          <a:bodyPr spcFirstLastPara="1" wrap="square" lIns="182775" tIns="182775" rIns="182775" bIns="182775" anchor="t" anchorCtr="0">
            <a:normAutofit/>
          </a:bodyPr>
          <a:lstStyle>
            <a:lvl1pPr lvl="0" algn="l" rtl="0">
              <a:lnSpc>
                <a:spcPct val="100000"/>
              </a:lnSpc>
              <a:spcBef>
                <a:spcPts val="0"/>
              </a:spcBef>
              <a:spcAft>
                <a:spcPts val="0"/>
              </a:spcAft>
              <a:buClr>
                <a:schemeClr val="lt1"/>
              </a:buClr>
              <a:buSzPts val="6800"/>
              <a:buFont typeface="Inter" panose="02000503000000020004"/>
              <a:buNone/>
              <a:defRPr sz="6800" b="0">
                <a:solidFill>
                  <a:schemeClr val="lt1"/>
                </a:solidFill>
                <a:latin typeface="Inter" panose="02000503000000020004"/>
                <a:ea typeface="Inter" panose="02000503000000020004"/>
                <a:cs typeface="Inter" panose="02000503000000020004"/>
                <a:sym typeface="Inter" panose="02000503000000020004"/>
              </a:defRPr>
            </a:lvl1pPr>
            <a:lvl2pPr lvl="1"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2pPr>
            <a:lvl3pPr lvl="2"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3pPr>
            <a:lvl4pPr lvl="3"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4pPr>
            <a:lvl5pPr lvl="4"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5pPr>
            <a:lvl6pPr lvl="5"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6pPr>
            <a:lvl7pPr lvl="6"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7pPr>
            <a:lvl8pPr lvl="7"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8pPr>
            <a:lvl9pPr lvl="8" algn="l" rtl="0">
              <a:lnSpc>
                <a:spcPct val="100000"/>
              </a:lnSpc>
              <a:spcBef>
                <a:spcPts val="0"/>
              </a:spcBef>
              <a:spcAft>
                <a:spcPts val="0"/>
              </a:spcAft>
              <a:buSzPts val="6800"/>
              <a:buFont typeface="Inter" panose="02000503000000020004"/>
              <a:buNone/>
              <a:defRPr sz="6800">
                <a:latin typeface="Inter" panose="02000503000000020004"/>
                <a:ea typeface="Inter" panose="02000503000000020004"/>
                <a:cs typeface="Inter" panose="02000503000000020004"/>
                <a:sym typeface="Inter" panose="02000503000000020004"/>
              </a:defRPr>
            </a:lvl9pPr>
          </a:lstStyle>
          <a:p/>
        </p:txBody>
      </p:sp>
      <p:sp>
        <p:nvSpPr>
          <p:cNvPr id="1036" name="Google Shape;1036;g2682ceb17c3_0_1837"/>
          <p:cNvSpPr txBox="1">
            <a:spLocks noGrp="1"/>
          </p:cNvSpPr>
          <p:nvPr>
            <p:ph type="subTitle" idx="1"/>
          </p:nvPr>
        </p:nvSpPr>
        <p:spPr>
          <a:xfrm>
            <a:off x="330638" y="7773038"/>
            <a:ext cx="10846200" cy="449400"/>
          </a:xfrm>
          <a:prstGeom prst="rect">
            <a:avLst/>
          </a:prstGeom>
          <a:noFill/>
          <a:ln>
            <a:noFill/>
          </a:ln>
        </p:spPr>
        <p:txBody>
          <a:bodyPr spcFirstLastPara="1" wrap="square" lIns="182775" tIns="182775" rIns="182775" bIns="182775" anchor="t" anchorCtr="0">
            <a:noAutofit/>
          </a:bodyPr>
          <a:lstStyle>
            <a:lvl1pPr lvl="0" algn="l" rtl="0">
              <a:lnSpc>
                <a:spcPct val="115000"/>
              </a:lnSpc>
              <a:spcBef>
                <a:spcPts val="0"/>
              </a:spcBef>
              <a:spcAft>
                <a:spcPts val="0"/>
              </a:spcAft>
              <a:buClr>
                <a:schemeClr val="lt1"/>
              </a:buClr>
              <a:buSzPts val="3000"/>
              <a:buFont typeface="Inter" panose="02000503000000020004"/>
              <a:buNone/>
              <a:defRPr sz="3000">
                <a:solidFill>
                  <a:schemeClr val="lt1"/>
                </a:solidFill>
                <a:latin typeface="Inter" panose="02000503000000020004"/>
                <a:ea typeface="Inter" panose="02000503000000020004"/>
                <a:cs typeface="Inter" panose="02000503000000020004"/>
                <a:sym typeface="Inter" panose="02000503000000020004"/>
              </a:defRPr>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p:txBody>
      </p:sp>
      <p:sp>
        <p:nvSpPr>
          <p:cNvPr id="1037" name="Google Shape;1037;g2682ceb17c3_0_1837"/>
          <p:cNvSpPr txBox="1">
            <a:spLocks noGrp="1"/>
          </p:cNvSpPr>
          <p:nvPr>
            <p:ph type="sldNum" idx="12"/>
          </p:nvPr>
        </p:nvSpPr>
        <p:spPr>
          <a:xfrm>
            <a:off x="16944916" y="94441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038" name="Google Shape;1038;g2682ceb17c3_0_1837"/>
          <p:cNvSpPr txBox="1"/>
          <p:nvPr/>
        </p:nvSpPr>
        <p:spPr>
          <a:xfrm>
            <a:off x="342900" y="9779480"/>
            <a:ext cx="105714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200"/>
              <a:buFont typeface="Arial" panose="020B0604020202020204"/>
              <a:buNone/>
            </a:pPr>
            <a:r>
              <a:rPr lang="en-US" sz="1400" b="1" i="0" u="none" strike="noStrike" cap="none">
                <a:solidFill>
                  <a:schemeClr val="lt1"/>
                </a:solidFill>
                <a:latin typeface="Inter" panose="02000503000000020004"/>
                <a:ea typeface="Inter" panose="02000503000000020004"/>
                <a:cs typeface="Inter" panose="02000503000000020004"/>
                <a:sym typeface="Inter" panose="02000503000000020004"/>
              </a:rPr>
              <a:t>Platform Sumber Daya Sekolah | MARKAS-SIPD</a:t>
            </a:r>
            <a:endParaRPr sz="12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04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5"/>
        <p:cNvGrpSpPr/>
        <p:nvPr/>
      </p:nvGrpSpPr>
      <p:grpSpPr>
        <a:xfrm>
          <a:off x="0" y="0"/>
          <a:ext cx="0" cy="0"/>
          <a:chOff x="0" y="0"/>
          <a:chExt cx="0" cy="0"/>
        </a:xfrm>
      </p:grpSpPr>
      <p:sp>
        <p:nvSpPr>
          <p:cNvPr id="196" name="Google Shape;196;g26794130706_0_1383"/>
          <p:cNvSpPr/>
          <p:nvPr/>
        </p:nvSpPr>
        <p:spPr>
          <a:xfrm>
            <a:off x="16005323" y="77751"/>
            <a:ext cx="1785300" cy="108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700"/>
              <a:buFont typeface="Arial" panose="020B0604020202020204"/>
              <a:buNone/>
            </a:pPr>
            <a:endParaRPr sz="700" b="0" i="0" u="none" strike="noStrike" cap="none">
              <a:solidFill>
                <a:srgbClr val="808080"/>
              </a:solidFill>
              <a:latin typeface="Arial" panose="020B0604020202020204"/>
              <a:ea typeface="Arial" panose="020B0604020202020204"/>
              <a:cs typeface="Arial" panose="020B0604020202020204"/>
              <a:sym typeface="Arial" panose="020B0604020202020204"/>
            </a:endParaRPr>
          </a:p>
        </p:txBody>
      </p:sp>
      <p:pic>
        <p:nvPicPr>
          <p:cNvPr id="197" name="Google Shape;197;g26794130706_0_1383"/>
          <p:cNvPicPr preferRelativeResize="0"/>
          <p:nvPr/>
        </p:nvPicPr>
        <p:blipFill rotWithShape="1">
          <a:blip r:embed="rId2"/>
          <a:srcRect l="45391" r="21822"/>
          <a:stretch>
            <a:fillRect/>
          </a:stretch>
        </p:blipFill>
        <p:spPr>
          <a:xfrm>
            <a:off x="0" y="-1"/>
            <a:ext cx="5995853" cy="10287004"/>
          </a:xfrm>
          <a:prstGeom prst="rect">
            <a:avLst/>
          </a:prstGeom>
          <a:noFill/>
          <a:ln>
            <a:noFill/>
          </a:ln>
        </p:spPr>
      </p:pic>
      <p:sp>
        <p:nvSpPr>
          <p:cNvPr id="198" name="Google Shape;198;g26794130706_0_1383"/>
          <p:cNvSpPr/>
          <p:nvPr/>
        </p:nvSpPr>
        <p:spPr>
          <a:xfrm>
            <a:off x="5995854" y="9659984"/>
            <a:ext cx="12292200" cy="627000"/>
          </a:xfrm>
          <a:prstGeom prst="rect">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99"/>
        <p:cNvGrpSpPr/>
        <p:nvPr/>
      </p:nvGrpSpPr>
      <p:grpSpPr>
        <a:xfrm>
          <a:off x="0" y="0"/>
          <a:ext cx="0" cy="0"/>
          <a:chOff x="0" y="0"/>
          <a:chExt cx="0" cy="0"/>
        </a:xfrm>
      </p:grpSpPr>
      <p:sp>
        <p:nvSpPr>
          <p:cNvPr id="200" name="Google Shape;200;g26794130706_0_1387"/>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201" name="Google Shape;201;g26794130706_0_1387"/>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202" name="Google Shape;202;g26794130706_0_1387"/>
          <p:cNvSpPr/>
          <p:nvPr/>
        </p:nvSpPr>
        <p:spPr>
          <a:xfrm>
            <a:off x="0" y="9534540"/>
            <a:ext cx="18288000" cy="752400"/>
          </a:xfrm>
          <a:prstGeom prst="rect">
            <a:avLst/>
          </a:prstGeom>
          <a:solidFill>
            <a:srgbClr val="1F3864"/>
          </a:solidFill>
          <a:ln w="12700" cap="flat" cmpd="sng">
            <a:solidFill>
              <a:srgbClr val="1F3864"/>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000000"/>
              </a:buClr>
              <a:buSzPts val="2400"/>
              <a:buFont typeface="Arial" panose="020B060402020202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203" name="Google Shape;203;g26794130706_0_1387"/>
          <p:cNvPicPr preferRelativeResize="0"/>
          <p:nvPr/>
        </p:nvPicPr>
        <p:blipFill rotWithShape="1">
          <a:blip r:embed="rId2">
            <a:alphaModFix amt="51000"/>
          </a:blip>
          <a:srcRect t="3428" b="3418"/>
          <a:stretch>
            <a:fillRect/>
          </a:stretch>
        </p:blipFill>
        <p:spPr>
          <a:xfrm>
            <a:off x="-113401" y="903342"/>
            <a:ext cx="18287597" cy="8447644"/>
          </a:xfrm>
          <a:prstGeom prst="rect">
            <a:avLst/>
          </a:prstGeom>
          <a:noFill/>
          <a:ln>
            <a:noFill/>
          </a:ln>
        </p:spPr>
      </p:pic>
      <p:sp>
        <p:nvSpPr>
          <p:cNvPr id="204" name="Google Shape;204;g26794130706_0_1387"/>
          <p:cNvSpPr/>
          <p:nvPr/>
        </p:nvSpPr>
        <p:spPr>
          <a:xfrm>
            <a:off x="10872194" y="9734115"/>
            <a:ext cx="6967500" cy="369600"/>
          </a:xfrm>
          <a:prstGeom prst="rect">
            <a:avLst/>
          </a:prstGeom>
          <a:noFill/>
          <a:ln>
            <a:noFill/>
          </a:ln>
        </p:spPr>
        <p:txBody>
          <a:bodyPr spcFirstLastPara="1" wrap="square" lIns="137150" tIns="68550" rIns="137150" bIns="68550" anchor="t" anchorCtr="0">
            <a:noAutofit/>
          </a:bodyPr>
          <a:lstStyle/>
          <a:p>
            <a:pPr marL="685800" marR="0" lvl="1" indent="0" algn="r" rtl="0">
              <a:lnSpc>
                <a:spcPct val="100000"/>
              </a:lnSpc>
              <a:spcBef>
                <a:spcPts val="0"/>
              </a:spcBef>
              <a:spcAft>
                <a:spcPts val="0"/>
              </a:spcAft>
              <a:buClr>
                <a:srgbClr val="000000"/>
              </a:buClr>
              <a:buSzPts val="1500"/>
              <a:buFont typeface="Arial" panose="020B0604020202020204"/>
              <a:buNone/>
            </a:pPr>
            <a:r>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Kebudayaa, Riset dan Teknologi</a:t>
            </a:r>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205" name="Google Shape;205;g26794130706_0_1387" descr="D:\Ade\KEMENDIKBUD\Paparan Menteri\ppt\Gand Design PGRI\33ddc3bc2640689.png"/>
          <p:cNvPicPr preferRelativeResize="0"/>
          <p:nvPr/>
        </p:nvPicPr>
        <p:blipFill rotWithShape="1">
          <a:blip r:embed="rId3"/>
          <a:srcRect/>
          <a:stretch>
            <a:fillRect/>
          </a:stretch>
        </p:blipFill>
        <p:spPr>
          <a:xfrm>
            <a:off x="11672367" y="9613091"/>
            <a:ext cx="835988" cy="622290"/>
          </a:xfrm>
          <a:prstGeom prst="rect">
            <a:avLst/>
          </a:prstGeom>
          <a:noFill/>
          <a:ln>
            <a:noFill/>
          </a:ln>
        </p:spPr>
      </p:pic>
      <p:sp>
        <p:nvSpPr>
          <p:cNvPr id="206" name="Google Shape;206;g26794130706_0_1387"/>
          <p:cNvSpPr txBox="1">
            <a:spLocks noGrp="1"/>
          </p:cNvSpPr>
          <p:nvPr>
            <p:ph type="sldNum" idx="12"/>
          </p:nvPr>
        </p:nvSpPr>
        <p:spPr>
          <a:xfrm>
            <a:off x="17113568" y="9499701"/>
            <a:ext cx="1097700" cy="787500"/>
          </a:xfrm>
          <a:prstGeom prst="rect">
            <a:avLst/>
          </a:prstGeom>
          <a:noFill/>
          <a:ln>
            <a:noFill/>
          </a:ln>
        </p:spPr>
        <p:txBody>
          <a:bodyPr spcFirstLastPara="1" wrap="square" lIns="137150" tIns="137150" rIns="137150" bIns="137150" anchor="t" anchorCtr="0">
            <a:noAutofit/>
          </a:bodyPr>
          <a:lstStyle>
            <a:lvl1pPr marL="0" marR="0" lvl="0"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207"/>
        <p:cNvGrpSpPr/>
        <p:nvPr/>
      </p:nvGrpSpPr>
      <p:grpSpPr>
        <a:xfrm>
          <a:off x="0" y="0"/>
          <a:ext cx="0" cy="0"/>
          <a:chOff x="0" y="0"/>
          <a:chExt cx="0" cy="0"/>
        </a:xfrm>
      </p:grpSpPr>
      <p:sp>
        <p:nvSpPr>
          <p:cNvPr id="208" name="Google Shape;208;g26794130706_0_1395"/>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9" name="Google Shape;209;g26794130706_0_1395"/>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0" name="Google Shape;210;g26794130706_0_1395"/>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11" name="Google Shape;211;g26794130706_0_1395"/>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212" name="Google Shape;212;g26794130706_0_1395"/>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2">
  <p:cSld name="Title and Content_2">
    <p:spTree>
      <p:nvGrpSpPr>
        <p:cNvPr id="1" name="Shape 213"/>
        <p:cNvGrpSpPr/>
        <p:nvPr/>
      </p:nvGrpSpPr>
      <p:grpSpPr>
        <a:xfrm>
          <a:off x="0" y="0"/>
          <a:ext cx="0" cy="0"/>
          <a:chOff x="0" y="0"/>
          <a:chExt cx="0" cy="0"/>
        </a:xfrm>
      </p:grpSpPr>
      <p:sp>
        <p:nvSpPr>
          <p:cNvPr id="214" name="Google Shape;214;g26794130706_0_1401"/>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5" name="Google Shape;215;g26794130706_0_1401"/>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6" name="Google Shape;216;g26794130706_0_1401"/>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17" name="Google Shape;217;g26794130706_0_1401"/>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218" name="Google Shape;218;g26794130706_0_1401"/>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3">
  <p:cSld name="Title and Content_3">
    <p:spTree>
      <p:nvGrpSpPr>
        <p:cNvPr id="1" name="Shape 219"/>
        <p:cNvGrpSpPr/>
        <p:nvPr/>
      </p:nvGrpSpPr>
      <p:grpSpPr>
        <a:xfrm>
          <a:off x="0" y="0"/>
          <a:ext cx="0" cy="0"/>
          <a:chOff x="0" y="0"/>
          <a:chExt cx="0" cy="0"/>
        </a:xfrm>
      </p:grpSpPr>
      <p:sp>
        <p:nvSpPr>
          <p:cNvPr id="220" name="Google Shape;220;g26794130706_0_1407"/>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1" name="Google Shape;221;g26794130706_0_1407"/>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2" name="Google Shape;222;g26794130706_0_1407"/>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23" name="Google Shape;223;g26794130706_0_1407"/>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224" name="Google Shape;224;g26794130706_0_1407"/>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4">
  <p:cSld name="Title and Content_4">
    <p:spTree>
      <p:nvGrpSpPr>
        <p:cNvPr id="1" name="Shape 225"/>
        <p:cNvGrpSpPr/>
        <p:nvPr/>
      </p:nvGrpSpPr>
      <p:grpSpPr>
        <a:xfrm>
          <a:off x="0" y="0"/>
          <a:ext cx="0" cy="0"/>
          <a:chOff x="0" y="0"/>
          <a:chExt cx="0" cy="0"/>
        </a:xfrm>
      </p:grpSpPr>
      <p:sp>
        <p:nvSpPr>
          <p:cNvPr id="226" name="Google Shape;226;g26794130706_0_1413"/>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7" name="Google Shape;227;g26794130706_0_1413"/>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8" name="Google Shape;228;g26794130706_0_1413"/>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29" name="Google Shape;229;g26794130706_0_1413"/>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230" name="Google Shape;230;g26794130706_0_1413"/>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5">
  <p:cSld name="Title and Content_5">
    <p:spTree>
      <p:nvGrpSpPr>
        <p:cNvPr id="1" name="Shape 231"/>
        <p:cNvGrpSpPr/>
        <p:nvPr/>
      </p:nvGrpSpPr>
      <p:grpSpPr>
        <a:xfrm>
          <a:off x="0" y="0"/>
          <a:ext cx="0" cy="0"/>
          <a:chOff x="0" y="0"/>
          <a:chExt cx="0" cy="0"/>
        </a:xfrm>
      </p:grpSpPr>
      <p:sp>
        <p:nvSpPr>
          <p:cNvPr id="232" name="Google Shape;232;g26794130706_0_1419"/>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33" name="Google Shape;233;g26794130706_0_1419"/>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34" name="Google Shape;234;g26794130706_0_1419"/>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35" name="Google Shape;235;g26794130706_0_1419"/>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236" name="Google Shape;236;g26794130706_0_1419"/>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6">
  <p:cSld name="Title and Content_6">
    <p:spTree>
      <p:nvGrpSpPr>
        <p:cNvPr id="1" name="Shape 237"/>
        <p:cNvGrpSpPr/>
        <p:nvPr/>
      </p:nvGrpSpPr>
      <p:grpSpPr>
        <a:xfrm>
          <a:off x="0" y="0"/>
          <a:ext cx="0" cy="0"/>
          <a:chOff x="0" y="0"/>
          <a:chExt cx="0" cy="0"/>
        </a:xfrm>
      </p:grpSpPr>
      <p:sp>
        <p:nvSpPr>
          <p:cNvPr id="238" name="Google Shape;238;g26794130706_0_1425"/>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39" name="Google Shape;239;g26794130706_0_1425"/>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40" name="Google Shape;240;g26794130706_0_1425"/>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41" name="Google Shape;241;g26794130706_0_1425"/>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242" name="Google Shape;242;g26794130706_0_1425"/>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hree Columns)">
  <p:cSld name="3 columns">
    <p:spTree>
      <p:nvGrpSpPr>
        <p:cNvPr id="1" name="Shape 243"/>
        <p:cNvGrpSpPr/>
        <p:nvPr/>
      </p:nvGrpSpPr>
      <p:grpSpPr>
        <a:xfrm>
          <a:off x="0" y="0"/>
          <a:ext cx="0" cy="0"/>
          <a:chOff x="0" y="0"/>
          <a:chExt cx="0" cy="0"/>
        </a:xfrm>
      </p:grpSpPr>
      <p:sp>
        <p:nvSpPr>
          <p:cNvPr id="244" name="Google Shape;244;g26794130706_0_1431"/>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45" name="Google Shape;245;g26794130706_0_1431"/>
          <p:cNvSpPr txBox="1">
            <a:spLocks noGrp="1"/>
          </p:cNvSpPr>
          <p:nvPr>
            <p:ph type="body" idx="1"/>
          </p:nvPr>
        </p:nvSpPr>
        <p:spPr>
          <a:xfrm>
            <a:off x="870858"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246" name="Google Shape;246;g26794130706_0_1431"/>
          <p:cNvSpPr txBox="1">
            <a:spLocks noGrp="1"/>
          </p:cNvSpPr>
          <p:nvPr>
            <p:ph type="body" idx="2"/>
          </p:nvPr>
        </p:nvSpPr>
        <p:spPr>
          <a:xfrm>
            <a:off x="6679474"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247" name="Google Shape;247;g26794130706_0_1431"/>
          <p:cNvSpPr txBox="1">
            <a:spLocks noGrp="1"/>
          </p:cNvSpPr>
          <p:nvPr>
            <p:ph type="body" idx="3"/>
          </p:nvPr>
        </p:nvSpPr>
        <p:spPr>
          <a:xfrm>
            <a:off x="12488091"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_dbab88f32f67a782">
  <p:cSld name="BLANK_dbab88f32f67a782">
    <p:spTree>
      <p:nvGrpSpPr>
        <p:cNvPr id="1" name="Shape 11"/>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8"/>
        <p:cNvGrpSpPr/>
        <p:nvPr/>
      </p:nvGrpSpPr>
      <p:grpSpPr>
        <a:xfrm>
          <a:off x="0" y="0"/>
          <a:ext cx="0" cy="0"/>
          <a:chOff x="0" y="0"/>
          <a:chExt cx="0" cy="0"/>
        </a:xfrm>
      </p:grpSpPr>
      <p:sp>
        <p:nvSpPr>
          <p:cNvPr id="249" name="Google Shape;249;g26794130706_0_1436"/>
          <p:cNvSpPr txBox="1">
            <a:spLocks noGrp="1"/>
          </p:cNvSpPr>
          <p:nvPr>
            <p:ph type="body" idx="1"/>
          </p:nvPr>
        </p:nvSpPr>
        <p:spPr>
          <a:xfrm>
            <a:off x="639000" y="8437850"/>
            <a:ext cx="11997600" cy="1197600"/>
          </a:xfrm>
          <a:prstGeom prst="rect">
            <a:avLst/>
          </a:prstGeom>
          <a:noFill/>
          <a:ln>
            <a:noFill/>
          </a:ln>
        </p:spPr>
        <p:txBody>
          <a:bodyPr spcFirstLastPara="1" wrap="square" lIns="137150" tIns="137150" rIns="137150" bIns="137150" anchor="ctr" anchorCtr="0">
            <a:normAutofit/>
          </a:bodyPr>
          <a:lstStyle>
            <a:lvl1pPr marL="457200" lvl="0" indent="-228600" algn="l" rtl="0">
              <a:lnSpc>
                <a:spcPct val="100000"/>
              </a:lnSpc>
              <a:spcBef>
                <a:spcPts val="0"/>
              </a:spcBef>
              <a:spcAft>
                <a:spcPts val="0"/>
              </a:spcAft>
              <a:buSzPts val="3600"/>
              <a:buFont typeface="Economica" panose="02000506040000020004"/>
              <a:buNone/>
              <a:defRPr sz="4800">
                <a:latin typeface="Economica" panose="02000506040000020004"/>
                <a:ea typeface="Economica" panose="02000506040000020004"/>
                <a:cs typeface="Economica" panose="02000506040000020004"/>
                <a:sym typeface="Economica" panose="02000506040000020004"/>
              </a:defRPr>
            </a:lvl1pPr>
            <a:lvl2pPr marL="914400" lvl="1" indent="-361950" algn="l" rtl="0">
              <a:lnSpc>
                <a:spcPct val="115000"/>
              </a:lnSpc>
              <a:spcBef>
                <a:spcPts val="0"/>
              </a:spcBef>
              <a:spcAft>
                <a:spcPts val="0"/>
              </a:spcAft>
              <a:buSzPts val="2100"/>
              <a:buChar char="○"/>
              <a:defRPr/>
            </a:lvl2pPr>
            <a:lvl3pPr marL="1371600" lvl="2" indent="-361950" algn="l" rtl="0">
              <a:lnSpc>
                <a:spcPct val="115000"/>
              </a:lnSpc>
              <a:spcBef>
                <a:spcPts val="0"/>
              </a:spcBef>
              <a:spcAft>
                <a:spcPts val="0"/>
              </a:spcAft>
              <a:buSzPts val="2100"/>
              <a:buChar char="■"/>
              <a:defRPr/>
            </a:lvl3pPr>
            <a:lvl4pPr marL="1828800" lvl="3" indent="-361950" algn="l" rtl="0">
              <a:lnSpc>
                <a:spcPct val="115000"/>
              </a:lnSpc>
              <a:spcBef>
                <a:spcPts val="0"/>
              </a:spcBef>
              <a:spcAft>
                <a:spcPts val="0"/>
              </a:spcAft>
              <a:buSzPts val="2100"/>
              <a:buChar char="●"/>
              <a:defRPr/>
            </a:lvl4pPr>
            <a:lvl5pPr marL="2286000" lvl="4" indent="-361950" algn="l" rtl="0">
              <a:lnSpc>
                <a:spcPct val="115000"/>
              </a:lnSpc>
              <a:spcBef>
                <a:spcPts val="0"/>
              </a:spcBef>
              <a:spcAft>
                <a:spcPts val="0"/>
              </a:spcAft>
              <a:buSzPts val="2100"/>
              <a:buChar char="○"/>
              <a:defRPr/>
            </a:lvl5pPr>
            <a:lvl6pPr marL="2743200" lvl="5" indent="-361950" algn="l" rtl="0">
              <a:lnSpc>
                <a:spcPct val="115000"/>
              </a:lnSpc>
              <a:spcBef>
                <a:spcPts val="0"/>
              </a:spcBef>
              <a:spcAft>
                <a:spcPts val="0"/>
              </a:spcAft>
              <a:buSzPts val="2100"/>
              <a:buChar char="■"/>
              <a:defRPr/>
            </a:lvl6pPr>
            <a:lvl7pPr marL="3200400" lvl="6" indent="-361950" algn="l" rtl="0">
              <a:lnSpc>
                <a:spcPct val="115000"/>
              </a:lnSpc>
              <a:spcBef>
                <a:spcPts val="0"/>
              </a:spcBef>
              <a:spcAft>
                <a:spcPts val="0"/>
              </a:spcAft>
              <a:buSzPts val="2100"/>
              <a:buChar char="●"/>
              <a:defRPr/>
            </a:lvl7pPr>
            <a:lvl8pPr marL="3657600" lvl="7" indent="-361950" algn="l" rtl="0">
              <a:lnSpc>
                <a:spcPct val="115000"/>
              </a:lnSpc>
              <a:spcBef>
                <a:spcPts val="0"/>
              </a:spcBef>
              <a:spcAft>
                <a:spcPts val="0"/>
              </a:spcAft>
              <a:buSzPts val="2100"/>
              <a:buChar char="○"/>
              <a:defRPr/>
            </a:lvl8pPr>
            <a:lvl9pPr marL="4114800" lvl="8" indent="-361950" algn="l" rtl="0">
              <a:lnSpc>
                <a:spcPct val="115000"/>
              </a:lnSpc>
              <a:spcBef>
                <a:spcPts val="0"/>
              </a:spcBef>
              <a:spcAft>
                <a:spcPts val="0"/>
              </a:spcAft>
              <a:buSzPts val="2100"/>
              <a:buChar char="■"/>
              <a:defRPr/>
            </a:lvl9pPr>
          </a:lstStyle>
          <a:p/>
        </p:txBody>
      </p:sp>
      <p:sp>
        <p:nvSpPr>
          <p:cNvPr id="250" name="Google Shape;250;g26794130706_0_1436"/>
          <p:cNvSpPr txBox="1">
            <a:spLocks noGrp="1"/>
          </p:cNvSpPr>
          <p:nvPr>
            <p:ph type="sldNum" idx="12"/>
          </p:nvPr>
        </p:nvSpPr>
        <p:spPr>
          <a:xfrm>
            <a:off x="16944917" y="9326435"/>
            <a:ext cx="1097700" cy="786900"/>
          </a:xfrm>
          <a:prstGeom prst="rect">
            <a:avLst/>
          </a:prstGeom>
          <a:noFill/>
          <a:ln>
            <a:noFill/>
          </a:ln>
        </p:spPr>
        <p:txBody>
          <a:bodyPr spcFirstLastPara="1" wrap="square" lIns="137150" tIns="137150" rIns="137150" bIns="137150" anchor="ctr" anchorCtr="0">
            <a:normAutofit/>
          </a:bodyPr>
          <a:lstStyle>
            <a:lvl1pPr marL="0" marR="0" lvl="0"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1pPr>
            <a:lvl2pPr marL="0" marR="0" lvl="1"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2pPr>
            <a:lvl3pPr marL="0" marR="0" lvl="2"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3pPr>
            <a:lvl4pPr marL="0" marR="0" lvl="3"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4pPr>
            <a:lvl5pPr marL="0" marR="0" lvl="4"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5pPr>
            <a:lvl6pPr marL="0" marR="0" lvl="5"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6pPr>
            <a:lvl7pPr marL="0" marR="0" lvl="6"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7pPr>
            <a:lvl8pPr marL="0" marR="0" lvl="7"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8pPr>
            <a:lvl9pPr marL="0" marR="0" lvl="8"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57"/>
        <p:cNvGrpSpPr/>
        <p:nvPr/>
      </p:nvGrpSpPr>
      <p:grpSpPr>
        <a:xfrm>
          <a:off x="0" y="0"/>
          <a:ext cx="0" cy="0"/>
          <a:chOff x="0" y="0"/>
          <a:chExt cx="0" cy="0"/>
        </a:xfrm>
      </p:grpSpPr>
      <p:pic>
        <p:nvPicPr>
          <p:cNvPr id="258" name="Google Shape;258;g26794130706_0_1605"/>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259" name="Google Shape;259;g26794130706_0_1605"/>
          <p:cNvSpPr/>
          <p:nvPr/>
        </p:nvSpPr>
        <p:spPr>
          <a:xfrm>
            <a:off x="0" y="5368835"/>
            <a:ext cx="18288000" cy="4918200"/>
          </a:xfrm>
          <a:prstGeom prst="rect">
            <a:avLst/>
          </a:prstGeom>
          <a:solidFill>
            <a:srgbClr val="FFFFFF">
              <a:alpha val="49020"/>
            </a:srgb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60"/>
        <p:cNvGrpSpPr/>
        <p:nvPr/>
      </p:nvGrpSpPr>
      <p:grpSpPr>
        <a:xfrm>
          <a:off x="0" y="0"/>
          <a:ext cx="0" cy="0"/>
          <a:chOff x="0" y="0"/>
          <a:chExt cx="0" cy="0"/>
        </a:xfrm>
      </p:grpSpPr>
      <p:pic>
        <p:nvPicPr>
          <p:cNvPr id="261" name="Google Shape;261;g26794130706_0_1608"/>
          <p:cNvPicPr preferRelativeResize="0"/>
          <p:nvPr/>
        </p:nvPicPr>
        <p:blipFill rotWithShape="1">
          <a:blip r:embed="rId2"/>
          <a:srcRect l="179" r="169"/>
          <a:stretch>
            <a:fillRect/>
          </a:stretch>
        </p:blipFill>
        <p:spPr>
          <a:xfrm>
            <a:off x="-3724990" y="-42099"/>
            <a:ext cx="18287597" cy="10350785"/>
          </a:xfrm>
          <a:prstGeom prst="rect">
            <a:avLst/>
          </a:prstGeom>
          <a:noFill/>
          <a:ln>
            <a:noFill/>
          </a:ln>
        </p:spPr>
      </p:pic>
      <p:grpSp>
        <p:nvGrpSpPr>
          <p:cNvPr id="262" name="Google Shape;262;g26794130706_0_1608"/>
          <p:cNvGrpSpPr/>
          <p:nvPr/>
        </p:nvGrpSpPr>
        <p:grpSpPr>
          <a:xfrm>
            <a:off x="5261429" y="-63783"/>
            <a:ext cx="13013461" cy="10350779"/>
            <a:chOff x="4228801" y="7184"/>
            <a:chExt cx="7963200" cy="6858000"/>
          </a:xfrm>
        </p:grpSpPr>
        <p:sp>
          <p:nvSpPr>
            <p:cNvPr id="263" name="Google Shape;263;g26794130706_0_1608"/>
            <p:cNvSpPr/>
            <p:nvPr/>
          </p:nvSpPr>
          <p:spPr>
            <a:xfrm>
              <a:off x="5691001" y="7184"/>
              <a:ext cx="6501000" cy="6843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4" name="Google Shape;264;g26794130706_0_1608"/>
            <p:cNvSpPr/>
            <p:nvPr/>
          </p:nvSpPr>
          <p:spPr>
            <a:xfrm flipH="1">
              <a:off x="4228801" y="7184"/>
              <a:ext cx="1462200" cy="6858000"/>
            </a:xfrm>
            <a:prstGeom prst="rtTriangle">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265" name="Google Shape;265;g26794130706_0_1608"/>
          <p:cNvSpPr txBox="1">
            <a:spLocks noGrp="1"/>
          </p:cNvSpPr>
          <p:nvPr>
            <p:ph type="ctrTitle"/>
          </p:nvPr>
        </p:nvSpPr>
        <p:spPr>
          <a:xfrm>
            <a:off x="7863840" y="5500694"/>
            <a:ext cx="9365100" cy="659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4300" b="1">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66" name="Google Shape;266;g26794130706_0_1608"/>
          <p:cNvSpPr txBox="1">
            <a:spLocks noGrp="1"/>
          </p:cNvSpPr>
          <p:nvPr>
            <p:ph type="subTitle" idx="1"/>
          </p:nvPr>
        </p:nvSpPr>
        <p:spPr>
          <a:xfrm>
            <a:off x="7863840" y="7127532"/>
            <a:ext cx="9365100" cy="423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sz="2800">
                <a:latin typeface="Arial" panose="020B0604020202020204"/>
                <a:ea typeface="Arial" panose="020B0604020202020204"/>
                <a:cs typeface="Arial" panose="020B0604020202020204"/>
                <a:sym typeface="Arial" panose="020B0604020202020204"/>
              </a:defRPr>
            </a:lvl1pPr>
            <a:lvl2pPr lvl="1" algn="l" rtl="0">
              <a:lnSpc>
                <a:spcPct val="100000"/>
              </a:lnSpc>
              <a:spcBef>
                <a:spcPts val="0"/>
              </a:spcBef>
              <a:spcAft>
                <a:spcPts val="0"/>
              </a:spcAft>
              <a:buSzPts val="3400"/>
              <a:buChar char="▪"/>
              <a:defRPr/>
            </a:lvl2pPr>
            <a:lvl3pPr lvl="2" algn="l" rtl="0">
              <a:lnSpc>
                <a:spcPct val="100000"/>
              </a:lnSpc>
              <a:spcBef>
                <a:spcPts val="0"/>
              </a:spcBef>
              <a:spcAft>
                <a:spcPts val="0"/>
              </a:spcAft>
              <a:buSzPts val="3200"/>
              <a:buChar char="–"/>
              <a:defRPr/>
            </a:lvl3pPr>
            <a:lvl4pPr lvl="3" algn="l" rtl="0">
              <a:lnSpc>
                <a:spcPct val="100000"/>
              </a:lnSpc>
              <a:spcBef>
                <a:spcPts val="0"/>
              </a:spcBef>
              <a:spcAft>
                <a:spcPts val="0"/>
              </a:spcAft>
              <a:buSzPts val="3200"/>
              <a:buChar char="▫"/>
              <a:defRPr/>
            </a:lvl4pPr>
            <a:lvl5pPr lvl="4" algn="l" rtl="0">
              <a:lnSpc>
                <a:spcPct val="100000"/>
              </a:lnSpc>
              <a:spcBef>
                <a:spcPts val="0"/>
              </a:spcBef>
              <a:spcAft>
                <a:spcPts val="0"/>
              </a:spcAft>
              <a:buSzPts val="2400"/>
              <a:buChar char="-"/>
              <a:defRPr/>
            </a:lvl5pPr>
            <a:lvl6pPr lvl="5" algn="l" rtl="0">
              <a:lnSpc>
                <a:spcPct val="100000"/>
              </a:lnSpc>
              <a:spcBef>
                <a:spcPts val="0"/>
              </a:spcBef>
              <a:spcAft>
                <a:spcPts val="0"/>
              </a:spcAft>
              <a:buSzPts val="2400"/>
              <a:buChar char="-"/>
              <a:defRPr/>
            </a:lvl6pPr>
            <a:lvl7pPr lvl="6" algn="l" rtl="0">
              <a:lnSpc>
                <a:spcPct val="100000"/>
              </a:lnSpc>
              <a:spcBef>
                <a:spcPts val="0"/>
              </a:spcBef>
              <a:spcAft>
                <a:spcPts val="0"/>
              </a:spcAft>
              <a:buSzPts val="2400"/>
              <a:buChar char="-"/>
              <a:defRPr/>
            </a:lvl7pPr>
            <a:lvl8pPr lvl="7" algn="l" rtl="0">
              <a:lnSpc>
                <a:spcPct val="100000"/>
              </a:lnSpc>
              <a:spcBef>
                <a:spcPts val="0"/>
              </a:spcBef>
              <a:spcAft>
                <a:spcPts val="0"/>
              </a:spcAft>
              <a:buSzPts val="2400"/>
              <a:buChar char="-"/>
              <a:defRPr/>
            </a:lvl8pPr>
            <a:lvl9pPr lvl="8" algn="l" rtl="0">
              <a:lnSpc>
                <a:spcPct val="100000"/>
              </a:lnSpc>
              <a:spcBef>
                <a:spcPts val="0"/>
              </a:spcBef>
              <a:spcAft>
                <a:spcPts val="0"/>
              </a:spcAft>
              <a:buSzPts val="2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and Content (2/3:1/3 Split)">
  <p:cSld name="2 columns 2/3 split">
    <p:spTree>
      <p:nvGrpSpPr>
        <p:cNvPr id="1" name="Shape 267"/>
        <p:cNvGrpSpPr/>
        <p:nvPr/>
      </p:nvGrpSpPr>
      <p:grpSpPr>
        <a:xfrm>
          <a:off x="0" y="0"/>
          <a:ext cx="0" cy="0"/>
          <a:chOff x="0" y="0"/>
          <a:chExt cx="0" cy="0"/>
        </a:xfrm>
      </p:grpSpPr>
      <p:sp>
        <p:nvSpPr>
          <p:cNvPr id="268" name="Google Shape;268;g26794130706_0_1615"/>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69" name="Google Shape;269;g26794130706_0_1615"/>
          <p:cNvSpPr txBox="1">
            <a:spLocks noGrp="1"/>
          </p:cNvSpPr>
          <p:nvPr>
            <p:ph type="subTitle" idx="1"/>
          </p:nvPr>
        </p:nvSpPr>
        <p:spPr>
          <a:xfrm>
            <a:off x="872446" y="2098538"/>
            <a:ext cx="107388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270" name="Google Shape;270;g26794130706_0_1615"/>
          <p:cNvSpPr txBox="1">
            <a:spLocks noGrp="1"/>
          </p:cNvSpPr>
          <p:nvPr>
            <p:ph type="body" idx="2"/>
          </p:nvPr>
        </p:nvSpPr>
        <p:spPr>
          <a:xfrm>
            <a:off x="871522" y="2819400"/>
            <a:ext cx="107388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271" name="Google Shape;271;g26794130706_0_1615"/>
          <p:cNvSpPr txBox="1">
            <a:spLocks noGrp="1"/>
          </p:cNvSpPr>
          <p:nvPr>
            <p:ph type="subTitle" idx="3"/>
          </p:nvPr>
        </p:nvSpPr>
        <p:spPr>
          <a:xfrm>
            <a:off x="12487700" y="2098538"/>
            <a:ext cx="4934700" cy="7209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400"/>
              <a:buNone/>
              <a:defRPr b="1"/>
            </a:lvl1pPr>
            <a:lvl2pPr lvl="1" algn="l" rtl="0">
              <a:lnSpc>
                <a:spcPct val="100000"/>
              </a:lnSpc>
              <a:spcBef>
                <a:spcPts val="600"/>
              </a:spcBef>
              <a:spcAft>
                <a:spcPts val="0"/>
              </a:spcAft>
              <a:buSzPts val="2400"/>
              <a:buNone/>
              <a:defRPr/>
            </a:lvl2pPr>
            <a:lvl3pPr lvl="2" algn="l" rtl="0">
              <a:lnSpc>
                <a:spcPct val="100000"/>
              </a:lnSpc>
              <a:spcBef>
                <a:spcPts val="600"/>
              </a:spcBef>
              <a:spcAft>
                <a:spcPts val="0"/>
              </a:spcAft>
              <a:buSzPts val="2400"/>
              <a:buNone/>
              <a:defRPr/>
            </a:lvl3pPr>
            <a:lvl4pPr lvl="3" algn="l" rtl="0">
              <a:lnSpc>
                <a:spcPct val="100000"/>
              </a:lnSpc>
              <a:spcBef>
                <a:spcPts val="600"/>
              </a:spcBef>
              <a:spcAft>
                <a:spcPts val="0"/>
              </a:spcAft>
              <a:buSzPts val="2400"/>
              <a:buNone/>
              <a:defRPr/>
            </a:lvl4pPr>
            <a:lvl5pPr lvl="4" algn="l" rtl="0">
              <a:lnSpc>
                <a:spcPct val="100000"/>
              </a:lnSpc>
              <a:spcBef>
                <a:spcPts val="600"/>
              </a:spcBef>
              <a:spcAft>
                <a:spcPts val="0"/>
              </a:spcAft>
              <a:buSzPts val="2400"/>
              <a:buNone/>
              <a:defRPr/>
            </a:lvl5pPr>
            <a:lvl6pPr lvl="5" algn="l" rtl="0">
              <a:lnSpc>
                <a:spcPct val="100000"/>
              </a:lnSpc>
              <a:spcBef>
                <a:spcPts val="600"/>
              </a:spcBef>
              <a:spcAft>
                <a:spcPts val="0"/>
              </a:spcAft>
              <a:buSzPts val="2400"/>
              <a:buNone/>
              <a:defRPr/>
            </a:lvl6pPr>
            <a:lvl7pPr lvl="6" algn="l" rtl="0">
              <a:lnSpc>
                <a:spcPct val="100000"/>
              </a:lnSpc>
              <a:spcBef>
                <a:spcPts val="600"/>
              </a:spcBef>
              <a:spcAft>
                <a:spcPts val="0"/>
              </a:spcAft>
              <a:buSzPts val="2400"/>
              <a:buNone/>
              <a:defRPr/>
            </a:lvl7pPr>
            <a:lvl8pPr lvl="7" algn="l" rtl="0">
              <a:lnSpc>
                <a:spcPct val="100000"/>
              </a:lnSpc>
              <a:spcBef>
                <a:spcPts val="600"/>
              </a:spcBef>
              <a:spcAft>
                <a:spcPts val="0"/>
              </a:spcAft>
              <a:buSzPts val="2400"/>
              <a:buNone/>
              <a:defRPr/>
            </a:lvl8pPr>
            <a:lvl9pPr lvl="8" algn="l" rtl="0">
              <a:lnSpc>
                <a:spcPct val="100000"/>
              </a:lnSpc>
              <a:spcBef>
                <a:spcPts val="600"/>
              </a:spcBef>
              <a:spcAft>
                <a:spcPts val="0"/>
              </a:spcAft>
              <a:buSzPts val="2400"/>
              <a:buNone/>
              <a:defRPr/>
            </a:lvl9pPr>
          </a:lstStyle>
          <a:p/>
        </p:txBody>
      </p:sp>
      <p:sp>
        <p:nvSpPr>
          <p:cNvPr id="272" name="Google Shape;272;g26794130706_0_1615"/>
          <p:cNvSpPr txBox="1">
            <a:spLocks noGrp="1"/>
          </p:cNvSpPr>
          <p:nvPr>
            <p:ph type="body" idx="4"/>
          </p:nvPr>
        </p:nvSpPr>
        <p:spPr>
          <a:xfrm>
            <a:off x="12487275" y="2819400"/>
            <a:ext cx="4934700" cy="678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3"/>
        <p:cNvGrpSpPr/>
        <p:nvPr/>
      </p:nvGrpSpPr>
      <p:grpSpPr>
        <a:xfrm>
          <a:off x="0" y="0"/>
          <a:ext cx="0" cy="0"/>
          <a:chOff x="0" y="0"/>
          <a:chExt cx="0" cy="0"/>
        </a:xfrm>
      </p:grpSpPr>
      <p:sp>
        <p:nvSpPr>
          <p:cNvPr id="274" name="Google Shape;274;g26794130706_0_1621"/>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75" name="Google Shape;275;g26794130706_0_1621"/>
          <p:cNvSpPr txBox="1">
            <a:spLocks noGrp="1"/>
          </p:cNvSpPr>
          <p:nvPr>
            <p:ph type="body" idx="1"/>
          </p:nvPr>
        </p:nvSpPr>
        <p:spPr>
          <a:xfrm>
            <a:off x="4686197" y="3856287"/>
            <a:ext cx="8779500" cy="18837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100"/>
              <a:buNone/>
              <a:defRPr/>
            </a:lvl1pPr>
            <a:lvl2pPr marL="914400" lvl="1" indent="-444500" algn="l" rtl="0">
              <a:lnSpc>
                <a:spcPct val="100000"/>
              </a:lnSpc>
              <a:spcBef>
                <a:spcPts val="0"/>
              </a:spcBef>
              <a:spcAft>
                <a:spcPts val="0"/>
              </a:spcAft>
              <a:buSzPts val="34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381000" algn="l" rtl="0">
              <a:lnSpc>
                <a:spcPct val="100000"/>
              </a:lnSpc>
              <a:spcBef>
                <a:spcPts val="0"/>
              </a:spcBef>
              <a:spcAft>
                <a:spcPts val="0"/>
              </a:spcAft>
              <a:buSzPts val="2400"/>
              <a:buChar char="-"/>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p:txBody>
      </p:sp>
      <p:sp>
        <p:nvSpPr>
          <p:cNvPr id="276" name="Google Shape;276;g26794130706_0_1621"/>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277" name="Google Shape;277;g26794130706_0_1621"/>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278" name="Google Shape;278;g26794130706_0_1621"/>
          <p:cNvSpPr txBox="1">
            <a:spLocks noGrp="1"/>
          </p:cNvSpPr>
          <p:nvPr>
            <p:ph type="sldNum" idx="12"/>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L="0" marR="0" lvl="0"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7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matchingName="Title and Content 7">
  <p:cSld name="OBJECT">
    <p:spTree>
      <p:nvGrpSpPr>
        <p:cNvPr id="1" name="Shape 279"/>
        <p:cNvGrpSpPr/>
        <p:nvPr/>
      </p:nvGrpSpPr>
      <p:grpSpPr>
        <a:xfrm>
          <a:off x="0" y="0"/>
          <a:ext cx="0" cy="0"/>
          <a:chOff x="0" y="0"/>
          <a:chExt cx="0" cy="0"/>
        </a:xfrm>
      </p:grpSpPr>
      <p:sp>
        <p:nvSpPr>
          <p:cNvPr id="280" name="Google Shape;280;g26794130706_0_1627"/>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281" name="Google Shape;281;g26794130706_0_1627"/>
          <p:cNvSpPr txBox="1">
            <a:spLocks noGrp="1"/>
          </p:cNvSpPr>
          <p:nvPr>
            <p:ph type="body" idx="1"/>
          </p:nvPr>
        </p:nvSpPr>
        <p:spPr>
          <a:xfrm>
            <a:off x="870858" y="2098548"/>
            <a:ext cx="16546500" cy="7503000"/>
          </a:xfrm>
          <a:prstGeom prst="rect">
            <a:avLst/>
          </a:prstGeom>
          <a:noFill/>
          <a:ln>
            <a:noFill/>
          </a:ln>
        </p:spPr>
        <p:txBody>
          <a:bodyPr spcFirstLastPara="1" wrap="square" lIns="0" tIns="0" rIns="0" bIns="0" anchor="t" anchorCtr="0">
            <a:noAutofit/>
          </a:bodyPr>
          <a:lstStyle>
            <a:lvl1pPr marL="457200" lvl="0" indent="-400050" algn="l" rtl="0">
              <a:lnSpc>
                <a:spcPct val="100000"/>
              </a:lnSpc>
              <a:spcBef>
                <a:spcPts val="1100"/>
              </a:spcBef>
              <a:spcAft>
                <a:spcPts val="0"/>
              </a:spcAft>
              <a:buClr>
                <a:schemeClr val="dk1"/>
              </a:buClr>
              <a:buSzPts val="2700"/>
              <a:buChar char="•"/>
              <a:defRPr/>
            </a:lvl1pPr>
            <a:lvl2pPr marL="914400" lvl="1" indent="-400050" algn="l" rtl="0">
              <a:lnSpc>
                <a:spcPct val="100000"/>
              </a:lnSpc>
              <a:spcBef>
                <a:spcPts val="600"/>
              </a:spcBef>
              <a:spcAft>
                <a:spcPts val="0"/>
              </a:spcAft>
              <a:buClr>
                <a:schemeClr val="dk1"/>
              </a:buClr>
              <a:buSzPts val="2700"/>
              <a:buChar char="–"/>
              <a:defRPr/>
            </a:lvl2pPr>
            <a:lvl3pPr marL="1371600" lvl="2" indent="-400050" algn="l" rtl="0">
              <a:lnSpc>
                <a:spcPct val="100000"/>
              </a:lnSpc>
              <a:spcBef>
                <a:spcPts val="600"/>
              </a:spcBef>
              <a:spcAft>
                <a:spcPts val="0"/>
              </a:spcAft>
              <a:buClr>
                <a:schemeClr val="dk1"/>
              </a:buClr>
              <a:buSzPts val="2700"/>
              <a:buChar char="-"/>
              <a:defRPr/>
            </a:lvl3pPr>
            <a:lvl4pPr marL="1828800" lvl="3" indent="-400050" algn="l" rtl="0">
              <a:lnSpc>
                <a:spcPct val="100000"/>
              </a:lnSpc>
              <a:spcBef>
                <a:spcPts val="600"/>
              </a:spcBef>
              <a:spcAft>
                <a:spcPts val="0"/>
              </a:spcAft>
              <a:buClr>
                <a:schemeClr val="dk1"/>
              </a:buClr>
              <a:buSzPts val="2700"/>
              <a:buChar char="-"/>
              <a:defRPr/>
            </a:lvl4pPr>
            <a:lvl5pPr marL="2286000" lvl="4" indent="-400050" algn="l" rtl="0">
              <a:lnSpc>
                <a:spcPct val="100000"/>
              </a:lnSpc>
              <a:spcBef>
                <a:spcPts val="600"/>
              </a:spcBef>
              <a:spcAft>
                <a:spcPts val="0"/>
              </a:spcAft>
              <a:buClr>
                <a:schemeClr val="dk1"/>
              </a:buClr>
              <a:buSzPts val="2700"/>
              <a:buChar char="-"/>
              <a:defRPr/>
            </a:lvl5pPr>
            <a:lvl6pPr marL="2743200" lvl="5" indent="-400050" algn="l" rtl="0">
              <a:lnSpc>
                <a:spcPct val="100000"/>
              </a:lnSpc>
              <a:spcBef>
                <a:spcPts val="600"/>
              </a:spcBef>
              <a:spcAft>
                <a:spcPts val="0"/>
              </a:spcAft>
              <a:buClr>
                <a:schemeClr val="dk1"/>
              </a:buClr>
              <a:buSzPts val="2700"/>
              <a:buChar char="-"/>
              <a:defRPr/>
            </a:lvl6pPr>
            <a:lvl7pPr marL="3200400" lvl="6" indent="-400050" algn="l" rtl="0">
              <a:lnSpc>
                <a:spcPct val="100000"/>
              </a:lnSpc>
              <a:spcBef>
                <a:spcPts val="600"/>
              </a:spcBef>
              <a:spcAft>
                <a:spcPts val="0"/>
              </a:spcAft>
              <a:buClr>
                <a:schemeClr val="dk1"/>
              </a:buClr>
              <a:buSzPts val="2700"/>
              <a:buChar char="-"/>
              <a:defRPr/>
            </a:lvl7pPr>
            <a:lvl8pPr marL="3657600" lvl="7" indent="-400050" algn="l" rtl="0">
              <a:lnSpc>
                <a:spcPct val="100000"/>
              </a:lnSpc>
              <a:spcBef>
                <a:spcPts val="600"/>
              </a:spcBef>
              <a:spcAft>
                <a:spcPts val="0"/>
              </a:spcAft>
              <a:buClr>
                <a:schemeClr val="dk1"/>
              </a:buClr>
              <a:buSzPts val="2700"/>
              <a:buChar char="-"/>
              <a:defRPr/>
            </a:lvl8pPr>
            <a:lvl9pPr marL="4114800" lvl="8" indent="-400050" algn="l" rtl="0">
              <a:lnSpc>
                <a:spcPct val="100000"/>
              </a:lnSpc>
              <a:spcBef>
                <a:spcPts val="600"/>
              </a:spcBef>
              <a:spcAft>
                <a:spcPts val="0"/>
              </a:spcAft>
              <a:buClr>
                <a:schemeClr val="dk1"/>
              </a:buClr>
              <a:buSzPts val="27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matchingName="Title Only 2">
  <p:cSld name="TITLE_AND_BODY">
    <p:spTree>
      <p:nvGrpSpPr>
        <p:cNvPr id="1" name="Shape 282"/>
        <p:cNvGrpSpPr/>
        <p:nvPr/>
      </p:nvGrpSpPr>
      <p:grpSpPr>
        <a:xfrm>
          <a:off x="0" y="0"/>
          <a:ext cx="0" cy="0"/>
          <a:chOff x="0" y="0"/>
          <a:chExt cx="0" cy="0"/>
        </a:xfrm>
      </p:grpSpPr>
      <p:sp>
        <p:nvSpPr>
          <p:cNvPr id="283" name="Google Shape;283;g26794130706_0_1630"/>
          <p:cNvSpPr txBox="1">
            <a:spLocks noGrp="1"/>
          </p:cNvSpPr>
          <p:nvPr>
            <p:ph type="title"/>
          </p:nvPr>
        </p:nvSpPr>
        <p:spPr>
          <a:xfrm>
            <a:off x="0" y="0"/>
            <a:ext cx="18288000" cy="847800"/>
          </a:xfrm>
          <a:prstGeom prst="rect">
            <a:avLst/>
          </a:prstGeom>
          <a:noFill/>
          <a:ln>
            <a:noFill/>
          </a:ln>
        </p:spPr>
        <p:txBody>
          <a:bodyPr spcFirstLastPara="1" wrap="square" lIns="182850" tIns="182850" rIns="182850" bIns="182850" anchor="ctr" anchorCtr="0">
            <a:noAutofit/>
          </a:bodyPr>
          <a:lstStyle>
            <a:lvl1pPr marR="0" lvl="0" algn="l" rtl="0">
              <a:lnSpc>
                <a:spcPct val="90000"/>
              </a:lnSpc>
              <a:spcBef>
                <a:spcPts val="0"/>
              </a:spcBef>
              <a:spcAft>
                <a:spcPts val="0"/>
              </a:spcAft>
              <a:buClr>
                <a:srgbClr val="000000"/>
              </a:buClr>
              <a:buSzPts val="2900"/>
              <a:buFont typeface="Arial" panose="020B0604020202020204"/>
              <a:buNone/>
              <a:defRPr sz="5100" b="0" i="0" u="none" strike="noStrike" cap="none">
                <a:solidFill>
                  <a:srgbClr val="002060"/>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900"/>
              <a:buFont typeface="Arial" panose="020B0604020202020204"/>
              <a:buNone/>
              <a:defRPr sz="2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284" name="Google Shape;284;g26794130706_0_1630"/>
          <p:cNvSpPr txBox="1">
            <a:spLocks noGrp="1"/>
          </p:cNvSpPr>
          <p:nvPr>
            <p:ph type="sldNum" idx="12"/>
          </p:nvPr>
        </p:nvSpPr>
        <p:spPr>
          <a:xfrm>
            <a:off x="17702798" y="9922218"/>
            <a:ext cx="378300" cy="3633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700"/>
              <a:buFont typeface="Arial" panose="020B0604020202020204"/>
              <a:buNone/>
              <a:defRPr sz="1800" b="1" i="0" u="none" strike="noStrike" cap="none">
                <a:solidFill>
                  <a:srgbClr val="FFFFFF"/>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85"/>
        <p:cNvGrpSpPr/>
        <p:nvPr/>
      </p:nvGrpSpPr>
      <p:grpSpPr>
        <a:xfrm>
          <a:off x="0" y="0"/>
          <a:ext cx="0" cy="0"/>
          <a:chOff x="0" y="0"/>
          <a:chExt cx="0" cy="0"/>
        </a:xfrm>
      </p:grpSpPr>
      <p:pic>
        <p:nvPicPr>
          <p:cNvPr id="286" name="Google Shape;286;g26794130706_0_1633"/>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287" name="Google Shape;287;g26794130706_0_1633"/>
          <p:cNvSpPr/>
          <p:nvPr/>
        </p:nvSpPr>
        <p:spPr>
          <a:xfrm>
            <a:off x="0" y="3419202"/>
            <a:ext cx="18288000" cy="3448800"/>
          </a:xfrm>
          <a:prstGeom prst="rect">
            <a:avLst/>
          </a:prstGeom>
          <a:solidFill>
            <a:schemeClr val="dk2">
              <a:alpha val="49020"/>
            </a:schemeClr>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88" name="Google Shape;288;g26794130706_0_1633"/>
          <p:cNvSpPr txBox="1"/>
          <p:nvPr/>
        </p:nvSpPr>
        <p:spPr>
          <a:xfrm>
            <a:off x="5827152" y="4520250"/>
            <a:ext cx="7271700" cy="124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100"/>
              <a:buFont typeface="Arial" panose="020B0604020202020204"/>
              <a:buNone/>
            </a:pPr>
            <a:r>
              <a:rPr lang="en-US" sz="8100" b="0" i="0" u="none" strike="noStrike" cap="none">
                <a:solidFill>
                  <a:schemeClr val="accent1"/>
                </a:solidFill>
                <a:latin typeface="Arial" panose="020B0604020202020204"/>
                <a:ea typeface="Arial" panose="020B0604020202020204"/>
                <a:cs typeface="Arial" panose="020B0604020202020204"/>
                <a:sym typeface="Arial" panose="020B0604020202020204"/>
              </a:rPr>
              <a:t>TERIMA KASIH</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ogo 2 1">
  <p:cSld name="logo 2">
    <p:spTree>
      <p:nvGrpSpPr>
        <p:cNvPr id="1" name="Shape 289"/>
        <p:cNvGrpSpPr/>
        <p:nvPr/>
      </p:nvGrpSpPr>
      <p:grpSpPr>
        <a:xfrm>
          <a:off x="0" y="0"/>
          <a:ext cx="0" cy="0"/>
          <a:chOff x="0" y="0"/>
          <a:chExt cx="0" cy="0"/>
        </a:xfrm>
      </p:grpSpPr>
      <p:sp>
        <p:nvSpPr>
          <p:cNvPr id="290" name="Google Shape;290;g26794130706_0_1637"/>
          <p:cNvSpPr txBox="1">
            <a:spLocks noGrp="1"/>
          </p:cNvSpPr>
          <p:nvPr>
            <p:ph type="title"/>
          </p:nvPr>
        </p:nvSpPr>
        <p:spPr>
          <a:xfrm>
            <a:off x="307351" y="265500"/>
            <a:ext cx="17718900" cy="1413000"/>
          </a:xfrm>
          <a:prstGeom prst="rect">
            <a:avLst/>
          </a:prstGeom>
          <a:noFill/>
          <a:ln>
            <a:noFill/>
          </a:ln>
        </p:spPr>
        <p:txBody>
          <a:bodyPr spcFirstLastPara="1" wrap="square" lIns="102875" tIns="102875" rIns="102875" bIns="102875" anchor="ctr" anchorCtr="0">
            <a:noAutofit/>
          </a:bodyPr>
          <a:lstStyle>
            <a:lvl1pPr marR="0" lvl="0" algn="l" rtl="0">
              <a:lnSpc>
                <a:spcPct val="100000"/>
              </a:lnSpc>
              <a:spcBef>
                <a:spcPts val="0"/>
              </a:spcBef>
              <a:spcAft>
                <a:spcPts val="0"/>
              </a:spcAft>
              <a:buClr>
                <a:srgbClr val="073763"/>
              </a:buClr>
              <a:buSzPts val="2700"/>
              <a:buFont typeface="Arial" panose="020B0604020202020204"/>
              <a:buChar char="●"/>
              <a:defRPr sz="3600" b="1" i="0" u="none" strike="noStrike" cap="none">
                <a:solidFill>
                  <a:srgbClr val="073763"/>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73763"/>
              </a:buClr>
              <a:buSzPts val="1700"/>
              <a:buFont typeface="Arial" panose="020B0604020202020204"/>
              <a:buChar char="■"/>
              <a:defRPr sz="2200" b="1" i="0" u="none" strike="noStrike" cap="none">
                <a:solidFill>
                  <a:srgbClr val="073763"/>
                </a:solidFill>
                <a:latin typeface="Arial" panose="020B0604020202020204"/>
                <a:ea typeface="Arial" panose="020B0604020202020204"/>
                <a:cs typeface="Arial" panose="020B0604020202020204"/>
                <a:sym typeface="Arial" panose="020B0604020202020204"/>
              </a:defRPr>
            </a:lvl9pPr>
          </a:lstStyle>
          <a:p/>
        </p:txBody>
      </p:sp>
      <p:sp>
        <p:nvSpPr>
          <p:cNvPr id="291" name="Google Shape;291;g26794130706_0_1637"/>
          <p:cNvSpPr txBox="1">
            <a:spLocks noGrp="1"/>
          </p:cNvSpPr>
          <p:nvPr>
            <p:ph type="body" idx="1"/>
          </p:nvPr>
        </p:nvSpPr>
        <p:spPr>
          <a:xfrm>
            <a:off x="307351" y="1678652"/>
            <a:ext cx="17718900" cy="7565100"/>
          </a:xfrm>
          <a:prstGeom prst="rect">
            <a:avLst/>
          </a:prstGeom>
          <a:noFill/>
          <a:ln>
            <a:noFill/>
          </a:ln>
        </p:spPr>
        <p:txBody>
          <a:bodyPr spcFirstLastPara="1" wrap="square" lIns="102875" tIns="102875" rIns="102875" bIns="102875" anchor="ctr" anchorCtr="0">
            <a:noAutofit/>
          </a:bodyPr>
          <a:lstStyle>
            <a:lvl1pPr marL="457200" marR="0" lvl="0" indent="-361950" algn="l" rtl="0">
              <a:lnSpc>
                <a:spcPct val="100000"/>
              </a:lnSpc>
              <a:spcBef>
                <a:spcPts val="0"/>
              </a:spcBef>
              <a:spcAft>
                <a:spcPts val="0"/>
              </a:spcAft>
              <a:buClr>
                <a:srgbClr val="000000"/>
              </a:buClr>
              <a:buSzPts val="2100"/>
              <a:buFont typeface="Arial" panose="020B0604020202020204"/>
              <a:buChar char="●"/>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336550" algn="l" rtl="0">
              <a:lnSpc>
                <a:spcPct val="100000"/>
              </a:lnSpc>
              <a:spcBef>
                <a:spcPts val="0"/>
              </a:spcBef>
              <a:spcAft>
                <a:spcPts val="0"/>
              </a:spcAft>
              <a:buClr>
                <a:srgbClr val="000000"/>
              </a:buClr>
              <a:buSzPts val="1700"/>
              <a:buFont typeface="Arial" panose="020B0604020202020204"/>
              <a:buChar char="■"/>
              <a:defRPr sz="22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292" name="Google Shape;292;g26794130706_0_1637"/>
          <p:cNvSpPr/>
          <p:nvPr/>
        </p:nvSpPr>
        <p:spPr>
          <a:xfrm>
            <a:off x="0" y="9534540"/>
            <a:ext cx="18288000" cy="752400"/>
          </a:xfrm>
          <a:prstGeom prst="rect">
            <a:avLst/>
          </a:prstGeom>
          <a:solidFill>
            <a:srgbClr val="073763"/>
          </a:solidFill>
          <a:ln w="12700" cap="flat" cmpd="sng">
            <a:solidFill>
              <a:srgbClr val="073763"/>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1800"/>
              <a:buFont typeface="Calibri" panose="020F050202020403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293" name="Google Shape;293;g26794130706_0_1637"/>
          <p:cNvSpPr txBox="1">
            <a:spLocks noGrp="1"/>
          </p:cNvSpPr>
          <p:nvPr>
            <p:ph type="sldNum" idx="12"/>
          </p:nvPr>
        </p:nvSpPr>
        <p:spPr>
          <a:xfrm>
            <a:off x="17364351" y="9646790"/>
            <a:ext cx="830400" cy="528000"/>
          </a:xfrm>
          <a:prstGeom prst="rect">
            <a:avLst/>
          </a:prstGeom>
          <a:noFill/>
          <a:ln>
            <a:noFill/>
          </a:ln>
        </p:spPr>
        <p:txBody>
          <a:bodyPr spcFirstLastPara="1" wrap="square" lIns="137150" tIns="137150" rIns="137150" bIns="13715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294" name="Google Shape;294;g26794130706_0_1637"/>
          <p:cNvSpPr txBox="1"/>
          <p:nvPr/>
        </p:nvSpPr>
        <p:spPr>
          <a:xfrm>
            <a:off x="12721652" y="9733950"/>
            <a:ext cx="4922700" cy="380700"/>
          </a:xfrm>
          <a:prstGeom prst="rect">
            <a:avLst/>
          </a:prstGeom>
          <a:noFill/>
          <a:ln>
            <a:noFill/>
          </a:ln>
        </p:spPr>
        <p:txBody>
          <a:bodyPr spcFirstLastPara="1" wrap="square" lIns="51375" tIns="51375" rIns="51375" bIns="51375" anchor="t" anchorCtr="0">
            <a:spAutoFit/>
          </a:bodyPr>
          <a:lstStyle/>
          <a:p>
            <a:pPr marL="0" marR="0" lvl="1" indent="508000" algn="r" rtl="0">
              <a:lnSpc>
                <a:spcPct val="100000"/>
              </a:lnSpc>
              <a:spcBef>
                <a:spcPts val="0"/>
              </a:spcBef>
              <a:spcAft>
                <a:spcPts val="0"/>
              </a:spcAft>
              <a:buClr>
                <a:srgbClr val="FFFFFF"/>
              </a:buClr>
              <a:buSzPts val="900"/>
              <a:buFont typeface="Arial" panose="020B0604020202020204"/>
              <a:buNone/>
            </a:pPr>
            <a:r>
              <a:rPr lang="en-US" sz="18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dan Kebudayaan</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95" name="Google Shape;295;g26794130706_0_1637" descr="Google Shape;12;p5"/>
          <p:cNvPicPr preferRelativeResize="0"/>
          <p:nvPr/>
        </p:nvPicPr>
        <p:blipFill rotWithShape="1">
          <a:blip r:embed="rId2"/>
          <a:srcRect/>
          <a:stretch>
            <a:fillRect/>
          </a:stretch>
        </p:blipFill>
        <p:spPr>
          <a:xfrm>
            <a:off x="12412607" y="9617195"/>
            <a:ext cx="830360" cy="58704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chemeClr val="lt1"/>
        </a:solidFill>
        <a:effectLst/>
      </p:bgPr>
    </p:bg>
    <p:spTree>
      <p:nvGrpSpPr>
        <p:cNvPr id="1" name="Shape 296"/>
        <p:cNvGrpSpPr/>
        <p:nvPr/>
      </p:nvGrpSpPr>
      <p:grpSpPr>
        <a:xfrm>
          <a:off x="0" y="0"/>
          <a:ext cx="0" cy="0"/>
          <a:chOff x="0" y="0"/>
          <a:chExt cx="0" cy="0"/>
        </a:xfrm>
      </p:grpSpPr>
      <p:sp>
        <p:nvSpPr>
          <p:cNvPr id="297" name="Google Shape;297;g26794130706_0_1644"/>
          <p:cNvSpPr txBox="1">
            <a:spLocks noGrp="1"/>
          </p:cNvSpPr>
          <p:nvPr>
            <p:ph type="sldNum" idx="12"/>
          </p:nvPr>
        </p:nvSpPr>
        <p:spPr>
          <a:xfrm>
            <a:off x="17072604" y="9499703"/>
            <a:ext cx="1097700" cy="7869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298" name="Google Shape;298;g26794130706_0_1644"/>
          <p:cNvSpPr txBox="1"/>
          <p:nvPr/>
        </p:nvSpPr>
        <p:spPr>
          <a:xfrm>
            <a:off x="288349" y="9469451"/>
            <a:ext cx="14430300" cy="8157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900"/>
              <a:buFont typeface="Arial" panose="020B0604020202020204"/>
              <a:buNone/>
            </a:pPr>
            <a:endParaRPr sz="29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299" name="Google Shape;299;g26794130706_0_1644"/>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300" name="Google Shape;300;g26794130706_0_1644"/>
          <p:cNvSpPr txBox="1"/>
          <p:nvPr/>
        </p:nvSpPr>
        <p:spPr>
          <a:xfrm>
            <a:off x="837450" y="9621851"/>
            <a:ext cx="85929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301" name="Google Shape;301;g26794130706_0_1644"/>
          <p:cNvSpPr txBox="1">
            <a:spLocks noGrp="1"/>
          </p:cNvSpPr>
          <p:nvPr>
            <p:ph type="title"/>
          </p:nvPr>
        </p:nvSpPr>
        <p:spPr>
          <a:xfrm>
            <a:off x="288349" y="0"/>
            <a:ext cx="17738700" cy="18270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100"/>
              <a:buFont typeface="Montserrat" panose="00000500000000000000"/>
              <a:buChar char="●"/>
              <a:defRPr sz="4100" b="1" i="0" u="none" strike="noStrike" cap="none">
                <a:solidFill>
                  <a:schemeClr val="dk2"/>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100"/>
              <a:buFont typeface="Lato" panose="020F0502020204030203"/>
              <a:buChar char="■"/>
              <a:defRPr sz="41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97"/>
        <p:cNvGrpSpPr/>
        <p:nvPr/>
      </p:nvGrpSpPr>
      <p:grpSpPr>
        <a:xfrm>
          <a:off x="0" y="0"/>
          <a:ext cx="0" cy="0"/>
          <a:chOff x="0" y="0"/>
          <a:chExt cx="0" cy="0"/>
        </a:xfrm>
      </p:grpSpPr>
      <p:sp>
        <p:nvSpPr>
          <p:cNvPr id="98" name="Google Shape;98;g26794130706_0_632"/>
          <p:cNvSpPr txBox="1">
            <a:spLocks noGrp="1"/>
          </p:cNvSpPr>
          <p:nvPr>
            <p:ph type="title"/>
          </p:nvPr>
        </p:nvSpPr>
        <p:spPr>
          <a:xfrm>
            <a:off x="284886" y="53780"/>
            <a:ext cx="9664800" cy="693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600" b="1" i="0">
                <a:solidFill>
                  <a:srgbClr val="30528F"/>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g26794130706_0_632"/>
          <p:cNvSpPr txBox="1">
            <a:spLocks noGrp="1"/>
          </p:cNvSpPr>
          <p:nvPr>
            <p:ph type="body" idx="1"/>
          </p:nvPr>
        </p:nvSpPr>
        <p:spPr>
          <a:xfrm>
            <a:off x="406018" y="2264027"/>
            <a:ext cx="16860600" cy="61683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2800"/>
              <a:buNone/>
              <a:defRPr b="0" i="0">
                <a:solidFill>
                  <a:schemeClr val="dk1"/>
                </a:solidFill>
              </a:defRPr>
            </a:lvl1pPr>
            <a:lvl2pPr marL="914400" lvl="1" indent="-228600" algn="l" rtl="0">
              <a:spcBef>
                <a:spcPts val="0"/>
              </a:spcBef>
              <a:spcAft>
                <a:spcPts val="0"/>
              </a:spcAft>
              <a:buSzPts val="2800"/>
              <a:buNone/>
              <a:defRPr/>
            </a:lvl2pPr>
            <a:lvl3pPr marL="1371600" lvl="2" indent="-228600" algn="l" rtl="0">
              <a:spcBef>
                <a:spcPts val="0"/>
              </a:spcBef>
              <a:spcAft>
                <a:spcPts val="0"/>
              </a:spcAft>
              <a:buSzPts val="2800"/>
              <a:buNone/>
              <a:defRPr/>
            </a:lvl3pPr>
            <a:lvl4pPr marL="1828800" lvl="3" indent="-228600" algn="l" rtl="0">
              <a:spcBef>
                <a:spcPts val="0"/>
              </a:spcBef>
              <a:spcAft>
                <a:spcPts val="0"/>
              </a:spcAft>
              <a:buSzPts val="2800"/>
              <a:buNone/>
              <a:defRPr/>
            </a:lvl4pPr>
            <a:lvl5pPr marL="2286000" lvl="4" indent="-228600" algn="l" rtl="0">
              <a:spcBef>
                <a:spcPts val="0"/>
              </a:spcBef>
              <a:spcAft>
                <a:spcPts val="0"/>
              </a:spcAft>
              <a:buSzPts val="2800"/>
              <a:buNone/>
              <a:defRPr/>
            </a:lvl5pPr>
            <a:lvl6pPr marL="2743200" lvl="5" indent="-228600" algn="l" rtl="0">
              <a:spcBef>
                <a:spcPts val="0"/>
              </a:spcBef>
              <a:spcAft>
                <a:spcPts val="0"/>
              </a:spcAft>
              <a:buSzPts val="2800"/>
              <a:buNone/>
              <a:defRPr/>
            </a:lvl6pPr>
            <a:lvl7pPr marL="3200400" lvl="6" indent="-228600" algn="l" rtl="0">
              <a:spcBef>
                <a:spcPts val="0"/>
              </a:spcBef>
              <a:spcAft>
                <a:spcPts val="0"/>
              </a:spcAft>
              <a:buSzPts val="2800"/>
              <a:buNone/>
              <a:defRPr/>
            </a:lvl7pPr>
            <a:lvl8pPr marL="3657600" lvl="7" indent="-228600" algn="l" rtl="0">
              <a:spcBef>
                <a:spcPts val="0"/>
              </a:spcBef>
              <a:spcAft>
                <a:spcPts val="0"/>
              </a:spcAft>
              <a:buSzPts val="2800"/>
              <a:buNone/>
              <a:defRPr/>
            </a:lvl8pPr>
            <a:lvl9pPr marL="4114800" lvl="8" indent="-228600" algn="l" rtl="0">
              <a:spcBef>
                <a:spcPts val="0"/>
              </a:spcBef>
              <a:spcAft>
                <a:spcPts val="0"/>
              </a:spcAft>
              <a:buSzPts val="2800"/>
              <a:buNone/>
              <a:defRPr/>
            </a:lvl9pPr>
          </a:lstStyle>
          <a:p/>
        </p:txBody>
      </p:sp>
      <p:sp>
        <p:nvSpPr>
          <p:cNvPr id="100" name="Google Shape;100;g26794130706_0_632"/>
          <p:cNvSpPr txBox="1">
            <a:spLocks noGrp="1"/>
          </p:cNvSpPr>
          <p:nvPr>
            <p:ph type="ftr" idx="11"/>
          </p:nvPr>
        </p:nvSpPr>
        <p:spPr>
          <a:xfrm>
            <a:off x="6217920" y="9566909"/>
            <a:ext cx="5852400" cy="5142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01" name="Google Shape;101;g26794130706_0_632"/>
          <p:cNvSpPr txBox="1">
            <a:spLocks noGrp="1"/>
          </p:cNvSpPr>
          <p:nvPr>
            <p:ph type="dt" idx="10"/>
          </p:nvPr>
        </p:nvSpPr>
        <p:spPr>
          <a:xfrm>
            <a:off x="914400" y="9566909"/>
            <a:ext cx="4206000" cy="514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02" name="Google Shape;102;g26794130706_0_632"/>
          <p:cNvSpPr txBox="1">
            <a:spLocks noGrp="1"/>
          </p:cNvSpPr>
          <p:nvPr>
            <p:ph type="sldNum" idx="12"/>
          </p:nvPr>
        </p:nvSpPr>
        <p:spPr>
          <a:xfrm>
            <a:off x="13167360" y="9566909"/>
            <a:ext cx="4206000" cy="5541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fld>
            <a:endParaRPr sz="3600" b="0" i="0" u="none" strike="noStrike" cap="none">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2"/>
        <p:cNvGrpSpPr/>
        <p:nvPr/>
      </p:nvGrpSpPr>
      <p:grpSpPr>
        <a:xfrm>
          <a:off x="0" y="0"/>
          <a:ext cx="0" cy="0"/>
          <a:chOff x="0" y="0"/>
          <a:chExt cx="0" cy="0"/>
        </a:xfrm>
      </p:grpSpPr>
      <p:pic>
        <p:nvPicPr>
          <p:cNvPr id="303" name="Google Shape;303;g26794130706_0_1650"/>
          <p:cNvPicPr preferRelativeResize="0"/>
          <p:nvPr/>
        </p:nvPicPr>
        <p:blipFill rotWithShape="1">
          <a:blip r:embed="rId2"/>
          <a:srcRect l="31563"/>
          <a:stretch>
            <a:fillRect/>
          </a:stretch>
        </p:blipFill>
        <p:spPr>
          <a:xfrm>
            <a:off x="0" y="0"/>
            <a:ext cx="12515850" cy="10287000"/>
          </a:xfrm>
          <a:prstGeom prst="rect">
            <a:avLst/>
          </a:prstGeom>
          <a:noFill/>
          <a:ln>
            <a:noFill/>
          </a:ln>
        </p:spPr>
      </p:pic>
      <p:sp>
        <p:nvSpPr>
          <p:cNvPr id="304" name="Google Shape;304;g26794130706_0_1650"/>
          <p:cNvSpPr/>
          <p:nvPr/>
        </p:nvSpPr>
        <p:spPr>
          <a:xfrm>
            <a:off x="12515850" y="0"/>
            <a:ext cx="5772000" cy="102870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g26794130706_0_1653"/>
          <p:cNvSpPr/>
          <p:nvPr/>
        </p:nvSpPr>
        <p:spPr>
          <a:xfrm>
            <a:off x="16005323" y="77751"/>
            <a:ext cx="1785300" cy="108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700"/>
              <a:buFont typeface="Arial" panose="020B0604020202020204"/>
              <a:buNone/>
            </a:pPr>
            <a:endParaRPr sz="700" b="0" i="0" u="none" strike="noStrike" cap="none">
              <a:solidFill>
                <a:srgbClr val="808080"/>
              </a:solidFill>
              <a:latin typeface="Arial" panose="020B0604020202020204"/>
              <a:ea typeface="Arial" panose="020B0604020202020204"/>
              <a:cs typeface="Arial" panose="020B0604020202020204"/>
              <a:sym typeface="Arial" panose="020B0604020202020204"/>
            </a:endParaRPr>
          </a:p>
        </p:txBody>
      </p:sp>
      <p:pic>
        <p:nvPicPr>
          <p:cNvPr id="307" name="Google Shape;307;g26794130706_0_1653"/>
          <p:cNvPicPr preferRelativeResize="0"/>
          <p:nvPr/>
        </p:nvPicPr>
        <p:blipFill rotWithShape="1">
          <a:blip r:embed="rId2"/>
          <a:srcRect l="45391" r="21822"/>
          <a:stretch>
            <a:fillRect/>
          </a:stretch>
        </p:blipFill>
        <p:spPr>
          <a:xfrm>
            <a:off x="0" y="-1"/>
            <a:ext cx="5995853" cy="10287004"/>
          </a:xfrm>
          <a:prstGeom prst="rect">
            <a:avLst/>
          </a:prstGeom>
          <a:noFill/>
          <a:ln>
            <a:noFill/>
          </a:ln>
        </p:spPr>
      </p:pic>
      <p:sp>
        <p:nvSpPr>
          <p:cNvPr id="308" name="Google Shape;308;g26794130706_0_1653"/>
          <p:cNvSpPr/>
          <p:nvPr/>
        </p:nvSpPr>
        <p:spPr>
          <a:xfrm>
            <a:off x="5995854" y="9659984"/>
            <a:ext cx="12292200" cy="627000"/>
          </a:xfrm>
          <a:prstGeom prst="rect">
            <a:avLst/>
          </a:prstGeom>
          <a:solidFill>
            <a:schemeClr val="lt1"/>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09"/>
        <p:cNvGrpSpPr/>
        <p:nvPr/>
      </p:nvGrpSpPr>
      <p:grpSpPr>
        <a:xfrm>
          <a:off x="0" y="0"/>
          <a:ext cx="0" cy="0"/>
          <a:chOff x="0" y="0"/>
          <a:chExt cx="0" cy="0"/>
        </a:xfrm>
      </p:grpSpPr>
      <p:sp>
        <p:nvSpPr>
          <p:cNvPr id="310" name="Google Shape;310;g26794130706_0_1657"/>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311" name="Google Shape;311;g26794130706_0_1657"/>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7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312" name="Google Shape;312;g26794130706_0_1657"/>
          <p:cNvSpPr/>
          <p:nvPr/>
        </p:nvSpPr>
        <p:spPr>
          <a:xfrm>
            <a:off x="0" y="9534540"/>
            <a:ext cx="18288000" cy="752400"/>
          </a:xfrm>
          <a:prstGeom prst="rect">
            <a:avLst/>
          </a:prstGeom>
          <a:solidFill>
            <a:srgbClr val="1F3864"/>
          </a:solidFill>
          <a:ln w="12700" cap="flat" cmpd="sng">
            <a:solidFill>
              <a:srgbClr val="1F3864"/>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000000"/>
              </a:buClr>
              <a:buSzPts val="2400"/>
              <a:buFont typeface="Arial" panose="020B060402020202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313" name="Google Shape;313;g26794130706_0_1657"/>
          <p:cNvPicPr preferRelativeResize="0"/>
          <p:nvPr/>
        </p:nvPicPr>
        <p:blipFill rotWithShape="1">
          <a:blip r:embed="rId2">
            <a:alphaModFix amt="51000"/>
          </a:blip>
          <a:srcRect t="3428" b="3418"/>
          <a:stretch>
            <a:fillRect/>
          </a:stretch>
        </p:blipFill>
        <p:spPr>
          <a:xfrm>
            <a:off x="-113401" y="903342"/>
            <a:ext cx="18287597" cy="8447644"/>
          </a:xfrm>
          <a:prstGeom prst="rect">
            <a:avLst/>
          </a:prstGeom>
          <a:noFill/>
          <a:ln>
            <a:noFill/>
          </a:ln>
        </p:spPr>
      </p:pic>
      <p:sp>
        <p:nvSpPr>
          <p:cNvPr id="314" name="Google Shape;314;g26794130706_0_1657"/>
          <p:cNvSpPr/>
          <p:nvPr/>
        </p:nvSpPr>
        <p:spPr>
          <a:xfrm>
            <a:off x="10872194" y="9734115"/>
            <a:ext cx="6967500" cy="369600"/>
          </a:xfrm>
          <a:prstGeom prst="rect">
            <a:avLst/>
          </a:prstGeom>
          <a:noFill/>
          <a:ln>
            <a:noFill/>
          </a:ln>
        </p:spPr>
        <p:txBody>
          <a:bodyPr spcFirstLastPara="1" wrap="square" lIns="137150" tIns="68550" rIns="137150" bIns="68550" anchor="t" anchorCtr="0">
            <a:noAutofit/>
          </a:bodyPr>
          <a:lstStyle/>
          <a:p>
            <a:pPr marL="685800" marR="0" lvl="1" indent="0" algn="r" rtl="0">
              <a:lnSpc>
                <a:spcPct val="100000"/>
              </a:lnSpc>
              <a:spcBef>
                <a:spcPts val="0"/>
              </a:spcBef>
              <a:spcAft>
                <a:spcPts val="0"/>
              </a:spcAft>
              <a:buClr>
                <a:srgbClr val="000000"/>
              </a:buClr>
              <a:buSzPts val="1500"/>
              <a:buFont typeface="Arial" panose="020B0604020202020204"/>
              <a:buNone/>
            </a:pPr>
            <a:r>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Kebudayaa, Riset dan Teknologi</a:t>
            </a:r>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315" name="Google Shape;315;g26794130706_0_1657" descr="D:\Ade\KEMENDIKBUD\Paparan Menteri\ppt\Gand Design PGRI\33ddc3bc2640689.png"/>
          <p:cNvPicPr preferRelativeResize="0"/>
          <p:nvPr/>
        </p:nvPicPr>
        <p:blipFill rotWithShape="1">
          <a:blip r:embed="rId3"/>
          <a:srcRect/>
          <a:stretch>
            <a:fillRect/>
          </a:stretch>
        </p:blipFill>
        <p:spPr>
          <a:xfrm>
            <a:off x="11672367" y="9613091"/>
            <a:ext cx="835988" cy="622290"/>
          </a:xfrm>
          <a:prstGeom prst="rect">
            <a:avLst/>
          </a:prstGeom>
          <a:noFill/>
          <a:ln>
            <a:noFill/>
          </a:ln>
        </p:spPr>
      </p:pic>
      <p:sp>
        <p:nvSpPr>
          <p:cNvPr id="316" name="Google Shape;316;g26794130706_0_1657"/>
          <p:cNvSpPr txBox="1">
            <a:spLocks noGrp="1"/>
          </p:cNvSpPr>
          <p:nvPr>
            <p:ph type="sldNum" idx="12"/>
          </p:nvPr>
        </p:nvSpPr>
        <p:spPr>
          <a:xfrm>
            <a:off x="17113568" y="9499701"/>
            <a:ext cx="1097700" cy="787500"/>
          </a:xfrm>
          <a:prstGeom prst="rect">
            <a:avLst/>
          </a:prstGeom>
          <a:noFill/>
          <a:ln>
            <a:noFill/>
          </a:ln>
        </p:spPr>
        <p:txBody>
          <a:bodyPr spcFirstLastPara="1" wrap="square" lIns="137150" tIns="137150" rIns="137150" bIns="137150" anchor="t" anchorCtr="0">
            <a:noAutofit/>
          </a:bodyPr>
          <a:lstStyle>
            <a:lvl1pPr marL="0" marR="0" lvl="0"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317"/>
        <p:cNvGrpSpPr/>
        <p:nvPr/>
      </p:nvGrpSpPr>
      <p:grpSpPr>
        <a:xfrm>
          <a:off x="0" y="0"/>
          <a:ext cx="0" cy="0"/>
          <a:chOff x="0" y="0"/>
          <a:chExt cx="0" cy="0"/>
        </a:xfrm>
      </p:grpSpPr>
      <p:sp>
        <p:nvSpPr>
          <p:cNvPr id="318" name="Google Shape;318;g26794130706_0_1665"/>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19" name="Google Shape;319;g26794130706_0_1665"/>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0" name="Google Shape;320;g26794130706_0_1665"/>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321" name="Google Shape;321;g26794130706_0_1665"/>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322" name="Google Shape;322;g26794130706_0_1665"/>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2">
  <p:cSld name="Title and Content_2">
    <p:spTree>
      <p:nvGrpSpPr>
        <p:cNvPr id="1" name="Shape 323"/>
        <p:cNvGrpSpPr/>
        <p:nvPr/>
      </p:nvGrpSpPr>
      <p:grpSpPr>
        <a:xfrm>
          <a:off x="0" y="0"/>
          <a:ext cx="0" cy="0"/>
          <a:chOff x="0" y="0"/>
          <a:chExt cx="0" cy="0"/>
        </a:xfrm>
      </p:grpSpPr>
      <p:sp>
        <p:nvSpPr>
          <p:cNvPr id="324" name="Google Shape;324;g26794130706_0_1671"/>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5" name="Google Shape;325;g26794130706_0_1671"/>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6" name="Google Shape;326;g26794130706_0_1671"/>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327" name="Google Shape;327;g26794130706_0_1671"/>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328" name="Google Shape;328;g26794130706_0_1671"/>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3">
  <p:cSld name="Title and Content_3">
    <p:spTree>
      <p:nvGrpSpPr>
        <p:cNvPr id="1" name="Shape 329"/>
        <p:cNvGrpSpPr/>
        <p:nvPr/>
      </p:nvGrpSpPr>
      <p:grpSpPr>
        <a:xfrm>
          <a:off x="0" y="0"/>
          <a:ext cx="0" cy="0"/>
          <a:chOff x="0" y="0"/>
          <a:chExt cx="0" cy="0"/>
        </a:xfrm>
      </p:grpSpPr>
      <p:sp>
        <p:nvSpPr>
          <p:cNvPr id="330" name="Google Shape;330;g26794130706_0_1677"/>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1" name="Google Shape;331;g26794130706_0_1677"/>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2" name="Google Shape;332;g26794130706_0_1677"/>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333" name="Google Shape;333;g26794130706_0_1677"/>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334" name="Google Shape;334;g26794130706_0_1677"/>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4">
  <p:cSld name="Title and Content_4">
    <p:spTree>
      <p:nvGrpSpPr>
        <p:cNvPr id="1" name="Shape 335"/>
        <p:cNvGrpSpPr/>
        <p:nvPr/>
      </p:nvGrpSpPr>
      <p:grpSpPr>
        <a:xfrm>
          <a:off x="0" y="0"/>
          <a:ext cx="0" cy="0"/>
          <a:chOff x="0" y="0"/>
          <a:chExt cx="0" cy="0"/>
        </a:xfrm>
      </p:grpSpPr>
      <p:sp>
        <p:nvSpPr>
          <p:cNvPr id="336" name="Google Shape;336;g26794130706_0_1683"/>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7" name="Google Shape;337;g26794130706_0_1683"/>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8" name="Google Shape;338;g26794130706_0_1683"/>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339" name="Google Shape;339;g26794130706_0_1683"/>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340" name="Google Shape;340;g26794130706_0_1683"/>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5">
  <p:cSld name="Title and Content_5">
    <p:spTree>
      <p:nvGrpSpPr>
        <p:cNvPr id="1" name="Shape 341"/>
        <p:cNvGrpSpPr/>
        <p:nvPr/>
      </p:nvGrpSpPr>
      <p:grpSpPr>
        <a:xfrm>
          <a:off x="0" y="0"/>
          <a:ext cx="0" cy="0"/>
          <a:chOff x="0" y="0"/>
          <a:chExt cx="0" cy="0"/>
        </a:xfrm>
      </p:grpSpPr>
      <p:sp>
        <p:nvSpPr>
          <p:cNvPr id="342" name="Google Shape;342;g26794130706_0_1689"/>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3" name="Google Shape;343;g26794130706_0_1689"/>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4" name="Google Shape;344;g26794130706_0_1689"/>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345" name="Google Shape;345;g26794130706_0_1689"/>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346" name="Google Shape;346;g26794130706_0_1689"/>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6">
  <p:cSld name="Title and Content_6">
    <p:spTree>
      <p:nvGrpSpPr>
        <p:cNvPr id="1" name="Shape 347"/>
        <p:cNvGrpSpPr/>
        <p:nvPr/>
      </p:nvGrpSpPr>
      <p:grpSpPr>
        <a:xfrm>
          <a:off x="0" y="0"/>
          <a:ext cx="0" cy="0"/>
          <a:chOff x="0" y="0"/>
          <a:chExt cx="0" cy="0"/>
        </a:xfrm>
      </p:grpSpPr>
      <p:sp>
        <p:nvSpPr>
          <p:cNvPr id="348" name="Google Shape;348;g26794130706_0_1695"/>
          <p:cNvSpPr/>
          <p:nvPr/>
        </p:nvSpPr>
        <p:spPr>
          <a:xfrm>
            <a:off x="-1" y="9711603"/>
            <a:ext cx="18288000" cy="586500"/>
          </a:xfrm>
          <a:prstGeom prst="rect">
            <a:avLst/>
          </a:prstGeom>
          <a:gradFill>
            <a:gsLst>
              <a:gs pos="0">
                <a:srgbClr val="EAD3C8"/>
              </a:gs>
              <a:gs pos="100000">
                <a:srgbClr val="DDEAF6"/>
              </a:gs>
            </a:gsLst>
            <a:lin ang="0" scaled="0"/>
          </a:gra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9" name="Google Shape;349;g26794130706_0_1695"/>
          <p:cNvSpPr/>
          <p:nvPr/>
        </p:nvSpPr>
        <p:spPr>
          <a:xfrm>
            <a:off x="17621813" y="9807413"/>
            <a:ext cx="411300" cy="411300"/>
          </a:xfrm>
          <a:prstGeom prst="ellipse">
            <a:avLst/>
          </a:prstGeom>
          <a:solidFill>
            <a:srgbClr val="1F386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50" name="Google Shape;350;g26794130706_0_1695"/>
          <p:cNvSpPr txBox="1">
            <a:spLocks noGrp="1"/>
          </p:cNvSpPr>
          <p:nvPr>
            <p:ph type="title"/>
          </p:nvPr>
        </p:nvSpPr>
        <p:spPr>
          <a:xfrm>
            <a:off x="488373" y="409143"/>
            <a:ext cx="15773400" cy="9627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chemeClr val="dk1"/>
              </a:buClr>
              <a:buSzPts val="4200"/>
              <a:buFont typeface="Calibri" panose="020F0502020204030204"/>
              <a:buNone/>
              <a:defRPr sz="4200" b="1">
                <a:latin typeface="Calibri" panose="020F0502020204030204"/>
                <a:ea typeface="Calibri" panose="020F0502020204030204"/>
                <a:cs typeface="Calibri" panose="020F0502020204030204"/>
                <a:sym typeface="Calibri" panose="020F0502020204030204"/>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351" name="Google Shape;351;g26794130706_0_1695"/>
          <p:cNvSpPr txBox="1">
            <a:spLocks noGrp="1"/>
          </p:cNvSpPr>
          <p:nvPr>
            <p:ph type="sldNum" idx="12"/>
          </p:nvPr>
        </p:nvSpPr>
        <p:spPr>
          <a:xfrm>
            <a:off x="17475402" y="9739313"/>
            <a:ext cx="726000" cy="547800"/>
          </a:xfrm>
          <a:prstGeom prst="rect">
            <a:avLst/>
          </a:prstGeom>
          <a:noFill/>
          <a:ln>
            <a:noFill/>
          </a:ln>
        </p:spPr>
        <p:txBody>
          <a:bodyPr spcFirstLastPara="1" wrap="square" lIns="137150" tIns="68550" rIns="137150" bIns="68550" anchor="ctr" anchorCtr="0">
            <a:noAutofit/>
          </a:bodyPr>
          <a:lstStyle>
            <a:lvl1pPr marL="0" marR="0" lvl="0"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ctr" rtl="0">
              <a:lnSpc>
                <a:spcPct val="100000"/>
              </a:lnSpc>
              <a:spcBef>
                <a:spcPts val="0"/>
              </a:spcBef>
              <a:spcAft>
                <a:spcPts val="0"/>
              </a:spcAft>
              <a:buClr>
                <a:srgbClr val="000000"/>
              </a:buClr>
              <a:buSzPts val="2100"/>
              <a:buFont typeface="Arial" panose="020B0604020202020204"/>
              <a:buNone/>
              <a:defRPr sz="2100" b="1"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ctr" rtl="0">
              <a:spcBef>
                <a:spcPts val="0"/>
              </a:spcBef>
              <a:spcAft>
                <a:spcPts val="0"/>
              </a:spcAft>
              <a:buNone/>
            </a:pPr>
            <a:fld id="{00000000-1234-1234-1234-123412341234}" type="slidenum">
              <a:rPr lang="en-US"/>
            </a:fld>
            <a:endParaRPr lang="en-US"/>
          </a:p>
        </p:txBody>
      </p:sp>
      <p:sp>
        <p:nvSpPr>
          <p:cNvPr id="352" name="Google Shape;352;g26794130706_0_1695"/>
          <p:cNvSpPr txBox="1">
            <a:spLocks noGrp="1"/>
          </p:cNvSpPr>
          <p:nvPr>
            <p:ph type="ftr" idx="11"/>
          </p:nvPr>
        </p:nvSpPr>
        <p:spPr>
          <a:xfrm>
            <a:off x="11264048" y="9739311"/>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panose="020B0604020202020204"/>
              <a:buNone/>
              <a:defRPr sz="21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hree Columns)">
  <p:cSld name="3 columns">
    <p:spTree>
      <p:nvGrpSpPr>
        <p:cNvPr id="1" name="Shape 353"/>
        <p:cNvGrpSpPr/>
        <p:nvPr/>
      </p:nvGrpSpPr>
      <p:grpSpPr>
        <a:xfrm>
          <a:off x="0" y="0"/>
          <a:ext cx="0" cy="0"/>
          <a:chOff x="0" y="0"/>
          <a:chExt cx="0" cy="0"/>
        </a:xfrm>
      </p:grpSpPr>
      <p:sp>
        <p:nvSpPr>
          <p:cNvPr id="354" name="Google Shape;354;g26794130706_0_1701"/>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7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p:txBody>
      </p:sp>
      <p:sp>
        <p:nvSpPr>
          <p:cNvPr id="355" name="Google Shape;355;g26794130706_0_1701"/>
          <p:cNvSpPr txBox="1">
            <a:spLocks noGrp="1"/>
          </p:cNvSpPr>
          <p:nvPr>
            <p:ph type="body" idx="1"/>
          </p:nvPr>
        </p:nvSpPr>
        <p:spPr>
          <a:xfrm>
            <a:off x="870858"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356" name="Google Shape;356;g26794130706_0_1701"/>
          <p:cNvSpPr txBox="1">
            <a:spLocks noGrp="1"/>
          </p:cNvSpPr>
          <p:nvPr>
            <p:ph type="body" idx="2"/>
          </p:nvPr>
        </p:nvSpPr>
        <p:spPr>
          <a:xfrm>
            <a:off x="6679474"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
        <p:nvSpPr>
          <p:cNvPr id="357" name="Google Shape;357;g26794130706_0_1701"/>
          <p:cNvSpPr txBox="1">
            <a:spLocks noGrp="1"/>
          </p:cNvSpPr>
          <p:nvPr>
            <p:ph type="body" idx="3"/>
          </p:nvPr>
        </p:nvSpPr>
        <p:spPr>
          <a:xfrm>
            <a:off x="12488091" y="2098548"/>
            <a:ext cx="4929000" cy="75030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Clr>
                <a:schemeClr val="dk1"/>
              </a:buClr>
              <a:buSzPts val="2100"/>
              <a:buChar char="•"/>
              <a:defRPr sz="2100"/>
            </a:lvl1pPr>
            <a:lvl2pPr marL="914400" lvl="1" indent="-361950" algn="l" rtl="0">
              <a:lnSpc>
                <a:spcPct val="100000"/>
              </a:lnSpc>
              <a:spcBef>
                <a:spcPts val="600"/>
              </a:spcBef>
              <a:spcAft>
                <a:spcPts val="0"/>
              </a:spcAft>
              <a:buClr>
                <a:schemeClr val="dk1"/>
              </a:buClr>
              <a:buSzPts val="2100"/>
              <a:buChar char="–"/>
              <a:defRPr sz="2100"/>
            </a:lvl2pPr>
            <a:lvl3pPr marL="1371600" lvl="2" indent="-361950" algn="l" rtl="0">
              <a:lnSpc>
                <a:spcPct val="100000"/>
              </a:lnSpc>
              <a:spcBef>
                <a:spcPts val="600"/>
              </a:spcBef>
              <a:spcAft>
                <a:spcPts val="0"/>
              </a:spcAft>
              <a:buClr>
                <a:schemeClr val="dk1"/>
              </a:buClr>
              <a:buSzPts val="2100"/>
              <a:buChar char="-"/>
              <a:defRPr sz="2100"/>
            </a:lvl3pPr>
            <a:lvl4pPr marL="1828800" lvl="3" indent="-361950" algn="l" rtl="0">
              <a:lnSpc>
                <a:spcPct val="100000"/>
              </a:lnSpc>
              <a:spcBef>
                <a:spcPts val="600"/>
              </a:spcBef>
              <a:spcAft>
                <a:spcPts val="0"/>
              </a:spcAft>
              <a:buClr>
                <a:schemeClr val="dk1"/>
              </a:buClr>
              <a:buSzPts val="2100"/>
              <a:buChar char="-"/>
              <a:defRPr sz="2100"/>
            </a:lvl4pPr>
            <a:lvl5pPr marL="2286000" lvl="4" indent="-361950" algn="l" rtl="0">
              <a:lnSpc>
                <a:spcPct val="100000"/>
              </a:lnSpc>
              <a:spcBef>
                <a:spcPts val="600"/>
              </a:spcBef>
              <a:spcAft>
                <a:spcPts val="0"/>
              </a:spcAft>
              <a:buClr>
                <a:schemeClr val="dk1"/>
              </a:buClr>
              <a:buSzPts val="2100"/>
              <a:buChar char="-"/>
              <a:defRPr sz="2100"/>
            </a:lvl5pPr>
            <a:lvl6pPr marL="2743200" lvl="5" indent="-361950" algn="l" rtl="0">
              <a:lnSpc>
                <a:spcPct val="100000"/>
              </a:lnSpc>
              <a:spcBef>
                <a:spcPts val="600"/>
              </a:spcBef>
              <a:spcAft>
                <a:spcPts val="0"/>
              </a:spcAft>
              <a:buClr>
                <a:schemeClr val="dk1"/>
              </a:buClr>
              <a:buSzPts val="2100"/>
              <a:buChar char="-"/>
              <a:defRPr sz="2100"/>
            </a:lvl6pPr>
            <a:lvl7pPr marL="3200400" lvl="6" indent="-361950" algn="l" rtl="0">
              <a:lnSpc>
                <a:spcPct val="100000"/>
              </a:lnSpc>
              <a:spcBef>
                <a:spcPts val="600"/>
              </a:spcBef>
              <a:spcAft>
                <a:spcPts val="0"/>
              </a:spcAft>
              <a:buClr>
                <a:schemeClr val="dk1"/>
              </a:buClr>
              <a:buSzPts val="2100"/>
              <a:buChar char="-"/>
              <a:defRPr sz="2100"/>
            </a:lvl7pPr>
            <a:lvl8pPr marL="3657600" lvl="7" indent="-361950" algn="l" rtl="0">
              <a:lnSpc>
                <a:spcPct val="100000"/>
              </a:lnSpc>
              <a:spcBef>
                <a:spcPts val="600"/>
              </a:spcBef>
              <a:spcAft>
                <a:spcPts val="0"/>
              </a:spcAft>
              <a:buClr>
                <a:schemeClr val="dk1"/>
              </a:buClr>
              <a:buSzPts val="2100"/>
              <a:buChar char="-"/>
              <a:defRPr sz="2100"/>
            </a:lvl8pPr>
            <a:lvl9pPr marL="4114800" lvl="8" indent="-361950" algn="l" rtl="0">
              <a:lnSpc>
                <a:spcPct val="100000"/>
              </a:lnSpc>
              <a:spcBef>
                <a:spcPts val="600"/>
              </a:spcBef>
              <a:spcAft>
                <a:spcPts val="0"/>
              </a:spcAft>
              <a:buClr>
                <a:schemeClr val="dk1"/>
              </a:buClr>
              <a:buSzPts val="2100"/>
              <a:buChar char="-"/>
              <a:defRPr sz="21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03"/>
        <p:cNvGrpSpPr/>
        <p:nvPr/>
      </p:nvGrpSpPr>
      <p:grpSpPr>
        <a:xfrm>
          <a:off x="0" y="0"/>
          <a:ext cx="0" cy="0"/>
          <a:chOff x="0" y="0"/>
          <a:chExt cx="0" cy="0"/>
        </a:xfrm>
      </p:grpSpPr>
      <p:sp>
        <p:nvSpPr>
          <p:cNvPr id="104" name="Google Shape;104;g26794130706_0_638"/>
          <p:cNvSpPr txBox="1">
            <a:spLocks noGrp="1"/>
          </p:cNvSpPr>
          <p:nvPr>
            <p:ph type="ftr" idx="11"/>
          </p:nvPr>
        </p:nvSpPr>
        <p:spPr>
          <a:xfrm>
            <a:off x="6217920" y="9566909"/>
            <a:ext cx="5852400" cy="5142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05" name="Google Shape;105;g26794130706_0_638"/>
          <p:cNvSpPr txBox="1">
            <a:spLocks noGrp="1"/>
          </p:cNvSpPr>
          <p:nvPr>
            <p:ph type="dt" idx="10"/>
          </p:nvPr>
        </p:nvSpPr>
        <p:spPr>
          <a:xfrm>
            <a:off x="914400" y="9566909"/>
            <a:ext cx="4206000" cy="514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06" name="Google Shape;106;g26794130706_0_638"/>
          <p:cNvSpPr txBox="1">
            <a:spLocks noGrp="1"/>
          </p:cNvSpPr>
          <p:nvPr>
            <p:ph type="sldNum" idx="12"/>
          </p:nvPr>
        </p:nvSpPr>
        <p:spPr>
          <a:xfrm>
            <a:off x="13167360" y="9566909"/>
            <a:ext cx="4206000" cy="5541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fld>
            <a:endParaRPr sz="3600">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8"/>
        <p:cNvGrpSpPr/>
        <p:nvPr/>
      </p:nvGrpSpPr>
      <p:grpSpPr>
        <a:xfrm>
          <a:off x="0" y="0"/>
          <a:ext cx="0" cy="0"/>
          <a:chOff x="0" y="0"/>
          <a:chExt cx="0" cy="0"/>
        </a:xfrm>
      </p:grpSpPr>
      <p:sp>
        <p:nvSpPr>
          <p:cNvPr id="359" name="Google Shape;359;g26794130706_0_1706"/>
          <p:cNvSpPr txBox="1">
            <a:spLocks noGrp="1"/>
          </p:cNvSpPr>
          <p:nvPr>
            <p:ph type="body" idx="1"/>
          </p:nvPr>
        </p:nvSpPr>
        <p:spPr>
          <a:xfrm>
            <a:off x="639000" y="8437850"/>
            <a:ext cx="11997600" cy="1197600"/>
          </a:xfrm>
          <a:prstGeom prst="rect">
            <a:avLst/>
          </a:prstGeom>
          <a:noFill/>
          <a:ln>
            <a:noFill/>
          </a:ln>
        </p:spPr>
        <p:txBody>
          <a:bodyPr spcFirstLastPara="1" wrap="square" lIns="137150" tIns="137150" rIns="137150" bIns="137150" anchor="ctr" anchorCtr="0">
            <a:normAutofit/>
          </a:bodyPr>
          <a:lstStyle>
            <a:lvl1pPr marL="457200" lvl="0" indent="-228600" algn="l" rtl="0">
              <a:lnSpc>
                <a:spcPct val="100000"/>
              </a:lnSpc>
              <a:spcBef>
                <a:spcPts val="0"/>
              </a:spcBef>
              <a:spcAft>
                <a:spcPts val="0"/>
              </a:spcAft>
              <a:buSzPts val="3600"/>
              <a:buFont typeface="Economica" panose="02000506040000020004"/>
              <a:buNone/>
              <a:defRPr sz="4800">
                <a:latin typeface="Economica" panose="02000506040000020004"/>
                <a:ea typeface="Economica" panose="02000506040000020004"/>
                <a:cs typeface="Economica" panose="02000506040000020004"/>
                <a:sym typeface="Economica" panose="02000506040000020004"/>
              </a:defRPr>
            </a:lvl1pPr>
            <a:lvl2pPr marL="914400" lvl="1" indent="-361950" algn="l" rtl="0">
              <a:lnSpc>
                <a:spcPct val="115000"/>
              </a:lnSpc>
              <a:spcBef>
                <a:spcPts val="0"/>
              </a:spcBef>
              <a:spcAft>
                <a:spcPts val="0"/>
              </a:spcAft>
              <a:buSzPts val="2100"/>
              <a:buChar char="○"/>
              <a:defRPr/>
            </a:lvl2pPr>
            <a:lvl3pPr marL="1371600" lvl="2" indent="-361950" algn="l" rtl="0">
              <a:lnSpc>
                <a:spcPct val="115000"/>
              </a:lnSpc>
              <a:spcBef>
                <a:spcPts val="0"/>
              </a:spcBef>
              <a:spcAft>
                <a:spcPts val="0"/>
              </a:spcAft>
              <a:buSzPts val="2100"/>
              <a:buChar char="■"/>
              <a:defRPr/>
            </a:lvl3pPr>
            <a:lvl4pPr marL="1828800" lvl="3" indent="-361950" algn="l" rtl="0">
              <a:lnSpc>
                <a:spcPct val="115000"/>
              </a:lnSpc>
              <a:spcBef>
                <a:spcPts val="0"/>
              </a:spcBef>
              <a:spcAft>
                <a:spcPts val="0"/>
              </a:spcAft>
              <a:buSzPts val="2100"/>
              <a:buChar char="●"/>
              <a:defRPr/>
            </a:lvl4pPr>
            <a:lvl5pPr marL="2286000" lvl="4" indent="-361950" algn="l" rtl="0">
              <a:lnSpc>
                <a:spcPct val="115000"/>
              </a:lnSpc>
              <a:spcBef>
                <a:spcPts val="0"/>
              </a:spcBef>
              <a:spcAft>
                <a:spcPts val="0"/>
              </a:spcAft>
              <a:buSzPts val="2100"/>
              <a:buChar char="○"/>
              <a:defRPr/>
            </a:lvl5pPr>
            <a:lvl6pPr marL="2743200" lvl="5" indent="-361950" algn="l" rtl="0">
              <a:lnSpc>
                <a:spcPct val="115000"/>
              </a:lnSpc>
              <a:spcBef>
                <a:spcPts val="0"/>
              </a:spcBef>
              <a:spcAft>
                <a:spcPts val="0"/>
              </a:spcAft>
              <a:buSzPts val="2100"/>
              <a:buChar char="■"/>
              <a:defRPr/>
            </a:lvl6pPr>
            <a:lvl7pPr marL="3200400" lvl="6" indent="-361950" algn="l" rtl="0">
              <a:lnSpc>
                <a:spcPct val="115000"/>
              </a:lnSpc>
              <a:spcBef>
                <a:spcPts val="0"/>
              </a:spcBef>
              <a:spcAft>
                <a:spcPts val="0"/>
              </a:spcAft>
              <a:buSzPts val="2100"/>
              <a:buChar char="●"/>
              <a:defRPr/>
            </a:lvl7pPr>
            <a:lvl8pPr marL="3657600" lvl="7" indent="-361950" algn="l" rtl="0">
              <a:lnSpc>
                <a:spcPct val="115000"/>
              </a:lnSpc>
              <a:spcBef>
                <a:spcPts val="0"/>
              </a:spcBef>
              <a:spcAft>
                <a:spcPts val="0"/>
              </a:spcAft>
              <a:buSzPts val="2100"/>
              <a:buChar char="○"/>
              <a:defRPr/>
            </a:lvl8pPr>
            <a:lvl9pPr marL="4114800" lvl="8" indent="-361950" algn="l" rtl="0">
              <a:lnSpc>
                <a:spcPct val="115000"/>
              </a:lnSpc>
              <a:spcBef>
                <a:spcPts val="0"/>
              </a:spcBef>
              <a:spcAft>
                <a:spcPts val="0"/>
              </a:spcAft>
              <a:buSzPts val="2100"/>
              <a:buChar char="■"/>
              <a:defRPr/>
            </a:lvl9pPr>
          </a:lstStyle>
          <a:p/>
        </p:txBody>
      </p:sp>
      <p:sp>
        <p:nvSpPr>
          <p:cNvPr id="360" name="Google Shape;360;g26794130706_0_1706"/>
          <p:cNvSpPr txBox="1">
            <a:spLocks noGrp="1"/>
          </p:cNvSpPr>
          <p:nvPr>
            <p:ph type="sldNum" idx="12"/>
          </p:nvPr>
        </p:nvSpPr>
        <p:spPr>
          <a:xfrm>
            <a:off x="16944917" y="9326435"/>
            <a:ext cx="1097700" cy="786900"/>
          </a:xfrm>
          <a:prstGeom prst="rect">
            <a:avLst/>
          </a:prstGeom>
          <a:noFill/>
          <a:ln>
            <a:noFill/>
          </a:ln>
        </p:spPr>
        <p:txBody>
          <a:bodyPr spcFirstLastPara="1" wrap="square" lIns="137150" tIns="137150" rIns="137150" bIns="137150" anchor="ctr" anchorCtr="0">
            <a:normAutofit/>
          </a:bodyPr>
          <a:lstStyle>
            <a:lvl1pPr marL="0" marR="0" lvl="0"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1pPr>
            <a:lvl2pPr marL="0" marR="0" lvl="1"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2pPr>
            <a:lvl3pPr marL="0" marR="0" lvl="2"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3pPr>
            <a:lvl4pPr marL="0" marR="0" lvl="3"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4pPr>
            <a:lvl5pPr marL="0" marR="0" lvl="4"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5pPr>
            <a:lvl6pPr marL="0" marR="0" lvl="5"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6pPr>
            <a:lvl7pPr marL="0" marR="0" lvl="6"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7pPr>
            <a:lvl8pPr marL="0" marR="0" lvl="7"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8pPr>
            <a:lvl9pPr marL="0" marR="0" lvl="8" indent="0" algn="r" rtl="0">
              <a:lnSpc>
                <a:spcPct val="100000"/>
              </a:lnSpc>
              <a:spcBef>
                <a:spcPts val="0"/>
              </a:spcBef>
              <a:spcAft>
                <a:spcPts val="0"/>
              </a:spcAft>
              <a:buClr>
                <a:schemeClr val="dk1"/>
              </a:buClr>
              <a:buSzPts val="2000"/>
              <a:buFont typeface="Economica" panose="02000506040000020004"/>
              <a:buNone/>
              <a:defRPr sz="2000" b="0" i="0" u="none" strike="noStrike" cap="none">
                <a:solidFill>
                  <a:schemeClr val="dk1"/>
                </a:solidFill>
                <a:latin typeface="Economica" panose="02000506040000020004"/>
                <a:ea typeface="Economica" panose="02000506040000020004"/>
                <a:cs typeface="Economica" panose="02000506040000020004"/>
                <a:sym typeface="Economica" panose="0200050604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8"/>
        <p:cNvGrpSpPr/>
        <p:nvPr/>
      </p:nvGrpSpPr>
      <p:grpSpPr>
        <a:xfrm>
          <a:off x="0" y="0"/>
          <a:ext cx="0" cy="0"/>
          <a:chOff x="0" y="0"/>
          <a:chExt cx="0" cy="0"/>
        </a:xfrm>
      </p:grpSpPr>
      <p:pic>
        <p:nvPicPr>
          <p:cNvPr id="59" name="Google Shape;59;p17"/>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60" name="Google Shape;60;p17"/>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1000"/>
              <a:buFont typeface="Arial" panose="020B0604020202020204"/>
              <a:buNone/>
              <a:defRPr sz="2005"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fld id="{00000000-1234-1234-1234-123412341234}" type="slidenum">
              <a:rPr lang="en-GB" smtClean="0"/>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365"/>
        <p:cNvGrpSpPr/>
        <p:nvPr/>
      </p:nvGrpSpPr>
      <p:grpSpPr>
        <a:xfrm>
          <a:off x="0" y="0"/>
          <a:ext cx="0" cy="0"/>
          <a:chOff x="0" y="0"/>
          <a:chExt cx="0" cy="0"/>
        </a:xfrm>
      </p:grpSpPr>
      <p:pic>
        <p:nvPicPr>
          <p:cNvPr id="366" name="Google Shape;366;g26794130706_0_2312"/>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367" name="Google Shape;367;g26794130706_0_231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UD">
  <p:cSld name="CUSTOM">
    <p:bg>
      <p:bgPr>
        <a:blipFill>
          <a:blip r:embed="rId2"/>
          <a:stretch>
            <a:fillRect/>
          </a:stretch>
        </a:blipFill>
        <a:effectLst/>
      </p:bgPr>
    </p:bg>
    <p:spTree>
      <p:nvGrpSpPr>
        <p:cNvPr id="1" name="Shape 368"/>
        <p:cNvGrpSpPr/>
        <p:nvPr/>
      </p:nvGrpSpPr>
      <p:grpSpPr>
        <a:xfrm>
          <a:off x="0" y="0"/>
          <a:ext cx="0" cy="0"/>
          <a:chOff x="0" y="0"/>
          <a:chExt cx="0" cy="0"/>
        </a:xfrm>
      </p:grpSpPr>
      <p:sp>
        <p:nvSpPr>
          <p:cNvPr id="369" name="Google Shape;369;g26794130706_0_2315"/>
          <p:cNvSpPr txBox="1">
            <a:spLocks noGrp="1"/>
          </p:cNvSpPr>
          <p:nvPr>
            <p:ph type="title"/>
          </p:nvPr>
        </p:nvSpPr>
        <p:spPr>
          <a:xfrm>
            <a:off x="623400" y="7376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accent6"/>
              </a:buClr>
              <a:buSzPts val="4000"/>
              <a:buNone/>
              <a:defRPr sz="4000">
                <a:solidFill>
                  <a:schemeClr val="accent6"/>
                </a:solidFill>
              </a:defRPr>
            </a:lvl1pPr>
            <a:lvl2pPr lvl="1" algn="l" rtl="0">
              <a:lnSpc>
                <a:spcPct val="100000"/>
              </a:lnSpc>
              <a:spcBef>
                <a:spcPts val="0"/>
              </a:spcBef>
              <a:spcAft>
                <a:spcPts val="0"/>
              </a:spcAft>
              <a:buClr>
                <a:schemeClr val="accent6"/>
              </a:buClr>
              <a:buSzPts val="4000"/>
              <a:buNone/>
              <a:defRPr sz="4000">
                <a:solidFill>
                  <a:schemeClr val="accent6"/>
                </a:solidFill>
              </a:defRPr>
            </a:lvl2pPr>
            <a:lvl3pPr lvl="2" algn="l" rtl="0">
              <a:lnSpc>
                <a:spcPct val="100000"/>
              </a:lnSpc>
              <a:spcBef>
                <a:spcPts val="0"/>
              </a:spcBef>
              <a:spcAft>
                <a:spcPts val="0"/>
              </a:spcAft>
              <a:buClr>
                <a:schemeClr val="accent6"/>
              </a:buClr>
              <a:buSzPts val="4000"/>
              <a:buNone/>
              <a:defRPr sz="4000">
                <a:solidFill>
                  <a:schemeClr val="accent6"/>
                </a:solidFill>
              </a:defRPr>
            </a:lvl3pPr>
            <a:lvl4pPr lvl="3" algn="l" rtl="0">
              <a:lnSpc>
                <a:spcPct val="100000"/>
              </a:lnSpc>
              <a:spcBef>
                <a:spcPts val="0"/>
              </a:spcBef>
              <a:spcAft>
                <a:spcPts val="0"/>
              </a:spcAft>
              <a:buClr>
                <a:schemeClr val="accent6"/>
              </a:buClr>
              <a:buSzPts val="4000"/>
              <a:buNone/>
              <a:defRPr sz="4000">
                <a:solidFill>
                  <a:schemeClr val="accent6"/>
                </a:solidFill>
              </a:defRPr>
            </a:lvl4pPr>
            <a:lvl5pPr lvl="4" algn="l" rtl="0">
              <a:lnSpc>
                <a:spcPct val="100000"/>
              </a:lnSpc>
              <a:spcBef>
                <a:spcPts val="0"/>
              </a:spcBef>
              <a:spcAft>
                <a:spcPts val="0"/>
              </a:spcAft>
              <a:buClr>
                <a:schemeClr val="accent6"/>
              </a:buClr>
              <a:buSzPts val="4000"/>
              <a:buNone/>
              <a:defRPr sz="4000">
                <a:solidFill>
                  <a:schemeClr val="accent6"/>
                </a:solidFill>
              </a:defRPr>
            </a:lvl5pPr>
            <a:lvl6pPr lvl="5" algn="l" rtl="0">
              <a:lnSpc>
                <a:spcPct val="100000"/>
              </a:lnSpc>
              <a:spcBef>
                <a:spcPts val="0"/>
              </a:spcBef>
              <a:spcAft>
                <a:spcPts val="0"/>
              </a:spcAft>
              <a:buClr>
                <a:schemeClr val="accent6"/>
              </a:buClr>
              <a:buSzPts val="4000"/>
              <a:buNone/>
              <a:defRPr sz="4000">
                <a:solidFill>
                  <a:schemeClr val="accent6"/>
                </a:solidFill>
              </a:defRPr>
            </a:lvl6pPr>
            <a:lvl7pPr lvl="6" algn="l" rtl="0">
              <a:lnSpc>
                <a:spcPct val="100000"/>
              </a:lnSpc>
              <a:spcBef>
                <a:spcPts val="0"/>
              </a:spcBef>
              <a:spcAft>
                <a:spcPts val="0"/>
              </a:spcAft>
              <a:buClr>
                <a:schemeClr val="accent6"/>
              </a:buClr>
              <a:buSzPts val="4000"/>
              <a:buNone/>
              <a:defRPr sz="4000">
                <a:solidFill>
                  <a:schemeClr val="accent6"/>
                </a:solidFill>
              </a:defRPr>
            </a:lvl7pPr>
            <a:lvl8pPr lvl="7" algn="l" rtl="0">
              <a:lnSpc>
                <a:spcPct val="100000"/>
              </a:lnSpc>
              <a:spcBef>
                <a:spcPts val="0"/>
              </a:spcBef>
              <a:spcAft>
                <a:spcPts val="0"/>
              </a:spcAft>
              <a:buClr>
                <a:schemeClr val="accent6"/>
              </a:buClr>
              <a:buSzPts val="4000"/>
              <a:buNone/>
              <a:defRPr sz="4000">
                <a:solidFill>
                  <a:schemeClr val="accent6"/>
                </a:solidFill>
              </a:defRPr>
            </a:lvl8pPr>
            <a:lvl9pPr lvl="8" algn="l" rtl="0">
              <a:lnSpc>
                <a:spcPct val="100000"/>
              </a:lnSpc>
              <a:spcBef>
                <a:spcPts val="0"/>
              </a:spcBef>
              <a:spcAft>
                <a:spcPts val="0"/>
              </a:spcAft>
              <a:buClr>
                <a:schemeClr val="accent6"/>
              </a:buClr>
              <a:buSzPts val="4000"/>
              <a:buNone/>
              <a:defRPr sz="4000">
                <a:solidFill>
                  <a:schemeClr val="accent6"/>
                </a:solidFill>
              </a:defRPr>
            </a:lvl9pPr>
          </a:lstStyle>
          <a:p/>
        </p:txBody>
      </p:sp>
      <p:sp>
        <p:nvSpPr>
          <p:cNvPr id="370" name="Google Shape;370;g26794130706_0_231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371"/>
        <p:cNvGrpSpPr/>
        <p:nvPr/>
      </p:nvGrpSpPr>
      <p:grpSpPr>
        <a:xfrm>
          <a:off x="0" y="0"/>
          <a:ext cx="0" cy="0"/>
          <a:chOff x="0" y="0"/>
          <a:chExt cx="0" cy="0"/>
        </a:xfrm>
      </p:grpSpPr>
      <p:sp>
        <p:nvSpPr>
          <p:cNvPr id="372" name="Google Shape;372;g26794130706_0_231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3">
  <p:cSld name="CUSTOM_2">
    <p:bg>
      <p:bgPr>
        <a:blipFill>
          <a:blip r:embed="rId2"/>
          <a:stretch>
            <a:fillRect/>
          </a:stretch>
        </a:blipFill>
        <a:effectLst/>
      </p:bgPr>
    </p:bg>
    <p:spTree>
      <p:nvGrpSpPr>
        <p:cNvPr id="1" name="Shape 373"/>
        <p:cNvGrpSpPr/>
        <p:nvPr/>
      </p:nvGrpSpPr>
      <p:grpSpPr>
        <a:xfrm>
          <a:off x="0" y="0"/>
          <a:ext cx="0" cy="0"/>
          <a:chOff x="0" y="0"/>
          <a:chExt cx="0" cy="0"/>
        </a:xfrm>
      </p:grpSpPr>
      <p:sp>
        <p:nvSpPr>
          <p:cNvPr id="374" name="Google Shape;374;g26794130706_0_2320"/>
          <p:cNvSpPr txBox="1">
            <a:spLocks noGrp="1"/>
          </p:cNvSpPr>
          <p:nvPr>
            <p:ph type="title"/>
          </p:nvPr>
        </p:nvSpPr>
        <p:spPr>
          <a:xfrm>
            <a:off x="623400" y="5089150"/>
            <a:ext cx="120876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accent2"/>
              </a:buClr>
              <a:buSzPts val="5600"/>
              <a:buNone/>
              <a:defRPr>
                <a:solidFill>
                  <a:schemeClr val="accent2"/>
                </a:solidFill>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375" name="Google Shape;375;g26794130706_0_232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4">
  <p:cSld name="CUSTOM_3">
    <p:bg>
      <p:bgPr>
        <a:blipFill>
          <a:blip r:embed="rId2"/>
          <a:stretch>
            <a:fillRect/>
          </a:stretch>
        </a:blipFill>
        <a:effectLst/>
      </p:bgPr>
    </p:bg>
    <p:spTree>
      <p:nvGrpSpPr>
        <p:cNvPr id="1" name="Shape 376"/>
        <p:cNvGrpSpPr/>
        <p:nvPr/>
      </p:nvGrpSpPr>
      <p:grpSpPr>
        <a:xfrm>
          <a:off x="0" y="0"/>
          <a:ext cx="0" cy="0"/>
          <a:chOff x="0" y="0"/>
          <a:chExt cx="0" cy="0"/>
        </a:xfrm>
      </p:grpSpPr>
      <p:sp>
        <p:nvSpPr>
          <p:cNvPr id="377" name="Google Shape;377;g26794130706_0_2323"/>
          <p:cNvSpPr txBox="1">
            <a:spLocks noGrp="1"/>
          </p:cNvSpPr>
          <p:nvPr>
            <p:ph type="title"/>
          </p:nvPr>
        </p:nvSpPr>
        <p:spPr>
          <a:xfrm>
            <a:off x="4563100" y="5137800"/>
            <a:ext cx="114714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accent2"/>
              </a:buClr>
              <a:buSzPts val="5600"/>
              <a:buNone/>
              <a:defRPr>
                <a:solidFill>
                  <a:schemeClr val="accent2"/>
                </a:solidFill>
              </a:defRPr>
            </a:lvl1pPr>
            <a:lvl2pPr lvl="1" algn="l" rtl="0">
              <a:lnSpc>
                <a:spcPct val="100000"/>
              </a:lnSpc>
              <a:spcBef>
                <a:spcPts val="0"/>
              </a:spcBef>
              <a:spcAft>
                <a:spcPts val="0"/>
              </a:spcAft>
              <a:buClr>
                <a:schemeClr val="accent2"/>
              </a:buClr>
              <a:buSzPts val="5600"/>
              <a:buNone/>
              <a:defRPr>
                <a:solidFill>
                  <a:schemeClr val="accent2"/>
                </a:solidFill>
              </a:defRPr>
            </a:lvl2pPr>
            <a:lvl3pPr lvl="2" algn="l" rtl="0">
              <a:lnSpc>
                <a:spcPct val="100000"/>
              </a:lnSpc>
              <a:spcBef>
                <a:spcPts val="0"/>
              </a:spcBef>
              <a:spcAft>
                <a:spcPts val="0"/>
              </a:spcAft>
              <a:buClr>
                <a:schemeClr val="accent2"/>
              </a:buClr>
              <a:buSzPts val="5600"/>
              <a:buNone/>
              <a:defRPr>
                <a:solidFill>
                  <a:schemeClr val="accent2"/>
                </a:solidFill>
              </a:defRPr>
            </a:lvl3pPr>
            <a:lvl4pPr lvl="3" algn="l" rtl="0">
              <a:lnSpc>
                <a:spcPct val="100000"/>
              </a:lnSpc>
              <a:spcBef>
                <a:spcPts val="0"/>
              </a:spcBef>
              <a:spcAft>
                <a:spcPts val="0"/>
              </a:spcAft>
              <a:buClr>
                <a:schemeClr val="accent2"/>
              </a:buClr>
              <a:buSzPts val="5600"/>
              <a:buNone/>
              <a:defRPr>
                <a:solidFill>
                  <a:schemeClr val="accent2"/>
                </a:solidFill>
              </a:defRPr>
            </a:lvl4pPr>
            <a:lvl5pPr lvl="4" algn="l" rtl="0">
              <a:lnSpc>
                <a:spcPct val="100000"/>
              </a:lnSpc>
              <a:spcBef>
                <a:spcPts val="0"/>
              </a:spcBef>
              <a:spcAft>
                <a:spcPts val="0"/>
              </a:spcAft>
              <a:buClr>
                <a:schemeClr val="accent2"/>
              </a:buClr>
              <a:buSzPts val="5600"/>
              <a:buNone/>
              <a:defRPr>
                <a:solidFill>
                  <a:schemeClr val="accent2"/>
                </a:solidFill>
              </a:defRPr>
            </a:lvl5pPr>
            <a:lvl6pPr lvl="5" algn="l" rtl="0">
              <a:lnSpc>
                <a:spcPct val="100000"/>
              </a:lnSpc>
              <a:spcBef>
                <a:spcPts val="0"/>
              </a:spcBef>
              <a:spcAft>
                <a:spcPts val="0"/>
              </a:spcAft>
              <a:buClr>
                <a:schemeClr val="accent2"/>
              </a:buClr>
              <a:buSzPts val="5600"/>
              <a:buNone/>
              <a:defRPr>
                <a:solidFill>
                  <a:schemeClr val="accent2"/>
                </a:solidFill>
              </a:defRPr>
            </a:lvl6pPr>
            <a:lvl7pPr lvl="6" algn="l" rtl="0">
              <a:lnSpc>
                <a:spcPct val="100000"/>
              </a:lnSpc>
              <a:spcBef>
                <a:spcPts val="0"/>
              </a:spcBef>
              <a:spcAft>
                <a:spcPts val="0"/>
              </a:spcAft>
              <a:buClr>
                <a:schemeClr val="accent2"/>
              </a:buClr>
              <a:buSzPts val="5600"/>
              <a:buNone/>
              <a:defRPr>
                <a:solidFill>
                  <a:schemeClr val="accent2"/>
                </a:solidFill>
              </a:defRPr>
            </a:lvl7pPr>
            <a:lvl8pPr lvl="7" algn="l" rtl="0">
              <a:lnSpc>
                <a:spcPct val="100000"/>
              </a:lnSpc>
              <a:spcBef>
                <a:spcPts val="0"/>
              </a:spcBef>
              <a:spcAft>
                <a:spcPts val="0"/>
              </a:spcAft>
              <a:buClr>
                <a:schemeClr val="accent2"/>
              </a:buClr>
              <a:buSzPts val="5600"/>
              <a:buNone/>
              <a:defRPr>
                <a:solidFill>
                  <a:schemeClr val="accent2"/>
                </a:solidFill>
              </a:defRPr>
            </a:lvl8pPr>
            <a:lvl9pPr lvl="8" algn="l" rtl="0">
              <a:lnSpc>
                <a:spcPct val="100000"/>
              </a:lnSpc>
              <a:spcBef>
                <a:spcPts val="0"/>
              </a:spcBef>
              <a:spcAft>
                <a:spcPts val="0"/>
              </a:spcAft>
              <a:buClr>
                <a:schemeClr val="accent2"/>
              </a:buClr>
              <a:buSzPts val="5600"/>
              <a:buNone/>
              <a:defRPr>
                <a:solidFill>
                  <a:schemeClr val="accent2"/>
                </a:solidFill>
              </a:defRPr>
            </a:lvl9pPr>
          </a:lstStyle>
          <a:p/>
        </p:txBody>
      </p:sp>
      <p:sp>
        <p:nvSpPr>
          <p:cNvPr id="378" name="Google Shape;378;g26794130706_0_232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379"/>
        <p:cNvGrpSpPr/>
        <p:nvPr/>
      </p:nvGrpSpPr>
      <p:grpSpPr>
        <a:xfrm>
          <a:off x="0" y="0"/>
          <a:ext cx="0" cy="0"/>
          <a:chOff x="0" y="0"/>
          <a:chExt cx="0" cy="0"/>
        </a:xfrm>
      </p:grpSpPr>
      <p:pic>
        <p:nvPicPr>
          <p:cNvPr id="380" name="Google Shape;380;g26794130706_0_2326"/>
          <p:cNvPicPr preferRelativeResize="0"/>
          <p:nvPr/>
        </p:nvPicPr>
        <p:blipFill rotWithShape="1">
          <a:blip r:embed="rId2"/>
          <a:srcRect b="15604"/>
          <a:stretch>
            <a:fillRect/>
          </a:stretch>
        </p:blipFill>
        <p:spPr>
          <a:xfrm>
            <a:off x="0" y="10296"/>
            <a:ext cx="18288005" cy="10287002"/>
          </a:xfrm>
          <a:prstGeom prst="rect">
            <a:avLst/>
          </a:prstGeom>
          <a:noFill/>
          <a:ln>
            <a:noFill/>
          </a:ln>
        </p:spPr>
      </p:pic>
      <p:sp>
        <p:nvSpPr>
          <p:cNvPr id="381" name="Google Shape;381;g26794130706_0_2326"/>
          <p:cNvSpPr/>
          <p:nvPr/>
        </p:nvSpPr>
        <p:spPr>
          <a:xfrm>
            <a:off x="-62350" y="-127550"/>
            <a:ext cx="18488400" cy="9344400"/>
          </a:xfrm>
          <a:prstGeom prst="rect">
            <a:avLst/>
          </a:prstGeom>
          <a:solidFill>
            <a:srgbClr val="E9EDEE">
              <a:alpha val="42750"/>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82" name="Google Shape;382;g26794130706_0_2326"/>
          <p:cNvPicPr preferRelativeResize="0"/>
          <p:nvPr/>
        </p:nvPicPr>
        <p:blipFill rotWithShape="1">
          <a:blip r:embed="rId3"/>
          <a:srcRect l="700" r="700"/>
          <a:stretch>
            <a:fillRect/>
          </a:stretch>
        </p:blipFill>
        <p:spPr>
          <a:xfrm>
            <a:off x="475996" y="569450"/>
            <a:ext cx="1491501" cy="1512703"/>
          </a:xfrm>
          <a:prstGeom prst="rect">
            <a:avLst/>
          </a:prstGeom>
          <a:noFill/>
          <a:ln>
            <a:noFill/>
          </a:ln>
          <a:effectLst>
            <a:outerShdw blurRad="57150" dist="19050" dir="5400000" algn="bl" rotWithShape="0">
              <a:srgbClr val="000000">
                <a:alpha val="47450"/>
              </a:srgbClr>
            </a:outerShdw>
          </a:effectLst>
        </p:spPr>
      </p:pic>
      <p:sp>
        <p:nvSpPr>
          <p:cNvPr id="383" name="Google Shape;383;g26794130706_0_2326"/>
          <p:cNvSpPr txBox="1"/>
          <p:nvPr/>
        </p:nvSpPr>
        <p:spPr>
          <a:xfrm>
            <a:off x="1967500" y="648700"/>
            <a:ext cx="9112200" cy="1293000"/>
          </a:xfrm>
          <a:prstGeom prst="rect">
            <a:avLst/>
          </a:prstGeom>
          <a:noFill/>
          <a:ln>
            <a:noFill/>
          </a:ln>
          <a:effectLst>
            <a:outerShdw blurRad="57150" dist="19050" dir="5400000" algn="bl" rotWithShape="0">
              <a:srgbClr val="EBEBEB">
                <a:alpha val="47450"/>
              </a:srgbClr>
            </a:outerShdw>
          </a:effectLst>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1" i="0" u="none" strike="noStrike" cap="none">
                <a:solidFill>
                  <a:schemeClr val="accent1"/>
                </a:solidFill>
                <a:latin typeface="Lato" panose="020F0502020204030203"/>
                <a:ea typeface="Lato" panose="020F0502020204030203"/>
                <a:cs typeface="Lato" panose="020F0502020204030203"/>
                <a:sym typeface="Lato" panose="020F0502020204030203"/>
              </a:rPr>
              <a:t>KEMENTERIAN PENDIDIKAN, KEBUDAYAAN, RISET, DAN TEKNOLOGI</a:t>
            </a:r>
            <a:endParaRPr sz="3000" b="1" i="0" u="none" strike="noStrike" cap="none">
              <a:solidFill>
                <a:schemeClr val="accent1"/>
              </a:solidFill>
              <a:latin typeface="Lato" panose="020F0502020204030203"/>
              <a:ea typeface="Lato" panose="020F0502020204030203"/>
              <a:cs typeface="Lato" panose="020F0502020204030203"/>
              <a:sym typeface="Lato" panose="020F0502020204030203"/>
            </a:endParaRPr>
          </a:p>
        </p:txBody>
      </p:sp>
      <p:sp>
        <p:nvSpPr>
          <p:cNvPr id="384" name="Google Shape;384;g26794130706_0_2326"/>
          <p:cNvSpPr txBox="1"/>
          <p:nvPr/>
        </p:nvSpPr>
        <p:spPr>
          <a:xfrm>
            <a:off x="195100" y="3915900"/>
            <a:ext cx="10602600" cy="3447900"/>
          </a:xfrm>
          <a:prstGeom prst="rect">
            <a:avLst/>
          </a:prstGeom>
          <a:noFill/>
          <a:ln>
            <a:noFill/>
          </a:ln>
          <a:effectLst>
            <a:outerShdw blurRad="57150" dist="19050" dir="5400000" algn="bl" rotWithShape="0">
              <a:srgbClr val="C5C5C5">
                <a:alpha val="47450"/>
              </a:srgbClr>
            </a:outerShdw>
          </a:effectLst>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a:solidFill>
                  <a:srgbClr val="1C658C"/>
                </a:solidFill>
                <a:latin typeface="Montserrat" panose="00000500000000000000"/>
                <a:ea typeface="Montserrat" panose="00000500000000000000"/>
                <a:cs typeface="Montserrat" panose="00000500000000000000"/>
                <a:sym typeface="Montserrat" panose="00000500000000000000"/>
              </a:rPr>
              <a:t>MATERI PELATIHAN</a:t>
            </a:r>
            <a:endParaRPr sz="5000" b="1" i="0" u="none" strike="noStrike" cap="none">
              <a:solidFill>
                <a:srgbClr val="1C658C"/>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a:solidFill>
                  <a:srgbClr val="1C658C"/>
                </a:solidFill>
                <a:latin typeface="Montserrat" panose="00000500000000000000"/>
                <a:ea typeface="Montserrat" panose="00000500000000000000"/>
                <a:cs typeface="Montserrat" panose="00000500000000000000"/>
                <a:sym typeface="Montserrat" panose="00000500000000000000"/>
              </a:rPr>
              <a:t>PERENCANAAN BERBASIS DATA</a:t>
            </a:r>
            <a:endParaRPr sz="5000" b="1" i="0" u="none" strike="noStrike" cap="none">
              <a:solidFill>
                <a:srgbClr val="1C658C"/>
              </a:solidFill>
              <a:latin typeface="Montserrat" panose="00000500000000000000"/>
              <a:ea typeface="Montserrat" panose="00000500000000000000"/>
              <a:cs typeface="Montserrat" panose="00000500000000000000"/>
              <a:sym typeface="Montserrat" panose="00000500000000000000"/>
            </a:endParaRPr>
          </a:p>
          <a:p>
            <a:pPr marL="0" marR="0" lvl="0" indent="0" algn="ctr" rtl="0">
              <a:lnSpc>
                <a:spcPct val="100000"/>
              </a:lnSpc>
              <a:spcBef>
                <a:spcPts val="0"/>
              </a:spcBef>
              <a:spcAft>
                <a:spcPts val="0"/>
              </a:spcAft>
              <a:buClr>
                <a:srgbClr val="000000"/>
              </a:buClr>
              <a:buSzPts val="5000"/>
              <a:buFont typeface="Arial" panose="020B0604020202020204"/>
              <a:buNone/>
            </a:pPr>
            <a:r>
              <a:rPr lang="en-US" sz="5000" b="1" i="0" u="none" strike="noStrike" cap="none">
                <a:solidFill>
                  <a:srgbClr val="1C658C"/>
                </a:solidFill>
                <a:latin typeface="Montserrat" panose="00000500000000000000"/>
                <a:ea typeface="Montserrat" panose="00000500000000000000"/>
                <a:cs typeface="Montserrat" panose="00000500000000000000"/>
                <a:sym typeface="Montserrat" panose="00000500000000000000"/>
              </a:rPr>
              <a:t>SATUAN PENDIDIKAN</a:t>
            </a:r>
            <a:endParaRPr sz="5000" b="1" i="0" u="none" strike="noStrike" cap="none">
              <a:solidFill>
                <a:srgbClr val="1C658C"/>
              </a:solidFill>
              <a:latin typeface="Montserrat" panose="00000500000000000000"/>
              <a:ea typeface="Montserrat" panose="00000500000000000000"/>
              <a:cs typeface="Montserrat" panose="00000500000000000000"/>
              <a:sym typeface="Montserrat" panose="00000500000000000000"/>
            </a:endParaRPr>
          </a:p>
        </p:txBody>
      </p:sp>
      <p:sp>
        <p:nvSpPr>
          <p:cNvPr id="385" name="Google Shape;385;g26794130706_0_2326"/>
          <p:cNvSpPr txBox="1"/>
          <p:nvPr/>
        </p:nvSpPr>
        <p:spPr>
          <a:xfrm>
            <a:off x="195100" y="5540100"/>
            <a:ext cx="10602600" cy="8310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endParaRPr sz="3000" b="1" i="0" u="none" strike="noStrike" cap="none">
              <a:solidFill>
                <a:schemeClr val="accent1"/>
              </a:solidFill>
              <a:latin typeface="Montserrat" panose="00000500000000000000"/>
              <a:ea typeface="Montserrat" panose="00000500000000000000"/>
              <a:cs typeface="Montserrat" panose="00000500000000000000"/>
              <a:sym typeface="Montserrat" panose="00000500000000000000"/>
            </a:endParaRPr>
          </a:p>
        </p:txBody>
      </p:sp>
      <p:sp>
        <p:nvSpPr>
          <p:cNvPr id="386" name="Google Shape;386;g26794130706_0_2326"/>
          <p:cNvSpPr/>
          <p:nvPr/>
        </p:nvSpPr>
        <p:spPr>
          <a:xfrm>
            <a:off x="0" y="9216850"/>
            <a:ext cx="18288000" cy="1177200"/>
          </a:xfrm>
          <a:prstGeom prst="rect">
            <a:avLst/>
          </a:prstGeom>
          <a:solidFill>
            <a:srgbClr val="398AB9"/>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chemeClr val="lt1"/>
        </a:solidFill>
        <a:effectLst/>
      </p:bgPr>
    </p:bg>
    <p:spTree>
      <p:nvGrpSpPr>
        <p:cNvPr id="1" name="Shape 387"/>
        <p:cNvGrpSpPr/>
        <p:nvPr/>
      </p:nvGrpSpPr>
      <p:grpSpPr>
        <a:xfrm>
          <a:off x="0" y="0"/>
          <a:ext cx="0" cy="0"/>
          <a:chOff x="0" y="0"/>
          <a:chExt cx="0" cy="0"/>
        </a:xfrm>
      </p:grpSpPr>
      <p:sp>
        <p:nvSpPr>
          <p:cNvPr id="388" name="Google Shape;388;g26794130706_0_2334"/>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389" name="Google Shape;389;g26794130706_0_2334"/>
          <p:cNvSpPr txBox="1"/>
          <p:nvPr/>
        </p:nvSpPr>
        <p:spPr>
          <a:xfrm>
            <a:off x="288350" y="94694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390" name="Google Shape;390;g26794130706_0_2334"/>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391" name="Google Shape;391;g26794130706_0_2334"/>
          <p:cNvSpPr txBox="1"/>
          <p:nvPr/>
        </p:nvSpPr>
        <p:spPr>
          <a:xfrm>
            <a:off x="837450" y="96218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392" name="Google Shape;392;g26794130706_0_2334"/>
          <p:cNvSpPr txBox="1">
            <a:spLocks noGrp="1"/>
          </p:cNvSpPr>
          <p:nvPr>
            <p:ph type="title"/>
          </p:nvPr>
        </p:nvSpPr>
        <p:spPr>
          <a:xfrm>
            <a:off x="288350" y="0"/>
            <a:ext cx="17738400" cy="18270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000"/>
              <a:buFont typeface="Montserrat" panose="00000500000000000000"/>
              <a:buChar char="●"/>
              <a:defRPr sz="4000" b="1" i="0" u="none" strike="noStrike" cap="none">
                <a:solidFill>
                  <a:schemeClr val="dk2"/>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1">
  <p:cSld name="ONE_COLUMN_TEXT_1">
    <p:bg>
      <p:bgPr>
        <a:blipFill>
          <a:blip r:embed="rId2"/>
          <a:stretch>
            <a:fillRect/>
          </a:stretch>
        </a:blipFill>
        <a:effectLst/>
      </p:bgPr>
    </p:bg>
    <p:spTree>
      <p:nvGrpSpPr>
        <p:cNvPr id="1" name="Shape 393"/>
        <p:cNvGrpSpPr/>
        <p:nvPr/>
      </p:nvGrpSpPr>
      <p:grpSpPr>
        <a:xfrm>
          <a:off x="0" y="0"/>
          <a:ext cx="0" cy="0"/>
          <a:chOff x="0" y="0"/>
          <a:chExt cx="0" cy="0"/>
        </a:xfrm>
      </p:grpSpPr>
      <p:sp>
        <p:nvSpPr>
          <p:cNvPr id="394" name="Google Shape;394;g26794130706_0_234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107"/>
        <p:cNvGrpSpPr/>
        <p:nvPr/>
      </p:nvGrpSpPr>
      <p:grpSpPr>
        <a:xfrm>
          <a:off x="0" y="0"/>
          <a:ext cx="0" cy="0"/>
          <a:chOff x="0" y="0"/>
          <a:chExt cx="0" cy="0"/>
        </a:xfrm>
      </p:grpSpPr>
      <p:pic>
        <p:nvPicPr>
          <p:cNvPr id="108" name="Google Shape;108;g26794130706_0_642"/>
          <p:cNvPicPr preferRelativeResize="0"/>
          <p:nvPr/>
        </p:nvPicPr>
        <p:blipFill rotWithShape="1">
          <a:blip r:embed="rId2"/>
          <a:srcRect/>
          <a:stretch>
            <a:fillRect/>
          </a:stretch>
        </p:blipFill>
        <p:spPr>
          <a:xfrm>
            <a:off x="743724" y="9420911"/>
            <a:ext cx="17522642" cy="589996"/>
          </a:xfrm>
          <a:prstGeom prst="rect">
            <a:avLst/>
          </a:prstGeom>
          <a:noFill/>
          <a:ln>
            <a:noFill/>
          </a:ln>
        </p:spPr>
      </p:pic>
      <p:sp>
        <p:nvSpPr>
          <p:cNvPr id="109" name="Google Shape;109;g26794130706_0_642"/>
          <p:cNvSpPr/>
          <p:nvPr/>
        </p:nvSpPr>
        <p:spPr>
          <a:xfrm>
            <a:off x="8723376" y="3500878"/>
            <a:ext cx="1270" cy="517512"/>
          </a:xfrm>
          <a:custGeom>
            <a:avLst/>
            <a:gdLst/>
            <a:ahLst/>
            <a:cxnLst/>
            <a:rect l="l" t="t" r="r" b="b"/>
            <a:pathLst>
              <a:path w="635" h="259080" extrusionOk="0">
                <a:moveTo>
                  <a:pt x="635" y="258953"/>
                </a:moveTo>
                <a:lnTo>
                  <a:pt x="0" y="0"/>
                </a:lnTo>
              </a:path>
            </a:pathLst>
          </a:custGeom>
          <a:noFill/>
          <a:ln w="18275" cap="flat" cmpd="sng">
            <a:solidFill>
              <a:srgbClr val="4285F4"/>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0" name="Google Shape;110;g26794130706_0_642"/>
          <p:cNvSpPr/>
          <p:nvPr/>
        </p:nvSpPr>
        <p:spPr>
          <a:xfrm>
            <a:off x="10436352" y="7336620"/>
            <a:ext cx="1701800" cy="1699673"/>
          </a:xfrm>
          <a:custGeom>
            <a:avLst/>
            <a:gdLst/>
            <a:ahLst/>
            <a:cxnLst/>
            <a:rect l="l" t="t" r="r" b="b"/>
            <a:pathLst>
              <a:path w="850900" h="850900" extrusionOk="0">
                <a:moveTo>
                  <a:pt x="425196" y="0"/>
                </a:moveTo>
                <a:lnTo>
                  <a:pt x="378867" y="2495"/>
                </a:lnTo>
                <a:lnTo>
                  <a:pt x="333983" y="9807"/>
                </a:lnTo>
                <a:lnTo>
                  <a:pt x="290803" y="21677"/>
                </a:lnTo>
                <a:lnTo>
                  <a:pt x="249587" y="37845"/>
                </a:lnTo>
                <a:lnTo>
                  <a:pt x="210594" y="58053"/>
                </a:lnTo>
                <a:lnTo>
                  <a:pt x="174083" y="82039"/>
                </a:lnTo>
                <a:lnTo>
                  <a:pt x="140314" y="109546"/>
                </a:lnTo>
                <a:lnTo>
                  <a:pt x="109546" y="140314"/>
                </a:lnTo>
                <a:lnTo>
                  <a:pt x="82039" y="174083"/>
                </a:lnTo>
                <a:lnTo>
                  <a:pt x="58053" y="210594"/>
                </a:lnTo>
                <a:lnTo>
                  <a:pt x="37845" y="249587"/>
                </a:lnTo>
                <a:lnTo>
                  <a:pt x="21677" y="290803"/>
                </a:lnTo>
                <a:lnTo>
                  <a:pt x="9807" y="333983"/>
                </a:lnTo>
                <a:lnTo>
                  <a:pt x="2495" y="378867"/>
                </a:lnTo>
                <a:lnTo>
                  <a:pt x="0" y="425196"/>
                </a:lnTo>
                <a:lnTo>
                  <a:pt x="2495" y="471524"/>
                </a:lnTo>
                <a:lnTo>
                  <a:pt x="9807" y="516408"/>
                </a:lnTo>
                <a:lnTo>
                  <a:pt x="21677" y="559588"/>
                </a:lnTo>
                <a:lnTo>
                  <a:pt x="37845" y="600804"/>
                </a:lnTo>
                <a:lnTo>
                  <a:pt x="58053" y="639797"/>
                </a:lnTo>
                <a:lnTo>
                  <a:pt x="82039" y="676308"/>
                </a:lnTo>
                <a:lnTo>
                  <a:pt x="109546" y="710077"/>
                </a:lnTo>
                <a:lnTo>
                  <a:pt x="140314" y="740845"/>
                </a:lnTo>
                <a:lnTo>
                  <a:pt x="174083" y="768352"/>
                </a:lnTo>
                <a:lnTo>
                  <a:pt x="210594" y="792338"/>
                </a:lnTo>
                <a:lnTo>
                  <a:pt x="249587" y="812546"/>
                </a:lnTo>
                <a:lnTo>
                  <a:pt x="290803" y="828714"/>
                </a:lnTo>
                <a:lnTo>
                  <a:pt x="333983" y="840584"/>
                </a:lnTo>
                <a:lnTo>
                  <a:pt x="378867" y="847896"/>
                </a:lnTo>
                <a:lnTo>
                  <a:pt x="425196" y="850392"/>
                </a:lnTo>
                <a:lnTo>
                  <a:pt x="471524" y="847896"/>
                </a:lnTo>
                <a:lnTo>
                  <a:pt x="516408" y="840584"/>
                </a:lnTo>
                <a:lnTo>
                  <a:pt x="559588" y="828714"/>
                </a:lnTo>
                <a:lnTo>
                  <a:pt x="600804" y="812546"/>
                </a:lnTo>
                <a:lnTo>
                  <a:pt x="639797" y="792338"/>
                </a:lnTo>
                <a:lnTo>
                  <a:pt x="676308" y="768352"/>
                </a:lnTo>
                <a:lnTo>
                  <a:pt x="710077" y="740845"/>
                </a:lnTo>
                <a:lnTo>
                  <a:pt x="740845" y="710077"/>
                </a:lnTo>
                <a:lnTo>
                  <a:pt x="768352" y="676308"/>
                </a:lnTo>
                <a:lnTo>
                  <a:pt x="792338" y="639797"/>
                </a:lnTo>
                <a:lnTo>
                  <a:pt x="812546" y="600804"/>
                </a:lnTo>
                <a:lnTo>
                  <a:pt x="828714" y="559588"/>
                </a:lnTo>
                <a:lnTo>
                  <a:pt x="840584" y="516408"/>
                </a:lnTo>
                <a:lnTo>
                  <a:pt x="847896" y="471524"/>
                </a:lnTo>
                <a:lnTo>
                  <a:pt x="850391" y="425196"/>
                </a:lnTo>
                <a:lnTo>
                  <a:pt x="847896" y="378867"/>
                </a:lnTo>
                <a:lnTo>
                  <a:pt x="840584" y="333983"/>
                </a:lnTo>
                <a:lnTo>
                  <a:pt x="828714" y="290803"/>
                </a:lnTo>
                <a:lnTo>
                  <a:pt x="812546" y="249587"/>
                </a:lnTo>
                <a:lnTo>
                  <a:pt x="792338" y="210594"/>
                </a:lnTo>
                <a:lnTo>
                  <a:pt x="768352" y="174083"/>
                </a:lnTo>
                <a:lnTo>
                  <a:pt x="740845" y="140314"/>
                </a:lnTo>
                <a:lnTo>
                  <a:pt x="710077" y="109546"/>
                </a:lnTo>
                <a:lnTo>
                  <a:pt x="676308" y="82039"/>
                </a:lnTo>
                <a:lnTo>
                  <a:pt x="639797" y="58053"/>
                </a:lnTo>
                <a:lnTo>
                  <a:pt x="600804" y="37845"/>
                </a:lnTo>
                <a:lnTo>
                  <a:pt x="559588" y="21677"/>
                </a:lnTo>
                <a:lnTo>
                  <a:pt x="516408" y="9807"/>
                </a:lnTo>
                <a:lnTo>
                  <a:pt x="471524" y="2495"/>
                </a:lnTo>
                <a:lnTo>
                  <a:pt x="425196" y="0"/>
                </a:lnTo>
                <a:close/>
              </a:path>
            </a:pathLst>
          </a:custGeom>
          <a:solidFill>
            <a:srgbClr val="5858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1" name="Google Shape;111;g26794130706_0_642"/>
          <p:cNvSpPr/>
          <p:nvPr/>
        </p:nvSpPr>
        <p:spPr>
          <a:xfrm>
            <a:off x="5242558" y="7306180"/>
            <a:ext cx="1701800" cy="1699673"/>
          </a:xfrm>
          <a:custGeom>
            <a:avLst/>
            <a:gdLst/>
            <a:ahLst/>
            <a:cxnLst/>
            <a:rect l="l" t="t" r="r" b="b"/>
            <a:pathLst>
              <a:path w="850900" h="850900" extrusionOk="0">
                <a:moveTo>
                  <a:pt x="425195" y="0"/>
                </a:moveTo>
                <a:lnTo>
                  <a:pt x="378867" y="2495"/>
                </a:lnTo>
                <a:lnTo>
                  <a:pt x="333983" y="9807"/>
                </a:lnTo>
                <a:lnTo>
                  <a:pt x="290803" y="21677"/>
                </a:lnTo>
                <a:lnTo>
                  <a:pt x="249587" y="37845"/>
                </a:lnTo>
                <a:lnTo>
                  <a:pt x="210594" y="58053"/>
                </a:lnTo>
                <a:lnTo>
                  <a:pt x="174083" y="82039"/>
                </a:lnTo>
                <a:lnTo>
                  <a:pt x="140314" y="109546"/>
                </a:lnTo>
                <a:lnTo>
                  <a:pt x="109546" y="140314"/>
                </a:lnTo>
                <a:lnTo>
                  <a:pt x="82039" y="174083"/>
                </a:lnTo>
                <a:lnTo>
                  <a:pt x="58053" y="210594"/>
                </a:lnTo>
                <a:lnTo>
                  <a:pt x="37845" y="249587"/>
                </a:lnTo>
                <a:lnTo>
                  <a:pt x="21677" y="290803"/>
                </a:lnTo>
                <a:lnTo>
                  <a:pt x="9807" y="333983"/>
                </a:lnTo>
                <a:lnTo>
                  <a:pt x="2495" y="378867"/>
                </a:lnTo>
                <a:lnTo>
                  <a:pt x="0" y="425196"/>
                </a:lnTo>
                <a:lnTo>
                  <a:pt x="2495" y="471524"/>
                </a:lnTo>
                <a:lnTo>
                  <a:pt x="9807" y="516408"/>
                </a:lnTo>
                <a:lnTo>
                  <a:pt x="21677" y="559588"/>
                </a:lnTo>
                <a:lnTo>
                  <a:pt x="37845" y="600804"/>
                </a:lnTo>
                <a:lnTo>
                  <a:pt x="58053" y="639797"/>
                </a:lnTo>
                <a:lnTo>
                  <a:pt x="82039" y="676308"/>
                </a:lnTo>
                <a:lnTo>
                  <a:pt x="109546" y="710077"/>
                </a:lnTo>
                <a:lnTo>
                  <a:pt x="140314" y="740845"/>
                </a:lnTo>
                <a:lnTo>
                  <a:pt x="174083" y="768352"/>
                </a:lnTo>
                <a:lnTo>
                  <a:pt x="210594" y="792338"/>
                </a:lnTo>
                <a:lnTo>
                  <a:pt x="249587" y="812546"/>
                </a:lnTo>
                <a:lnTo>
                  <a:pt x="290803" y="828714"/>
                </a:lnTo>
                <a:lnTo>
                  <a:pt x="333983" y="840584"/>
                </a:lnTo>
                <a:lnTo>
                  <a:pt x="378867" y="847896"/>
                </a:lnTo>
                <a:lnTo>
                  <a:pt x="425195" y="850392"/>
                </a:lnTo>
                <a:lnTo>
                  <a:pt x="471524" y="847896"/>
                </a:lnTo>
                <a:lnTo>
                  <a:pt x="516408" y="840584"/>
                </a:lnTo>
                <a:lnTo>
                  <a:pt x="559588" y="828714"/>
                </a:lnTo>
                <a:lnTo>
                  <a:pt x="600804" y="812546"/>
                </a:lnTo>
                <a:lnTo>
                  <a:pt x="639797" y="792338"/>
                </a:lnTo>
                <a:lnTo>
                  <a:pt x="676308" y="768352"/>
                </a:lnTo>
                <a:lnTo>
                  <a:pt x="710077" y="740845"/>
                </a:lnTo>
                <a:lnTo>
                  <a:pt x="740845" y="710077"/>
                </a:lnTo>
                <a:lnTo>
                  <a:pt x="768352" y="676308"/>
                </a:lnTo>
                <a:lnTo>
                  <a:pt x="792338" y="639797"/>
                </a:lnTo>
                <a:lnTo>
                  <a:pt x="812546" y="600804"/>
                </a:lnTo>
                <a:lnTo>
                  <a:pt x="828714" y="559588"/>
                </a:lnTo>
                <a:lnTo>
                  <a:pt x="840584" y="516408"/>
                </a:lnTo>
                <a:lnTo>
                  <a:pt x="847896" y="471524"/>
                </a:lnTo>
                <a:lnTo>
                  <a:pt x="850392" y="425196"/>
                </a:lnTo>
                <a:lnTo>
                  <a:pt x="847896" y="378867"/>
                </a:lnTo>
                <a:lnTo>
                  <a:pt x="840584" y="333983"/>
                </a:lnTo>
                <a:lnTo>
                  <a:pt x="828714" y="290803"/>
                </a:lnTo>
                <a:lnTo>
                  <a:pt x="812546" y="249587"/>
                </a:lnTo>
                <a:lnTo>
                  <a:pt x="792338" y="210594"/>
                </a:lnTo>
                <a:lnTo>
                  <a:pt x="768352" y="174083"/>
                </a:lnTo>
                <a:lnTo>
                  <a:pt x="740845" y="140314"/>
                </a:lnTo>
                <a:lnTo>
                  <a:pt x="710077" y="109546"/>
                </a:lnTo>
                <a:lnTo>
                  <a:pt x="676308" y="82039"/>
                </a:lnTo>
                <a:lnTo>
                  <a:pt x="639797" y="58053"/>
                </a:lnTo>
                <a:lnTo>
                  <a:pt x="600804" y="37845"/>
                </a:lnTo>
                <a:lnTo>
                  <a:pt x="559588" y="21677"/>
                </a:lnTo>
                <a:lnTo>
                  <a:pt x="516408" y="9807"/>
                </a:lnTo>
                <a:lnTo>
                  <a:pt x="471524" y="2495"/>
                </a:lnTo>
                <a:lnTo>
                  <a:pt x="425195" y="0"/>
                </a:lnTo>
                <a:close/>
              </a:path>
            </a:pathLst>
          </a:custGeom>
          <a:solidFill>
            <a:srgbClr val="5858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 name="Google Shape;112;g26794130706_0_642"/>
          <p:cNvSpPr/>
          <p:nvPr/>
        </p:nvSpPr>
        <p:spPr>
          <a:xfrm>
            <a:off x="4565902" y="4109726"/>
            <a:ext cx="1695450" cy="1699673"/>
          </a:xfrm>
          <a:custGeom>
            <a:avLst/>
            <a:gdLst/>
            <a:ahLst/>
            <a:cxnLst/>
            <a:rect l="l" t="t" r="r" b="b"/>
            <a:pathLst>
              <a:path w="847725" h="850900" extrusionOk="0">
                <a:moveTo>
                  <a:pt x="423672" y="0"/>
                </a:moveTo>
                <a:lnTo>
                  <a:pt x="377517" y="2495"/>
                </a:lnTo>
                <a:lnTo>
                  <a:pt x="332800" y="9807"/>
                </a:lnTo>
                <a:lnTo>
                  <a:pt x="289779" y="21677"/>
                </a:lnTo>
                <a:lnTo>
                  <a:pt x="248713" y="37845"/>
                </a:lnTo>
                <a:lnTo>
                  <a:pt x="209860" y="58053"/>
                </a:lnTo>
                <a:lnTo>
                  <a:pt x="173479" y="82039"/>
                </a:lnTo>
                <a:lnTo>
                  <a:pt x="139830" y="109546"/>
                </a:lnTo>
                <a:lnTo>
                  <a:pt x="109170" y="140314"/>
                </a:lnTo>
                <a:lnTo>
                  <a:pt x="81759" y="174083"/>
                </a:lnTo>
                <a:lnTo>
                  <a:pt x="57855" y="210594"/>
                </a:lnTo>
                <a:lnTo>
                  <a:pt x="37717" y="249587"/>
                </a:lnTo>
                <a:lnTo>
                  <a:pt x="21604" y="290803"/>
                </a:lnTo>
                <a:lnTo>
                  <a:pt x="9774" y="333983"/>
                </a:lnTo>
                <a:lnTo>
                  <a:pt x="2486" y="378867"/>
                </a:lnTo>
                <a:lnTo>
                  <a:pt x="0" y="425196"/>
                </a:lnTo>
                <a:lnTo>
                  <a:pt x="2486" y="471524"/>
                </a:lnTo>
                <a:lnTo>
                  <a:pt x="9774" y="516408"/>
                </a:lnTo>
                <a:lnTo>
                  <a:pt x="21604" y="559588"/>
                </a:lnTo>
                <a:lnTo>
                  <a:pt x="37717" y="600804"/>
                </a:lnTo>
                <a:lnTo>
                  <a:pt x="57855" y="639797"/>
                </a:lnTo>
                <a:lnTo>
                  <a:pt x="81759" y="676308"/>
                </a:lnTo>
                <a:lnTo>
                  <a:pt x="109170" y="710077"/>
                </a:lnTo>
                <a:lnTo>
                  <a:pt x="139830" y="740845"/>
                </a:lnTo>
                <a:lnTo>
                  <a:pt x="173479" y="768352"/>
                </a:lnTo>
                <a:lnTo>
                  <a:pt x="209860" y="792338"/>
                </a:lnTo>
                <a:lnTo>
                  <a:pt x="248713" y="812546"/>
                </a:lnTo>
                <a:lnTo>
                  <a:pt x="289779" y="828714"/>
                </a:lnTo>
                <a:lnTo>
                  <a:pt x="332800" y="840584"/>
                </a:lnTo>
                <a:lnTo>
                  <a:pt x="377517" y="847896"/>
                </a:lnTo>
                <a:lnTo>
                  <a:pt x="423672" y="850392"/>
                </a:lnTo>
                <a:lnTo>
                  <a:pt x="469826" y="847896"/>
                </a:lnTo>
                <a:lnTo>
                  <a:pt x="514543" y="840584"/>
                </a:lnTo>
                <a:lnTo>
                  <a:pt x="557564" y="828714"/>
                </a:lnTo>
                <a:lnTo>
                  <a:pt x="598630" y="812546"/>
                </a:lnTo>
                <a:lnTo>
                  <a:pt x="637483" y="792338"/>
                </a:lnTo>
                <a:lnTo>
                  <a:pt x="673864" y="768352"/>
                </a:lnTo>
                <a:lnTo>
                  <a:pt x="707513" y="740845"/>
                </a:lnTo>
                <a:lnTo>
                  <a:pt x="738173" y="710077"/>
                </a:lnTo>
                <a:lnTo>
                  <a:pt x="765584" y="676308"/>
                </a:lnTo>
                <a:lnTo>
                  <a:pt x="789488" y="639797"/>
                </a:lnTo>
                <a:lnTo>
                  <a:pt x="809626" y="600804"/>
                </a:lnTo>
                <a:lnTo>
                  <a:pt x="825739" y="559588"/>
                </a:lnTo>
                <a:lnTo>
                  <a:pt x="837569" y="516408"/>
                </a:lnTo>
                <a:lnTo>
                  <a:pt x="844857" y="471524"/>
                </a:lnTo>
                <a:lnTo>
                  <a:pt x="847344" y="425196"/>
                </a:lnTo>
                <a:lnTo>
                  <a:pt x="844857" y="378867"/>
                </a:lnTo>
                <a:lnTo>
                  <a:pt x="837569" y="333983"/>
                </a:lnTo>
                <a:lnTo>
                  <a:pt x="825739" y="290803"/>
                </a:lnTo>
                <a:lnTo>
                  <a:pt x="809626" y="249587"/>
                </a:lnTo>
                <a:lnTo>
                  <a:pt x="789488" y="210594"/>
                </a:lnTo>
                <a:lnTo>
                  <a:pt x="765584" y="174083"/>
                </a:lnTo>
                <a:lnTo>
                  <a:pt x="738173" y="140314"/>
                </a:lnTo>
                <a:lnTo>
                  <a:pt x="707513" y="109546"/>
                </a:lnTo>
                <a:lnTo>
                  <a:pt x="673864" y="82039"/>
                </a:lnTo>
                <a:lnTo>
                  <a:pt x="637483" y="58053"/>
                </a:lnTo>
                <a:lnTo>
                  <a:pt x="598630" y="37845"/>
                </a:lnTo>
                <a:lnTo>
                  <a:pt x="557564" y="21677"/>
                </a:lnTo>
                <a:lnTo>
                  <a:pt x="514543" y="9807"/>
                </a:lnTo>
                <a:lnTo>
                  <a:pt x="469826" y="2495"/>
                </a:lnTo>
                <a:lnTo>
                  <a:pt x="423672" y="0"/>
                </a:lnTo>
                <a:close/>
              </a:path>
            </a:pathLst>
          </a:custGeom>
          <a:solidFill>
            <a:srgbClr val="5858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 name="Google Shape;113;g26794130706_0_642"/>
          <p:cNvSpPr/>
          <p:nvPr/>
        </p:nvSpPr>
        <p:spPr>
          <a:xfrm>
            <a:off x="11186158" y="4115813"/>
            <a:ext cx="1701800" cy="1693331"/>
          </a:xfrm>
          <a:custGeom>
            <a:avLst/>
            <a:gdLst/>
            <a:ahLst/>
            <a:cxnLst/>
            <a:rect l="l" t="t" r="r" b="b"/>
            <a:pathLst>
              <a:path w="850900" h="847725" extrusionOk="0">
                <a:moveTo>
                  <a:pt x="425196" y="0"/>
                </a:moveTo>
                <a:lnTo>
                  <a:pt x="378867" y="2486"/>
                </a:lnTo>
                <a:lnTo>
                  <a:pt x="333983" y="9774"/>
                </a:lnTo>
                <a:lnTo>
                  <a:pt x="290803" y="21604"/>
                </a:lnTo>
                <a:lnTo>
                  <a:pt x="249587" y="37717"/>
                </a:lnTo>
                <a:lnTo>
                  <a:pt x="210594" y="57855"/>
                </a:lnTo>
                <a:lnTo>
                  <a:pt x="174083" y="81759"/>
                </a:lnTo>
                <a:lnTo>
                  <a:pt x="140314" y="109170"/>
                </a:lnTo>
                <a:lnTo>
                  <a:pt x="109546" y="139830"/>
                </a:lnTo>
                <a:lnTo>
                  <a:pt x="82039" y="173479"/>
                </a:lnTo>
                <a:lnTo>
                  <a:pt x="58053" y="209860"/>
                </a:lnTo>
                <a:lnTo>
                  <a:pt x="37845" y="248713"/>
                </a:lnTo>
                <a:lnTo>
                  <a:pt x="21677" y="289779"/>
                </a:lnTo>
                <a:lnTo>
                  <a:pt x="9807" y="332800"/>
                </a:lnTo>
                <a:lnTo>
                  <a:pt x="2495" y="377517"/>
                </a:lnTo>
                <a:lnTo>
                  <a:pt x="0" y="423671"/>
                </a:lnTo>
                <a:lnTo>
                  <a:pt x="2495" y="469826"/>
                </a:lnTo>
                <a:lnTo>
                  <a:pt x="9807" y="514543"/>
                </a:lnTo>
                <a:lnTo>
                  <a:pt x="21677" y="557564"/>
                </a:lnTo>
                <a:lnTo>
                  <a:pt x="37845" y="598630"/>
                </a:lnTo>
                <a:lnTo>
                  <a:pt x="58053" y="637483"/>
                </a:lnTo>
                <a:lnTo>
                  <a:pt x="82039" y="673864"/>
                </a:lnTo>
                <a:lnTo>
                  <a:pt x="109546" y="707513"/>
                </a:lnTo>
                <a:lnTo>
                  <a:pt x="140314" y="738173"/>
                </a:lnTo>
                <a:lnTo>
                  <a:pt x="174083" y="765584"/>
                </a:lnTo>
                <a:lnTo>
                  <a:pt x="210594" y="789488"/>
                </a:lnTo>
                <a:lnTo>
                  <a:pt x="249587" y="809626"/>
                </a:lnTo>
                <a:lnTo>
                  <a:pt x="290803" y="825739"/>
                </a:lnTo>
                <a:lnTo>
                  <a:pt x="333983" y="837569"/>
                </a:lnTo>
                <a:lnTo>
                  <a:pt x="378867" y="844857"/>
                </a:lnTo>
                <a:lnTo>
                  <a:pt x="425196" y="847344"/>
                </a:lnTo>
                <a:lnTo>
                  <a:pt x="471524" y="844857"/>
                </a:lnTo>
                <a:lnTo>
                  <a:pt x="516408" y="837569"/>
                </a:lnTo>
                <a:lnTo>
                  <a:pt x="559588" y="825739"/>
                </a:lnTo>
                <a:lnTo>
                  <a:pt x="600804" y="809626"/>
                </a:lnTo>
                <a:lnTo>
                  <a:pt x="639797" y="789488"/>
                </a:lnTo>
                <a:lnTo>
                  <a:pt x="676308" y="765584"/>
                </a:lnTo>
                <a:lnTo>
                  <a:pt x="710077" y="738173"/>
                </a:lnTo>
                <a:lnTo>
                  <a:pt x="740845" y="707513"/>
                </a:lnTo>
                <a:lnTo>
                  <a:pt x="768352" y="673864"/>
                </a:lnTo>
                <a:lnTo>
                  <a:pt x="792338" y="637483"/>
                </a:lnTo>
                <a:lnTo>
                  <a:pt x="812546" y="598630"/>
                </a:lnTo>
                <a:lnTo>
                  <a:pt x="828714" y="557564"/>
                </a:lnTo>
                <a:lnTo>
                  <a:pt x="840584" y="514543"/>
                </a:lnTo>
                <a:lnTo>
                  <a:pt x="847896" y="469826"/>
                </a:lnTo>
                <a:lnTo>
                  <a:pt x="850392" y="423671"/>
                </a:lnTo>
                <a:lnTo>
                  <a:pt x="847896" y="377517"/>
                </a:lnTo>
                <a:lnTo>
                  <a:pt x="840584" y="332800"/>
                </a:lnTo>
                <a:lnTo>
                  <a:pt x="828714" y="289779"/>
                </a:lnTo>
                <a:lnTo>
                  <a:pt x="812546" y="248713"/>
                </a:lnTo>
                <a:lnTo>
                  <a:pt x="792338" y="209860"/>
                </a:lnTo>
                <a:lnTo>
                  <a:pt x="768352" y="173479"/>
                </a:lnTo>
                <a:lnTo>
                  <a:pt x="740845" y="139830"/>
                </a:lnTo>
                <a:lnTo>
                  <a:pt x="710077" y="109170"/>
                </a:lnTo>
                <a:lnTo>
                  <a:pt x="676308" y="81759"/>
                </a:lnTo>
                <a:lnTo>
                  <a:pt x="639797" y="57855"/>
                </a:lnTo>
                <a:lnTo>
                  <a:pt x="600804" y="37717"/>
                </a:lnTo>
                <a:lnTo>
                  <a:pt x="559588" y="21604"/>
                </a:lnTo>
                <a:lnTo>
                  <a:pt x="516408" y="9774"/>
                </a:lnTo>
                <a:lnTo>
                  <a:pt x="471524" y="2486"/>
                </a:lnTo>
                <a:lnTo>
                  <a:pt x="425196" y="0"/>
                </a:lnTo>
                <a:close/>
              </a:path>
            </a:pathLst>
          </a:custGeom>
          <a:solidFill>
            <a:srgbClr val="5858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 name="Google Shape;114;g26794130706_0_642"/>
          <p:cNvSpPr/>
          <p:nvPr/>
        </p:nvSpPr>
        <p:spPr>
          <a:xfrm>
            <a:off x="7851646" y="1899605"/>
            <a:ext cx="1695450" cy="1699673"/>
          </a:xfrm>
          <a:custGeom>
            <a:avLst/>
            <a:gdLst/>
            <a:ahLst/>
            <a:cxnLst/>
            <a:rect l="l" t="t" r="r" b="b"/>
            <a:pathLst>
              <a:path w="847725" h="850900" extrusionOk="0">
                <a:moveTo>
                  <a:pt x="423672" y="0"/>
                </a:moveTo>
                <a:lnTo>
                  <a:pt x="377517" y="2495"/>
                </a:lnTo>
                <a:lnTo>
                  <a:pt x="332800" y="9807"/>
                </a:lnTo>
                <a:lnTo>
                  <a:pt x="289779" y="21677"/>
                </a:lnTo>
                <a:lnTo>
                  <a:pt x="248713" y="37845"/>
                </a:lnTo>
                <a:lnTo>
                  <a:pt x="209860" y="58053"/>
                </a:lnTo>
                <a:lnTo>
                  <a:pt x="173479" y="82039"/>
                </a:lnTo>
                <a:lnTo>
                  <a:pt x="139830" y="109546"/>
                </a:lnTo>
                <a:lnTo>
                  <a:pt x="109170" y="140314"/>
                </a:lnTo>
                <a:lnTo>
                  <a:pt x="81759" y="174083"/>
                </a:lnTo>
                <a:lnTo>
                  <a:pt x="57855" y="210594"/>
                </a:lnTo>
                <a:lnTo>
                  <a:pt x="37717" y="249587"/>
                </a:lnTo>
                <a:lnTo>
                  <a:pt x="21604" y="290803"/>
                </a:lnTo>
                <a:lnTo>
                  <a:pt x="9774" y="333983"/>
                </a:lnTo>
                <a:lnTo>
                  <a:pt x="2486" y="378867"/>
                </a:lnTo>
                <a:lnTo>
                  <a:pt x="0" y="425196"/>
                </a:lnTo>
                <a:lnTo>
                  <a:pt x="2486" y="471524"/>
                </a:lnTo>
                <a:lnTo>
                  <a:pt x="9774" y="516408"/>
                </a:lnTo>
                <a:lnTo>
                  <a:pt x="21604" y="559588"/>
                </a:lnTo>
                <a:lnTo>
                  <a:pt x="37717" y="600804"/>
                </a:lnTo>
                <a:lnTo>
                  <a:pt x="57855" y="639797"/>
                </a:lnTo>
                <a:lnTo>
                  <a:pt x="81759" y="676308"/>
                </a:lnTo>
                <a:lnTo>
                  <a:pt x="109170" y="710077"/>
                </a:lnTo>
                <a:lnTo>
                  <a:pt x="139830" y="740845"/>
                </a:lnTo>
                <a:lnTo>
                  <a:pt x="173479" y="768352"/>
                </a:lnTo>
                <a:lnTo>
                  <a:pt x="209860" y="792338"/>
                </a:lnTo>
                <a:lnTo>
                  <a:pt x="248713" y="812546"/>
                </a:lnTo>
                <a:lnTo>
                  <a:pt x="289779" y="828714"/>
                </a:lnTo>
                <a:lnTo>
                  <a:pt x="332800" y="840584"/>
                </a:lnTo>
                <a:lnTo>
                  <a:pt x="377517" y="847896"/>
                </a:lnTo>
                <a:lnTo>
                  <a:pt x="423672" y="850392"/>
                </a:lnTo>
                <a:lnTo>
                  <a:pt x="469826" y="847896"/>
                </a:lnTo>
                <a:lnTo>
                  <a:pt x="514543" y="840584"/>
                </a:lnTo>
                <a:lnTo>
                  <a:pt x="557564" y="828714"/>
                </a:lnTo>
                <a:lnTo>
                  <a:pt x="598630" y="812546"/>
                </a:lnTo>
                <a:lnTo>
                  <a:pt x="637483" y="792338"/>
                </a:lnTo>
                <a:lnTo>
                  <a:pt x="673864" y="768352"/>
                </a:lnTo>
                <a:lnTo>
                  <a:pt x="707513" y="740845"/>
                </a:lnTo>
                <a:lnTo>
                  <a:pt x="738173" y="710077"/>
                </a:lnTo>
                <a:lnTo>
                  <a:pt x="765584" y="676308"/>
                </a:lnTo>
                <a:lnTo>
                  <a:pt x="789488" y="639797"/>
                </a:lnTo>
                <a:lnTo>
                  <a:pt x="809626" y="600804"/>
                </a:lnTo>
                <a:lnTo>
                  <a:pt x="825739" y="559588"/>
                </a:lnTo>
                <a:lnTo>
                  <a:pt x="837569" y="516408"/>
                </a:lnTo>
                <a:lnTo>
                  <a:pt x="844857" y="471524"/>
                </a:lnTo>
                <a:lnTo>
                  <a:pt x="847343" y="425196"/>
                </a:lnTo>
                <a:lnTo>
                  <a:pt x="844857" y="378867"/>
                </a:lnTo>
                <a:lnTo>
                  <a:pt x="837569" y="333983"/>
                </a:lnTo>
                <a:lnTo>
                  <a:pt x="825739" y="290803"/>
                </a:lnTo>
                <a:lnTo>
                  <a:pt x="809626" y="249587"/>
                </a:lnTo>
                <a:lnTo>
                  <a:pt x="789488" y="210594"/>
                </a:lnTo>
                <a:lnTo>
                  <a:pt x="765584" y="174083"/>
                </a:lnTo>
                <a:lnTo>
                  <a:pt x="738173" y="140314"/>
                </a:lnTo>
                <a:lnTo>
                  <a:pt x="707513" y="109546"/>
                </a:lnTo>
                <a:lnTo>
                  <a:pt x="673864" y="82039"/>
                </a:lnTo>
                <a:lnTo>
                  <a:pt x="637483" y="58053"/>
                </a:lnTo>
                <a:lnTo>
                  <a:pt x="598630" y="37845"/>
                </a:lnTo>
                <a:lnTo>
                  <a:pt x="557564" y="21677"/>
                </a:lnTo>
                <a:lnTo>
                  <a:pt x="514543" y="9807"/>
                </a:lnTo>
                <a:lnTo>
                  <a:pt x="469826" y="2495"/>
                </a:lnTo>
                <a:lnTo>
                  <a:pt x="423672" y="0"/>
                </a:lnTo>
                <a:close/>
              </a:path>
            </a:pathLst>
          </a:custGeom>
          <a:solidFill>
            <a:srgbClr val="5858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5" name="Google Shape;115;g26794130706_0_642"/>
          <p:cNvSpPr/>
          <p:nvPr/>
        </p:nvSpPr>
        <p:spPr>
          <a:xfrm>
            <a:off x="7000492" y="4243417"/>
            <a:ext cx="3463290" cy="3283918"/>
          </a:xfrm>
          <a:custGeom>
            <a:avLst/>
            <a:gdLst/>
            <a:ahLst/>
            <a:cxnLst/>
            <a:rect l="l" t="t" r="r" b="b"/>
            <a:pathLst>
              <a:path w="1731645" h="1644014" extrusionOk="0">
                <a:moveTo>
                  <a:pt x="865758" y="0"/>
                </a:moveTo>
                <a:lnTo>
                  <a:pt x="0" y="684530"/>
                </a:lnTo>
                <a:lnTo>
                  <a:pt x="310261" y="1644014"/>
                </a:lnTo>
                <a:lnTo>
                  <a:pt x="1421256" y="1644014"/>
                </a:lnTo>
                <a:lnTo>
                  <a:pt x="1731644" y="684530"/>
                </a:lnTo>
                <a:lnTo>
                  <a:pt x="865758" y="0"/>
                </a:lnTo>
                <a:close/>
              </a:path>
            </a:pathLst>
          </a:custGeom>
          <a:solidFill>
            <a:srgbClr val="4285F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6" name="Google Shape;116;g26794130706_0_642"/>
          <p:cNvSpPr txBox="1">
            <a:spLocks noGrp="1"/>
          </p:cNvSpPr>
          <p:nvPr>
            <p:ph type="title"/>
          </p:nvPr>
        </p:nvSpPr>
        <p:spPr>
          <a:xfrm>
            <a:off x="284886" y="53780"/>
            <a:ext cx="9664800" cy="693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600" b="1" i="0">
                <a:solidFill>
                  <a:srgbClr val="30528F"/>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g26794130706_0_642"/>
          <p:cNvSpPr txBox="1">
            <a:spLocks noGrp="1"/>
          </p:cNvSpPr>
          <p:nvPr>
            <p:ph type="body" idx="1"/>
          </p:nvPr>
        </p:nvSpPr>
        <p:spPr>
          <a:xfrm>
            <a:off x="914400" y="2366009"/>
            <a:ext cx="7955400" cy="67896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2800"/>
              <a:buNone/>
              <a:defRPr/>
            </a:lvl1pPr>
            <a:lvl2pPr marL="914400" lvl="1" indent="-228600" algn="l" rtl="0">
              <a:spcBef>
                <a:spcPts val="0"/>
              </a:spcBef>
              <a:spcAft>
                <a:spcPts val="0"/>
              </a:spcAft>
              <a:buSzPts val="2800"/>
              <a:buNone/>
              <a:defRPr/>
            </a:lvl2pPr>
            <a:lvl3pPr marL="1371600" lvl="2" indent="-228600" algn="l" rtl="0">
              <a:spcBef>
                <a:spcPts val="0"/>
              </a:spcBef>
              <a:spcAft>
                <a:spcPts val="0"/>
              </a:spcAft>
              <a:buSzPts val="2800"/>
              <a:buNone/>
              <a:defRPr/>
            </a:lvl3pPr>
            <a:lvl4pPr marL="1828800" lvl="3" indent="-228600" algn="l" rtl="0">
              <a:spcBef>
                <a:spcPts val="0"/>
              </a:spcBef>
              <a:spcAft>
                <a:spcPts val="0"/>
              </a:spcAft>
              <a:buSzPts val="2800"/>
              <a:buNone/>
              <a:defRPr/>
            </a:lvl4pPr>
            <a:lvl5pPr marL="2286000" lvl="4" indent="-228600" algn="l" rtl="0">
              <a:spcBef>
                <a:spcPts val="0"/>
              </a:spcBef>
              <a:spcAft>
                <a:spcPts val="0"/>
              </a:spcAft>
              <a:buSzPts val="2800"/>
              <a:buNone/>
              <a:defRPr/>
            </a:lvl5pPr>
            <a:lvl6pPr marL="2743200" lvl="5" indent="-228600" algn="l" rtl="0">
              <a:spcBef>
                <a:spcPts val="0"/>
              </a:spcBef>
              <a:spcAft>
                <a:spcPts val="0"/>
              </a:spcAft>
              <a:buSzPts val="2800"/>
              <a:buNone/>
              <a:defRPr/>
            </a:lvl6pPr>
            <a:lvl7pPr marL="3200400" lvl="6" indent="-228600" algn="l" rtl="0">
              <a:spcBef>
                <a:spcPts val="0"/>
              </a:spcBef>
              <a:spcAft>
                <a:spcPts val="0"/>
              </a:spcAft>
              <a:buSzPts val="2800"/>
              <a:buNone/>
              <a:defRPr/>
            </a:lvl7pPr>
            <a:lvl8pPr marL="3657600" lvl="7" indent="-228600" algn="l" rtl="0">
              <a:spcBef>
                <a:spcPts val="0"/>
              </a:spcBef>
              <a:spcAft>
                <a:spcPts val="0"/>
              </a:spcAft>
              <a:buSzPts val="2800"/>
              <a:buNone/>
              <a:defRPr/>
            </a:lvl8pPr>
            <a:lvl9pPr marL="4114800" lvl="8" indent="-228600" algn="l" rtl="0">
              <a:spcBef>
                <a:spcPts val="0"/>
              </a:spcBef>
              <a:spcAft>
                <a:spcPts val="0"/>
              </a:spcAft>
              <a:buSzPts val="2800"/>
              <a:buNone/>
              <a:defRPr/>
            </a:lvl9pPr>
          </a:lstStyle>
          <a:p/>
        </p:txBody>
      </p:sp>
      <p:sp>
        <p:nvSpPr>
          <p:cNvPr id="118" name="Google Shape;118;g26794130706_0_642"/>
          <p:cNvSpPr txBox="1">
            <a:spLocks noGrp="1"/>
          </p:cNvSpPr>
          <p:nvPr>
            <p:ph type="body" idx="2"/>
          </p:nvPr>
        </p:nvSpPr>
        <p:spPr>
          <a:xfrm>
            <a:off x="9418320" y="2366009"/>
            <a:ext cx="7955400" cy="67896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2800"/>
              <a:buNone/>
              <a:defRPr/>
            </a:lvl1pPr>
            <a:lvl2pPr marL="914400" lvl="1" indent="-228600" algn="l" rtl="0">
              <a:spcBef>
                <a:spcPts val="0"/>
              </a:spcBef>
              <a:spcAft>
                <a:spcPts val="0"/>
              </a:spcAft>
              <a:buSzPts val="2800"/>
              <a:buNone/>
              <a:defRPr/>
            </a:lvl2pPr>
            <a:lvl3pPr marL="1371600" lvl="2" indent="-228600" algn="l" rtl="0">
              <a:spcBef>
                <a:spcPts val="0"/>
              </a:spcBef>
              <a:spcAft>
                <a:spcPts val="0"/>
              </a:spcAft>
              <a:buSzPts val="2800"/>
              <a:buNone/>
              <a:defRPr/>
            </a:lvl3pPr>
            <a:lvl4pPr marL="1828800" lvl="3" indent="-228600" algn="l" rtl="0">
              <a:spcBef>
                <a:spcPts val="0"/>
              </a:spcBef>
              <a:spcAft>
                <a:spcPts val="0"/>
              </a:spcAft>
              <a:buSzPts val="2800"/>
              <a:buNone/>
              <a:defRPr/>
            </a:lvl4pPr>
            <a:lvl5pPr marL="2286000" lvl="4" indent="-228600" algn="l" rtl="0">
              <a:spcBef>
                <a:spcPts val="0"/>
              </a:spcBef>
              <a:spcAft>
                <a:spcPts val="0"/>
              </a:spcAft>
              <a:buSzPts val="2800"/>
              <a:buNone/>
              <a:defRPr/>
            </a:lvl5pPr>
            <a:lvl6pPr marL="2743200" lvl="5" indent="-228600" algn="l" rtl="0">
              <a:spcBef>
                <a:spcPts val="0"/>
              </a:spcBef>
              <a:spcAft>
                <a:spcPts val="0"/>
              </a:spcAft>
              <a:buSzPts val="2800"/>
              <a:buNone/>
              <a:defRPr/>
            </a:lvl6pPr>
            <a:lvl7pPr marL="3200400" lvl="6" indent="-228600" algn="l" rtl="0">
              <a:spcBef>
                <a:spcPts val="0"/>
              </a:spcBef>
              <a:spcAft>
                <a:spcPts val="0"/>
              </a:spcAft>
              <a:buSzPts val="2800"/>
              <a:buNone/>
              <a:defRPr/>
            </a:lvl7pPr>
            <a:lvl8pPr marL="3657600" lvl="7" indent="-228600" algn="l" rtl="0">
              <a:spcBef>
                <a:spcPts val="0"/>
              </a:spcBef>
              <a:spcAft>
                <a:spcPts val="0"/>
              </a:spcAft>
              <a:buSzPts val="2800"/>
              <a:buNone/>
              <a:defRPr/>
            </a:lvl8pPr>
            <a:lvl9pPr marL="4114800" lvl="8" indent="-228600" algn="l" rtl="0">
              <a:spcBef>
                <a:spcPts val="0"/>
              </a:spcBef>
              <a:spcAft>
                <a:spcPts val="0"/>
              </a:spcAft>
              <a:buSzPts val="2800"/>
              <a:buNone/>
              <a:defRPr/>
            </a:lvl9pPr>
          </a:lstStyle>
          <a:p/>
        </p:txBody>
      </p:sp>
      <p:sp>
        <p:nvSpPr>
          <p:cNvPr id="119" name="Google Shape;119;g26794130706_0_642"/>
          <p:cNvSpPr txBox="1">
            <a:spLocks noGrp="1"/>
          </p:cNvSpPr>
          <p:nvPr>
            <p:ph type="ftr" idx="11"/>
          </p:nvPr>
        </p:nvSpPr>
        <p:spPr>
          <a:xfrm>
            <a:off x="6217920" y="9566909"/>
            <a:ext cx="5852400" cy="5142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20" name="Google Shape;120;g26794130706_0_642"/>
          <p:cNvSpPr txBox="1">
            <a:spLocks noGrp="1"/>
          </p:cNvSpPr>
          <p:nvPr>
            <p:ph type="dt" idx="10"/>
          </p:nvPr>
        </p:nvSpPr>
        <p:spPr>
          <a:xfrm>
            <a:off x="914400" y="9566909"/>
            <a:ext cx="4206000" cy="514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21" name="Google Shape;121;g26794130706_0_642"/>
          <p:cNvSpPr txBox="1">
            <a:spLocks noGrp="1"/>
          </p:cNvSpPr>
          <p:nvPr>
            <p:ph type="sldNum" idx="12"/>
          </p:nvPr>
        </p:nvSpPr>
        <p:spPr>
          <a:xfrm>
            <a:off x="13167360" y="9566909"/>
            <a:ext cx="4206000" cy="5541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fld>
            <a:endParaRPr sz="3600">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chemeClr val="lt1"/>
        </a:solidFill>
        <a:effectLst/>
      </p:bgPr>
    </p:bg>
    <p:spTree>
      <p:nvGrpSpPr>
        <p:cNvPr id="1" name="Shape 395"/>
        <p:cNvGrpSpPr/>
        <p:nvPr/>
      </p:nvGrpSpPr>
      <p:grpSpPr>
        <a:xfrm>
          <a:off x="0" y="0"/>
          <a:ext cx="0" cy="0"/>
          <a:chOff x="0" y="0"/>
          <a:chExt cx="0" cy="0"/>
        </a:xfrm>
      </p:grpSpPr>
      <p:pic>
        <p:nvPicPr>
          <p:cNvPr id="396" name="Google Shape;396;g26794130706_0_2342"/>
          <p:cNvPicPr preferRelativeResize="0"/>
          <p:nvPr/>
        </p:nvPicPr>
        <p:blipFill rotWithShape="1">
          <a:blip r:embed="rId2"/>
          <a:srcRect b="15604"/>
          <a:stretch>
            <a:fillRect/>
          </a:stretch>
        </p:blipFill>
        <p:spPr>
          <a:xfrm>
            <a:off x="0" y="10296"/>
            <a:ext cx="18288005" cy="10287002"/>
          </a:xfrm>
          <a:prstGeom prst="rect">
            <a:avLst/>
          </a:prstGeom>
          <a:noFill/>
          <a:ln>
            <a:noFill/>
          </a:ln>
        </p:spPr>
      </p:pic>
      <p:sp>
        <p:nvSpPr>
          <p:cNvPr id="397" name="Google Shape;397;g26794130706_0_2342"/>
          <p:cNvSpPr/>
          <p:nvPr/>
        </p:nvSpPr>
        <p:spPr>
          <a:xfrm>
            <a:off x="-62350" y="-127550"/>
            <a:ext cx="18488400" cy="9344400"/>
          </a:xfrm>
          <a:prstGeom prst="rect">
            <a:avLst/>
          </a:prstGeom>
          <a:solidFill>
            <a:srgbClr val="E9EDEE">
              <a:alpha val="42750"/>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98" name="Google Shape;398;g26794130706_0_2342"/>
          <p:cNvPicPr preferRelativeResize="0"/>
          <p:nvPr/>
        </p:nvPicPr>
        <p:blipFill rotWithShape="1">
          <a:blip r:embed="rId3"/>
          <a:srcRect l="700" r="700"/>
          <a:stretch>
            <a:fillRect/>
          </a:stretch>
        </p:blipFill>
        <p:spPr>
          <a:xfrm>
            <a:off x="475996" y="569450"/>
            <a:ext cx="1491501" cy="1512703"/>
          </a:xfrm>
          <a:prstGeom prst="rect">
            <a:avLst/>
          </a:prstGeom>
          <a:noFill/>
          <a:ln>
            <a:noFill/>
          </a:ln>
          <a:effectLst>
            <a:outerShdw blurRad="57150" dist="19050" dir="5400000" algn="bl" rotWithShape="0">
              <a:srgbClr val="000000">
                <a:alpha val="47450"/>
              </a:srgbClr>
            </a:outerShdw>
          </a:effectLst>
        </p:spPr>
      </p:pic>
      <p:sp>
        <p:nvSpPr>
          <p:cNvPr id="399" name="Google Shape;399;g26794130706_0_2342"/>
          <p:cNvSpPr txBox="1"/>
          <p:nvPr/>
        </p:nvSpPr>
        <p:spPr>
          <a:xfrm>
            <a:off x="1967500" y="648700"/>
            <a:ext cx="9112200" cy="1293000"/>
          </a:xfrm>
          <a:prstGeom prst="rect">
            <a:avLst/>
          </a:prstGeom>
          <a:noFill/>
          <a:ln>
            <a:noFill/>
          </a:ln>
          <a:effectLst>
            <a:outerShdw blurRad="57150" dist="19050" dir="5400000" algn="bl" rotWithShape="0">
              <a:srgbClr val="EBEBEB">
                <a:alpha val="47450"/>
              </a:srgbClr>
            </a:outerShdw>
          </a:effectLst>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1" i="0" u="none" strike="noStrike" cap="none">
                <a:solidFill>
                  <a:schemeClr val="accent1"/>
                </a:solidFill>
                <a:latin typeface="Lato" panose="020F0502020204030203"/>
                <a:ea typeface="Lato" panose="020F0502020204030203"/>
                <a:cs typeface="Lato" panose="020F0502020204030203"/>
                <a:sym typeface="Lato" panose="020F0502020204030203"/>
              </a:rPr>
              <a:t>KEMENTERIAN PENDIDIKAN, KEBUDAYAAN, RISET, DAN TEKNOLOGI</a:t>
            </a:r>
            <a:endParaRPr sz="3000" b="1" i="0" u="none" strike="noStrike" cap="none">
              <a:solidFill>
                <a:schemeClr val="accent1"/>
              </a:solidFill>
              <a:latin typeface="Lato" panose="020F0502020204030203"/>
              <a:ea typeface="Lato" panose="020F0502020204030203"/>
              <a:cs typeface="Lato" panose="020F0502020204030203"/>
              <a:sym typeface="Lato" panose="020F0502020204030203"/>
            </a:endParaRPr>
          </a:p>
        </p:txBody>
      </p:sp>
      <p:sp>
        <p:nvSpPr>
          <p:cNvPr id="400" name="Google Shape;400;g26794130706_0_2342"/>
          <p:cNvSpPr txBox="1"/>
          <p:nvPr/>
        </p:nvSpPr>
        <p:spPr>
          <a:xfrm>
            <a:off x="195100" y="3915900"/>
            <a:ext cx="10602600" cy="1139100"/>
          </a:xfrm>
          <a:prstGeom prst="rect">
            <a:avLst/>
          </a:prstGeom>
          <a:noFill/>
          <a:ln>
            <a:noFill/>
          </a:ln>
          <a:effectLst>
            <a:outerShdw blurRad="57150" dist="19050" dir="5400000" algn="bl" rotWithShape="0">
              <a:srgbClr val="C5C5C5">
                <a:alpha val="47450"/>
              </a:srgbClr>
            </a:outerShdw>
          </a:effectLst>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5000"/>
              <a:buFont typeface="Arial" panose="020B0604020202020204"/>
              <a:buNone/>
            </a:pPr>
            <a:endParaRPr sz="5000" b="1" i="0" u="none" strike="noStrike" cap="none">
              <a:solidFill>
                <a:schemeClr val="dk1"/>
              </a:solidFill>
              <a:latin typeface="Lato" panose="020F0502020204030203"/>
              <a:ea typeface="Lato" panose="020F0502020204030203"/>
              <a:cs typeface="Lato" panose="020F0502020204030203"/>
              <a:sym typeface="Lato" panose="020F0502020204030203"/>
            </a:endParaRPr>
          </a:p>
        </p:txBody>
      </p:sp>
      <p:sp>
        <p:nvSpPr>
          <p:cNvPr id="401" name="Google Shape;401;g26794130706_0_2342"/>
          <p:cNvSpPr txBox="1"/>
          <p:nvPr/>
        </p:nvSpPr>
        <p:spPr>
          <a:xfrm>
            <a:off x="195100" y="5540100"/>
            <a:ext cx="10602600" cy="831000"/>
          </a:xfrm>
          <a:prstGeom prst="rect">
            <a:avLst/>
          </a:prstGeom>
          <a:noFill/>
          <a:ln>
            <a:noFill/>
          </a:ln>
        </p:spPr>
        <p:txBody>
          <a:bodyPr spcFirstLastPara="1" wrap="square" lIns="182850" tIns="182850" rIns="182850" bIns="18285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endParaRPr sz="3000" b="1" i="0" u="none" strike="noStrike" cap="none">
              <a:solidFill>
                <a:schemeClr val="accent1"/>
              </a:solidFill>
              <a:latin typeface="Lato" panose="020F0502020204030203"/>
              <a:ea typeface="Lato" panose="020F0502020204030203"/>
              <a:cs typeface="Lato" panose="020F0502020204030203"/>
              <a:sym typeface="Lato" panose="020F0502020204030203"/>
            </a:endParaRPr>
          </a:p>
        </p:txBody>
      </p:sp>
      <p:sp>
        <p:nvSpPr>
          <p:cNvPr id="402" name="Google Shape;402;g26794130706_0_2342"/>
          <p:cNvSpPr/>
          <p:nvPr/>
        </p:nvSpPr>
        <p:spPr>
          <a:xfrm>
            <a:off x="0" y="9216850"/>
            <a:ext cx="18288000" cy="1177200"/>
          </a:xfrm>
          <a:prstGeom prst="rect">
            <a:avLst/>
          </a:prstGeom>
          <a:solidFill>
            <a:srgbClr val="398AB9"/>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398AB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matchingName="Subtitle">
  <p:cSld name="TITLE">
    <p:spTree>
      <p:nvGrpSpPr>
        <p:cNvPr id="1" name="Shape 403"/>
        <p:cNvGrpSpPr/>
        <p:nvPr/>
      </p:nvGrpSpPr>
      <p:grpSpPr>
        <a:xfrm>
          <a:off x="0" y="0"/>
          <a:ext cx="0" cy="0"/>
          <a:chOff x="0" y="0"/>
          <a:chExt cx="0" cy="0"/>
        </a:xfrm>
      </p:grpSpPr>
      <p:sp>
        <p:nvSpPr>
          <p:cNvPr id="404" name="Google Shape;404;g26794130706_0_2350"/>
          <p:cNvSpPr txBox="1">
            <a:spLocks noGrp="1"/>
          </p:cNvSpPr>
          <p:nvPr>
            <p:ph type="ctrTitle"/>
          </p:nvPr>
        </p:nvSpPr>
        <p:spPr>
          <a:xfrm>
            <a:off x="623416" y="1489150"/>
            <a:ext cx="17041200" cy="41052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10400"/>
              <a:buNone/>
              <a:defRPr sz="10400"/>
            </a:lvl1pPr>
            <a:lvl2pPr lvl="1" algn="ctr" rtl="0">
              <a:lnSpc>
                <a:spcPct val="100000"/>
              </a:lnSpc>
              <a:spcBef>
                <a:spcPts val="0"/>
              </a:spcBef>
              <a:spcAft>
                <a:spcPts val="0"/>
              </a:spcAft>
              <a:buSzPts val="10400"/>
              <a:buNone/>
              <a:defRPr sz="10400"/>
            </a:lvl2pPr>
            <a:lvl3pPr lvl="2" algn="ctr" rtl="0">
              <a:lnSpc>
                <a:spcPct val="100000"/>
              </a:lnSpc>
              <a:spcBef>
                <a:spcPts val="0"/>
              </a:spcBef>
              <a:spcAft>
                <a:spcPts val="0"/>
              </a:spcAft>
              <a:buSzPts val="10400"/>
              <a:buNone/>
              <a:defRPr sz="10400"/>
            </a:lvl3pPr>
            <a:lvl4pPr lvl="3" algn="ctr" rtl="0">
              <a:lnSpc>
                <a:spcPct val="100000"/>
              </a:lnSpc>
              <a:spcBef>
                <a:spcPts val="0"/>
              </a:spcBef>
              <a:spcAft>
                <a:spcPts val="0"/>
              </a:spcAft>
              <a:buSzPts val="10400"/>
              <a:buNone/>
              <a:defRPr sz="10400"/>
            </a:lvl4pPr>
            <a:lvl5pPr lvl="4" algn="ctr" rtl="0">
              <a:lnSpc>
                <a:spcPct val="100000"/>
              </a:lnSpc>
              <a:spcBef>
                <a:spcPts val="0"/>
              </a:spcBef>
              <a:spcAft>
                <a:spcPts val="0"/>
              </a:spcAft>
              <a:buSzPts val="10400"/>
              <a:buNone/>
              <a:defRPr sz="10400"/>
            </a:lvl5pPr>
            <a:lvl6pPr lvl="5" algn="ctr" rtl="0">
              <a:lnSpc>
                <a:spcPct val="100000"/>
              </a:lnSpc>
              <a:spcBef>
                <a:spcPts val="0"/>
              </a:spcBef>
              <a:spcAft>
                <a:spcPts val="0"/>
              </a:spcAft>
              <a:buSzPts val="10400"/>
              <a:buNone/>
              <a:defRPr sz="10400"/>
            </a:lvl6pPr>
            <a:lvl7pPr lvl="6" algn="ctr" rtl="0">
              <a:lnSpc>
                <a:spcPct val="100000"/>
              </a:lnSpc>
              <a:spcBef>
                <a:spcPts val="0"/>
              </a:spcBef>
              <a:spcAft>
                <a:spcPts val="0"/>
              </a:spcAft>
              <a:buSzPts val="10400"/>
              <a:buNone/>
              <a:defRPr sz="10400"/>
            </a:lvl7pPr>
            <a:lvl8pPr lvl="7" algn="ctr" rtl="0">
              <a:lnSpc>
                <a:spcPct val="100000"/>
              </a:lnSpc>
              <a:spcBef>
                <a:spcPts val="0"/>
              </a:spcBef>
              <a:spcAft>
                <a:spcPts val="0"/>
              </a:spcAft>
              <a:buSzPts val="10400"/>
              <a:buNone/>
              <a:defRPr sz="10400"/>
            </a:lvl8pPr>
            <a:lvl9pPr lvl="8" algn="ctr" rtl="0">
              <a:lnSpc>
                <a:spcPct val="100000"/>
              </a:lnSpc>
              <a:spcBef>
                <a:spcPts val="0"/>
              </a:spcBef>
              <a:spcAft>
                <a:spcPts val="0"/>
              </a:spcAft>
              <a:buSzPts val="10400"/>
              <a:buNone/>
              <a:defRPr sz="10400"/>
            </a:lvl9pPr>
          </a:lstStyle>
          <a:p/>
        </p:txBody>
      </p:sp>
      <p:sp>
        <p:nvSpPr>
          <p:cNvPr id="405" name="Google Shape;405;g26794130706_0_2350"/>
          <p:cNvSpPr txBox="1">
            <a:spLocks noGrp="1"/>
          </p:cNvSpPr>
          <p:nvPr>
            <p:ph type="subTitle" idx="1"/>
          </p:nvPr>
        </p:nvSpPr>
        <p:spPr>
          <a:xfrm>
            <a:off x="623400" y="5668250"/>
            <a:ext cx="17041200" cy="15852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p:txBody>
      </p:sp>
      <p:sp>
        <p:nvSpPr>
          <p:cNvPr id="406" name="Google Shape;406;g26794130706_0_235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General">
  <p:cSld name="CUSTOM_1">
    <p:bg>
      <p:bgPr>
        <a:blipFill>
          <a:blip r:embed="rId2"/>
          <a:stretch>
            <a:fillRect/>
          </a:stretch>
        </a:blipFill>
        <a:effectLst/>
      </p:bgPr>
    </p:bg>
    <p:spTree>
      <p:nvGrpSpPr>
        <p:cNvPr id="1" name="Shape 407"/>
        <p:cNvGrpSpPr/>
        <p:nvPr/>
      </p:nvGrpSpPr>
      <p:grpSpPr>
        <a:xfrm>
          <a:off x="0" y="0"/>
          <a:ext cx="0" cy="0"/>
          <a:chOff x="0" y="0"/>
          <a:chExt cx="0" cy="0"/>
        </a:xfrm>
      </p:grpSpPr>
      <p:sp>
        <p:nvSpPr>
          <p:cNvPr id="408" name="Google Shape;408;g26794130706_0_2354"/>
          <p:cNvSpPr txBox="1">
            <a:spLocks noGrp="1"/>
          </p:cNvSpPr>
          <p:nvPr>
            <p:ph type="title"/>
          </p:nvPr>
        </p:nvSpPr>
        <p:spPr>
          <a:xfrm>
            <a:off x="623400" y="7376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accent2"/>
              </a:buClr>
              <a:buSzPts val="4000"/>
              <a:buNone/>
              <a:defRPr sz="4000">
                <a:solidFill>
                  <a:schemeClr val="accent2"/>
                </a:solidFill>
              </a:defRPr>
            </a:lvl1pPr>
            <a:lvl2pPr lvl="1" algn="l" rtl="0">
              <a:lnSpc>
                <a:spcPct val="100000"/>
              </a:lnSpc>
              <a:spcBef>
                <a:spcPts val="0"/>
              </a:spcBef>
              <a:spcAft>
                <a:spcPts val="0"/>
              </a:spcAft>
              <a:buSzPts val="4000"/>
              <a:buNone/>
              <a:defRPr sz="4000"/>
            </a:lvl2pPr>
            <a:lvl3pPr lvl="2" algn="l" rtl="0">
              <a:lnSpc>
                <a:spcPct val="100000"/>
              </a:lnSpc>
              <a:spcBef>
                <a:spcPts val="0"/>
              </a:spcBef>
              <a:spcAft>
                <a:spcPts val="0"/>
              </a:spcAft>
              <a:buSzPts val="4000"/>
              <a:buNone/>
              <a:defRPr sz="4000"/>
            </a:lvl3pPr>
            <a:lvl4pPr lvl="3" algn="l" rtl="0">
              <a:lnSpc>
                <a:spcPct val="100000"/>
              </a:lnSpc>
              <a:spcBef>
                <a:spcPts val="0"/>
              </a:spcBef>
              <a:spcAft>
                <a:spcPts val="0"/>
              </a:spcAft>
              <a:buSzPts val="4000"/>
              <a:buNone/>
              <a:defRPr sz="4000"/>
            </a:lvl4pPr>
            <a:lvl5pPr lvl="4" algn="l" rtl="0">
              <a:lnSpc>
                <a:spcPct val="100000"/>
              </a:lnSpc>
              <a:spcBef>
                <a:spcPts val="0"/>
              </a:spcBef>
              <a:spcAft>
                <a:spcPts val="0"/>
              </a:spcAft>
              <a:buSzPts val="4000"/>
              <a:buNone/>
              <a:defRPr sz="4000"/>
            </a:lvl5pPr>
            <a:lvl6pPr lvl="5" algn="l" rtl="0">
              <a:lnSpc>
                <a:spcPct val="100000"/>
              </a:lnSpc>
              <a:spcBef>
                <a:spcPts val="0"/>
              </a:spcBef>
              <a:spcAft>
                <a:spcPts val="0"/>
              </a:spcAft>
              <a:buSzPts val="4000"/>
              <a:buNone/>
              <a:defRPr sz="4000"/>
            </a:lvl6pPr>
            <a:lvl7pPr lvl="6" algn="l" rtl="0">
              <a:lnSpc>
                <a:spcPct val="100000"/>
              </a:lnSpc>
              <a:spcBef>
                <a:spcPts val="0"/>
              </a:spcBef>
              <a:spcAft>
                <a:spcPts val="0"/>
              </a:spcAft>
              <a:buSzPts val="4000"/>
              <a:buNone/>
              <a:defRPr sz="4000"/>
            </a:lvl7pPr>
            <a:lvl8pPr lvl="7" algn="l" rtl="0">
              <a:lnSpc>
                <a:spcPct val="100000"/>
              </a:lnSpc>
              <a:spcBef>
                <a:spcPts val="0"/>
              </a:spcBef>
              <a:spcAft>
                <a:spcPts val="0"/>
              </a:spcAft>
              <a:buSzPts val="4000"/>
              <a:buNone/>
              <a:defRPr sz="4000"/>
            </a:lvl8pPr>
            <a:lvl9pPr lvl="8" algn="l" rtl="0">
              <a:lnSpc>
                <a:spcPct val="100000"/>
              </a:lnSpc>
              <a:spcBef>
                <a:spcPts val="0"/>
              </a:spcBef>
              <a:spcAft>
                <a:spcPts val="0"/>
              </a:spcAft>
              <a:buSzPts val="4000"/>
              <a:buNone/>
              <a:defRPr sz="4000"/>
            </a:lvl9pPr>
          </a:lstStyle>
          <a:p/>
        </p:txBody>
      </p:sp>
      <p:sp>
        <p:nvSpPr>
          <p:cNvPr id="409" name="Google Shape;409;g26794130706_0_235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matchingName="Daerah">
  <p:cSld name="BLANK">
    <p:bg>
      <p:bgPr>
        <a:blipFill>
          <a:blip r:embed="rId2"/>
          <a:stretch>
            <a:fillRect/>
          </a:stretch>
        </a:blipFill>
        <a:effectLst/>
      </p:bgPr>
    </p:bg>
    <p:spTree>
      <p:nvGrpSpPr>
        <p:cNvPr id="1" name="Shape 410"/>
        <p:cNvGrpSpPr/>
        <p:nvPr/>
      </p:nvGrpSpPr>
      <p:grpSpPr>
        <a:xfrm>
          <a:off x="0" y="0"/>
          <a:ext cx="0" cy="0"/>
          <a:chOff x="0" y="0"/>
          <a:chExt cx="0" cy="0"/>
        </a:xfrm>
      </p:grpSpPr>
      <p:sp>
        <p:nvSpPr>
          <p:cNvPr id="411" name="Google Shape;411;g26794130706_0_2357"/>
          <p:cNvSpPr txBox="1">
            <a:spLocks noGrp="1"/>
          </p:cNvSpPr>
          <p:nvPr>
            <p:ph type="title"/>
          </p:nvPr>
        </p:nvSpPr>
        <p:spPr>
          <a:xfrm>
            <a:off x="623400" y="7376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accent6"/>
              </a:buClr>
              <a:buSzPts val="4000"/>
              <a:buNone/>
              <a:defRPr sz="4000">
                <a:solidFill>
                  <a:schemeClr val="accent6"/>
                </a:solidFill>
              </a:defRPr>
            </a:lvl1pPr>
            <a:lvl2pPr lvl="1" algn="l" rtl="0">
              <a:lnSpc>
                <a:spcPct val="100000"/>
              </a:lnSpc>
              <a:spcBef>
                <a:spcPts val="0"/>
              </a:spcBef>
              <a:spcAft>
                <a:spcPts val="0"/>
              </a:spcAft>
              <a:buClr>
                <a:schemeClr val="accent6"/>
              </a:buClr>
              <a:buSzPts val="4000"/>
              <a:buNone/>
              <a:defRPr sz="4000">
                <a:solidFill>
                  <a:schemeClr val="accent6"/>
                </a:solidFill>
              </a:defRPr>
            </a:lvl2pPr>
            <a:lvl3pPr lvl="2" algn="l" rtl="0">
              <a:lnSpc>
                <a:spcPct val="100000"/>
              </a:lnSpc>
              <a:spcBef>
                <a:spcPts val="0"/>
              </a:spcBef>
              <a:spcAft>
                <a:spcPts val="0"/>
              </a:spcAft>
              <a:buClr>
                <a:schemeClr val="accent6"/>
              </a:buClr>
              <a:buSzPts val="4000"/>
              <a:buNone/>
              <a:defRPr sz="4000">
                <a:solidFill>
                  <a:schemeClr val="accent6"/>
                </a:solidFill>
              </a:defRPr>
            </a:lvl3pPr>
            <a:lvl4pPr lvl="3" algn="l" rtl="0">
              <a:lnSpc>
                <a:spcPct val="100000"/>
              </a:lnSpc>
              <a:spcBef>
                <a:spcPts val="0"/>
              </a:spcBef>
              <a:spcAft>
                <a:spcPts val="0"/>
              </a:spcAft>
              <a:buClr>
                <a:schemeClr val="accent6"/>
              </a:buClr>
              <a:buSzPts val="4000"/>
              <a:buNone/>
              <a:defRPr sz="4000">
                <a:solidFill>
                  <a:schemeClr val="accent6"/>
                </a:solidFill>
              </a:defRPr>
            </a:lvl4pPr>
            <a:lvl5pPr lvl="4" algn="l" rtl="0">
              <a:lnSpc>
                <a:spcPct val="100000"/>
              </a:lnSpc>
              <a:spcBef>
                <a:spcPts val="0"/>
              </a:spcBef>
              <a:spcAft>
                <a:spcPts val="0"/>
              </a:spcAft>
              <a:buClr>
                <a:schemeClr val="accent6"/>
              </a:buClr>
              <a:buSzPts val="4000"/>
              <a:buNone/>
              <a:defRPr sz="4000">
                <a:solidFill>
                  <a:schemeClr val="accent6"/>
                </a:solidFill>
              </a:defRPr>
            </a:lvl5pPr>
            <a:lvl6pPr lvl="5" algn="l" rtl="0">
              <a:lnSpc>
                <a:spcPct val="100000"/>
              </a:lnSpc>
              <a:spcBef>
                <a:spcPts val="0"/>
              </a:spcBef>
              <a:spcAft>
                <a:spcPts val="0"/>
              </a:spcAft>
              <a:buClr>
                <a:schemeClr val="accent6"/>
              </a:buClr>
              <a:buSzPts val="4000"/>
              <a:buNone/>
              <a:defRPr sz="4000">
                <a:solidFill>
                  <a:schemeClr val="accent6"/>
                </a:solidFill>
              </a:defRPr>
            </a:lvl6pPr>
            <a:lvl7pPr lvl="6" algn="l" rtl="0">
              <a:lnSpc>
                <a:spcPct val="100000"/>
              </a:lnSpc>
              <a:spcBef>
                <a:spcPts val="0"/>
              </a:spcBef>
              <a:spcAft>
                <a:spcPts val="0"/>
              </a:spcAft>
              <a:buClr>
                <a:schemeClr val="accent6"/>
              </a:buClr>
              <a:buSzPts val="4000"/>
              <a:buNone/>
              <a:defRPr sz="4000">
                <a:solidFill>
                  <a:schemeClr val="accent6"/>
                </a:solidFill>
              </a:defRPr>
            </a:lvl7pPr>
            <a:lvl8pPr lvl="7" algn="l" rtl="0">
              <a:lnSpc>
                <a:spcPct val="100000"/>
              </a:lnSpc>
              <a:spcBef>
                <a:spcPts val="0"/>
              </a:spcBef>
              <a:spcAft>
                <a:spcPts val="0"/>
              </a:spcAft>
              <a:buClr>
                <a:schemeClr val="accent6"/>
              </a:buClr>
              <a:buSzPts val="4000"/>
              <a:buNone/>
              <a:defRPr sz="4000">
                <a:solidFill>
                  <a:schemeClr val="accent6"/>
                </a:solidFill>
              </a:defRPr>
            </a:lvl8pPr>
            <a:lvl9pPr lvl="8" algn="l" rtl="0">
              <a:lnSpc>
                <a:spcPct val="100000"/>
              </a:lnSpc>
              <a:spcBef>
                <a:spcPts val="0"/>
              </a:spcBef>
              <a:spcAft>
                <a:spcPts val="0"/>
              </a:spcAft>
              <a:buClr>
                <a:schemeClr val="accent6"/>
              </a:buClr>
              <a:buSzPts val="4000"/>
              <a:buNone/>
              <a:defRPr sz="4000">
                <a:solidFill>
                  <a:schemeClr val="accent6"/>
                </a:solidFill>
              </a:defRPr>
            </a:lvl9pPr>
          </a:lstStyle>
          <a:p/>
        </p:txBody>
      </p:sp>
      <p:sp>
        <p:nvSpPr>
          <p:cNvPr id="412" name="Google Shape;412;g26794130706_0_235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5">
  <p:cSld name="CUSTOM_4">
    <p:bg>
      <p:bgPr>
        <a:blipFill>
          <a:blip r:embed="rId2"/>
          <a:stretch>
            <a:fillRect/>
          </a:stretch>
        </a:blipFill>
        <a:effectLst/>
      </p:bgPr>
    </p:bg>
    <p:spTree>
      <p:nvGrpSpPr>
        <p:cNvPr id="1" name="Shape 413"/>
        <p:cNvGrpSpPr/>
        <p:nvPr/>
      </p:nvGrpSpPr>
      <p:grpSpPr>
        <a:xfrm>
          <a:off x="0" y="0"/>
          <a:ext cx="0" cy="0"/>
          <a:chOff x="0" y="0"/>
          <a:chExt cx="0" cy="0"/>
        </a:xfrm>
      </p:grpSpPr>
      <p:sp>
        <p:nvSpPr>
          <p:cNvPr id="414" name="Google Shape;414;g26794130706_0_236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415" name="Google Shape;415;g26794130706_0_2360"/>
          <p:cNvSpPr txBox="1">
            <a:spLocks noGrp="1"/>
          </p:cNvSpPr>
          <p:nvPr>
            <p:ph type="title"/>
          </p:nvPr>
        </p:nvSpPr>
        <p:spPr>
          <a:xfrm>
            <a:off x="4563100" y="5137800"/>
            <a:ext cx="114714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accent2"/>
              </a:buClr>
              <a:buSzPts val="5600"/>
              <a:buNone/>
              <a:defRPr>
                <a:solidFill>
                  <a:schemeClr val="accent2"/>
                </a:solidFill>
              </a:defRPr>
            </a:lvl1pPr>
            <a:lvl2pPr lvl="1" algn="l" rtl="0">
              <a:lnSpc>
                <a:spcPct val="100000"/>
              </a:lnSpc>
              <a:spcBef>
                <a:spcPts val="0"/>
              </a:spcBef>
              <a:spcAft>
                <a:spcPts val="0"/>
              </a:spcAft>
              <a:buClr>
                <a:schemeClr val="accent2"/>
              </a:buClr>
              <a:buSzPts val="5600"/>
              <a:buNone/>
              <a:defRPr>
                <a:solidFill>
                  <a:schemeClr val="accent2"/>
                </a:solidFill>
              </a:defRPr>
            </a:lvl2pPr>
            <a:lvl3pPr lvl="2" algn="l" rtl="0">
              <a:lnSpc>
                <a:spcPct val="100000"/>
              </a:lnSpc>
              <a:spcBef>
                <a:spcPts val="0"/>
              </a:spcBef>
              <a:spcAft>
                <a:spcPts val="0"/>
              </a:spcAft>
              <a:buClr>
                <a:schemeClr val="accent2"/>
              </a:buClr>
              <a:buSzPts val="5600"/>
              <a:buNone/>
              <a:defRPr>
                <a:solidFill>
                  <a:schemeClr val="accent2"/>
                </a:solidFill>
              </a:defRPr>
            </a:lvl3pPr>
            <a:lvl4pPr lvl="3" algn="l" rtl="0">
              <a:lnSpc>
                <a:spcPct val="100000"/>
              </a:lnSpc>
              <a:spcBef>
                <a:spcPts val="0"/>
              </a:spcBef>
              <a:spcAft>
                <a:spcPts val="0"/>
              </a:spcAft>
              <a:buClr>
                <a:schemeClr val="accent2"/>
              </a:buClr>
              <a:buSzPts val="5600"/>
              <a:buNone/>
              <a:defRPr>
                <a:solidFill>
                  <a:schemeClr val="accent2"/>
                </a:solidFill>
              </a:defRPr>
            </a:lvl4pPr>
            <a:lvl5pPr lvl="4" algn="l" rtl="0">
              <a:lnSpc>
                <a:spcPct val="100000"/>
              </a:lnSpc>
              <a:spcBef>
                <a:spcPts val="0"/>
              </a:spcBef>
              <a:spcAft>
                <a:spcPts val="0"/>
              </a:spcAft>
              <a:buClr>
                <a:schemeClr val="accent2"/>
              </a:buClr>
              <a:buSzPts val="5600"/>
              <a:buNone/>
              <a:defRPr>
                <a:solidFill>
                  <a:schemeClr val="accent2"/>
                </a:solidFill>
              </a:defRPr>
            </a:lvl5pPr>
            <a:lvl6pPr lvl="5" algn="l" rtl="0">
              <a:lnSpc>
                <a:spcPct val="100000"/>
              </a:lnSpc>
              <a:spcBef>
                <a:spcPts val="0"/>
              </a:spcBef>
              <a:spcAft>
                <a:spcPts val="0"/>
              </a:spcAft>
              <a:buClr>
                <a:schemeClr val="accent2"/>
              </a:buClr>
              <a:buSzPts val="5600"/>
              <a:buNone/>
              <a:defRPr>
                <a:solidFill>
                  <a:schemeClr val="accent2"/>
                </a:solidFill>
              </a:defRPr>
            </a:lvl6pPr>
            <a:lvl7pPr lvl="6" algn="l" rtl="0">
              <a:lnSpc>
                <a:spcPct val="100000"/>
              </a:lnSpc>
              <a:spcBef>
                <a:spcPts val="0"/>
              </a:spcBef>
              <a:spcAft>
                <a:spcPts val="0"/>
              </a:spcAft>
              <a:buClr>
                <a:schemeClr val="accent2"/>
              </a:buClr>
              <a:buSzPts val="5600"/>
              <a:buNone/>
              <a:defRPr>
                <a:solidFill>
                  <a:schemeClr val="accent2"/>
                </a:solidFill>
              </a:defRPr>
            </a:lvl7pPr>
            <a:lvl8pPr lvl="7" algn="l" rtl="0">
              <a:lnSpc>
                <a:spcPct val="100000"/>
              </a:lnSpc>
              <a:spcBef>
                <a:spcPts val="0"/>
              </a:spcBef>
              <a:spcAft>
                <a:spcPts val="0"/>
              </a:spcAft>
              <a:buClr>
                <a:schemeClr val="accent2"/>
              </a:buClr>
              <a:buSzPts val="5600"/>
              <a:buNone/>
              <a:defRPr>
                <a:solidFill>
                  <a:schemeClr val="accent2"/>
                </a:solidFill>
              </a:defRPr>
            </a:lvl8pPr>
            <a:lvl9pPr lvl="8" algn="l" rtl="0">
              <a:lnSpc>
                <a:spcPct val="100000"/>
              </a:lnSpc>
              <a:spcBef>
                <a:spcPts val="0"/>
              </a:spcBef>
              <a:spcAft>
                <a:spcPts val="0"/>
              </a:spcAft>
              <a:buClr>
                <a:schemeClr val="accent2"/>
              </a:buClr>
              <a:buSzPts val="5600"/>
              <a:buNone/>
              <a:defRPr>
                <a:solidFill>
                  <a:schemeClr val="accent2"/>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1 3">
  <p:cSld name="TITLE_1_3">
    <p:bg>
      <p:bgPr>
        <a:solidFill>
          <a:schemeClr val="lt1"/>
        </a:solidFill>
        <a:effectLst/>
      </p:bgPr>
    </p:bg>
    <p:spTree>
      <p:nvGrpSpPr>
        <p:cNvPr id="1" name="Shape 416"/>
        <p:cNvGrpSpPr/>
        <p:nvPr/>
      </p:nvGrpSpPr>
      <p:grpSpPr>
        <a:xfrm>
          <a:off x="0" y="0"/>
          <a:ext cx="0" cy="0"/>
          <a:chOff x="0" y="0"/>
          <a:chExt cx="0" cy="0"/>
        </a:xfrm>
      </p:grpSpPr>
      <p:sp>
        <p:nvSpPr>
          <p:cNvPr id="417" name="Google Shape;417;g26794130706_0_2363"/>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418" name="Google Shape;418;g26794130706_0_2363"/>
          <p:cNvSpPr txBox="1"/>
          <p:nvPr/>
        </p:nvSpPr>
        <p:spPr>
          <a:xfrm>
            <a:off x="288350" y="96218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419" name="Google Shape;419;g26794130706_0_2363"/>
          <p:cNvPicPr preferRelativeResize="0"/>
          <p:nvPr/>
        </p:nvPicPr>
        <p:blipFill rotWithShape="1">
          <a:blip r:embed="rId2"/>
          <a:srcRect l="700" r="700"/>
          <a:stretch>
            <a:fillRect/>
          </a:stretch>
        </p:blipFill>
        <p:spPr>
          <a:xfrm>
            <a:off x="532452" y="9713000"/>
            <a:ext cx="457397" cy="463901"/>
          </a:xfrm>
          <a:prstGeom prst="rect">
            <a:avLst/>
          </a:prstGeom>
          <a:noFill/>
          <a:ln>
            <a:noFill/>
          </a:ln>
        </p:spPr>
      </p:pic>
      <p:sp>
        <p:nvSpPr>
          <p:cNvPr id="420" name="Google Shape;420;g26794130706_0_2363"/>
          <p:cNvSpPr txBox="1"/>
          <p:nvPr/>
        </p:nvSpPr>
        <p:spPr>
          <a:xfrm>
            <a:off x="837450" y="96218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421" name="Google Shape;421;g26794130706_0_2363"/>
          <p:cNvSpPr txBox="1">
            <a:spLocks noGrp="1"/>
          </p:cNvSpPr>
          <p:nvPr>
            <p:ph type="title"/>
          </p:nvPr>
        </p:nvSpPr>
        <p:spPr>
          <a:xfrm>
            <a:off x="288350" y="0"/>
            <a:ext cx="17738400" cy="18270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1pPr>
            <a:lvl2pPr lvl="1"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2pPr>
            <a:lvl3pPr lvl="2"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3pPr>
            <a:lvl4pPr lvl="3"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4pPr>
            <a:lvl5pPr lvl="4"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5pPr>
            <a:lvl6pPr lvl="5"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6pPr>
            <a:lvl7pPr lvl="6"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7pPr>
            <a:lvl8pPr lvl="7"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8pPr>
            <a:lvl9pPr lvl="8" algn="l" rtl="0">
              <a:lnSpc>
                <a:spcPct val="100000"/>
              </a:lnSpc>
              <a:spcBef>
                <a:spcPts val="0"/>
              </a:spcBef>
              <a:spcAft>
                <a:spcPts val="0"/>
              </a:spcAft>
              <a:buClr>
                <a:schemeClr val="dk2"/>
              </a:buClr>
              <a:buSzPts val="4000"/>
              <a:buFont typeface="Lato" panose="020F0502020204030203"/>
              <a:buNone/>
              <a:defRPr sz="4000">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6">
  <p:cSld name="TITLE_6">
    <p:spTree>
      <p:nvGrpSpPr>
        <p:cNvPr id="1" name="Shape 422"/>
        <p:cNvGrpSpPr/>
        <p:nvPr/>
      </p:nvGrpSpPr>
      <p:grpSpPr>
        <a:xfrm>
          <a:off x="0" y="0"/>
          <a:ext cx="0" cy="0"/>
          <a:chOff x="0" y="0"/>
          <a:chExt cx="0" cy="0"/>
        </a:xfrm>
      </p:grpSpPr>
      <p:sp>
        <p:nvSpPr>
          <p:cNvPr id="423" name="Google Shape;423;g26794130706_0_2369"/>
          <p:cNvSpPr txBox="1">
            <a:spLocks noGrp="1"/>
          </p:cNvSpPr>
          <p:nvPr>
            <p:ph type="ctrTitle"/>
          </p:nvPr>
        </p:nvSpPr>
        <p:spPr>
          <a:xfrm>
            <a:off x="623416" y="1489150"/>
            <a:ext cx="17041200" cy="4105200"/>
          </a:xfrm>
          <a:prstGeom prst="rect">
            <a:avLst/>
          </a:prstGeom>
          <a:noFill/>
          <a:ln>
            <a:noFill/>
          </a:ln>
        </p:spPr>
        <p:txBody>
          <a:bodyPr spcFirstLastPara="1" wrap="square" lIns="182850" tIns="182850" rIns="182850" bIns="182850" anchor="b" anchorCtr="0">
            <a:noAutofit/>
          </a:bodyPr>
          <a:lstStyle>
            <a:lvl1pPr marR="0" lvl="0" algn="ctr" rtl="0">
              <a:lnSpc>
                <a:spcPct val="100000"/>
              </a:lnSpc>
              <a:spcBef>
                <a:spcPts val="0"/>
              </a:spcBef>
              <a:spcAft>
                <a:spcPts val="0"/>
              </a:spcAft>
              <a:buClr>
                <a:srgbClr val="000000"/>
              </a:buClr>
              <a:buSzPts val="9400"/>
              <a:buFont typeface="Montserrat" panose="00000500000000000000"/>
              <a:buChar char="●"/>
              <a:defRPr sz="9400" b="1" i="0" u="none" strike="noStrike" cap="none">
                <a:solidFill>
                  <a:srgbClr val="000000"/>
                </a:solidFill>
                <a:latin typeface="Montserrat" panose="00000500000000000000"/>
                <a:ea typeface="Montserrat" panose="00000500000000000000"/>
                <a:cs typeface="Montserrat" panose="00000500000000000000"/>
                <a:sym typeface="Montserrat" panose="00000500000000000000"/>
              </a:defRPr>
            </a:lvl1pPr>
            <a:lvl2pPr marR="0" lvl="1"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10400"/>
              <a:buFont typeface="Arial" panose="020B0604020202020204"/>
              <a:buChar char="■"/>
              <a:defRPr sz="10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424" name="Google Shape;424;g26794130706_0_2369"/>
          <p:cNvSpPr txBox="1">
            <a:spLocks noGrp="1"/>
          </p:cNvSpPr>
          <p:nvPr>
            <p:ph type="subTitle" idx="1"/>
          </p:nvPr>
        </p:nvSpPr>
        <p:spPr>
          <a:xfrm>
            <a:off x="623400" y="5668250"/>
            <a:ext cx="17041200" cy="1585200"/>
          </a:xfrm>
          <a:prstGeom prst="rect">
            <a:avLst/>
          </a:prstGeom>
          <a:noFill/>
          <a:ln>
            <a:noFill/>
          </a:ln>
        </p:spPr>
        <p:txBody>
          <a:bodyPr spcFirstLastPara="1" wrap="square" lIns="182850" tIns="182850" rIns="182850" bIns="182850" anchor="ctr" anchorCtr="0">
            <a:noAutofit/>
          </a:bodyPr>
          <a:lstStyle>
            <a:lvl1pPr marR="0" lvl="0" algn="ctr" rtl="0">
              <a:lnSpc>
                <a:spcPct val="100000"/>
              </a:lnSpc>
              <a:spcBef>
                <a:spcPts val="0"/>
              </a:spcBef>
              <a:spcAft>
                <a:spcPts val="0"/>
              </a:spcAft>
              <a:buClr>
                <a:srgbClr val="000000"/>
              </a:buClr>
              <a:buSzPts val="5600"/>
              <a:buFont typeface="Montserrat Medium" panose="00000600000000000000"/>
              <a:buNone/>
              <a:defRPr sz="5600" i="0" u="none" strike="noStrike" cap="none">
                <a:solidFill>
                  <a:srgbClr val="000000"/>
                </a:solidFill>
                <a:latin typeface="Montserrat Medium" panose="00000600000000000000"/>
                <a:ea typeface="Montserrat Medium" panose="00000600000000000000"/>
                <a:cs typeface="Montserrat Medium" panose="00000600000000000000"/>
                <a:sym typeface="Montserrat Medium" panose="00000600000000000000"/>
              </a:defRPr>
            </a:lvl1pPr>
            <a:lvl2pPr marR="0" lvl="1"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5600"/>
              <a:buFont typeface="Arial" panose="020B0604020202020204"/>
              <a:buNone/>
              <a:defRPr sz="56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425" name="Google Shape;425;g26794130706_0_236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426"/>
        <p:cNvGrpSpPr/>
        <p:nvPr/>
      </p:nvGrpSpPr>
      <p:grpSpPr>
        <a:xfrm>
          <a:off x="0" y="0"/>
          <a:ext cx="0" cy="0"/>
          <a:chOff x="0" y="0"/>
          <a:chExt cx="0" cy="0"/>
        </a:xfrm>
      </p:grpSpPr>
      <p:sp>
        <p:nvSpPr>
          <p:cNvPr id="427" name="Google Shape;427;g26794130706_0_2373"/>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428" name="Google Shape;428;g26794130706_0_2373"/>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429" name="Google Shape;429;g26794130706_0_237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chemeClr val="lt1"/>
        </a:solidFill>
        <a:effectLst/>
      </p:bgPr>
    </p:bg>
    <p:spTree>
      <p:nvGrpSpPr>
        <p:cNvPr id="1" name="Shape 430"/>
        <p:cNvGrpSpPr/>
        <p:nvPr/>
      </p:nvGrpSpPr>
      <p:grpSpPr>
        <a:xfrm>
          <a:off x="0" y="0"/>
          <a:ext cx="0" cy="0"/>
          <a:chOff x="0" y="0"/>
          <a:chExt cx="0" cy="0"/>
        </a:xfrm>
      </p:grpSpPr>
      <p:sp>
        <p:nvSpPr>
          <p:cNvPr id="431" name="Google Shape;431;g26794130706_0_2377"/>
          <p:cNvSpPr/>
          <p:nvPr/>
        </p:nvSpPr>
        <p:spPr>
          <a:xfrm>
            <a:off x="0" y="0"/>
            <a:ext cx="18288000" cy="9624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2" name="Google Shape;432;g26794130706_0_2377"/>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433" name="Google Shape;433;g26794130706_0_2377"/>
          <p:cNvSpPr txBox="1"/>
          <p:nvPr/>
        </p:nvSpPr>
        <p:spPr>
          <a:xfrm>
            <a:off x="288350" y="93170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434" name="Google Shape;434;g26794130706_0_2377"/>
          <p:cNvPicPr preferRelativeResize="0"/>
          <p:nvPr/>
        </p:nvPicPr>
        <p:blipFill rotWithShape="1">
          <a:blip r:embed="rId2"/>
          <a:srcRect l="700" r="700"/>
          <a:stretch>
            <a:fillRect/>
          </a:stretch>
        </p:blipFill>
        <p:spPr>
          <a:xfrm>
            <a:off x="532452" y="9560600"/>
            <a:ext cx="457397" cy="463901"/>
          </a:xfrm>
          <a:prstGeom prst="rect">
            <a:avLst/>
          </a:prstGeom>
          <a:noFill/>
          <a:ln>
            <a:noFill/>
          </a:ln>
        </p:spPr>
      </p:pic>
      <p:sp>
        <p:nvSpPr>
          <p:cNvPr id="435" name="Google Shape;435;g26794130706_0_2377"/>
          <p:cNvSpPr txBox="1"/>
          <p:nvPr/>
        </p:nvSpPr>
        <p:spPr>
          <a:xfrm>
            <a:off x="837450" y="94694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436" name="Google Shape;436;g26794130706_0_2377"/>
          <p:cNvSpPr txBox="1">
            <a:spLocks noGrp="1"/>
          </p:cNvSpPr>
          <p:nvPr>
            <p:ph type="title"/>
          </p:nvPr>
        </p:nvSpPr>
        <p:spPr>
          <a:xfrm>
            <a:off x="288350" y="0"/>
            <a:ext cx="17738400" cy="962400"/>
          </a:xfrm>
          <a:prstGeom prst="rect">
            <a:avLst/>
          </a:prstGeom>
          <a:noFill/>
          <a:ln>
            <a:noFill/>
          </a:ln>
        </p:spPr>
        <p:txBody>
          <a:bodyPr spcFirstLastPara="1" wrap="square" lIns="182850" tIns="182850" rIns="182850" bIns="182850" anchor="ctr" anchorCtr="0">
            <a:noAutofit/>
          </a:bodyPr>
          <a:lstStyle>
            <a:lvl1pPr marR="0" lvl="0" algn="l" rtl="0">
              <a:lnSpc>
                <a:spcPct val="100000"/>
              </a:lnSpc>
              <a:spcBef>
                <a:spcPts val="0"/>
              </a:spcBef>
              <a:spcAft>
                <a:spcPts val="0"/>
              </a:spcAft>
              <a:buClr>
                <a:schemeClr val="dk2"/>
              </a:buClr>
              <a:buSzPts val="4000"/>
              <a:buFont typeface="Montserrat SemiBold"/>
              <a:buChar char="●"/>
              <a:defRPr sz="4000" b="1" i="0" u="none" strike="noStrike" cap="none">
                <a:solidFill>
                  <a:schemeClr val="dk2"/>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2pPr>
            <a:lvl3pPr marR="0" lvl="2"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3pPr>
            <a:lvl4pPr marR="0" lvl="3"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4pPr>
            <a:lvl5pPr marR="0" lvl="4"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5pPr>
            <a:lvl6pPr marR="0" lvl="5"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6pPr>
            <a:lvl7pPr marR="0" lvl="6"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7pPr>
            <a:lvl8pPr marR="0" lvl="7"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8pPr>
            <a:lvl9pPr marR="0" lvl="8" algn="l" rtl="0">
              <a:lnSpc>
                <a:spcPct val="100000"/>
              </a:lnSpc>
              <a:spcBef>
                <a:spcPts val="0"/>
              </a:spcBef>
              <a:spcAft>
                <a:spcPts val="0"/>
              </a:spcAft>
              <a:buClr>
                <a:schemeClr val="dk2"/>
              </a:buClr>
              <a:buSzPts val="4000"/>
              <a:buFont typeface="Lato" panose="020F0502020204030203"/>
              <a:buChar char="■"/>
              <a:defRPr sz="4000" b="0" i="0" u="none" strike="noStrike" cap="none">
                <a:solidFill>
                  <a:schemeClr val="dk2"/>
                </a:solidFill>
                <a:latin typeface="Lato" panose="020F0502020204030203"/>
                <a:ea typeface="Lato" panose="020F0502020204030203"/>
                <a:cs typeface="Lato" panose="020F0502020204030203"/>
                <a:sym typeface="Lato" panose="020F0502020204030203"/>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logo 1 1">
  <p:cSld name="TITLE_AND_BODY_9_1_1">
    <p:spTree>
      <p:nvGrpSpPr>
        <p:cNvPr id="1" name="Shape 437"/>
        <p:cNvGrpSpPr/>
        <p:nvPr/>
      </p:nvGrpSpPr>
      <p:grpSpPr>
        <a:xfrm>
          <a:off x="0" y="0"/>
          <a:ext cx="0" cy="0"/>
          <a:chOff x="0" y="0"/>
          <a:chExt cx="0" cy="0"/>
        </a:xfrm>
      </p:grpSpPr>
      <p:sp>
        <p:nvSpPr>
          <p:cNvPr id="438" name="Google Shape;438;g26794130706_0_2384"/>
          <p:cNvSpPr txBox="1">
            <a:spLocks noGrp="1"/>
          </p:cNvSpPr>
          <p:nvPr>
            <p:ph type="title"/>
          </p:nvPr>
        </p:nvSpPr>
        <p:spPr>
          <a:xfrm>
            <a:off x="307350" y="113100"/>
            <a:ext cx="17718600" cy="7524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Clr>
                <a:srgbClr val="FFFFFF"/>
              </a:buClr>
              <a:buSzPts val="2800"/>
              <a:buNone/>
              <a:defRPr sz="2800" b="1">
                <a:solidFill>
                  <a:srgbClr val="FFFFFF"/>
                </a:solidFill>
              </a:defRPr>
            </a:lvl2pPr>
            <a:lvl3pPr lvl="2" algn="l" rtl="0">
              <a:lnSpc>
                <a:spcPct val="100000"/>
              </a:lnSpc>
              <a:spcBef>
                <a:spcPts val="0"/>
              </a:spcBef>
              <a:spcAft>
                <a:spcPts val="0"/>
              </a:spcAft>
              <a:buClr>
                <a:srgbClr val="FFFFFF"/>
              </a:buClr>
              <a:buSzPts val="2800"/>
              <a:buNone/>
              <a:defRPr sz="2800" b="1">
                <a:solidFill>
                  <a:srgbClr val="FFFFFF"/>
                </a:solidFill>
              </a:defRPr>
            </a:lvl3pPr>
            <a:lvl4pPr lvl="3" algn="l" rtl="0">
              <a:lnSpc>
                <a:spcPct val="100000"/>
              </a:lnSpc>
              <a:spcBef>
                <a:spcPts val="0"/>
              </a:spcBef>
              <a:spcAft>
                <a:spcPts val="0"/>
              </a:spcAft>
              <a:buClr>
                <a:srgbClr val="FFFFFF"/>
              </a:buClr>
              <a:buSzPts val="2800"/>
              <a:buNone/>
              <a:defRPr sz="2800" b="1">
                <a:solidFill>
                  <a:srgbClr val="FFFFFF"/>
                </a:solidFill>
              </a:defRPr>
            </a:lvl4pPr>
            <a:lvl5pPr lvl="4" algn="l" rtl="0">
              <a:lnSpc>
                <a:spcPct val="100000"/>
              </a:lnSpc>
              <a:spcBef>
                <a:spcPts val="0"/>
              </a:spcBef>
              <a:spcAft>
                <a:spcPts val="0"/>
              </a:spcAft>
              <a:buClr>
                <a:srgbClr val="FFFFFF"/>
              </a:buClr>
              <a:buSzPts val="2800"/>
              <a:buNone/>
              <a:defRPr sz="2800" b="1">
                <a:solidFill>
                  <a:srgbClr val="FFFFFF"/>
                </a:solidFill>
              </a:defRPr>
            </a:lvl5pPr>
            <a:lvl6pPr lvl="5" algn="l" rtl="0">
              <a:lnSpc>
                <a:spcPct val="100000"/>
              </a:lnSpc>
              <a:spcBef>
                <a:spcPts val="0"/>
              </a:spcBef>
              <a:spcAft>
                <a:spcPts val="0"/>
              </a:spcAft>
              <a:buClr>
                <a:srgbClr val="FFFFFF"/>
              </a:buClr>
              <a:buSzPts val="2800"/>
              <a:buNone/>
              <a:defRPr sz="2800" b="1">
                <a:solidFill>
                  <a:srgbClr val="FFFFFF"/>
                </a:solidFill>
              </a:defRPr>
            </a:lvl6pPr>
            <a:lvl7pPr lvl="6" algn="l" rtl="0">
              <a:lnSpc>
                <a:spcPct val="100000"/>
              </a:lnSpc>
              <a:spcBef>
                <a:spcPts val="0"/>
              </a:spcBef>
              <a:spcAft>
                <a:spcPts val="0"/>
              </a:spcAft>
              <a:buClr>
                <a:srgbClr val="FFFFFF"/>
              </a:buClr>
              <a:buSzPts val="2800"/>
              <a:buNone/>
              <a:defRPr sz="2800" b="1">
                <a:solidFill>
                  <a:srgbClr val="FFFFFF"/>
                </a:solidFill>
              </a:defRPr>
            </a:lvl7pPr>
            <a:lvl8pPr lvl="7" algn="l" rtl="0">
              <a:lnSpc>
                <a:spcPct val="100000"/>
              </a:lnSpc>
              <a:spcBef>
                <a:spcPts val="0"/>
              </a:spcBef>
              <a:spcAft>
                <a:spcPts val="0"/>
              </a:spcAft>
              <a:buClr>
                <a:srgbClr val="FFFFFF"/>
              </a:buClr>
              <a:buSzPts val="2800"/>
              <a:buNone/>
              <a:defRPr sz="2800" b="1">
                <a:solidFill>
                  <a:srgbClr val="FFFFFF"/>
                </a:solidFill>
              </a:defRPr>
            </a:lvl8pPr>
            <a:lvl9pPr lvl="8" algn="l" rtl="0">
              <a:lnSpc>
                <a:spcPct val="100000"/>
              </a:lnSpc>
              <a:spcBef>
                <a:spcPts val="0"/>
              </a:spcBef>
              <a:spcAft>
                <a:spcPts val="0"/>
              </a:spcAft>
              <a:buClr>
                <a:srgbClr val="FFFFFF"/>
              </a:buClr>
              <a:buSzPts val="2800"/>
              <a:buNone/>
              <a:defRPr sz="2800" b="1">
                <a:solidFill>
                  <a:srgbClr val="FFFFFF"/>
                </a:solidFill>
              </a:defRPr>
            </a:lvl9pPr>
          </a:lstStyle>
          <a:p/>
        </p:txBody>
      </p:sp>
      <p:sp>
        <p:nvSpPr>
          <p:cNvPr id="439" name="Google Shape;439;g26794130706_0_2384"/>
          <p:cNvSpPr/>
          <p:nvPr/>
        </p:nvSpPr>
        <p:spPr>
          <a:xfrm>
            <a:off x="0" y="9534540"/>
            <a:ext cx="18288000" cy="752400"/>
          </a:xfrm>
          <a:prstGeom prst="rect">
            <a:avLst/>
          </a:prstGeom>
          <a:solidFill>
            <a:srgbClr val="073763"/>
          </a:solidFill>
          <a:ln w="12700" cap="flat" cmpd="sng">
            <a:solidFill>
              <a:srgbClr val="073763"/>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2400"/>
              <a:buFont typeface="Calibri" panose="020F050202020403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40" name="Google Shape;440;g26794130706_0_2384"/>
          <p:cNvSpPr txBox="1">
            <a:spLocks noGrp="1"/>
          </p:cNvSpPr>
          <p:nvPr>
            <p:ph type="sldNum" idx="12"/>
          </p:nvPr>
        </p:nvSpPr>
        <p:spPr>
          <a:xfrm>
            <a:off x="17364350" y="9646788"/>
            <a:ext cx="830400" cy="528000"/>
          </a:xfrm>
          <a:prstGeom prst="rect">
            <a:avLst/>
          </a:prstGeom>
          <a:noFill/>
          <a:ln>
            <a:noFill/>
          </a:ln>
        </p:spPr>
        <p:txBody>
          <a:bodyPr spcFirstLastPara="1" wrap="square" lIns="182850" tIns="182850" rIns="182850" bIns="182850" anchor="ctr" anchorCtr="0">
            <a:normAutofit fontScale="62500" lnSpcReduction="20000"/>
          </a:bodyPr>
          <a:lstStyle>
            <a:lvl1pPr marL="0" marR="0" lvl="0"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441" name="Google Shape;441;g26794130706_0_2384"/>
          <p:cNvSpPr txBox="1"/>
          <p:nvPr/>
        </p:nvSpPr>
        <p:spPr>
          <a:xfrm>
            <a:off x="10828400" y="9733950"/>
            <a:ext cx="6816000" cy="381000"/>
          </a:xfrm>
          <a:prstGeom prst="rect">
            <a:avLst/>
          </a:prstGeom>
          <a:noFill/>
          <a:ln>
            <a:noFill/>
          </a:ln>
        </p:spPr>
        <p:txBody>
          <a:bodyPr spcFirstLastPara="1" wrap="square" lIns="51400" tIns="51400" rIns="51400" bIns="51400" anchor="t" anchorCtr="0">
            <a:spAutoFit/>
          </a:bodyPr>
          <a:lstStyle/>
          <a:p>
            <a:pPr marL="0" marR="0" lvl="1" indent="508000" algn="r" rtl="0">
              <a:lnSpc>
                <a:spcPct val="100000"/>
              </a:lnSpc>
              <a:spcBef>
                <a:spcPts val="0"/>
              </a:spcBef>
              <a:spcAft>
                <a:spcPts val="0"/>
              </a:spcAft>
              <a:buClr>
                <a:srgbClr val="FFFFFF"/>
              </a:buClr>
              <a:buSzPts val="1200"/>
              <a:buFont typeface="Arial" panose="020B0604020202020204"/>
              <a:buNone/>
            </a:pPr>
            <a:r>
              <a:rPr lang="en-US" sz="18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Kebudayaan, Riset, dan Teknologi</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42" name="Google Shape;442;g26794130706_0_2384" descr="Google Shape;12;p5"/>
          <p:cNvPicPr preferRelativeResize="0"/>
          <p:nvPr/>
        </p:nvPicPr>
        <p:blipFill rotWithShape="1">
          <a:blip r:embed="rId2"/>
          <a:srcRect/>
          <a:stretch>
            <a:fillRect/>
          </a:stretch>
        </p:blipFill>
        <p:spPr>
          <a:xfrm>
            <a:off x="10583806" y="9617194"/>
            <a:ext cx="830360" cy="58704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
        <p:cNvGrpSpPr/>
        <p:nvPr/>
      </p:nvGrpSpPr>
      <p:grpSpPr>
        <a:xfrm>
          <a:off x="0" y="0"/>
          <a:ext cx="0" cy="0"/>
          <a:chOff x="0" y="0"/>
          <a:chExt cx="0" cy="0"/>
        </a:xfrm>
      </p:grpSpPr>
      <p:sp>
        <p:nvSpPr>
          <p:cNvPr id="123" name="Google Shape;123;g26794130706_0_657"/>
          <p:cNvSpPr txBox="1">
            <a:spLocks noGrp="1"/>
          </p:cNvSpPr>
          <p:nvPr>
            <p:ph type="title"/>
          </p:nvPr>
        </p:nvSpPr>
        <p:spPr>
          <a:xfrm>
            <a:off x="284886" y="53780"/>
            <a:ext cx="9664800" cy="693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600" b="1" i="0">
                <a:solidFill>
                  <a:srgbClr val="30528F"/>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g26794130706_0_657"/>
          <p:cNvSpPr txBox="1">
            <a:spLocks noGrp="1"/>
          </p:cNvSpPr>
          <p:nvPr>
            <p:ph type="ftr" idx="11"/>
          </p:nvPr>
        </p:nvSpPr>
        <p:spPr>
          <a:xfrm>
            <a:off x="6217920" y="9566909"/>
            <a:ext cx="5852400" cy="5142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25" name="Google Shape;125;g26794130706_0_657"/>
          <p:cNvSpPr txBox="1">
            <a:spLocks noGrp="1"/>
          </p:cNvSpPr>
          <p:nvPr>
            <p:ph type="dt" idx="10"/>
          </p:nvPr>
        </p:nvSpPr>
        <p:spPr>
          <a:xfrm>
            <a:off x="914400" y="9566909"/>
            <a:ext cx="4206000" cy="514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26" name="Google Shape;126;g26794130706_0_657"/>
          <p:cNvSpPr txBox="1">
            <a:spLocks noGrp="1"/>
          </p:cNvSpPr>
          <p:nvPr>
            <p:ph type="sldNum" idx="12"/>
          </p:nvPr>
        </p:nvSpPr>
        <p:spPr>
          <a:xfrm>
            <a:off x="13167360" y="9566909"/>
            <a:ext cx="4206000" cy="5541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fld>
            <a:endParaRPr sz="3600">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443"/>
        <p:cNvGrpSpPr/>
        <p:nvPr/>
      </p:nvGrpSpPr>
      <p:grpSpPr>
        <a:xfrm>
          <a:off x="0" y="0"/>
          <a:ext cx="0" cy="0"/>
          <a:chOff x="0" y="0"/>
          <a:chExt cx="0" cy="0"/>
        </a:xfrm>
      </p:grpSpPr>
      <p:sp>
        <p:nvSpPr>
          <p:cNvPr id="444" name="Google Shape;444;g26794130706_0_2390"/>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445" name="Google Shape;445;g26794130706_0_2390"/>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446" name="Google Shape;446;g26794130706_0_239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47"/>
        <p:cNvGrpSpPr/>
        <p:nvPr/>
      </p:nvGrpSpPr>
      <p:grpSpPr>
        <a:xfrm>
          <a:off x="0" y="0"/>
          <a:ext cx="0" cy="0"/>
          <a:chOff x="0" y="0"/>
          <a:chExt cx="0" cy="0"/>
        </a:xfrm>
      </p:grpSpPr>
      <p:sp>
        <p:nvSpPr>
          <p:cNvPr id="448" name="Google Shape;448;g26794130706_0_2394"/>
          <p:cNvSpPr txBox="1">
            <a:spLocks noGrp="1"/>
          </p:cNvSpPr>
          <p:nvPr>
            <p:ph type="sldNum" idx="12"/>
          </p:nvPr>
        </p:nvSpPr>
        <p:spPr>
          <a:xfrm>
            <a:off x="17035918" y="9811320"/>
            <a:ext cx="1188600" cy="369600"/>
          </a:xfrm>
          <a:prstGeom prst="rect">
            <a:avLst/>
          </a:prstGeom>
          <a:noFill/>
          <a:ln>
            <a:noFill/>
          </a:ln>
        </p:spPr>
        <p:txBody>
          <a:bodyPr spcFirstLastPara="1" wrap="square" lIns="102850" tIns="51400" rIns="102850" bIns="51400" anchor="ctr" anchorCtr="0">
            <a:noAutofit/>
          </a:bodyPr>
          <a:lstStyle>
            <a:lvl1pPr marL="0" marR="0" lvl="0"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chemeClr val="lt1"/>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449" name="Google Shape;449;g26794130706_0_2394"/>
          <p:cNvSpPr txBox="1">
            <a:spLocks noGrp="1"/>
          </p:cNvSpPr>
          <p:nvPr>
            <p:ph type="title"/>
          </p:nvPr>
        </p:nvSpPr>
        <p:spPr>
          <a:xfrm>
            <a:off x="0" y="0"/>
            <a:ext cx="18288000" cy="655800"/>
          </a:xfrm>
          <a:prstGeom prst="rect">
            <a:avLst/>
          </a:prstGeom>
          <a:solidFill>
            <a:srgbClr val="002060"/>
          </a:solidFill>
          <a:ln>
            <a:noFill/>
          </a:ln>
        </p:spPr>
        <p:txBody>
          <a:bodyPr spcFirstLastPara="1" wrap="square" lIns="137150" tIns="68550" rIns="137150" bIns="68550" anchor="t" anchorCtr="0">
            <a:noAutofit/>
          </a:bodyPr>
          <a:lstStyle>
            <a:lvl1pPr marR="0" lvl="0" algn="l" rtl="0">
              <a:lnSpc>
                <a:spcPct val="90000"/>
              </a:lnSpc>
              <a:spcBef>
                <a:spcPts val="0"/>
              </a:spcBef>
              <a:spcAft>
                <a:spcPts val="0"/>
              </a:spcAft>
              <a:buClr>
                <a:schemeClr val="lt1"/>
              </a:buClr>
              <a:buSzPts val="3600"/>
              <a:buFont typeface="Arial" panose="020B0604020202020204"/>
              <a:buNone/>
              <a:defRPr sz="36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3600"/>
              <a:buFont typeface="Arial" panose="020B0604020202020204"/>
              <a:buNone/>
              <a:defRPr sz="36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ogo 1">
  <p:cSld name="TITLE_AND_BODY_9_1_2">
    <p:spTree>
      <p:nvGrpSpPr>
        <p:cNvPr id="1" name="Shape 450"/>
        <p:cNvGrpSpPr/>
        <p:nvPr/>
      </p:nvGrpSpPr>
      <p:grpSpPr>
        <a:xfrm>
          <a:off x="0" y="0"/>
          <a:ext cx="0" cy="0"/>
          <a:chOff x="0" y="0"/>
          <a:chExt cx="0" cy="0"/>
        </a:xfrm>
      </p:grpSpPr>
      <p:sp>
        <p:nvSpPr>
          <p:cNvPr id="451" name="Google Shape;451;g26794130706_0_2397"/>
          <p:cNvSpPr txBox="1">
            <a:spLocks noGrp="1"/>
          </p:cNvSpPr>
          <p:nvPr>
            <p:ph type="title"/>
          </p:nvPr>
        </p:nvSpPr>
        <p:spPr>
          <a:xfrm>
            <a:off x="307350" y="265500"/>
            <a:ext cx="17718600" cy="7524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Clr>
                <a:srgbClr val="073763"/>
              </a:buClr>
              <a:buSzPts val="3600"/>
              <a:buNone/>
              <a:defRPr sz="3600" b="1">
                <a:solidFill>
                  <a:srgbClr val="073763"/>
                </a:solidFill>
              </a:defRPr>
            </a:lvl1pPr>
            <a:lvl2pPr lvl="1" algn="l" rtl="0">
              <a:lnSpc>
                <a:spcPct val="100000"/>
              </a:lnSpc>
              <a:spcBef>
                <a:spcPts val="0"/>
              </a:spcBef>
              <a:spcAft>
                <a:spcPts val="0"/>
              </a:spcAft>
              <a:buClr>
                <a:srgbClr val="073763"/>
              </a:buClr>
              <a:buSzPts val="5600"/>
              <a:buNone/>
              <a:defRPr b="1">
                <a:solidFill>
                  <a:srgbClr val="073763"/>
                </a:solidFill>
              </a:defRPr>
            </a:lvl2pPr>
            <a:lvl3pPr lvl="2" algn="l" rtl="0">
              <a:lnSpc>
                <a:spcPct val="100000"/>
              </a:lnSpc>
              <a:spcBef>
                <a:spcPts val="0"/>
              </a:spcBef>
              <a:spcAft>
                <a:spcPts val="0"/>
              </a:spcAft>
              <a:buClr>
                <a:srgbClr val="073763"/>
              </a:buClr>
              <a:buSzPts val="5600"/>
              <a:buNone/>
              <a:defRPr b="1">
                <a:solidFill>
                  <a:srgbClr val="073763"/>
                </a:solidFill>
              </a:defRPr>
            </a:lvl3pPr>
            <a:lvl4pPr lvl="3" algn="l" rtl="0">
              <a:lnSpc>
                <a:spcPct val="100000"/>
              </a:lnSpc>
              <a:spcBef>
                <a:spcPts val="0"/>
              </a:spcBef>
              <a:spcAft>
                <a:spcPts val="0"/>
              </a:spcAft>
              <a:buClr>
                <a:srgbClr val="073763"/>
              </a:buClr>
              <a:buSzPts val="5600"/>
              <a:buNone/>
              <a:defRPr b="1">
                <a:solidFill>
                  <a:srgbClr val="073763"/>
                </a:solidFill>
              </a:defRPr>
            </a:lvl4pPr>
            <a:lvl5pPr lvl="4" algn="l" rtl="0">
              <a:lnSpc>
                <a:spcPct val="100000"/>
              </a:lnSpc>
              <a:spcBef>
                <a:spcPts val="0"/>
              </a:spcBef>
              <a:spcAft>
                <a:spcPts val="0"/>
              </a:spcAft>
              <a:buClr>
                <a:srgbClr val="073763"/>
              </a:buClr>
              <a:buSzPts val="5600"/>
              <a:buNone/>
              <a:defRPr b="1">
                <a:solidFill>
                  <a:srgbClr val="073763"/>
                </a:solidFill>
              </a:defRPr>
            </a:lvl5pPr>
            <a:lvl6pPr lvl="5" algn="l" rtl="0">
              <a:lnSpc>
                <a:spcPct val="100000"/>
              </a:lnSpc>
              <a:spcBef>
                <a:spcPts val="0"/>
              </a:spcBef>
              <a:spcAft>
                <a:spcPts val="0"/>
              </a:spcAft>
              <a:buClr>
                <a:srgbClr val="073763"/>
              </a:buClr>
              <a:buSzPts val="5600"/>
              <a:buNone/>
              <a:defRPr b="1">
                <a:solidFill>
                  <a:srgbClr val="073763"/>
                </a:solidFill>
              </a:defRPr>
            </a:lvl6pPr>
            <a:lvl7pPr lvl="6" algn="l" rtl="0">
              <a:lnSpc>
                <a:spcPct val="100000"/>
              </a:lnSpc>
              <a:spcBef>
                <a:spcPts val="0"/>
              </a:spcBef>
              <a:spcAft>
                <a:spcPts val="0"/>
              </a:spcAft>
              <a:buClr>
                <a:srgbClr val="073763"/>
              </a:buClr>
              <a:buSzPts val="5600"/>
              <a:buNone/>
              <a:defRPr b="1">
                <a:solidFill>
                  <a:srgbClr val="073763"/>
                </a:solidFill>
              </a:defRPr>
            </a:lvl7pPr>
            <a:lvl8pPr lvl="7" algn="l" rtl="0">
              <a:lnSpc>
                <a:spcPct val="100000"/>
              </a:lnSpc>
              <a:spcBef>
                <a:spcPts val="0"/>
              </a:spcBef>
              <a:spcAft>
                <a:spcPts val="0"/>
              </a:spcAft>
              <a:buClr>
                <a:srgbClr val="073763"/>
              </a:buClr>
              <a:buSzPts val="5600"/>
              <a:buNone/>
              <a:defRPr b="1">
                <a:solidFill>
                  <a:srgbClr val="073763"/>
                </a:solidFill>
              </a:defRPr>
            </a:lvl8pPr>
            <a:lvl9pPr lvl="8" algn="l" rtl="0">
              <a:lnSpc>
                <a:spcPct val="100000"/>
              </a:lnSpc>
              <a:spcBef>
                <a:spcPts val="0"/>
              </a:spcBef>
              <a:spcAft>
                <a:spcPts val="0"/>
              </a:spcAft>
              <a:buClr>
                <a:srgbClr val="073763"/>
              </a:buClr>
              <a:buSzPts val="5600"/>
              <a:buNone/>
              <a:defRPr b="1">
                <a:solidFill>
                  <a:srgbClr val="073763"/>
                </a:solidFill>
              </a:defRPr>
            </a:lvl9pPr>
          </a:lstStyle>
          <a:p/>
        </p:txBody>
      </p:sp>
      <p:sp>
        <p:nvSpPr>
          <p:cNvPr id="452" name="Google Shape;452;g26794130706_0_2397"/>
          <p:cNvSpPr/>
          <p:nvPr/>
        </p:nvSpPr>
        <p:spPr>
          <a:xfrm>
            <a:off x="0" y="9534540"/>
            <a:ext cx="18288000" cy="752400"/>
          </a:xfrm>
          <a:prstGeom prst="rect">
            <a:avLst/>
          </a:prstGeom>
          <a:solidFill>
            <a:srgbClr val="073763"/>
          </a:solidFill>
          <a:ln w="12700" cap="flat" cmpd="sng">
            <a:solidFill>
              <a:srgbClr val="073763"/>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2400"/>
              <a:buFont typeface="Calibri" panose="020F0502020204030204"/>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453" name="Google Shape;453;g26794130706_0_2397"/>
          <p:cNvSpPr txBox="1">
            <a:spLocks noGrp="1"/>
          </p:cNvSpPr>
          <p:nvPr>
            <p:ph type="sldNum" idx="12"/>
          </p:nvPr>
        </p:nvSpPr>
        <p:spPr>
          <a:xfrm>
            <a:off x="17364350" y="9646788"/>
            <a:ext cx="830400" cy="528000"/>
          </a:xfrm>
          <a:prstGeom prst="rect">
            <a:avLst/>
          </a:prstGeom>
          <a:noFill/>
          <a:ln>
            <a:noFill/>
          </a:ln>
        </p:spPr>
        <p:txBody>
          <a:bodyPr spcFirstLastPara="1" wrap="square" lIns="182850" tIns="182850" rIns="182850" bIns="182850" anchor="ctr" anchorCtr="0">
            <a:normAutofit fontScale="62500" lnSpcReduction="20000"/>
          </a:bodyPr>
          <a:lstStyle>
            <a:lvl1pPr marL="0" marR="0" lvl="0"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32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454" name="Google Shape;454;g26794130706_0_2397"/>
          <p:cNvSpPr txBox="1"/>
          <p:nvPr/>
        </p:nvSpPr>
        <p:spPr>
          <a:xfrm>
            <a:off x="10828400" y="9733950"/>
            <a:ext cx="6816000" cy="381000"/>
          </a:xfrm>
          <a:prstGeom prst="rect">
            <a:avLst/>
          </a:prstGeom>
          <a:noFill/>
          <a:ln>
            <a:noFill/>
          </a:ln>
        </p:spPr>
        <p:txBody>
          <a:bodyPr spcFirstLastPara="1" wrap="square" lIns="51400" tIns="51400" rIns="51400" bIns="51400" anchor="t" anchorCtr="0">
            <a:spAutoFit/>
          </a:bodyPr>
          <a:lstStyle/>
          <a:p>
            <a:pPr marL="0" marR="0" lvl="1" indent="508000" algn="r" rtl="0">
              <a:lnSpc>
                <a:spcPct val="100000"/>
              </a:lnSpc>
              <a:spcBef>
                <a:spcPts val="0"/>
              </a:spcBef>
              <a:spcAft>
                <a:spcPts val="0"/>
              </a:spcAft>
              <a:buClr>
                <a:srgbClr val="FFFFFF"/>
              </a:buClr>
              <a:buSzPts val="1200"/>
              <a:buFont typeface="Arial" panose="020B0604020202020204"/>
              <a:buNone/>
            </a:pPr>
            <a:r>
              <a:rPr lang="en-US" sz="1800" b="0" i="0" u="none" strike="noStrike" cap="none">
                <a:solidFill>
                  <a:srgbClr val="FFFFFF"/>
                </a:solidFill>
                <a:latin typeface="Arial" panose="020B0604020202020204"/>
                <a:ea typeface="Arial" panose="020B0604020202020204"/>
                <a:cs typeface="Arial" panose="020B0604020202020204"/>
                <a:sym typeface="Arial" panose="020B0604020202020204"/>
              </a:rPr>
              <a:t>Kementerian Pendidikan, Kebudayaan, Riset, dan Teknologi</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55" name="Google Shape;455;g26794130706_0_2397" descr="Google Shape;12;p5"/>
          <p:cNvPicPr preferRelativeResize="0"/>
          <p:nvPr/>
        </p:nvPicPr>
        <p:blipFill rotWithShape="1">
          <a:blip r:embed="rId2"/>
          <a:srcRect/>
          <a:stretch>
            <a:fillRect/>
          </a:stretch>
        </p:blipFill>
        <p:spPr>
          <a:xfrm>
            <a:off x="10583806" y="9617194"/>
            <a:ext cx="830360" cy="58704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1 1 1">
  <p:cSld name="TITLE_1_1_1">
    <p:bg>
      <p:bgPr>
        <a:solidFill>
          <a:schemeClr val="lt1"/>
        </a:solidFill>
        <a:effectLst/>
      </p:bgPr>
    </p:bg>
    <p:spTree>
      <p:nvGrpSpPr>
        <p:cNvPr id="1" name="Shape 456"/>
        <p:cNvGrpSpPr/>
        <p:nvPr/>
      </p:nvGrpSpPr>
      <p:grpSpPr>
        <a:xfrm>
          <a:off x="0" y="0"/>
          <a:ext cx="0" cy="0"/>
          <a:chOff x="0" y="0"/>
          <a:chExt cx="0" cy="0"/>
        </a:xfrm>
      </p:grpSpPr>
      <p:pic>
        <p:nvPicPr>
          <p:cNvPr id="457" name="Google Shape;457;g26794130706_0_2403"/>
          <p:cNvPicPr preferRelativeResize="0"/>
          <p:nvPr/>
        </p:nvPicPr>
        <p:blipFill rotWithShape="1">
          <a:blip r:embed="rId2"/>
          <a:srcRect r="45229"/>
          <a:stretch>
            <a:fillRect/>
          </a:stretch>
        </p:blipFill>
        <p:spPr>
          <a:xfrm>
            <a:off x="0" y="-44500"/>
            <a:ext cx="8513905" cy="10376002"/>
          </a:xfrm>
          <a:prstGeom prst="rect">
            <a:avLst/>
          </a:prstGeom>
          <a:noFill/>
          <a:ln>
            <a:noFill/>
          </a:ln>
        </p:spPr>
      </p:pic>
      <p:sp>
        <p:nvSpPr>
          <p:cNvPr id="458" name="Google Shape;458;g26794130706_0_2403"/>
          <p:cNvSpPr txBox="1">
            <a:spLocks noGrp="1"/>
          </p:cNvSpPr>
          <p:nvPr>
            <p:ph type="sldNum" idx="12"/>
          </p:nvPr>
        </p:nvSpPr>
        <p:spPr>
          <a:xfrm>
            <a:off x="17072604" y="9499702"/>
            <a:ext cx="1097400" cy="787200"/>
          </a:xfrm>
          <a:prstGeom prst="rect">
            <a:avLst/>
          </a:prstGeom>
          <a:noFill/>
          <a:ln>
            <a:noFill/>
          </a:ln>
        </p:spPr>
        <p:txBody>
          <a:bodyPr spcFirstLastPara="1" wrap="square" lIns="182850" tIns="182850" rIns="182850" bIns="1828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000000"/>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459" name="Google Shape;459;g26794130706_0_2403"/>
          <p:cNvSpPr txBox="1"/>
          <p:nvPr/>
        </p:nvSpPr>
        <p:spPr>
          <a:xfrm>
            <a:off x="288350" y="9317050"/>
            <a:ext cx="14430000" cy="800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460" name="Google Shape;460;g26794130706_0_2403"/>
          <p:cNvPicPr preferRelativeResize="0"/>
          <p:nvPr/>
        </p:nvPicPr>
        <p:blipFill rotWithShape="1">
          <a:blip r:embed="rId3"/>
          <a:srcRect l="700" r="700"/>
          <a:stretch>
            <a:fillRect/>
          </a:stretch>
        </p:blipFill>
        <p:spPr>
          <a:xfrm>
            <a:off x="532452" y="9560600"/>
            <a:ext cx="457397" cy="463901"/>
          </a:xfrm>
          <a:prstGeom prst="rect">
            <a:avLst/>
          </a:prstGeom>
          <a:noFill/>
          <a:ln>
            <a:noFill/>
          </a:ln>
        </p:spPr>
      </p:pic>
      <p:sp>
        <p:nvSpPr>
          <p:cNvPr id="461" name="Google Shape;461;g26794130706_0_2403"/>
          <p:cNvSpPr txBox="1"/>
          <p:nvPr/>
        </p:nvSpPr>
        <p:spPr>
          <a:xfrm>
            <a:off x="837450" y="9469450"/>
            <a:ext cx="8592600" cy="646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chemeClr val="dk2"/>
                </a:solidFill>
                <a:latin typeface="Lato" panose="020F0502020204030203"/>
                <a:ea typeface="Lato" panose="020F0502020204030203"/>
                <a:cs typeface="Lato" panose="020F0502020204030203"/>
                <a:sym typeface="Lato" panose="020F0502020204030203"/>
              </a:rPr>
              <a:t>Kementerian Pendidikan, Kebudayaan, Riset dan Teknologi</a:t>
            </a:r>
            <a:endParaRPr sz="1800" b="0" i="0" u="none" strike="noStrike" cap="none">
              <a:solidFill>
                <a:schemeClr val="dk2"/>
              </a:solidFill>
              <a:latin typeface="Lato" panose="020F0502020204030203"/>
              <a:ea typeface="Lato" panose="020F0502020204030203"/>
              <a:cs typeface="Lato" panose="020F0502020204030203"/>
              <a:sym typeface="Lato" panose="020F0502020204030203"/>
            </a:endParaRPr>
          </a:p>
        </p:txBody>
      </p:sp>
      <p:sp>
        <p:nvSpPr>
          <p:cNvPr id="462" name="Google Shape;462;g26794130706_0_2403"/>
          <p:cNvSpPr/>
          <p:nvPr/>
        </p:nvSpPr>
        <p:spPr>
          <a:xfrm>
            <a:off x="8513900" y="-44400"/>
            <a:ext cx="834600" cy="10375800"/>
          </a:xfrm>
          <a:prstGeom prst="rect">
            <a:avLst/>
          </a:prstGeom>
          <a:solidFill>
            <a:srgbClr val="398AB9"/>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matchingName="Title and Content 1">
  <p:cSld name="OBJECT">
    <p:spTree>
      <p:nvGrpSpPr>
        <p:cNvPr id="1" name="Shape 463"/>
        <p:cNvGrpSpPr/>
        <p:nvPr/>
      </p:nvGrpSpPr>
      <p:grpSpPr>
        <a:xfrm>
          <a:off x="0" y="0"/>
          <a:ext cx="0" cy="0"/>
          <a:chOff x="0" y="0"/>
          <a:chExt cx="0" cy="0"/>
        </a:xfrm>
      </p:grpSpPr>
      <p:sp>
        <p:nvSpPr>
          <p:cNvPr id="464" name="Google Shape;464;g26794130706_0_2410"/>
          <p:cNvSpPr txBox="1">
            <a:spLocks noGrp="1"/>
          </p:cNvSpPr>
          <p:nvPr>
            <p:ph type="title"/>
          </p:nvPr>
        </p:nvSpPr>
        <p:spPr>
          <a:xfrm>
            <a:off x="326570" y="130626"/>
            <a:ext cx="17700600" cy="1132200"/>
          </a:xfrm>
          <a:prstGeom prst="rect">
            <a:avLst/>
          </a:prstGeom>
          <a:noFill/>
          <a:ln>
            <a:noFill/>
          </a:ln>
        </p:spPr>
        <p:txBody>
          <a:bodyPr spcFirstLastPara="1" wrap="square" lIns="137150" tIns="137150" rIns="137150" bIns="137150" anchor="ctr" anchorCtr="0">
            <a:noAutofit/>
          </a:bodyPr>
          <a:lstStyle>
            <a:lvl1pPr marR="0" lvl="0" algn="l" rtl="0">
              <a:lnSpc>
                <a:spcPct val="90000"/>
              </a:lnSpc>
              <a:spcBef>
                <a:spcPts val="0"/>
              </a:spcBef>
              <a:spcAft>
                <a:spcPts val="0"/>
              </a:spcAft>
              <a:buClr>
                <a:srgbClr val="009C33"/>
              </a:buClr>
              <a:buSzPts val="4800"/>
              <a:buFont typeface="Montserrat" panose="00000500000000000000"/>
              <a:buNone/>
              <a:defRPr sz="4800" b="1" i="0" u="none" strike="noStrike" cap="none">
                <a:solidFill>
                  <a:srgbClr val="009C33"/>
                </a:solidFill>
                <a:latin typeface="Montserrat" panose="0000050000000000000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465" name="Google Shape;465;g26794130706_0_2410"/>
          <p:cNvSpPr txBox="1">
            <a:spLocks noGrp="1"/>
          </p:cNvSpPr>
          <p:nvPr>
            <p:ph type="body" idx="1"/>
          </p:nvPr>
        </p:nvSpPr>
        <p:spPr>
          <a:xfrm>
            <a:off x="326570" y="2738438"/>
            <a:ext cx="17700600" cy="6526800"/>
          </a:xfrm>
          <a:prstGeom prst="rect">
            <a:avLst/>
          </a:prstGeom>
          <a:noFill/>
          <a:ln>
            <a:noFill/>
          </a:ln>
        </p:spPr>
        <p:txBody>
          <a:bodyPr spcFirstLastPara="1" wrap="square" lIns="137150" tIns="137150" rIns="137150" bIns="137150" anchor="t" anchorCtr="0">
            <a:noAutofit/>
          </a:bodyPr>
          <a:lstStyle>
            <a:lvl1pPr marL="457200" marR="0" lvl="0" indent="-495300" algn="l" rtl="0">
              <a:lnSpc>
                <a:spcPct val="90000"/>
              </a:lnSpc>
              <a:spcBef>
                <a:spcPts val="1600"/>
              </a:spcBef>
              <a:spcAft>
                <a:spcPts val="0"/>
              </a:spcAft>
              <a:buClr>
                <a:srgbClr val="3F3F3F"/>
              </a:buClr>
              <a:buSzPts val="4200"/>
              <a:buFont typeface="Montserrat" panose="00000500000000000000"/>
              <a:buChar char="•"/>
              <a:defRPr sz="42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1pPr>
            <a:lvl2pPr marL="914400" marR="0" lvl="1" indent="-457200" algn="l" rtl="0">
              <a:lnSpc>
                <a:spcPct val="90000"/>
              </a:lnSpc>
              <a:spcBef>
                <a:spcPts val="800"/>
              </a:spcBef>
              <a:spcAft>
                <a:spcPts val="0"/>
              </a:spcAft>
              <a:buClr>
                <a:srgbClr val="3F3F3F"/>
              </a:buClr>
              <a:buSzPts val="3600"/>
              <a:buFont typeface="Montserrat" panose="00000500000000000000"/>
              <a:buChar char="•"/>
              <a:defRPr sz="36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2pPr>
            <a:lvl3pPr marL="1371600" marR="0" lvl="2" indent="-419100" algn="l" rtl="0">
              <a:lnSpc>
                <a:spcPct val="90000"/>
              </a:lnSpc>
              <a:spcBef>
                <a:spcPts val="800"/>
              </a:spcBef>
              <a:spcAft>
                <a:spcPts val="0"/>
              </a:spcAft>
              <a:buClr>
                <a:srgbClr val="3F3F3F"/>
              </a:buClr>
              <a:buSzPts val="3000"/>
              <a:buFont typeface="Montserrat" panose="00000500000000000000"/>
              <a:buChar char="•"/>
              <a:defRPr sz="30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3pPr>
            <a:lvl4pPr marL="1828800" marR="0" lvl="3" indent="-406400" algn="l" rtl="0">
              <a:lnSpc>
                <a:spcPct val="90000"/>
              </a:lnSpc>
              <a:spcBef>
                <a:spcPts val="800"/>
              </a:spcBef>
              <a:spcAft>
                <a:spcPts val="0"/>
              </a:spcAft>
              <a:buClr>
                <a:srgbClr val="3F3F3F"/>
              </a:buClr>
              <a:buSzPts val="2800"/>
              <a:buFont typeface="Montserrat" panose="00000500000000000000"/>
              <a:buChar char="•"/>
              <a:defRPr sz="28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4pPr>
            <a:lvl5pPr marL="2286000" marR="0" lvl="4" indent="-406400" algn="l" rtl="0">
              <a:lnSpc>
                <a:spcPct val="90000"/>
              </a:lnSpc>
              <a:spcBef>
                <a:spcPts val="800"/>
              </a:spcBef>
              <a:spcAft>
                <a:spcPts val="0"/>
              </a:spcAft>
              <a:buClr>
                <a:srgbClr val="3F3F3F"/>
              </a:buClr>
              <a:buSzPts val="2800"/>
              <a:buFont typeface="Montserrat" panose="00000500000000000000"/>
              <a:buChar char="•"/>
              <a:defRPr sz="2800" i="0" u="none" strike="noStrike" cap="none">
                <a:solidFill>
                  <a:srgbClr val="3F3F3F"/>
                </a:solidFill>
                <a:latin typeface="Montserrat" panose="00000500000000000000"/>
                <a:ea typeface="Montserrat" panose="00000500000000000000"/>
                <a:cs typeface="Montserrat" panose="00000500000000000000"/>
                <a:sym typeface="Montserrat" panose="00000500000000000000"/>
              </a:defRPr>
            </a:lvl5pPr>
            <a:lvl6pPr marL="2743200" marR="0" lvl="5"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406400" algn="l" rtl="0">
              <a:lnSpc>
                <a:spcPct val="90000"/>
              </a:lnSpc>
              <a:spcBef>
                <a:spcPts val="800"/>
              </a:spcBef>
              <a:spcAft>
                <a:spcPts val="0"/>
              </a:spcAft>
              <a:buClr>
                <a:schemeClr val="dk1"/>
              </a:buClr>
              <a:buSzPts val="2800"/>
              <a:buFont typeface="Montserrat" panose="00000500000000000000"/>
              <a:buChar char="•"/>
              <a:defRPr sz="280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p:txBody>
      </p:sp>
      <p:sp>
        <p:nvSpPr>
          <p:cNvPr id="466" name="Google Shape;466;g26794130706_0_2410"/>
          <p:cNvSpPr txBox="1">
            <a:spLocks noGrp="1"/>
          </p:cNvSpPr>
          <p:nvPr>
            <p:ph type="dt" idx="10"/>
          </p:nvPr>
        </p:nvSpPr>
        <p:spPr>
          <a:xfrm>
            <a:off x="1257300" y="9534526"/>
            <a:ext cx="4114800" cy="547800"/>
          </a:xfrm>
          <a:prstGeom prst="rect">
            <a:avLst/>
          </a:prstGeom>
          <a:noFill/>
          <a:ln>
            <a:noFill/>
          </a:ln>
        </p:spPr>
        <p:txBody>
          <a:bodyPr spcFirstLastPara="1" wrap="square" lIns="137150" tIns="137150" rIns="137150" bIns="137150" anchor="ctr" anchorCtr="0">
            <a:noAutofit/>
          </a:bodyPr>
          <a:lstStyle>
            <a:lvl1pPr marR="0" lvl="0" algn="l" rtl="0">
              <a:lnSpc>
                <a:spcPct val="100000"/>
              </a:lnSpc>
              <a:spcBef>
                <a:spcPts val="0"/>
              </a:spcBef>
              <a:spcAft>
                <a:spcPts val="0"/>
              </a:spcAft>
              <a:buClr>
                <a:srgbClr val="000000"/>
              </a:buClr>
              <a:buSzPts val="22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67" name="Google Shape;467;g26794130706_0_2410"/>
          <p:cNvSpPr txBox="1">
            <a:spLocks noGrp="1"/>
          </p:cNvSpPr>
          <p:nvPr>
            <p:ph type="ftr" idx="11"/>
          </p:nvPr>
        </p:nvSpPr>
        <p:spPr>
          <a:xfrm>
            <a:off x="6057900" y="9534526"/>
            <a:ext cx="6172200" cy="547800"/>
          </a:xfrm>
          <a:prstGeom prst="rect">
            <a:avLst/>
          </a:prstGeom>
          <a:noFill/>
          <a:ln>
            <a:noFill/>
          </a:ln>
        </p:spPr>
        <p:txBody>
          <a:bodyPr spcFirstLastPara="1" wrap="square" lIns="137150" tIns="137150" rIns="137150" bIns="137150" anchor="ctr" anchorCtr="0">
            <a:noAutofit/>
          </a:bodyPr>
          <a:lstStyle>
            <a:lvl1pPr marR="0" lvl="0" algn="ctr" rtl="0">
              <a:lnSpc>
                <a:spcPct val="100000"/>
              </a:lnSpc>
              <a:spcBef>
                <a:spcPts val="0"/>
              </a:spcBef>
              <a:spcAft>
                <a:spcPts val="0"/>
              </a:spcAft>
              <a:buClr>
                <a:srgbClr val="000000"/>
              </a:buClr>
              <a:buSzPts val="22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68" name="Google Shape;468;g26794130706_0_2410"/>
          <p:cNvSpPr txBox="1">
            <a:spLocks noGrp="1"/>
          </p:cNvSpPr>
          <p:nvPr>
            <p:ph type="sldNum" idx="12"/>
          </p:nvPr>
        </p:nvSpPr>
        <p:spPr>
          <a:xfrm>
            <a:off x="12915900" y="9534526"/>
            <a:ext cx="4114800" cy="547800"/>
          </a:xfrm>
          <a:prstGeom prst="rect">
            <a:avLst/>
          </a:prstGeom>
          <a:noFill/>
          <a:ln>
            <a:noFill/>
          </a:ln>
        </p:spPr>
        <p:txBody>
          <a:bodyPr spcFirstLastPara="1" wrap="square" lIns="137150" tIns="68550" rIns="137150" bIns="68550" anchor="ctr" anchorCtr="0">
            <a:noAutofit/>
          </a:bodyPr>
          <a:lstStyle>
            <a:lvl1pPr marL="0" marR="0" lvl="0"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800"/>
              <a:buFont typeface="Arial" panose="020B0604020202020204"/>
              <a:buNone/>
              <a:defRPr sz="1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_ONLY_1">
  <p:cSld name="TITLE_ONLY_1">
    <p:bg>
      <p:bgPr>
        <a:blipFill>
          <a:blip r:embed="rId2"/>
          <a:stretch>
            <a:fillRect/>
          </a:stretch>
        </a:blipFill>
        <a:effectLst/>
      </p:bgPr>
    </p:bg>
    <p:spTree>
      <p:nvGrpSpPr>
        <p:cNvPr id="1" name="Shape 469"/>
        <p:cNvGrpSpPr/>
        <p:nvPr/>
      </p:nvGrpSpPr>
      <p:grpSpPr>
        <a:xfrm>
          <a:off x="0" y="0"/>
          <a:ext cx="0" cy="0"/>
          <a:chOff x="0" y="0"/>
          <a:chExt cx="0" cy="0"/>
        </a:xfrm>
      </p:grpSpPr>
      <p:sp>
        <p:nvSpPr>
          <p:cNvPr id="470" name="Google Shape;470;g26794130706_0_241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471"/>
        <p:cNvGrpSpPr/>
        <p:nvPr/>
      </p:nvGrpSpPr>
      <p:grpSpPr>
        <a:xfrm>
          <a:off x="0" y="0"/>
          <a:ext cx="0" cy="0"/>
          <a:chOff x="0" y="0"/>
          <a:chExt cx="0" cy="0"/>
        </a:xfrm>
      </p:grpSpPr>
      <p:sp>
        <p:nvSpPr>
          <p:cNvPr id="472" name="Google Shape;472;g26794130706_0_241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73"/>
        <p:cNvGrpSpPr/>
        <p:nvPr/>
      </p:nvGrpSpPr>
      <p:grpSpPr>
        <a:xfrm>
          <a:off x="0" y="0"/>
          <a:ext cx="0" cy="0"/>
          <a:chOff x="0" y="0"/>
          <a:chExt cx="0" cy="0"/>
        </a:xfrm>
      </p:grpSpPr>
      <p:pic>
        <p:nvPicPr>
          <p:cNvPr id="474" name="Google Shape;474;g26794130706_0_2420"/>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475" name="Google Shape;475;g26794130706_0_242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3 1">
  <p:cSld name="1_Title and body">
    <p:spTree>
      <p:nvGrpSpPr>
        <p:cNvPr id="1" name="Shape 476"/>
        <p:cNvGrpSpPr/>
        <p:nvPr/>
      </p:nvGrpSpPr>
      <p:grpSpPr>
        <a:xfrm>
          <a:off x="0" y="0"/>
          <a:ext cx="0" cy="0"/>
          <a:chOff x="0" y="0"/>
          <a:chExt cx="0" cy="0"/>
        </a:xfrm>
      </p:grpSpPr>
      <p:pic>
        <p:nvPicPr>
          <p:cNvPr id="477" name="Google Shape;477;g26794130706_0_2423"/>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478" name="Google Shape;478;g26794130706_0_242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lnSpcReduction="10000"/>
          </a:bodyPr>
          <a:lstStyle>
            <a:lvl1pPr marL="0" marR="0" lvl="0"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p:cSld name="TITLE_ONLY_2">
    <p:bg>
      <p:bgPr>
        <a:blipFill>
          <a:blip r:embed="rId2"/>
          <a:stretch>
            <a:fillRect/>
          </a:stretch>
        </a:blipFill>
        <a:effectLst/>
      </p:bgPr>
    </p:bg>
    <p:spTree>
      <p:nvGrpSpPr>
        <p:cNvPr id="1" name="Shape 479"/>
        <p:cNvGrpSpPr/>
        <p:nvPr/>
      </p:nvGrpSpPr>
      <p:grpSpPr>
        <a:xfrm>
          <a:off x="0" y="0"/>
          <a:ext cx="0" cy="0"/>
          <a:chOff x="0" y="0"/>
          <a:chExt cx="0" cy="0"/>
        </a:xfrm>
      </p:grpSpPr>
      <p:sp>
        <p:nvSpPr>
          <p:cNvPr id="480" name="Google Shape;480;g2682ceb17c3_0_18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7"/>
        <p:cNvGrpSpPr/>
        <p:nvPr/>
      </p:nvGrpSpPr>
      <p:grpSpPr>
        <a:xfrm>
          <a:off x="0" y="0"/>
          <a:ext cx="0" cy="0"/>
          <a:chOff x="0" y="0"/>
          <a:chExt cx="0" cy="0"/>
        </a:xfrm>
      </p:grpSpPr>
      <p:sp>
        <p:nvSpPr>
          <p:cNvPr id="128" name="Google Shape;128;g26794130706_0_662"/>
          <p:cNvSpPr txBox="1">
            <a:spLocks noGrp="1"/>
          </p:cNvSpPr>
          <p:nvPr>
            <p:ph type="ctrTitle"/>
          </p:nvPr>
        </p:nvSpPr>
        <p:spPr>
          <a:xfrm>
            <a:off x="1371600" y="3188969"/>
            <a:ext cx="15544800" cy="2160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g26794130706_0_662"/>
          <p:cNvSpPr txBox="1">
            <a:spLocks noGrp="1"/>
          </p:cNvSpPr>
          <p:nvPr>
            <p:ph type="subTitle" idx="1"/>
          </p:nvPr>
        </p:nvSpPr>
        <p:spPr>
          <a:xfrm>
            <a:off x="2743200" y="5760720"/>
            <a:ext cx="12801600" cy="2571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30" name="Google Shape;130;g26794130706_0_662"/>
          <p:cNvSpPr txBox="1">
            <a:spLocks noGrp="1"/>
          </p:cNvSpPr>
          <p:nvPr>
            <p:ph type="ftr" idx="11"/>
          </p:nvPr>
        </p:nvSpPr>
        <p:spPr>
          <a:xfrm>
            <a:off x="6217920" y="9566909"/>
            <a:ext cx="5852400" cy="5142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31" name="Google Shape;131;g26794130706_0_662"/>
          <p:cNvSpPr txBox="1">
            <a:spLocks noGrp="1"/>
          </p:cNvSpPr>
          <p:nvPr>
            <p:ph type="dt" idx="10"/>
          </p:nvPr>
        </p:nvSpPr>
        <p:spPr>
          <a:xfrm>
            <a:off x="914400" y="9566909"/>
            <a:ext cx="4206000" cy="514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a:solidFill>
                  <a:srgbClr val="888888"/>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p:txBody>
      </p:sp>
      <p:sp>
        <p:nvSpPr>
          <p:cNvPr id="132" name="Google Shape;132;g26794130706_0_662"/>
          <p:cNvSpPr txBox="1">
            <a:spLocks noGrp="1"/>
          </p:cNvSpPr>
          <p:nvPr>
            <p:ph type="sldNum" idx="12"/>
          </p:nvPr>
        </p:nvSpPr>
        <p:spPr>
          <a:xfrm>
            <a:off x="13167360" y="9566909"/>
            <a:ext cx="4206000" cy="5541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fld>
            <a:endParaRPr sz="3600">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85"/>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6"/>
        <p:cNvGrpSpPr/>
        <p:nvPr/>
      </p:nvGrpSpPr>
      <p:grpSpPr>
        <a:xfrm>
          <a:off x="0" y="0"/>
          <a:ext cx="0" cy="0"/>
          <a:chOff x="0" y="0"/>
          <a:chExt cx="0" cy="0"/>
        </a:xfrm>
      </p:grpSpPr>
      <p:sp>
        <p:nvSpPr>
          <p:cNvPr id="487" name="Google Shape;487;g26794130706_0_312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88"/>
        <p:cNvGrpSpPr/>
        <p:nvPr/>
      </p:nvGrpSpPr>
      <p:grpSpPr>
        <a:xfrm>
          <a:off x="0" y="0"/>
          <a:ext cx="0" cy="0"/>
          <a:chOff x="0" y="0"/>
          <a:chExt cx="0" cy="0"/>
        </a:xfrm>
      </p:grpSpPr>
      <p:pic>
        <p:nvPicPr>
          <p:cNvPr id="489" name="Google Shape;489;g26794130706_0_3130"/>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490" name="Google Shape;490;g26794130706_0_313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3">
  <p:cSld name="1_Title and body">
    <p:spTree>
      <p:nvGrpSpPr>
        <p:cNvPr id="1" name="Shape 491"/>
        <p:cNvGrpSpPr/>
        <p:nvPr/>
      </p:nvGrpSpPr>
      <p:grpSpPr>
        <a:xfrm>
          <a:off x="0" y="0"/>
          <a:ext cx="0" cy="0"/>
          <a:chOff x="0" y="0"/>
          <a:chExt cx="0" cy="0"/>
        </a:xfrm>
      </p:grpSpPr>
      <p:pic>
        <p:nvPicPr>
          <p:cNvPr id="492" name="Google Shape;492;g26794130706_0_3133"/>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493" name="Google Shape;493;g26794130706_0_313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lnSpcReduction="10000"/>
          </a:bodyPr>
          <a:lstStyle>
            <a:lvl1pPr marL="0" marR="0" lvl="0"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494"/>
        <p:cNvGrpSpPr/>
        <p:nvPr/>
      </p:nvGrpSpPr>
      <p:grpSpPr>
        <a:xfrm>
          <a:off x="0" y="0"/>
          <a:ext cx="0" cy="0"/>
          <a:chOff x="0" y="0"/>
          <a:chExt cx="0" cy="0"/>
        </a:xfrm>
      </p:grpSpPr>
      <p:pic>
        <p:nvPicPr>
          <p:cNvPr id="495" name="Google Shape;495;g26794130706_0_3136"/>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496" name="Google Shape;496;g26794130706_0_313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p:cSld name="TITLE_AND_BODY_2">
    <p:spTree>
      <p:nvGrpSpPr>
        <p:cNvPr id="1" name="Shape 497"/>
        <p:cNvGrpSpPr/>
        <p:nvPr/>
      </p:nvGrpSpPr>
      <p:grpSpPr>
        <a:xfrm>
          <a:off x="0" y="0"/>
          <a:ext cx="0" cy="0"/>
          <a:chOff x="0" y="0"/>
          <a:chExt cx="0" cy="0"/>
        </a:xfrm>
      </p:grpSpPr>
      <p:pic>
        <p:nvPicPr>
          <p:cNvPr id="498" name="Google Shape;498;g26794130706_0_3139"/>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499" name="Google Shape;499;g26794130706_0_313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1 1">
  <p:cSld name="TITLE_AND_BODY_1_3">
    <p:spTree>
      <p:nvGrpSpPr>
        <p:cNvPr id="1" name="Shape 500"/>
        <p:cNvGrpSpPr/>
        <p:nvPr/>
      </p:nvGrpSpPr>
      <p:grpSpPr>
        <a:xfrm>
          <a:off x="0" y="0"/>
          <a:ext cx="0" cy="0"/>
          <a:chOff x="0" y="0"/>
          <a:chExt cx="0" cy="0"/>
        </a:xfrm>
      </p:grpSpPr>
      <p:pic>
        <p:nvPicPr>
          <p:cNvPr id="501" name="Google Shape;501;g26794130706_0_3142"/>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502" name="Google Shape;502;g26794130706_0_314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3"/>
        <p:cNvGrpSpPr/>
        <p:nvPr/>
      </p:nvGrpSpPr>
      <p:grpSpPr>
        <a:xfrm>
          <a:off x="0" y="0"/>
          <a:ext cx="0" cy="0"/>
          <a:chOff x="0" y="0"/>
          <a:chExt cx="0" cy="0"/>
        </a:xfrm>
      </p:grpSpPr>
      <p:sp>
        <p:nvSpPr>
          <p:cNvPr id="504" name="Google Shape;504;g26794130706_0_3145"/>
          <p:cNvSpPr txBox="1">
            <a:spLocks noGrp="1"/>
          </p:cNvSpPr>
          <p:nvPr>
            <p:ph type="title"/>
          </p:nvPr>
        </p:nvSpPr>
        <p:spPr>
          <a:xfrm>
            <a:off x="242978" y="352296"/>
            <a:ext cx="17588400" cy="447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2200"/>
              <a:buNone/>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p:txBody>
      </p:sp>
      <p:sp>
        <p:nvSpPr>
          <p:cNvPr id="505" name="Google Shape;505;g26794130706_0_3145"/>
          <p:cNvSpPr txBox="1">
            <a:spLocks noGrp="1"/>
          </p:cNvSpPr>
          <p:nvPr>
            <p:ph type="body" idx="1"/>
          </p:nvPr>
        </p:nvSpPr>
        <p:spPr>
          <a:xfrm>
            <a:off x="4686196" y="3856288"/>
            <a:ext cx="8779800" cy="18840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200"/>
              <a:buNone/>
              <a:defRPr/>
            </a:lvl1pPr>
            <a:lvl2pPr marL="914400" lvl="1" indent="-444500" algn="l" rtl="0">
              <a:lnSpc>
                <a:spcPct val="100000"/>
              </a:lnSpc>
              <a:spcBef>
                <a:spcPts val="0"/>
              </a:spcBef>
              <a:spcAft>
                <a:spcPts val="0"/>
              </a:spcAft>
              <a:buSzPts val="3400"/>
              <a:buChar char="▪"/>
              <a:defRPr/>
            </a:lvl2pPr>
            <a:lvl3pPr marL="1371600" lvl="2" indent="-431800" algn="l" rtl="0">
              <a:lnSpc>
                <a:spcPct val="100000"/>
              </a:lnSpc>
              <a:spcBef>
                <a:spcPts val="0"/>
              </a:spcBef>
              <a:spcAft>
                <a:spcPts val="0"/>
              </a:spcAft>
              <a:buSzPts val="3200"/>
              <a:buChar char="–"/>
              <a:defRPr/>
            </a:lvl3pPr>
            <a:lvl4pPr marL="1828800" lvl="3" indent="-431800" algn="l" rtl="0">
              <a:lnSpc>
                <a:spcPct val="100000"/>
              </a:lnSpc>
              <a:spcBef>
                <a:spcPts val="0"/>
              </a:spcBef>
              <a:spcAft>
                <a:spcPts val="0"/>
              </a:spcAft>
              <a:buSzPts val="3200"/>
              <a:buChar char="▫"/>
              <a:defRPr/>
            </a:lvl4pPr>
            <a:lvl5pPr marL="2286000" lvl="4" indent="-381000" algn="l" rtl="0">
              <a:lnSpc>
                <a:spcPct val="100000"/>
              </a:lnSpc>
              <a:spcBef>
                <a:spcPts val="0"/>
              </a:spcBef>
              <a:spcAft>
                <a:spcPts val="0"/>
              </a:spcAft>
              <a:buSzPts val="2400"/>
              <a:buChar char="-"/>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p:txBody>
      </p:sp>
      <p:sp>
        <p:nvSpPr>
          <p:cNvPr id="506" name="Google Shape;506;g26794130706_0_3145"/>
          <p:cNvSpPr txBox="1">
            <a:spLocks noGrp="1"/>
          </p:cNvSpPr>
          <p:nvPr>
            <p:ph type="dt" idx="10"/>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507" name="Google Shape;507;g26794130706_0_3145"/>
          <p:cNvSpPr txBox="1">
            <a:spLocks noGrp="1"/>
          </p:cNvSpPr>
          <p:nvPr>
            <p:ph type="ftr" idx="11"/>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R="0" lvl="0"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2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508" name="Google Shape;508;g26794130706_0_3145"/>
          <p:cNvSpPr txBox="1">
            <a:spLocks noGrp="1"/>
          </p:cNvSpPr>
          <p:nvPr>
            <p:ph type="sldNum" idx="12"/>
          </p:nvPr>
        </p:nvSpPr>
        <p:spPr>
          <a:xfrm>
            <a:off x="0" y="0"/>
            <a:ext cx="4500000" cy="4500000"/>
          </a:xfrm>
          <a:prstGeom prst="rect">
            <a:avLst/>
          </a:prstGeom>
          <a:noFill/>
          <a:ln>
            <a:noFill/>
          </a:ln>
        </p:spPr>
        <p:txBody>
          <a:bodyPr spcFirstLastPara="1" wrap="square" lIns="137150" tIns="68550" rIns="137150" bIns="68550" anchor="t" anchorCtr="0">
            <a:noAutofit/>
          </a:bodyPr>
          <a:lstStyle>
            <a:lvl1pPr marL="0" marR="0" lvl="0"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lnSpc>
                <a:spcPct val="100000"/>
              </a:lnSpc>
              <a:spcBef>
                <a:spcPts val="0"/>
              </a:spcBef>
              <a:spcAft>
                <a:spcPts val="0"/>
              </a:spcAft>
              <a:buClr>
                <a:srgbClr val="000000"/>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2">
  <p:cSld name="TITLE_AND_BODY_3">
    <p:spTree>
      <p:nvGrpSpPr>
        <p:cNvPr id="1" name="Shape 509"/>
        <p:cNvGrpSpPr/>
        <p:nvPr/>
      </p:nvGrpSpPr>
      <p:grpSpPr>
        <a:xfrm>
          <a:off x="0" y="0"/>
          <a:ext cx="0" cy="0"/>
          <a:chOff x="0" y="0"/>
          <a:chExt cx="0" cy="0"/>
        </a:xfrm>
      </p:grpSpPr>
      <p:pic>
        <p:nvPicPr>
          <p:cNvPr id="510" name="Google Shape;510;g26794130706_0_3151"/>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511" name="Google Shape;511;g26794130706_0_315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4">
  <p:cSld name="TITLE_AND_BODY_4">
    <p:spTree>
      <p:nvGrpSpPr>
        <p:cNvPr id="1" name="Shape 512"/>
        <p:cNvGrpSpPr/>
        <p:nvPr/>
      </p:nvGrpSpPr>
      <p:grpSpPr>
        <a:xfrm>
          <a:off x="0" y="0"/>
          <a:ext cx="0" cy="0"/>
          <a:chOff x="0" y="0"/>
          <a:chExt cx="0" cy="0"/>
        </a:xfrm>
      </p:grpSpPr>
      <p:pic>
        <p:nvPicPr>
          <p:cNvPr id="513" name="Google Shape;513;g26794130706_0_3154"/>
          <p:cNvPicPr preferRelativeResize="0"/>
          <p:nvPr/>
        </p:nvPicPr>
        <p:blipFill rotWithShape="1">
          <a:blip r:embed="rId2"/>
          <a:srcRect/>
          <a:stretch>
            <a:fillRect/>
          </a:stretch>
        </p:blipFill>
        <p:spPr>
          <a:xfrm>
            <a:off x="0" y="0"/>
            <a:ext cx="18288000" cy="10287000"/>
          </a:xfrm>
          <a:prstGeom prst="rect">
            <a:avLst/>
          </a:prstGeom>
          <a:noFill/>
          <a:ln>
            <a:noFill/>
          </a:ln>
        </p:spPr>
      </p:pic>
      <p:sp>
        <p:nvSpPr>
          <p:cNvPr id="514" name="Google Shape;514;g26794130706_0_315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lt1"/>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matchingName="Blank 2">
  <p:cSld name="BLANK">
    <p:spTree>
      <p:nvGrpSpPr>
        <p:cNvPr id="1" name="Shape 133"/>
        <p:cNvGrpSpPr/>
        <p:nvPr/>
      </p:nvGrpSpPr>
      <p:grpSpPr>
        <a:xfrm>
          <a:off x="0" y="0"/>
          <a:ext cx="0" cy="0"/>
          <a:chOff x="0" y="0"/>
          <a:chExt cx="0" cy="0"/>
        </a:xfrm>
      </p:grpSpPr>
      <p:sp>
        <p:nvSpPr>
          <p:cNvPr id="134" name="Google Shape;134;g26794130706_0_668"/>
          <p:cNvSpPr txBox="1">
            <a:spLocks noGrp="1"/>
          </p:cNvSpPr>
          <p:nvPr>
            <p:ph type="sldNum" idx="12"/>
          </p:nvPr>
        </p:nvSpPr>
        <p:spPr>
          <a:xfrm>
            <a:off x="16944916" y="93264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515"/>
        <p:cNvGrpSpPr/>
        <p:nvPr/>
      </p:nvGrpSpPr>
      <p:grpSpPr>
        <a:xfrm>
          <a:off x="0" y="0"/>
          <a:ext cx="0" cy="0"/>
          <a:chOff x="0" y="0"/>
          <a:chExt cx="0" cy="0"/>
        </a:xfrm>
      </p:grpSpPr>
      <p:sp>
        <p:nvSpPr>
          <p:cNvPr id="516" name="Google Shape;516;g26794130706_0_3157"/>
          <p:cNvSpPr txBox="1">
            <a:spLocks noGrp="1"/>
          </p:cNvSpPr>
          <p:nvPr>
            <p:ph type="ctrTitle"/>
          </p:nvPr>
        </p:nvSpPr>
        <p:spPr>
          <a:xfrm>
            <a:off x="623416" y="1489150"/>
            <a:ext cx="17041200" cy="41052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10400"/>
              <a:buNone/>
              <a:defRPr sz="10400"/>
            </a:lvl1pPr>
            <a:lvl2pPr lvl="1" algn="ctr" rtl="0">
              <a:lnSpc>
                <a:spcPct val="100000"/>
              </a:lnSpc>
              <a:spcBef>
                <a:spcPts val="0"/>
              </a:spcBef>
              <a:spcAft>
                <a:spcPts val="0"/>
              </a:spcAft>
              <a:buSzPts val="10400"/>
              <a:buNone/>
              <a:defRPr sz="10400"/>
            </a:lvl2pPr>
            <a:lvl3pPr lvl="2" algn="ctr" rtl="0">
              <a:lnSpc>
                <a:spcPct val="100000"/>
              </a:lnSpc>
              <a:spcBef>
                <a:spcPts val="0"/>
              </a:spcBef>
              <a:spcAft>
                <a:spcPts val="0"/>
              </a:spcAft>
              <a:buSzPts val="10400"/>
              <a:buNone/>
              <a:defRPr sz="10400"/>
            </a:lvl3pPr>
            <a:lvl4pPr lvl="3" algn="ctr" rtl="0">
              <a:lnSpc>
                <a:spcPct val="100000"/>
              </a:lnSpc>
              <a:spcBef>
                <a:spcPts val="0"/>
              </a:spcBef>
              <a:spcAft>
                <a:spcPts val="0"/>
              </a:spcAft>
              <a:buSzPts val="10400"/>
              <a:buNone/>
              <a:defRPr sz="10400"/>
            </a:lvl4pPr>
            <a:lvl5pPr lvl="4" algn="ctr" rtl="0">
              <a:lnSpc>
                <a:spcPct val="100000"/>
              </a:lnSpc>
              <a:spcBef>
                <a:spcPts val="0"/>
              </a:spcBef>
              <a:spcAft>
                <a:spcPts val="0"/>
              </a:spcAft>
              <a:buSzPts val="10400"/>
              <a:buNone/>
              <a:defRPr sz="10400"/>
            </a:lvl5pPr>
            <a:lvl6pPr lvl="5" algn="ctr" rtl="0">
              <a:lnSpc>
                <a:spcPct val="100000"/>
              </a:lnSpc>
              <a:spcBef>
                <a:spcPts val="0"/>
              </a:spcBef>
              <a:spcAft>
                <a:spcPts val="0"/>
              </a:spcAft>
              <a:buSzPts val="10400"/>
              <a:buNone/>
              <a:defRPr sz="10400"/>
            </a:lvl6pPr>
            <a:lvl7pPr lvl="6" algn="ctr" rtl="0">
              <a:lnSpc>
                <a:spcPct val="100000"/>
              </a:lnSpc>
              <a:spcBef>
                <a:spcPts val="0"/>
              </a:spcBef>
              <a:spcAft>
                <a:spcPts val="0"/>
              </a:spcAft>
              <a:buSzPts val="10400"/>
              <a:buNone/>
              <a:defRPr sz="10400"/>
            </a:lvl7pPr>
            <a:lvl8pPr lvl="7" algn="ctr" rtl="0">
              <a:lnSpc>
                <a:spcPct val="100000"/>
              </a:lnSpc>
              <a:spcBef>
                <a:spcPts val="0"/>
              </a:spcBef>
              <a:spcAft>
                <a:spcPts val="0"/>
              </a:spcAft>
              <a:buSzPts val="10400"/>
              <a:buNone/>
              <a:defRPr sz="10400"/>
            </a:lvl8pPr>
            <a:lvl9pPr lvl="8" algn="ctr" rtl="0">
              <a:lnSpc>
                <a:spcPct val="100000"/>
              </a:lnSpc>
              <a:spcBef>
                <a:spcPts val="0"/>
              </a:spcBef>
              <a:spcAft>
                <a:spcPts val="0"/>
              </a:spcAft>
              <a:buSzPts val="10400"/>
              <a:buNone/>
              <a:defRPr sz="10400"/>
            </a:lvl9pPr>
          </a:lstStyle>
          <a:p/>
        </p:txBody>
      </p:sp>
      <p:sp>
        <p:nvSpPr>
          <p:cNvPr id="517" name="Google Shape;517;g26794130706_0_3157"/>
          <p:cNvSpPr txBox="1">
            <a:spLocks noGrp="1"/>
          </p:cNvSpPr>
          <p:nvPr>
            <p:ph type="subTitle" idx="1"/>
          </p:nvPr>
        </p:nvSpPr>
        <p:spPr>
          <a:xfrm>
            <a:off x="623400" y="5668250"/>
            <a:ext cx="17041200" cy="15852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p:txBody>
      </p:sp>
      <p:sp>
        <p:nvSpPr>
          <p:cNvPr id="518" name="Google Shape;518;g26794130706_0_315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for Cover)">
  <p:cSld name="CUSTOM">
    <p:spTree>
      <p:nvGrpSpPr>
        <p:cNvPr id="1" name="Shape 519"/>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520"/>
        <p:cNvGrpSpPr/>
        <p:nvPr/>
      </p:nvGrpSpPr>
      <p:grpSpPr>
        <a:xfrm>
          <a:off x="0" y="0"/>
          <a:ext cx="0" cy="0"/>
          <a:chOff x="0" y="0"/>
          <a:chExt cx="0" cy="0"/>
        </a:xfrm>
      </p:grpSpPr>
      <p:sp>
        <p:nvSpPr>
          <p:cNvPr id="521" name="Google Shape;521;g26794130706_0_3162"/>
          <p:cNvSpPr txBox="1">
            <a:spLocks noGrp="1"/>
          </p:cNvSpPr>
          <p:nvPr>
            <p:ph type="title"/>
          </p:nvPr>
        </p:nvSpPr>
        <p:spPr>
          <a:xfrm>
            <a:off x="623400" y="4301700"/>
            <a:ext cx="17041200" cy="1683600"/>
          </a:xfrm>
          <a:prstGeom prst="rect">
            <a:avLst/>
          </a:prstGeom>
          <a:noFill/>
          <a:ln>
            <a:noFill/>
          </a:ln>
        </p:spPr>
        <p:txBody>
          <a:bodyPr spcFirstLastPara="1" wrap="square" lIns="182850" tIns="182850" rIns="182850" bIns="182850" anchor="ctr" anchorCtr="0">
            <a:normAutofit/>
          </a:bodyPr>
          <a:lstStyle>
            <a:lvl1pPr lvl="0" algn="ctr" rtl="0">
              <a:lnSpc>
                <a:spcPct val="100000"/>
              </a:lnSpc>
              <a:spcBef>
                <a:spcPts val="0"/>
              </a:spcBef>
              <a:spcAft>
                <a:spcPts val="0"/>
              </a:spcAft>
              <a:buSzPts val="7200"/>
              <a:buNone/>
              <a:defRPr sz="72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p:txBody>
      </p:sp>
      <p:sp>
        <p:nvSpPr>
          <p:cNvPr id="522" name="Google Shape;522;g26794130706_0_316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523"/>
        <p:cNvGrpSpPr/>
        <p:nvPr/>
      </p:nvGrpSpPr>
      <p:grpSpPr>
        <a:xfrm>
          <a:off x="0" y="0"/>
          <a:ext cx="0" cy="0"/>
          <a:chOff x="0" y="0"/>
          <a:chExt cx="0" cy="0"/>
        </a:xfrm>
      </p:grpSpPr>
      <p:sp>
        <p:nvSpPr>
          <p:cNvPr id="524" name="Google Shape;524;g26794130706_0_3165"/>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525" name="Google Shape;525;g26794130706_0_3165"/>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526" name="Google Shape;526;g26794130706_0_316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527"/>
        <p:cNvGrpSpPr/>
        <p:nvPr/>
      </p:nvGrpSpPr>
      <p:grpSpPr>
        <a:xfrm>
          <a:off x="0" y="0"/>
          <a:ext cx="0" cy="0"/>
          <a:chOff x="0" y="0"/>
          <a:chExt cx="0" cy="0"/>
        </a:xfrm>
      </p:grpSpPr>
      <p:sp>
        <p:nvSpPr>
          <p:cNvPr id="528" name="Google Shape;528;g26794130706_0_3169"/>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529" name="Google Shape;529;g26794130706_0_3169"/>
          <p:cNvSpPr txBox="1">
            <a:spLocks noGrp="1"/>
          </p:cNvSpPr>
          <p:nvPr>
            <p:ph type="body" idx="1"/>
          </p:nvPr>
        </p:nvSpPr>
        <p:spPr>
          <a:xfrm>
            <a:off x="623400" y="2304950"/>
            <a:ext cx="7999800" cy="6832800"/>
          </a:xfrm>
          <a:prstGeom prst="rect">
            <a:avLst/>
          </a:prstGeom>
          <a:noFill/>
          <a:ln>
            <a:noFill/>
          </a:ln>
        </p:spPr>
        <p:txBody>
          <a:bodyPr spcFirstLastPara="1" wrap="square" lIns="182850" tIns="182850" rIns="182850" bIns="182850" anchor="t" anchorCtr="0">
            <a:normAutofit/>
          </a:bodyPr>
          <a:lstStyle>
            <a:lvl1pPr marL="457200" lvl="0" indent="-406400" algn="l" rtl="0">
              <a:lnSpc>
                <a:spcPct val="115000"/>
              </a:lnSpc>
              <a:spcBef>
                <a:spcPts val="0"/>
              </a:spcBef>
              <a:spcAft>
                <a:spcPts val="0"/>
              </a:spcAft>
              <a:buSzPts val="2800"/>
              <a:buChar char="●"/>
              <a:defRPr sz="2800"/>
            </a:lvl1pPr>
            <a:lvl2pPr marL="914400" lvl="1" indent="-381000" algn="l" rtl="0">
              <a:lnSpc>
                <a:spcPct val="115000"/>
              </a:lnSpc>
              <a:spcBef>
                <a:spcPts val="0"/>
              </a:spcBef>
              <a:spcAft>
                <a:spcPts val="0"/>
              </a:spcAft>
              <a:buSzPts val="2400"/>
              <a:buChar char="○"/>
              <a:defRPr sz="2400"/>
            </a:lvl2pPr>
            <a:lvl3pPr marL="1371600" lvl="2" indent="-381000" algn="l" rtl="0">
              <a:lnSpc>
                <a:spcPct val="115000"/>
              </a:lnSpc>
              <a:spcBef>
                <a:spcPts val="0"/>
              </a:spcBef>
              <a:spcAft>
                <a:spcPts val="0"/>
              </a:spcAft>
              <a:buSzPts val="2400"/>
              <a:buChar char="■"/>
              <a:defRPr sz="2400"/>
            </a:lvl3pPr>
            <a:lvl4pPr marL="1828800" lvl="3" indent="-381000" algn="l" rtl="0">
              <a:lnSpc>
                <a:spcPct val="115000"/>
              </a:lnSpc>
              <a:spcBef>
                <a:spcPts val="0"/>
              </a:spcBef>
              <a:spcAft>
                <a:spcPts val="0"/>
              </a:spcAft>
              <a:buSzPts val="2400"/>
              <a:buChar char="●"/>
              <a:defRPr sz="2400"/>
            </a:lvl4pPr>
            <a:lvl5pPr marL="2286000" lvl="4" indent="-381000" algn="l" rtl="0">
              <a:lnSpc>
                <a:spcPct val="115000"/>
              </a:lnSpc>
              <a:spcBef>
                <a:spcPts val="0"/>
              </a:spcBef>
              <a:spcAft>
                <a:spcPts val="0"/>
              </a:spcAft>
              <a:buSzPts val="2400"/>
              <a:buChar char="○"/>
              <a:defRPr sz="2400"/>
            </a:lvl5pPr>
            <a:lvl6pPr marL="2743200" lvl="5" indent="-381000" algn="l" rtl="0">
              <a:lnSpc>
                <a:spcPct val="115000"/>
              </a:lnSpc>
              <a:spcBef>
                <a:spcPts val="0"/>
              </a:spcBef>
              <a:spcAft>
                <a:spcPts val="0"/>
              </a:spcAft>
              <a:buSzPts val="2400"/>
              <a:buChar char="■"/>
              <a:defRPr sz="2400"/>
            </a:lvl6pPr>
            <a:lvl7pPr marL="3200400" lvl="6" indent="-381000" algn="l" rtl="0">
              <a:lnSpc>
                <a:spcPct val="115000"/>
              </a:lnSpc>
              <a:spcBef>
                <a:spcPts val="0"/>
              </a:spcBef>
              <a:spcAft>
                <a:spcPts val="0"/>
              </a:spcAft>
              <a:buSzPts val="2400"/>
              <a:buChar char="●"/>
              <a:defRPr sz="2400"/>
            </a:lvl7pPr>
            <a:lvl8pPr marL="3657600" lvl="7" indent="-381000" algn="l" rtl="0">
              <a:lnSpc>
                <a:spcPct val="115000"/>
              </a:lnSpc>
              <a:spcBef>
                <a:spcPts val="0"/>
              </a:spcBef>
              <a:spcAft>
                <a:spcPts val="0"/>
              </a:spcAft>
              <a:buSzPts val="2400"/>
              <a:buChar char="○"/>
              <a:defRPr sz="2400"/>
            </a:lvl8pPr>
            <a:lvl9pPr marL="4114800" lvl="8" indent="-381000" algn="l" rtl="0">
              <a:lnSpc>
                <a:spcPct val="115000"/>
              </a:lnSpc>
              <a:spcBef>
                <a:spcPts val="0"/>
              </a:spcBef>
              <a:spcAft>
                <a:spcPts val="0"/>
              </a:spcAft>
              <a:buSzPts val="2400"/>
              <a:buChar char="■"/>
              <a:defRPr sz="2400"/>
            </a:lvl9pPr>
          </a:lstStyle>
          <a:p/>
        </p:txBody>
      </p:sp>
      <p:sp>
        <p:nvSpPr>
          <p:cNvPr id="530" name="Google Shape;530;g26794130706_0_3169"/>
          <p:cNvSpPr txBox="1">
            <a:spLocks noGrp="1"/>
          </p:cNvSpPr>
          <p:nvPr>
            <p:ph type="body" idx="2"/>
          </p:nvPr>
        </p:nvSpPr>
        <p:spPr>
          <a:xfrm>
            <a:off x="9664800" y="2304950"/>
            <a:ext cx="7999800" cy="6832800"/>
          </a:xfrm>
          <a:prstGeom prst="rect">
            <a:avLst/>
          </a:prstGeom>
          <a:noFill/>
          <a:ln>
            <a:noFill/>
          </a:ln>
        </p:spPr>
        <p:txBody>
          <a:bodyPr spcFirstLastPara="1" wrap="square" lIns="182850" tIns="182850" rIns="182850" bIns="182850" anchor="t" anchorCtr="0">
            <a:normAutofit/>
          </a:bodyPr>
          <a:lstStyle>
            <a:lvl1pPr marL="457200" lvl="0" indent="-406400" algn="l" rtl="0">
              <a:lnSpc>
                <a:spcPct val="115000"/>
              </a:lnSpc>
              <a:spcBef>
                <a:spcPts val="0"/>
              </a:spcBef>
              <a:spcAft>
                <a:spcPts val="0"/>
              </a:spcAft>
              <a:buSzPts val="2800"/>
              <a:buChar char="●"/>
              <a:defRPr sz="2800"/>
            </a:lvl1pPr>
            <a:lvl2pPr marL="914400" lvl="1" indent="-381000" algn="l" rtl="0">
              <a:lnSpc>
                <a:spcPct val="115000"/>
              </a:lnSpc>
              <a:spcBef>
                <a:spcPts val="0"/>
              </a:spcBef>
              <a:spcAft>
                <a:spcPts val="0"/>
              </a:spcAft>
              <a:buSzPts val="2400"/>
              <a:buChar char="○"/>
              <a:defRPr sz="2400"/>
            </a:lvl2pPr>
            <a:lvl3pPr marL="1371600" lvl="2" indent="-381000" algn="l" rtl="0">
              <a:lnSpc>
                <a:spcPct val="115000"/>
              </a:lnSpc>
              <a:spcBef>
                <a:spcPts val="0"/>
              </a:spcBef>
              <a:spcAft>
                <a:spcPts val="0"/>
              </a:spcAft>
              <a:buSzPts val="2400"/>
              <a:buChar char="■"/>
              <a:defRPr sz="2400"/>
            </a:lvl3pPr>
            <a:lvl4pPr marL="1828800" lvl="3" indent="-381000" algn="l" rtl="0">
              <a:lnSpc>
                <a:spcPct val="115000"/>
              </a:lnSpc>
              <a:spcBef>
                <a:spcPts val="0"/>
              </a:spcBef>
              <a:spcAft>
                <a:spcPts val="0"/>
              </a:spcAft>
              <a:buSzPts val="2400"/>
              <a:buChar char="●"/>
              <a:defRPr sz="2400"/>
            </a:lvl4pPr>
            <a:lvl5pPr marL="2286000" lvl="4" indent="-381000" algn="l" rtl="0">
              <a:lnSpc>
                <a:spcPct val="115000"/>
              </a:lnSpc>
              <a:spcBef>
                <a:spcPts val="0"/>
              </a:spcBef>
              <a:spcAft>
                <a:spcPts val="0"/>
              </a:spcAft>
              <a:buSzPts val="2400"/>
              <a:buChar char="○"/>
              <a:defRPr sz="2400"/>
            </a:lvl5pPr>
            <a:lvl6pPr marL="2743200" lvl="5" indent="-381000" algn="l" rtl="0">
              <a:lnSpc>
                <a:spcPct val="115000"/>
              </a:lnSpc>
              <a:spcBef>
                <a:spcPts val="0"/>
              </a:spcBef>
              <a:spcAft>
                <a:spcPts val="0"/>
              </a:spcAft>
              <a:buSzPts val="2400"/>
              <a:buChar char="■"/>
              <a:defRPr sz="2400"/>
            </a:lvl6pPr>
            <a:lvl7pPr marL="3200400" lvl="6" indent="-381000" algn="l" rtl="0">
              <a:lnSpc>
                <a:spcPct val="115000"/>
              </a:lnSpc>
              <a:spcBef>
                <a:spcPts val="0"/>
              </a:spcBef>
              <a:spcAft>
                <a:spcPts val="0"/>
              </a:spcAft>
              <a:buSzPts val="2400"/>
              <a:buChar char="●"/>
              <a:defRPr sz="2400"/>
            </a:lvl7pPr>
            <a:lvl8pPr marL="3657600" lvl="7" indent="-381000" algn="l" rtl="0">
              <a:lnSpc>
                <a:spcPct val="115000"/>
              </a:lnSpc>
              <a:spcBef>
                <a:spcPts val="0"/>
              </a:spcBef>
              <a:spcAft>
                <a:spcPts val="0"/>
              </a:spcAft>
              <a:buSzPts val="2400"/>
              <a:buChar char="○"/>
              <a:defRPr sz="2400"/>
            </a:lvl8pPr>
            <a:lvl9pPr marL="4114800" lvl="8" indent="-381000" algn="l" rtl="0">
              <a:lnSpc>
                <a:spcPct val="115000"/>
              </a:lnSpc>
              <a:spcBef>
                <a:spcPts val="0"/>
              </a:spcBef>
              <a:spcAft>
                <a:spcPts val="0"/>
              </a:spcAft>
              <a:buSzPts val="2400"/>
              <a:buChar char="■"/>
              <a:defRPr sz="2400"/>
            </a:lvl9pPr>
          </a:lstStyle>
          <a:p/>
        </p:txBody>
      </p:sp>
      <p:sp>
        <p:nvSpPr>
          <p:cNvPr id="531" name="Google Shape;531;g26794130706_0_316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32"/>
        <p:cNvGrpSpPr/>
        <p:nvPr/>
      </p:nvGrpSpPr>
      <p:grpSpPr>
        <a:xfrm>
          <a:off x="0" y="0"/>
          <a:ext cx="0" cy="0"/>
          <a:chOff x="0" y="0"/>
          <a:chExt cx="0" cy="0"/>
        </a:xfrm>
      </p:grpSpPr>
      <p:sp>
        <p:nvSpPr>
          <p:cNvPr id="533" name="Google Shape;533;g26794130706_0_3174"/>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lgn="l" rtl="0">
              <a:lnSpc>
                <a:spcPct val="100000"/>
              </a:lnSpc>
              <a:spcBef>
                <a:spcPts val="0"/>
              </a:spcBef>
              <a:spcAft>
                <a:spcPts val="0"/>
              </a:spcAft>
              <a:buSzPts val="5600"/>
              <a:buNone/>
              <a:defRPr/>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p:txBody>
      </p:sp>
      <p:sp>
        <p:nvSpPr>
          <p:cNvPr id="534" name="Google Shape;534;g26794130706_0_317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5"/>
        <p:cNvGrpSpPr/>
        <p:nvPr/>
      </p:nvGrpSpPr>
      <p:grpSpPr>
        <a:xfrm>
          <a:off x="0" y="0"/>
          <a:ext cx="0" cy="0"/>
          <a:chOff x="0" y="0"/>
          <a:chExt cx="0" cy="0"/>
        </a:xfrm>
      </p:grpSpPr>
      <p:sp>
        <p:nvSpPr>
          <p:cNvPr id="536" name="Google Shape;536;g26794130706_0_3177"/>
          <p:cNvSpPr txBox="1">
            <a:spLocks noGrp="1"/>
          </p:cNvSpPr>
          <p:nvPr>
            <p:ph type="title"/>
          </p:nvPr>
        </p:nvSpPr>
        <p:spPr>
          <a:xfrm>
            <a:off x="623400" y="1111200"/>
            <a:ext cx="5616000" cy="1511400"/>
          </a:xfrm>
          <a:prstGeom prst="rect">
            <a:avLst/>
          </a:prstGeom>
          <a:noFill/>
          <a:ln>
            <a:noFill/>
          </a:ln>
        </p:spPr>
        <p:txBody>
          <a:bodyPr spcFirstLastPara="1" wrap="square" lIns="182850" tIns="182850" rIns="182850" bIns="182850" anchor="b"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p:txBody>
      </p:sp>
      <p:sp>
        <p:nvSpPr>
          <p:cNvPr id="537" name="Google Shape;537;g26794130706_0_3177"/>
          <p:cNvSpPr txBox="1">
            <a:spLocks noGrp="1"/>
          </p:cNvSpPr>
          <p:nvPr>
            <p:ph type="body" idx="1"/>
          </p:nvPr>
        </p:nvSpPr>
        <p:spPr>
          <a:xfrm>
            <a:off x="623400" y="2779200"/>
            <a:ext cx="5616000" cy="6358800"/>
          </a:xfrm>
          <a:prstGeom prst="rect">
            <a:avLst/>
          </a:prstGeom>
          <a:noFill/>
          <a:ln>
            <a:noFill/>
          </a:ln>
        </p:spPr>
        <p:txBody>
          <a:bodyPr spcFirstLastPara="1" wrap="square" lIns="182850" tIns="182850" rIns="182850" bIns="182850" anchor="t" anchorCtr="0">
            <a:normAutofit/>
          </a:bodyPr>
          <a:lstStyle>
            <a:lvl1pPr marL="457200" lvl="0" indent="-381000" algn="l" rtl="0">
              <a:lnSpc>
                <a:spcPct val="115000"/>
              </a:lnSpc>
              <a:spcBef>
                <a:spcPts val="0"/>
              </a:spcBef>
              <a:spcAft>
                <a:spcPts val="0"/>
              </a:spcAft>
              <a:buSzPts val="2400"/>
              <a:buChar char="●"/>
              <a:defRPr sz="2400"/>
            </a:lvl1pPr>
            <a:lvl2pPr marL="914400" lvl="1" indent="-381000" algn="l" rtl="0">
              <a:lnSpc>
                <a:spcPct val="115000"/>
              </a:lnSpc>
              <a:spcBef>
                <a:spcPts val="0"/>
              </a:spcBef>
              <a:spcAft>
                <a:spcPts val="0"/>
              </a:spcAft>
              <a:buSzPts val="2400"/>
              <a:buChar char="○"/>
              <a:defRPr sz="2400"/>
            </a:lvl2pPr>
            <a:lvl3pPr marL="1371600" lvl="2" indent="-381000" algn="l" rtl="0">
              <a:lnSpc>
                <a:spcPct val="115000"/>
              </a:lnSpc>
              <a:spcBef>
                <a:spcPts val="0"/>
              </a:spcBef>
              <a:spcAft>
                <a:spcPts val="0"/>
              </a:spcAft>
              <a:buSzPts val="2400"/>
              <a:buChar char="■"/>
              <a:defRPr sz="2400"/>
            </a:lvl3pPr>
            <a:lvl4pPr marL="1828800" lvl="3" indent="-381000" algn="l" rtl="0">
              <a:lnSpc>
                <a:spcPct val="115000"/>
              </a:lnSpc>
              <a:spcBef>
                <a:spcPts val="0"/>
              </a:spcBef>
              <a:spcAft>
                <a:spcPts val="0"/>
              </a:spcAft>
              <a:buSzPts val="2400"/>
              <a:buChar char="●"/>
              <a:defRPr sz="2400"/>
            </a:lvl4pPr>
            <a:lvl5pPr marL="2286000" lvl="4" indent="-381000" algn="l" rtl="0">
              <a:lnSpc>
                <a:spcPct val="115000"/>
              </a:lnSpc>
              <a:spcBef>
                <a:spcPts val="0"/>
              </a:spcBef>
              <a:spcAft>
                <a:spcPts val="0"/>
              </a:spcAft>
              <a:buSzPts val="2400"/>
              <a:buChar char="○"/>
              <a:defRPr sz="2400"/>
            </a:lvl5pPr>
            <a:lvl6pPr marL="2743200" lvl="5" indent="-381000" algn="l" rtl="0">
              <a:lnSpc>
                <a:spcPct val="115000"/>
              </a:lnSpc>
              <a:spcBef>
                <a:spcPts val="0"/>
              </a:spcBef>
              <a:spcAft>
                <a:spcPts val="0"/>
              </a:spcAft>
              <a:buSzPts val="2400"/>
              <a:buChar char="■"/>
              <a:defRPr sz="2400"/>
            </a:lvl6pPr>
            <a:lvl7pPr marL="3200400" lvl="6" indent="-381000" algn="l" rtl="0">
              <a:lnSpc>
                <a:spcPct val="115000"/>
              </a:lnSpc>
              <a:spcBef>
                <a:spcPts val="0"/>
              </a:spcBef>
              <a:spcAft>
                <a:spcPts val="0"/>
              </a:spcAft>
              <a:buSzPts val="2400"/>
              <a:buChar char="●"/>
              <a:defRPr sz="2400"/>
            </a:lvl7pPr>
            <a:lvl8pPr marL="3657600" lvl="7" indent="-381000" algn="l" rtl="0">
              <a:lnSpc>
                <a:spcPct val="115000"/>
              </a:lnSpc>
              <a:spcBef>
                <a:spcPts val="0"/>
              </a:spcBef>
              <a:spcAft>
                <a:spcPts val="0"/>
              </a:spcAft>
              <a:buSzPts val="2400"/>
              <a:buChar char="○"/>
              <a:defRPr sz="2400"/>
            </a:lvl8pPr>
            <a:lvl9pPr marL="4114800" lvl="8" indent="-381000" algn="l" rtl="0">
              <a:lnSpc>
                <a:spcPct val="115000"/>
              </a:lnSpc>
              <a:spcBef>
                <a:spcPts val="0"/>
              </a:spcBef>
              <a:spcAft>
                <a:spcPts val="0"/>
              </a:spcAft>
              <a:buSzPts val="2400"/>
              <a:buChar char="■"/>
              <a:defRPr sz="2400"/>
            </a:lvl9pPr>
          </a:lstStyle>
          <a:p/>
        </p:txBody>
      </p:sp>
      <p:sp>
        <p:nvSpPr>
          <p:cNvPr id="538" name="Google Shape;538;g26794130706_0_317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9"/>
        <p:cNvGrpSpPr/>
        <p:nvPr/>
      </p:nvGrpSpPr>
      <p:grpSpPr>
        <a:xfrm>
          <a:off x="0" y="0"/>
          <a:ext cx="0" cy="0"/>
          <a:chOff x="0" y="0"/>
          <a:chExt cx="0" cy="0"/>
        </a:xfrm>
      </p:grpSpPr>
      <p:sp>
        <p:nvSpPr>
          <p:cNvPr id="540" name="Google Shape;540;g26794130706_0_3181"/>
          <p:cNvSpPr txBox="1">
            <a:spLocks noGrp="1"/>
          </p:cNvSpPr>
          <p:nvPr>
            <p:ph type="title"/>
          </p:nvPr>
        </p:nvSpPr>
        <p:spPr>
          <a:xfrm>
            <a:off x="980500" y="900300"/>
            <a:ext cx="12735600" cy="8181600"/>
          </a:xfrm>
          <a:prstGeom prst="rect">
            <a:avLst/>
          </a:prstGeom>
          <a:noFill/>
          <a:ln>
            <a:noFill/>
          </a:ln>
        </p:spPr>
        <p:txBody>
          <a:bodyPr spcFirstLastPara="1" wrap="square" lIns="182850" tIns="182850" rIns="182850" bIns="182850" anchor="ctr" anchorCtr="0">
            <a:normAutofit/>
          </a:bodyPr>
          <a:lstStyle>
            <a:lvl1pPr lvl="0" algn="l" rtl="0">
              <a:lnSpc>
                <a:spcPct val="100000"/>
              </a:lnSpc>
              <a:spcBef>
                <a:spcPts val="0"/>
              </a:spcBef>
              <a:spcAft>
                <a:spcPts val="0"/>
              </a:spcAft>
              <a:buSzPts val="9600"/>
              <a:buNone/>
              <a:defRPr sz="9600"/>
            </a:lvl1pPr>
            <a:lvl2pPr lvl="1" algn="l" rtl="0">
              <a:lnSpc>
                <a:spcPct val="100000"/>
              </a:lnSpc>
              <a:spcBef>
                <a:spcPts val="0"/>
              </a:spcBef>
              <a:spcAft>
                <a:spcPts val="0"/>
              </a:spcAft>
              <a:buSzPts val="9600"/>
              <a:buNone/>
              <a:defRPr sz="9600"/>
            </a:lvl2pPr>
            <a:lvl3pPr lvl="2" algn="l" rtl="0">
              <a:lnSpc>
                <a:spcPct val="100000"/>
              </a:lnSpc>
              <a:spcBef>
                <a:spcPts val="0"/>
              </a:spcBef>
              <a:spcAft>
                <a:spcPts val="0"/>
              </a:spcAft>
              <a:buSzPts val="9600"/>
              <a:buNone/>
              <a:defRPr sz="9600"/>
            </a:lvl3pPr>
            <a:lvl4pPr lvl="3" algn="l" rtl="0">
              <a:lnSpc>
                <a:spcPct val="100000"/>
              </a:lnSpc>
              <a:spcBef>
                <a:spcPts val="0"/>
              </a:spcBef>
              <a:spcAft>
                <a:spcPts val="0"/>
              </a:spcAft>
              <a:buSzPts val="9600"/>
              <a:buNone/>
              <a:defRPr sz="9600"/>
            </a:lvl4pPr>
            <a:lvl5pPr lvl="4" algn="l" rtl="0">
              <a:lnSpc>
                <a:spcPct val="100000"/>
              </a:lnSpc>
              <a:spcBef>
                <a:spcPts val="0"/>
              </a:spcBef>
              <a:spcAft>
                <a:spcPts val="0"/>
              </a:spcAft>
              <a:buSzPts val="9600"/>
              <a:buNone/>
              <a:defRPr sz="9600"/>
            </a:lvl5pPr>
            <a:lvl6pPr lvl="5" algn="l" rtl="0">
              <a:lnSpc>
                <a:spcPct val="100000"/>
              </a:lnSpc>
              <a:spcBef>
                <a:spcPts val="0"/>
              </a:spcBef>
              <a:spcAft>
                <a:spcPts val="0"/>
              </a:spcAft>
              <a:buSzPts val="9600"/>
              <a:buNone/>
              <a:defRPr sz="9600"/>
            </a:lvl6pPr>
            <a:lvl7pPr lvl="6" algn="l" rtl="0">
              <a:lnSpc>
                <a:spcPct val="100000"/>
              </a:lnSpc>
              <a:spcBef>
                <a:spcPts val="0"/>
              </a:spcBef>
              <a:spcAft>
                <a:spcPts val="0"/>
              </a:spcAft>
              <a:buSzPts val="9600"/>
              <a:buNone/>
              <a:defRPr sz="9600"/>
            </a:lvl7pPr>
            <a:lvl8pPr lvl="7" algn="l" rtl="0">
              <a:lnSpc>
                <a:spcPct val="100000"/>
              </a:lnSpc>
              <a:spcBef>
                <a:spcPts val="0"/>
              </a:spcBef>
              <a:spcAft>
                <a:spcPts val="0"/>
              </a:spcAft>
              <a:buSzPts val="9600"/>
              <a:buNone/>
              <a:defRPr sz="9600"/>
            </a:lvl8pPr>
            <a:lvl9pPr lvl="8" algn="l" rtl="0">
              <a:lnSpc>
                <a:spcPct val="100000"/>
              </a:lnSpc>
              <a:spcBef>
                <a:spcPts val="0"/>
              </a:spcBef>
              <a:spcAft>
                <a:spcPts val="0"/>
              </a:spcAft>
              <a:buSzPts val="9600"/>
              <a:buNone/>
              <a:defRPr sz="9600"/>
            </a:lvl9pPr>
          </a:lstStyle>
          <a:p/>
        </p:txBody>
      </p:sp>
      <p:sp>
        <p:nvSpPr>
          <p:cNvPr id="541" name="Google Shape;541;g26794130706_0_318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2"/>
        <p:cNvGrpSpPr/>
        <p:nvPr/>
      </p:nvGrpSpPr>
      <p:grpSpPr>
        <a:xfrm>
          <a:off x="0" y="0"/>
          <a:ext cx="0" cy="0"/>
          <a:chOff x="0" y="0"/>
          <a:chExt cx="0" cy="0"/>
        </a:xfrm>
      </p:grpSpPr>
      <p:sp>
        <p:nvSpPr>
          <p:cNvPr id="543" name="Google Shape;543;g26794130706_0_3184"/>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4" name="Google Shape;544;g26794130706_0_3184"/>
          <p:cNvSpPr txBox="1">
            <a:spLocks noGrp="1"/>
          </p:cNvSpPr>
          <p:nvPr>
            <p:ph type="title"/>
          </p:nvPr>
        </p:nvSpPr>
        <p:spPr>
          <a:xfrm>
            <a:off x="531000" y="2466350"/>
            <a:ext cx="8090400" cy="2964600"/>
          </a:xfrm>
          <a:prstGeom prst="rect">
            <a:avLst/>
          </a:prstGeom>
          <a:noFill/>
          <a:ln>
            <a:noFill/>
          </a:ln>
        </p:spPr>
        <p:txBody>
          <a:bodyPr spcFirstLastPara="1" wrap="square" lIns="182850" tIns="182850" rIns="182850" bIns="182850" anchor="b" anchorCtr="0">
            <a:normAutofit/>
          </a:bodyPr>
          <a:lstStyle>
            <a:lvl1pPr lvl="0" algn="ctr" rtl="0">
              <a:lnSpc>
                <a:spcPct val="100000"/>
              </a:lnSpc>
              <a:spcBef>
                <a:spcPts val="0"/>
              </a:spcBef>
              <a:spcAft>
                <a:spcPts val="0"/>
              </a:spcAft>
              <a:buSzPts val="8400"/>
              <a:buNone/>
              <a:defRPr sz="8400"/>
            </a:lvl1pPr>
            <a:lvl2pPr lvl="1" algn="ctr" rtl="0">
              <a:lnSpc>
                <a:spcPct val="100000"/>
              </a:lnSpc>
              <a:spcBef>
                <a:spcPts val="0"/>
              </a:spcBef>
              <a:spcAft>
                <a:spcPts val="0"/>
              </a:spcAft>
              <a:buSzPts val="8400"/>
              <a:buNone/>
              <a:defRPr sz="8400"/>
            </a:lvl2pPr>
            <a:lvl3pPr lvl="2" algn="ctr" rtl="0">
              <a:lnSpc>
                <a:spcPct val="100000"/>
              </a:lnSpc>
              <a:spcBef>
                <a:spcPts val="0"/>
              </a:spcBef>
              <a:spcAft>
                <a:spcPts val="0"/>
              </a:spcAft>
              <a:buSzPts val="8400"/>
              <a:buNone/>
              <a:defRPr sz="8400"/>
            </a:lvl3pPr>
            <a:lvl4pPr lvl="3" algn="ctr" rtl="0">
              <a:lnSpc>
                <a:spcPct val="100000"/>
              </a:lnSpc>
              <a:spcBef>
                <a:spcPts val="0"/>
              </a:spcBef>
              <a:spcAft>
                <a:spcPts val="0"/>
              </a:spcAft>
              <a:buSzPts val="8400"/>
              <a:buNone/>
              <a:defRPr sz="8400"/>
            </a:lvl4pPr>
            <a:lvl5pPr lvl="4" algn="ctr" rtl="0">
              <a:lnSpc>
                <a:spcPct val="100000"/>
              </a:lnSpc>
              <a:spcBef>
                <a:spcPts val="0"/>
              </a:spcBef>
              <a:spcAft>
                <a:spcPts val="0"/>
              </a:spcAft>
              <a:buSzPts val="8400"/>
              <a:buNone/>
              <a:defRPr sz="8400"/>
            </a:lvl5pPr>
            <a:lvl6pPr lvl="5" algn="ctr" rtl="0">
              <a:lnSpc>
                <a:spcPct val="100000"/>
              </a:lnSpc>
              <a:spcBef>
                <a:spcPts val="0"/>
              </a:spcBef>
              <a:spcAft>
                <a:spcPts val="0"/>
              </a:spcAft>
              <a:buSzPts val="8400"/>
              <a:buNone/>
              <a:defRPr sz="8400"/>
            </a:lvl6pPr>
            <a:lvl7pPr lvl="6" algn="ctr" rtl="0">
              <a:lnSpc>
                <a:spcPct val="100000"/>
              </a:lnSpc>
              <a:spcBef>
                <a:spcPts val="0"/>
              </a:spcBef>
              <a:spcAft>
                <a:spcPts val="0"/>
              </a:spcAft>
              <a:buSzPts val="8400"/>
              <a:buNone/>
              <a:defRPr sz="8400"/>
            </a:lvl7pPr>
            <a:lvl8pPr lvl="7" algn="ctr" rtl="0">
              <a:lnSpc>
                <a:spcPct val="100000"/>
              </a:lnSpc>
              <a:spcBef>
                <a:spcPts val="0"/>
              </a:spcBef>
              <a:spcAft>
                <a:spcPts val="0"/>
              </a:spcAft>
              <a:buSzPts val="8400"/>
              <a:buNone/>
              <a:defRPr sz="8400"/>
            </a:lvl8pPr>
            <a:lvl9pPr lvl="8" algn="ctr" rtl="0">
              <a:lnSpc>
                <a:spcPct val="100000"/>
              </a:lnSpc>
              <a:spcBef>
                <a:spcPts val="0"/>
              </a:spcBef>
              <a:spcAft>
                <a:spcPts val="0"/>
              </a:spcAft>
              <a:buSzPts val="8400"/>
              <a:buNone/>
              <a:defRPr sz="8400"/>
            </a:lvl9pPr>
          </a:lstStyle>
          <a:p/>
        </p:txBody>
      </p:sp>
      <p:sp>
        <p:nvSpPr>
          <p:cNvPr id="545" name="Google Shape;545;g26794130706_0_3184"/>
          <p:cNvSpPr txBox="1">
            <a:spLocks noGrp="1"/>
          </p:cNvSpPr>
          <p:nvPr>
            <p:ph type="subTitle" idx="1"/>
          </p:nvPr>
        </p:nvSpPr>
        <p:spPr>
          <a:xfrm>
            <a:off x="531000" y="5606150"/>
            <a:ext cx="8090400" cy="2470200"/>
          </a:xfrm>
          <a:prstGeom prst="rect">
            <a:avLst/>
          </a:prstGeom>
          <a:noFill/>
          <a:ln>
            <a:noFill/>
          </a:ln>
        </p:spPr>
        <p:txBody>
          <a:bodyPr spcFirstLastPara="1" wrap="square" lIns="182850" tIns="182850" rIns="182850" bIns="182850" anchor="t"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p:txBody>
      </p:sp>
      <p:sp>
        <p:nvSpPr>
          <p:cNvPr id="546" name="Google Shape;546;g26794130706_0_3184"/>
          <p:cNvSpPr txBox="1">
            <a:spLocks noGrp="1"/>
          </p:cNvSpPr>
          <p:nvPr>
            <p:ph type="body" idx="2"/>
          </p:nvPr>
        </p:nvSpPr>
        <p:spPr>
          <a:xfrm>
            <a:off x="9879000" y="1448150"/>
            <a:ext cx="7674000" cy="7390200"/>
          </a:xfrm>
          <a:prstGeom prst="rect">
            <a:avLst/>
          </a:prstGeom>
          <a:noFill/>
          <a:ln>
            <a:noFill/>
          </a:ln>
        </p:spPr>
        <p:txBody>
          <a:bodyPr spcFirstLastPara="1" wrap="square" lIns="182850" tIns="182850" rIns="182850" bIns="182850" anchor="ctr" anchorCtr="0">
            <a:normAutofit/>
          </a:bodyPr>
          <a:lstStyle>
            <a:lvl1pPr marL="457200" lvl="0" indent="-457200" algn="l" rtl="0">
              <a:lnSpc>
                <a:spcPct val="115000"/>
              </a:lnSpc>
              <a:spcBef>
                <a:spcPts val="0"/>
              </a:spcBef>
              <a:spcAft>
                <a:spcPts val="0"/>
              </a:spcAft>
              <a:buSzPts val="3600"/>
              <a:buChar char="●"/>
              <a:defRPr/>
            </a:lvl1pPr>
            <a:lvl2pPr marL="914400" lvl="1" indent="-406400" algn="l" rtl="0">
              <a:lnSpc>
                <a:spcPct val="115000"/>
              </a:lnSpc>
              <a:spcBef>
                <a:spcPts val="0"/>
              </a:spcBef>
              <a:spcAft>
                <a:spcPts val="0"/>
              </a:spcAft>
              <a:buSzPts val="2800"/>
              <a:buChar char="○"/>
              <a:defRPr/>
            </a:lvl2pPr>
            <a:lvl3pPr marL="1371600" lvl="2" indent="-406400" algn="l" rtl="0">
              <a:lnSpc>
                <a:spcPct val="115000"/>
              </a:lnSpc>
              <a:spcBef>
                <a:spcPts val="0"/>
              </a:spcBef>
              <a:spcAft>
                <a:spcPts val="0"/>
              </a:spcAft>
              <a:buSzPts val="2800"/>
              <a:buChar char="■"/>
              <a:defRPr/>
            </a:lvl3pPr>
            <a:lvl4pPr marL="1828800" lvl="3" indent="-406400" algn="l" rtl="0">
              <a:lnSpc>
                <a:spcPct val="115000"/>
              </a:lnSpc>
              <a:spcBef>
                <a:spcPts val="0"/>
              </a:spcBef>
              <a:spcAft>
                <a:spcPts val="0"/>
              </a:spcAft>
              <a:buSzPts val="2800"/>
              <a:buChar char="●"/>
              <a:defRPr/>
            </a:lvl4pPr>
            <a:lvl5pPr marL="2286000" lvl="4" indent="-406400" algn="l" rtl="0">
              <a:lnSpc>
                <a:spcPct val="115000"/>
              </a:lnSpc>
              <a:spcBef>
                <a:spcPts val="0"/>
              </a:spcBef>
              <a:spcAft>
                <a:spcPts val="0"/>
              </a:spcAft>
              <a:buSzPts val="2800"/>
              <a:buChar char="○"/>
              <a:defRPr/>
            </a:lvl5pPr>
            <a:lvl6pPr marL="2743200" lvl="5" indent="-406400" algn="l" rtl="0">
              <a:lnSpc>
                <a:spcPct val="115000"/>
              </a:lnSpc>
              <a:spcBef>
                <a:spcPts val="0"/>
              </a:spcBef>
              <a:spcAft>
                <a:spcPts val="0"/>
              </a:spcAft>
              <a:buSzPts val="2800"/>
              <a:buChar char="■"/>
              <a:defRPr/>
            </a:lvl6pPr>
            <a:lvl7pPr marL="3200400" lvl="6" indent="-406400" algn="l" rtl="0">
              <a:lnSpc>
                <a:spcPct val="115000"/>
              </a:lnSpc>
              <a:spcBef>
                <a:spcPts val="0"/>
              </a:spcBef>
              <a:spcAft>
                <a:spcPts val="0"/>
              </a:spcAft>
              <a:buSzPts val="2800"/>
              <a:buChar char="●"/>
              <a:defRPr/>
            </a:lvl7pPr>
            <a:lvl8pPr marL="3657600" lvl="7" indent="-406400" algn="l" rtl="0">
              <a:lnSpc>
                <a:spcPct val="115000"/>
              </a:lnSpc>
              <a:spcBef>
                <a:spcPts val="0"/>
              </a:spcBef>
              <a:spcAft>
                <a:spcPts val="0"/>
              </a:spcAft>
              <a:buSzPts val="2800"/>
              <a:buChar char="○"/>
              <a:defRPr/>
            </a:lvl8pPr>
            <a:lvl9pPr marL="4114800" lvl="8" indent="-406400" algn="l" rtl="0">
              <a:lnSpc>
                <a:spcPct val="115000"/>
              </a:lnSpc>
              <a:spcBef>
                <a:spcPts val="0"/>
              </a:spcBef>
              <a:spcAft>
                <a:spcPts val="0"/>
              </a:spcAft>
              <a:buSzPts val="2800"/>
              <a:buChar char="■"/>
              <a:defRPr/>
            </a:lvl9pPr>
          </a:lstStyle>
          <a:p/>
        </p:txBody>
      </p:sp>
      <p:sp>
        <p:nvSpPr>
          <p:cNvPr id="547" name="Google Shape;547;g26794130706_0_318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8"/>
        <p:cNvGrpSpPr/>
        <p:nvPr/>
      </p:nvGrpSpPr>
      <p:grpSpPr>
        <a:xfrm>
          <a:off x="0" y="0"/>
          <a:ext cx="0" cy="0"/>
          <a:chOff x="0" y="0"/>
          <a:chExt cx="0" cy="0"/>
        </a:xfrm>
      </p:grpSpPr>
      <p:sp>
        <p:nvSpPr>
          <p:cNvPr id="549" name="Google Shape;549;g26794130706_0_3190"/>
          <p:cNvSpPr txBox="1">
            <a:spLocks noGrp="1"/>
          </p:cNvSpPr>
          <p:nvPr>
            <p:ph type="body" idx="1"/>
          </p:nvPr>
        </p:nvSpPr>
        <p:spPr>
          <a:xfrm>
            <a:off x="623400" y="8461150"/>
            <a:ext cx="11997600" cy="1210200"/>
          </a:xfrm>
          <a:prstGeom prst="rect">
            <a:avLst/>
          </a:prstGeom>
          <a:noFill/>
          <a:ln>
            <a:noFill/>
          </a:ln>
        </p:spPr>
        <p:txBody>
          <a:bodyPr spcFirstLastPara="1" wrap="square" lIns="182850" tIns="182850" rIns="182850" bIns="182850" anchor="ctr" anchorCtr="0">
            <a:normAutofit/>
          </a:bodyPr>
          <a:lstStyle>
            <a:lvl1pPr marL="457200" lvl="0" indent="-228600" algn="l" rtl="0">
              <a:lnSpc>
                <a:spcPct val="100000"/>
              </a:lnSpc>
              <a:spcBef>
                <a:spcPts val="0"/>
              </a:spcBef>
              <a:spcAft>
                <a:spcPts val="0"/>
              </a:spcAft>
              <a:buSzPts val="3600"/>
              <a:buNone/>
              <a:defRPr/>
            </a:lvl1pPr>
          </a:lstStyle>
          <a:p/>
        </p:txBody>
      </p:sp>
      <p:sp>
        <p:nvSpPr>
          <p:cNvPr id="550" name="Google Shape;550;g26794130706_0_319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81.xml"/><Relationship Id="rId8" Type="http://schemas.openxmlformats.org/officeDocument/2006/relationships/slideLayout" Target="../slideLayouts/slideLayout180.xml"/><Relationship Id="rId7" Type="http://schemas.openxmlformats.org/officeDocument/2006/relationships/slideLayout" Target="../slideLayouts/slideLayout179.xml"/><Relationship Id="rId6" Type="http://schemas.openxmlformats.org/officeDocument/2006/relationships/slideLayout" Target="../slideLayouts/slideLayout178.xml"/><Relationship Id="rId5" Type="http://schemas.openxmlformats.org/officeDocument/2006/relationships/slideLayout" Target="../slideLayouts/slideLayout177.xml"/><Relationship Id="rId4" Type="http://schemas.openxmlformats.org/officeDocument/2006/relationships/slideLayout" Target="../slideLayouts/slideLayout176.xml"/><Relationship Id="rId3" Type="http://schemas.openxmlformats.org/officeDocument/2006/relationships/slideLayout" Target="../slideLayouts/slideLayout175.xml"/><Relationship Id="rId22" Type="http://schemas.openxmlformats.org/officeDocument/2006/relationships/theme" Target="../theme/theme10.xml"/><Relationship Id="rId21" Type="http://schemas.openxmlformats.org/officeDocument/2006/relationships/slideLayout" Target="../slideLayouts/slideLayout193.xml"/><Relationship Id="rId20" Type="http://schemas.openxmlformats.org/officeDocument/2006/relationships/slideLayout" Target="../slideLayouts/slideLayout192.xml"/><Relationship Id="rId2" Type="http://schemas.openxmlformats.org/officeDocument/2006/relationships/slideLayout" Target="../slideLayouts/slideLayout174.xml"/><Relationship Id="rId19" Type="http://schemas.openxmlformats.org/officeDocument/2006/relationships/slideLayout" Target="../slideLayouts/slideLayout191.xml"/><Relationship Id="rId18" Type="http://schemas.openxmlformats.org/officeDocument/2006/relationships/slideLayout" Target="../slideLayouts/slideLayout190.xml"/><Relationship Id="rId17" Type="http://schemas.openxmlformats.org/officeDocument/2006/relationships/slideLayout" Target="../slideLayouts/slideLayout189.xml"/><Relationship Id="rId16" Type="http://schemas.openxmlformats.org/officeDocument/2006/relationships/slideLayout" Target="../slideLayouts/slideLayout188.xml"/><Relationship Id="rId15" Type="http://schemas.openxmlformats.org/officeDocument/2006/relationships/slideLayout" Target="../slideLayouts/slideLayout187.xml"/><Relationship Id="rId14" Type="http://schemas.openxmlformats.org/officeDocument/2006/relationships/slideLayout" Target="../slideLayouts/slideLayout186.xml"/><Relationship Id="rId13" Type="http://schemas.openxmlformats.org/officeDocument/2006/relationships/slideLayout" Target="../slideLayouts/slideLayout185.xml"/><Relationship Id="rId12" Type="http://schemas.openxmlformats.org/officeDocument/2006/relationships/slideLayout" Target="../slideLayouts/slideLayout184.xml"/><Relationship Id="rId11" Type="http://schemas.openxmlformats.org/officeDocument/2006/relationships/slideLayout" Target="../slideLayouts/slideLayout183.xml"/><Relationship Id="rId10" Type="http://schemas.openxmlformats.org/officeDocument/2006/relationships/slideLayout" Target="../slideLayouts/slideLayout182.xml"/><Relationship Id="rId1"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202.xml"/><Relationship Id="rId8" Type="http://schemas.openxmlformats.org/officeDocument/2006/relationships/slideLayout" Target="../slideLayouts/slideLayout201.xml"/><Relationship Id="rId7" Type="http://schemas.openxmlformats.org/officeDocument/2006/relationships/slideLayout" Target="../slideLayouts/slideLayout200.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 Id="rId3" Type="http://schemas.openxmlformats.org/officeDocument/2006/relationships/slideLayout" Target="../slideLayouts/slideLayout196.xml"/><Relationship Id="rId2" Type="http://schemas.openxmlformats.org/officeDocument/2006/relationships/slideLayout" Target="../slideLayouts/slideLayout195.xml"/><Relationship Id="rId13" Type="http://schemas.openxmlformats.org/officeDocument/2006/relationships/theme" Target="../theme/theme11.xml"/><Relationship Id="rId12" Type="http://schemas.openxmlformats.org/officeDocument/2006/relationships/slideLayout" Target="../slideLayouts/slideLayout205.xml"/><Relationship Id="rId11" Type="http://schemas.openxmlformats.org/officeDocument/2006/relationships/slideLayout" Target="../slideLayouts/slideLayout204.xml"/><Relationship Id="rId10" Type="http://schemas.openxmlformats.org/officeDocument/2006/relationships/slideLayout" Target="../slideLayouts/slideLayout203.xml"/><Relationship Id="rId1" Type="http://schemas.openxmlformats.org/officeDocument/2006/relationships/slideLayout" Target="../slideLayouts/slideLayout19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1.jpeg"/><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1" Type="http://schemas.openxmlformats.org/officeDocument/2006/relationships/theme" Target="../theme/theme3.xml"/><Relationship Id="rId20" Type="http://schemas.openxmlformats.org/officeDocument/2006/relationships/slideLayout" Target="../slideLayouts/slideLayout30.xml"/><Relationship Id="rId2" Type="http://schemas.openxmlformats.org/officeDocument/2006/relationships/slideLayout" Target="../slideLayouts/slideLayout12.xml"/><Relationship Id="rId19" Type="http://schemas.openxmlformats.org/officeDocument/2006/relationships/slideLayout" Target="../slideLayouts/slideLayout29.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2" Type="http://schemas.openxmlformats.org/officeDocument/2006/relationships/theme" Target="../theme/theme4.xml"/><Relationship Id="rId21" Type="http://schemas.openxmlformats.org/officeDocument/2006/relationships/slideLayout" Target="../slideLayouts/slideLayout51.xml"/><Relationship Id="rId20" Type="http://schemas.openxmlformats.org/officeDocument/2006/relationships/slideLayout" Target="../slideLayouts/slideLayout50.xml"/><Relationship Id="rId2" Type="http://schemas.openxmlformats.org/officeDocument/2006/relationships/slideLayout" Target="../slideLayouts/slideLayout32.xml"/><Relationship Id="rId19" Type="http://schemas.openxmlformats.org/officeDocument/2006/relationships/slideLayout" Target="../slideLayouts/slideLayout49.xml"/><Relationship Id="rId18" Type="http://schemas.openxmlformats.org/officeDocument/2006/relationships/slideLayout" Target="../slideLayouts/slideLayout48.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9" Type="http://schemas.openxmlformats.org/officeDocument/2006/relationships/theme" Target="../theme/theme5.xml"/><Relationship Id="rId28" Type="http://schemas.openxmlformats.org/officeDocument/2006/relationships/slideLayout" Target="../slideLayouts/slideLayout79.xml"/><Relationship Id="rId27" Type="http://schemas.openxmlformats.org/officeDocument/2006/relationships/slideLayout" Target="../slideLayouts/slideLayout78.xml"/><Relationship Id="rId26" Type="http://schemas.openxmlformats.org/officeDocument/2006/relationships/slideLayout" Target="../slideLayouts/slideLayout77.xml"/><Relationship Id="rId25" Type="http://schemas.openxmlformats.org/officeDocument/2006/relationships/slideLayout" Target="../slideLayouts/slideLayout76.xml"/><Relationship Id="rId24" Type="http://schemas.openxmlformats.org/officeDocument/2006/relationships/slideLayout" Target="../slideLayouts/slideLayout75.xml"/><Relationship Id="rId23" Type="http://schemas.openxmlformats.org/officeDocument/2006/relationships/slideLayout" Target="../slideLayouts/slideLayout74.xml"/><Relationship Id="rId22" Type="http://schemas.openxmlformats.org/officeDocument/2006/relationships/slideLayout" Target="../slideLayouts/slideLayout73.xml"/><Relationship Id="rId21" Type="http://schemas.openxmlformats.org/officeDocument/2006/relationships/slideLayout" Target="../slideLayouts/slideLayout72.xml"/><Relationship Id="rId20" Type="http://schemas.openxmlformats.org/officeDocument/2006/relationships/slideLayout" Target="../slideLayouts/slideLayout71.xml"/><Relationship Id="rId2" Type="http://schemas.openxmlformats.org/officeDocument/2006/relationships/slideLayout" Target="../slideLayouts/slideLayout53.xml"/><Relationship Id="rId19" Type="http://schemas.openxmlformats.org/officeDocument/2006/relationships/slideLayout" Target="../slideLayouts/slideLayout70.xml"/><Relationship Id="rId18" Type="http://schemas.openxmlformats.org/officeDocument/2006/relationships/slideLayout" Target="../slideLayouts/slideLayout69.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7" Type="http://schemas.openxmlformats.org/officeDocument/2006/relationships/theme" Target="../theme/theme6.xml"/><Relationship Id="rId26" Type="http://schemas.openxmlformats.org/officeDocument/2006/relationships/slideLayout" Target="../slideLayouts/slideLayout105.xml"/><Relationship Id="rId25" Type="http://schemas.openxmlformats.org/officeDocument/2006/relationships/slideLayout" Target="../slideLayouts/slideLayout104.xml"/><Relationship Id="rId24" Type="http://schemas.openxmlformats.org/officeDocument/2006/relationships/slideLayout" Target="../slideLayouts/slideLayout103.xml"/><Relationship Id="rId23" Type="http://schemas.openxmlformats.org/officeDocument/2006/relationships/slideLayout" Target="../slideLayouts/slideLayout102.xml"/><Relationship Id="rId22" Type="http://schemas.openxmlformats.org/officeDocument/2006/relationships/slideLayout" Target="../slideLayouts/slideLayout101.xml"/><Relationship Id="rId21" Type="http://schemas.openxmlformats.org/officeDocument/2006/relationships/slideLayout" Target="../slideLayouts/slideLayout100.xml"/><Relationship Id="rId20" Type="http://schemas.openxmlformats.org/officeDocument/2006/relationships/slideLayout" Target="../slideLayouts/slideLayout99.xml"/><Relationship Id="rId2" Type="http://schemas.openxmlformats.org/officeDocument/2006/relationships/slideLayout" Target="../slideLayouts/slideLayout81.xml"/><Relationship Id="rId19" Type="http://schemas.openxmlformats.org/officeDocument/2006/relationships/slideLayout" Target="../slideLayouts/slideLayout98.xml"/><Relationship Id="rId18" Type="http://schemas.openxmlformats.org/officeDocument/2006/relationships/slideLayout" Target="../slideLayouts/slideLayout97.xml"/><Relationship Id="rId17" Type="http://schemas.openxmlformats.org/officeDocument/2006/relationships/slideLayout" Target="../slideLayouts/slideLayout96.xml"/><Relationship Id="rId16" Type="http://schemas.openxmlformats.org/officeDocument/2006/relationships/slideLayout" Target="../slideLayouts/slideLayout95.xml"/><Relationship Id="rId15" Type="http://schemas.openxmlformats.org/officeDocument/2006/relationships/slideLayout" Target="../slideLayouts/slideLayout94.xml"/><Relationship Id="rId14" Type="http://schemas.openxmlformats.org/officeDocument/2006/relationships/slideLayout" Target="../slideLayouts/slideLayout93.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14.xml"/><Relationship Id="rId8" Type="http://schemas.openxmlformats.org/officeDocument/2006/relationships/slideLayout" Target="../slideLayouts/slideLayout113.xml"/><Relationship Id="rId7" Type="http://schemas.openxmlformats.org/officeDocument/2006/relationships/slideLayout" Target="../slideLayouts/slideLayout112.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 Id="rId3" Type="http://schemas.openxmlformats.org/officeDocument/2006/relationships/slideLayout" Target="../slideLayouts/slideLayout108.xml"/><Relationship Id="rId21" Type="http://schemas.openxmlformats.org/officeDocument/2006/relationships/theme" Target="../theme/theme7.xml"/><Relationship Id="rId20" Type="http://schemas.openxmlformats.org/officeDocument/2006/relationships/slideLayout" Target="../slideLayouts/slideLayout125.xml"/><Relationship Id="rId2" Type="http://schemas.openxmlformats.org/officeDocument/2006/relationships/slideLayout" Target="../slideLayouts/slideLayout107.xml"/><Relationship Id="rId19" Type="http://schemas.openxmlformats.org/officeDocument/2006/relationships/slideLayout" Target="../slideLayouts/slideLayout124.xml"/><Relationship Id="rId18" Type="http://schemas.openxmlformats.org/officeDocument/2006/relationships/slideLayout" Target="../slideLayouts/slideLayout123.xml"/><Relationship Id="rId17" Type="http://schemas.openxmlformats.org/officeDocument/2006/relationships/slideLayout" Target="../slideLayouts/slideLayout122.xml"/><Relationship Id="rId16" Type="http://schemas.openxmlformats.org/officeDocument/2006/relationships/slideLayout" Target="../slideLayouts/slideLayout121.xml"/><Relationship Id="rId15" Type="http://schemas.openxmlformats.org/officeDocument/2006/relationships/slideLayout" Target="../slideLayouts/slideLayout120.xml"/><Relationship Id="rId14" Type="http://schemas.openxmlformats.org/officeDocument/2006/relationships/slideLayout" Target="../slideLayouts/slideLayout119.xml"/><Relationship Id="rId13" Type="http://schemas.openxmlformats.org/officeDocument/2006/relationships/slideLayout" Target="../slideLayouts/slideLayout118.xml"/><Relationship Id="rId12" Type="http://schemas.openxmlformats.org/officeDocument/2006/relationships/slideLayout" Target="../slideLayouts/slideLayout117.xml"/><Relationship Id="rId11" Type="http://schemas.openxmlformats.org/officeDocument/2006/relationships/slideLayout" Target="../slideLayouts/slideLayout116.xml"/><Relationship Id="rId10" Type="http://schemas.openxmlformats.org/officeDocument/2006/relationships/slideLayout" Target="../slideLayouts/slideLayout115.xml"/><Relationship Id="rId1"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34.xml"/><Relationship Id="rId8" Type="http://schemas.openxmlformats.org/officeDocument/2006/relationships/slideLayout" Target="../slideLayouts/slideLayout133.xml"/><Relationship Id="rId7" Type="http://schemas.openxmlformats.org/officeDocument/2006/relationships/slideLayout" Target="../slideLayouts/slideLayout132.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 Id="rId3" Type="http://schemas.openxmlformats.org/officeDocument/2006/relationships/slideLayout" Target="../slideLayouts/slideLayout128.xml"/><Relationship Id="rId28" Type="http://schemas.openxmlformats.org/officeDocument/2006/relationships/theme" Target="../theme/theme8.xml"/><Relationship Id="rId27" Type="http://schemas.openxmlformats.org/officeDocument/2006/relationships/slideLayout" Target="../slideLayouts/slideLayout152.xml"/><Relationship Id="rId26" Type="http://schemas.openxmlformats.org/officeDocument/2006/relationships/slideLayout" Target="../slideLayouts/slideLayout151.xml"/><Relationship Id="rId25" Type="http://schemas.openxmlformats.org/officeDocument/2006/relationships/slideLayout" Target="../slideLayouts/slideLayout150.xml"/><Relationship Id="rId24" Type="http://schemas.openxmlformats.org/officeDocument/2006/relationships/slideLayout" Target="../slideLayouts/slideLayout149.xml"/><Relationship Id="rId23" Type="http://schemas.openxmlformats.org/officeDocument/2006/relationships/slideLayout" Target="../slideLayouts/slideLayout148.xml"/><Relationship Id="rId22" Type="http://schemas.openxmlformats.org/officeDocument/2006/relationships/slideLayout" Target="../slideLayouts/slideLayout147.xml"/><Relationship Id="rId21" Type="http://schemas.openxmlformats.org/officeDocument/2006/relationships/slideLayout" Target="../slideLayouts/slideLayout146.xml"/><Relationship Id="rId20" Type="http://schemas.openxmlformats.org/officeDocument/2006/relationships/slideLayout" Target="../slideLayouts/slideLayout145.xml"/><Relationship Id="rId2" Type="http://schemas.openxmlformats.org/officeDocument/2006/relationships/slideLayout" Target="../slideLayouts/slideLayout127.xml"/><Relationship Id="rId19" Type="http://schemas.openxmlformats.org/officeDocument/2006/relationships/slideLayout" Target="../slideLayouts/slideLayout144.xml"/><Relationship Id="rId18" Type="http://schemas.openxmlformats.org/officeDocument/2006/relationships/slideLayout" Target="../slideLayouts/slideLayout143.xml"/><Relationship Id="rId17" Type="http://schemas.openxmlformats.org/officeDocument/2006/relationships/slideLayout" Target="../slideLayouts/slideLayout142.xml"/><Relationship Id="rId16" Type="http://schemas.openxmlformats.org/officeDocument/2006/relationships/slideLayout" Target="../slideLayouts/slideLayout141.xml"/><Relationship Id="rId15" Type="http://schemas.openxmlformats.org/officeDocument/2006/relationships/slideLayout" Target="../slideLayouts/slideLayout140.xml"/><Relationship Id="rId14" Type="http://schemas.openxmlformats.org/officeDocument/2006/relationships/slideLayout" Target="../slideLayouts/slideLayout139.xml"/><Relationship Id="rId13" Type="http://schemas.openxmlformats.org/officeDocument/2006/relationships/slideLayout" Target="../slideLayouts/slideLayout138.xml"/><Relationship Id="rId12" Type="http://schemas.openxmlformats.org/officeDocument/2006/relationships/slideLayout" Target="../slideLayouts/slideLayout137.xml"/><Relationship Id="rId11" Type="http://schemas.openxmlformats.org/officeDocument/2006/relationships/slideLayout" Target="../slideLayouts/slideLayout136.xml"/><Relationship Id="rId10" Type="http://schemas.openxmlformats.org/officeDocument/2006/relationships/slideLayout" Target="../slideLayouts/slideLayout135.xml"/><Relationship Id="rId1"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61.xml"/><Relationship Id="rId8" Type="http://schemas.openxmlformats.org/officeDocument/2006/relationships/slideLayout" Target="../slideLayouts/slideLayout160.xml"/><Relationship Id="rId7" Type="http://schemas.openxmlformats.org/officeDocument/2006/relationships/slideLayout" Target="../slideLayouts/slideLayout159.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4" Type="http://schemas.openxmlformats.org/officeDocument/2006/relationships/slideLayout" Target="../slideLayouts/slideLayout156.xml"/><Relationship Id="rId3" Type="http://schemas.openxmlformats.org/officeDocument/2006/relationships/slideLayout" Target="../slideLayouts/slideLayout155.xml"/><Relationship Id="rId21" Type="http://schemas.openxmlformats.org/officeDocument/2006/relationships/theme" Target="../theme/theme9.xml"/><Relationship Id="rId20" Type="http://schemas.openxmlformats.org/officeDocument/2006/relationships/slideLayout" Target="../slideLayouts/slideLayout172.xml"/><Relationship Id="rId2" Type="http://schemas.openxmlformats.org/officeDocument/2006/relationships/slideLayout" Target="../slideLayouts/slideLayout154.xml"/><Relationship Id="rId19" Type="http://schemas.openxmlformats.org/officeDocument/2006/relationships/slideLayout" Target="../slideLayouts/slideLayout171.xml"/><Relationship Id="rId18" Type="http://schemas.openxmlformats.org/officeDocument/2006/relationships/slideLayout" Target="../slideLayouts/slideLayout170.xml"/><Relationship Id="rId17" Type="http://schemas.openxmlformats.org/officeDocument/2006/relationships/slideLayout" Target="../slideLayouts/slideLayout169.xml"/><Relationship Id="rId16" Type="http://schemas.openxmlformats.org/officeDocument/2006/relationships/slideLayout" Target="../slideLayouts/slideLayout168.xml"/><Relationship Id="rId15" Type="http://schemas.openxmlformats.org/officeDocument/2006/relationships/slideLayout" Target="../slideLayouts/slideLayout167.xml"/><Relationship Id="rId14" Type="http://schemas.openxmlformats.org/officeDocument/2006/relationships/slideLayout" Target="../slideLayouts/slideLayout166.xml"/><Relationship Id="rId13" Type="http://schemas.openxmlformats.org/officeDocument/2006/relationships/slideLayout" Target="../slideLayouts/slideLayout165.xml"/><Relationship Id="rId12" Type="http://schemas.openxmlformats.org/officeDocument/2006/relationships/slideLayout" Target="../slideLayouts/slideLayout164.xml"/><Relationship Id="rId11" Type="http://schemas.openxmlformats.org/officeDocument/2006/relationships/slideLayout" Target="../slideLayouts/slideLayout163.xml"/><Relationship Id="rId10" Type="http://schemas.openxmlformats.org/officeDocument/2006/relationships/slideLayout" Target="../slideLayouts/slideLayout162.xml"/><Relationship Id="rId1"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g2aff9a998f5_4_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lvl="0" algn="r">
              <a:buNone/>
              <a:defRPr sz="2400">
                <a:solidFill>
                  <a:schemeClr val="tx1"/>
                </a:solidFill>
              </a:defRPr>
            </a:lvl1pPr>
            <a:lvl2pPr lvl="1" algn="r">
              <a:buNone/>
              <a:defRPr sz="2400">
                <a:solidFill>
                  <a:schemeClr val="tx1"/>
                </a:solidFill>
              </a:defRPr>
            </a:lvl2pPr>
            <a:lvl3pPr lvl="2" algn="r">
              <a:buNone/>
              <a:defRPr sz="2400">
                <a:solidFill>
                  <a:schemeClr val="tx1"/>
                </a:solidFill>
              </a:defRPr>
            </a:lvl3pPr>
            <a:lvl4pPr lvl="3" algn="r">
              <a:buNone/>
              <a:defRPr sz="2400">
                <a:solidFill>
                  <a:schemeClr val="tx1"/>
                </a:solidFill>
              </a:defRPr>
            </a:lvl4pPr>
            <a:lvl5pPr lvl="4" algn="r">
              <a:buNone/>
              <a:defRPr sz="2400">
                <a:solidFill>
                  <a:schemeClr val="tx1"/>
                </a:solidFill>
              </a:defRPr>
            </a:lvl5pPr>
            <a:lvl6pPr lvl="5" algn="r">
              <a:buNone/>
              <a:defRPr sz="2400">
                <a:solidFill>
                  <a:schemeClr val="tx1"/>
                </a:solidFill>
              </a:defRPr>
            </a:lvl6pPr>
            <a:lvl7pPr lvl="6" algn="r">
              <a:buNone/>
              <a:defRPr sz="2400">
                <a:solidFill>
                  <a:schemeClr val="tx1"/>
                </a:solidFill>
              </a:defRPr>
            </a:lvl7pPr>
            <a:lvl8pPr lvl="7" algn="r">
              <a:buNone/>
              <a:defRPr sz="2400">
                <a:solidFill>
                  <a:schemeClr val="tx1"/>
                </a:solidFill>
              </a:defRPr>
            </a:lvl8pPr>
            <a:lvl9pPr lvl="8" algn="r">
              <a:buNone/>
              <a:defRPr sz="2400">
                <a:solidFill>
                  <a:schemeClr val="tx1"/>
                </a:solidFill>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8"/>
        <p:cNvGrpSpPr/>
        <p:nvPr/>
      </p:nvGrpSpPr>
      <p:grpSpPr>
        <a:xfrm>
          <a:off x="0" y="0"/>
          <a:ext cx="0" cy="0"/>
          <a:chOff x="0" y="0"/>
          <a:chExt cx="0" cy="0"/>
        </a:xfrm>
      </p:grpSpPr>
      <p:sp>
        <p:nvSpPr>
          <p:cNvPr id="909" name="Google Shape;909;g2682ceb17c3_0_1492"/>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10" name="Google Shape;910;g2682ceb17c3_0_1492"/>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Arial" panose="020B0604020202020204"/>
              <a:buChar char="●"/>
              <a:defRPr sz="36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911" name="Google Shape;911;g2682ceb17c3_0_149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6"/>
        <p:cNvGrpSpPr/>
        <p:nvPr/>
      </p:nvGrpSpPr>
      <p:grpSpPr>
        <a:xfrm>
          <a:off x="0" y="0"/>
          <a:ext cx="0" cy="0"/>
          <a:chOff x="0" y="0"/>
          <a:chExt cx="0" cy="0"/>
        </a:xfrm>
      </p:grpSpPr>
      <p:sp>
        <p:nvSpPr>
          <p:cNvPr id="987" name="Google Shape;987;g2682ceb17c3_0_1791"/>
          <p:cNvSpPr txBox="1">
            <a:spLocks noGrp="1"/>
          </p:cNvSpPr>
          <p:nvPr>
            <p:ph type="title"/>
          </p:nvPr>
        </p:nvSpPr>
        <p:spPr>
          <a:xfrm>
            <a:off x="623400" y="890050"/>
            <a:ext cx="17041200" cy="1145100"/>
          </a:xfrm>
          <a:prstGeom prst="rect">
            <a:avLst/>
          </a:prstGeom>
          <a:noFill/>
          <a:ln>
            <a:noFill/>
          </a:ln>
        </p:spPr>
        <p:txBody>
          <a:bodyPr spcFirstLastPara="1" wrap="square" lIns="182775" tIns="182775" rIns="182775" bIns="182775" anchor="t" anchorCtr="0">
            <a:normAutofit/>
          </a:bodyPr>
          <a:lstStyle>
            <a:lvl1pPr marR="0" lvl="0"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88" name="Google Shape;988;g2682ceb17c3_0_1791"/>
          <p:cNvSpPr txBox="1">
            <a:spLocks noGrp="1"/>
          </p:cNvSpPr>
          <p:nvPr>
            <p:ph type="body" idx="1"/>
          </p:nvPr>
        </p:nvSpPr>
        <p:spPr>
          <a:xfrm>
            <a:off x="623400" y="2304950"/>
            <a:ext cx="17041200" cy="6832800"/>
          </a:xfrm>
          <a:prstGeom prst="rect">
            <a:avLst/>
          </a:prstGeom>
          <a:noFill/>
          <a:ln>
            <a:noFill/>
          </a:ln>
        </p:spPr>
        <p:txBody>
          <a:bodyPr spcFirstLastPara="1" wrap="square" lIns="182775" tIns="182775" rIns="182775" bIns="182775" anchor="t" anchorCtr="0">
            <a:normAutofit/>
          </a:bodyPr>
          <a:lstStyle>
            <a:lvl1pPr marL="457200" marR="0" lvl="0" indent="-457200" algn="l" rtl="0">
              <a:lnSpc>
                <a:spcPct val="115000"/>
              </a:lnSpc>
              <a:spcBef>
                <a:spcPts val="0"/>
              </a:spcBef>
              <a:spcAft>
                <a:spcPts val="0"/>
              </a:spcAft>
              <a:buClr>
                <a:schemeClr val="dk2"/>
              </a:buClr>
              <a:buSzPts val="3600"/>
              <a:buFont typeface="Arial" panose="020B0604020202020204"/>
              <a:buChar char="●"/>
              <a:defRPr sz="36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989" name="Google Shape;989;g2682ceb17c3_0_1791"/>
          <p:cNvSpPr txBox="1">
            <a:spLocks noGrp="1"/>
          </p:cNvSpPr>
          <p:nvPr>
            <p:ph type="sldNum" idx="12"/>
          </p:nvPr>
        </p:nvSpPr>
        <p:spPr>
          <a:xfrm>
            <a:off x="16944916" y="9326434"/>
            <a:ext cx="1097400" cy="787500"/>
          </a:xfrm>
          <a:prstGeom prst="rect">
            <a:avLst/>
          </a:prstGeom>
          <a:noFill/>
          <a:ln>
            <a:noFill/>
          </a:ln>
        </p:spPr>
        <p:txBody>
          <a:bodyPr spcFirstLastPara="1" wrap="square" lIns="182775" tIns="182775" rIns="182775" bIns="182775"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03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pic>
        <p:nvPicPr>
          <p:cNvPr id="91" name="Google Shape;91;g26794130706_0_625"/>
          <p:cNvPicPr preferRelativeResize="0"/>
          <p:nvPr/>
        </p:nvPicPr>
        <p:blipFill rotWithShape="1">
          <a:blip r:embed="rId8"/>
          <a:srcRect/>
          <a:stretch>
            <a:fillRect/>
          </a:stretch>
        </p:blipFill>
        <p:spPr>
          <a:xfrm>
            <a:off x="743724" y="9420911"/>
            <a:ext cx="17522642" cy="589996"/>
          </a:xfrm>
          <a:prstGeom prst="rect">
            <a:avLst/>
          </a:prstGeom>
          <a:noFill/>
          <a:ln>
            <a:noFill/>
          </a:ln>
        </p:spPr>
      </p:pic>
      <p:sp>
        <p:nvSpPr>
          <p:cNvPr id="92" name="Google Shape;92;g26794130706_0_625"/>
          <p:cNvSpPr txBox="1">
            <a:spLocks noGrp="1"/>
          </p:cNvSpPr>
          <p:nvPr>
            <p:ph type="title"/>
          </p:nvPr>
        </p:nvSpPr>
        <p:spPr>
          <a:xfrm>
            <a:off x="284886" y="53780"/>
            <a:ext cx="9664800" cy="693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2800"/>
              <a:buNone/>
              <a:defRPr sz="3600" b="1" i="0" u="none" strike="noStrike" cap="none">
                <a:solidFill>
                  <a:srgbClr val="30528F"/>
                </a:solidFill>
                <a:latin typeface="Roboto"/>
                <a:ea typeface="Roboto"/>
                <a:cs typeface="Roboto"/>
                <a:sym typeface="Roboto"/>
              </a:defRPr>
            </a:lvl1pPr>
            <a:lvl2pPr lvl="1" rtl="0">
              <a:spcBef>
                <a:spcPts val="0"/>
              </a:spcBef>
              <a:spcAft>
                <a:spcPts val="0"/>
              </a:spcAft>
              <a:buSzPts val="2800"/>
              <a:buNone/>
              <a:defRPr sz="3600"/>
            </a:lvl2pPr>
            <a:lvl3pPr lvl="2" rtl="0">
              <a:spcBef>
                <a:spcPts val="0"/>
              </a:spcBef>
              <a:spcAft>
                <a:spcPts val="0"/>
              </a:spcAft>
              <a:buSzPts val="2800"/>
              <a:buNone/>
              <a:defRPr sz="3600"/>
            </a:lvl3pPr>
            <a:lvl4pPr lvl="3" rtl="0">
              <a:spcBef>
                <a:spcPts val="0"/>
              </a:spcBef>
              <a:spcAft>
                <a:spcPts val="0"/>
              </a:spcAft>
              <a:buSzPts val="2800"/>
              <a:buNone/>
              <a:defRPr sz="3600"/>
            </a:lvl4pPr>
            <a:lvl5pPr lvl="4" rtl="0">
              <a:spcBef>
                <a:spcPts val="0"/>
              </a:spcBef>
              <a:spcAft>
                <a:spcPts val="0"/>
              </a:spcAft>
              <a:buSzPts val="2800"/>
              <a:buNone/>
              <a:defRPr sz="3600"/>
            </a:lvl5pPr>
            <a:lvl6pPr lvl="5" rtl="0">
              <a:spcBef>
                <a:spcPts val="0"/>
              </a:spcBef>
              <a:spcAft>
                <a:spcPts val="0"/>
              </a:spcAft>
              <a:buSzPts val="2800"/>
              <a:buNone/>
              <a:defRPr sz="3600"/>
            </a:lvl6pPr>
            <a:lvl7pPr lvl="6" rtl="0">
              <a:spcBef>
                <a:spcPts val="0"/>
              </a:spcBef>
              <a:spcAft>
                <a:spcPts val="0"/>
              </a:spcAft>
              <a:buSzPts val="2800"/>
              <a:buNone/>
              <a:defRPr sz="3600"/>
            </a:lvl7pPr>
            <a:lvl8pPr lvl="7" rtl="0">
              <a:spcBef>
                <a:spcPts val="0"/>
              </a:spcBef>
              <a:spcAft>
                <a:spcPts val="0"/>
              </a:spcAft>
              <a:buSzPts val="2800"/>
              <a:buNone/>
              <a:defRPr sz="3600"/>
            </a:lvl8pPr>
            <a:lvl9pPr lvl="8" rtl="0">
              <a:spcBef>
                <a:spcPts val="0"/>
              </a:spcBef>
              <a:spcAft>
                <a:spcPts val="0"/>
              </a:spcAft>
              <a:buSzPts val="2800"/>
              <a:buNone/>
              <a:defRPr sz="3600"/>
            </a:lvl9pPr>
          </a:lstStyle>
          <a:p/>
        </p:txBody>
      </p:sp>
      <p:sp>
        <p:nvSpPr>
          <p:cNvPr id="93" name="Google Shape;93;g26794130706_0_625"/>
          <p:cNvSpPr txBox="1">
            <a:spLocks noGrp="1"/>
          </p:cNvSpPr>
          <p:nvPr>
            <p:ph type="body" idx="1"/>
          </p:nvPr>
        </p:nvSpPr>
        <p:spPr>
          <a:xfrm>
            <a:off x="406018" y="2264027"/>
            <a:ext cx="16860600" cy="61683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2800"/>
              <a:buNone/>
              <a:defRPr sz="3600" b="0" i="0" u="none" strike="noStrike" cap="none">
                <a:latin typeface="Calibri" panose="020F0502020204030204"/>
                <a:ea typeface="Calibri" panose="020F0502020204030204"/>
                <a:cs typeface="Calibri" panose="020F0502020204030204"/>
                <a:sym typeface="Calibri" panose="020F0502020204030204"/>
              </a:defRPr>
            </a:lvl9pPr>
          </a:lstStyle>
          <a:p/>
        </p:txBody>
      </p:sp>
      <p:sp>
        <p:nvSpPr>
          <p:cNvPr id="94" name="Google Shape;94;g26794130706_0_625"/>
          <p:cNvSpPr txBox="1">
            <a:spLocks noGrp="1"/>
          </p:cNvSpPr>
          <p:nvPr>
            <p:ph type="ftr" idx="11"/>
          </p:nvPr>
        </p:nvSpPr>
        <p:spPr>
          <a:xfrm>
            <a:off x="6217920" y="9566909"/>
            <a:ext cx="5852400" cy="5142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2800"/>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5" name="Google Shape;95;g26794130706_0_625"/>
          <p:cNvSpPr txBox="1">
            <a:spLocks noGrp="1"/>
          </p:cNvSpPr>
          <p:nvPr>
            <p:ph type="dt" idx="10"/>
          </p:nvPr>
        </p:nvSpPr>
        <p:spPr>
          <a:xfrm>
            <a:off x="914400" y="9566909"/>
            <a:ext cx="4206000" cy="514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2800"/>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2800"/>
              <a:buNone/>
              <a:defRPr sz="3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6" name="Google Shape;96;g26794130706_0_625"/>
          <p:cNvSpPr txBox="1">
            <a:spLocks noGrp="1"/>
          </p:cNvSpPr>
          <p:nvPr>
            <p:ph type="sldNum" idx="12"/>
          </p:nvPr>
        </p:nvSpPr>
        <p:spPr>
          <a:xfrm>
            <a:off x="13167360" y="9566909"/>
            <a:ext cx="4206000" cy="5541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3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g26794130706_0_1329"/>
          <p:cNvSpPr txBox="1">
            <a:spLocks noGrp="1"/>
          </p:cNvSpPr>
          <p:nvPr>
            <p:ph type="body" idx="1"/>
          </p:nvPr>
        </p:nvSpPr>
        <p:spPr>
          <a:xfrm>
            <a:off x="4686197" y="3856287"/>
            <a:ext cx="8779500" cy="37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21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25450" algn="l" rtl="0">
              <a:lnSpc>
                <a:spcPct val="100000"/>
              </a:lnSpc>
              <a:spcBef>
                <a:spcPts val="0"/>
              </a:spcBef>
              <a:spcAft>
                <a:spcPts val="0"/>
              </a:spcAft>
              <a:buClr>
                <a:schemeClr val="dk2"/>
              </a:buClr>
              <a:buSzPts val="31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43" name="Google Shape;143;g26794130706_0_1329"/>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144" name="Google Shape;144;g26794130706_0_1329"/>
          <p:cNvSpPr txBox="1"/>
          <p:nvPr/>
        </p:nvSpPr>
        <p:spPr>
          <a:xfrm>
            <a:off x="17607155" y="9890099"/>
            <a:ext cx="417600" cy="22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panose="020B0604020202020204"/>
              <a:buNone/>
            </a:pPr>
            <a:fld id="{00000000-1234-1234-1234-123412341234}" type="slidenum">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fld>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45" name="Google Shape;145;g26794130706_0_1329"/>
          <p:cNvSpPr/>
          <p:nvPr/>
        </p:nvSpPr>
        <p:spPr>
          <a:xfrm>
            <a:off x="0" y="9801662"/>
            <a:ext cx="18288000" cy="485700"/>
          </a:xfrm>
          <a:prstGeom prst="rect">
            <a:avLst/>
          </a:prstGeom>
          <a:solidFill>
            <a:srgbClr val="0F4583"/>
          </a:solidFill>
          <a:ln>
            <a:noFill/>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2100"/>
              <a:buFont typeface="Calibri" panose="020F0502020204030204"/>
              <a:buNone/>
            </a:pPr>
            <a:r>
              <a:rPr lang="en-US" sz="2100" b="0" i="1" u="none" strike="noStrike" cap="none">
                <a:solidFill>
                  <a:srgbClr val="FFFFFF"/>
                </a:solidFill>
                <a:latin typeface="Calibri" panose="020F0502020204030204"/>
                <a:ea typeface="Calibri" panose="020F0502020204030204"/>
                <a:cs typeface="Calibri" panose="020F0502020204030204"/>
                <a:sym typeface="Calibri" panose="020F0502020204030204"/>
              </a:rPr>
              <a:t>DITJEN PAUD, PENDIDIKAN DASAR, DAN PENDIDIKAN MENENGAH</a:t>
            </a:r>
            <a:endParaRPr sz="2100" b="0" i="1"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6" name="Google Shape;146;g26794130706_0_1329"/>
          <p:cNvSpPr txBox="1"/>
          <p:nvPr/>
        </p:nvSpPr>
        <p:spPr>
          <a:xfrm>
            <a:off x="62474" y="9829800"/>
            <a:ext cx="612000" cy="485700"/>
          </a:xfrm>
          <a:prstGeom prst="rect">
            <a:avLst/>
          </a:prstGeom>
          <a:noFill/>
          <a:ln>
            <a:noFill/>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FFFFFF"/>
              </a:buClr>
              <a:buSzPts val="2100"/>
              <a:buFont typeface="Calibri" panose="020F0502020204030204"/>
              <a:buNone/>
            </a:pPr>
            <a:fld id="{00000000-1234-1234-1234-123412341234}" type="slidenum">
              <a:rPr lang="en-US" sz="2100" b="0" i="0" u="none" strike="noStrike" cap="none">
                <a:solidFill>
                  <a:srgbClr val="FFFFFF"/>
                </a:solidFill>
                <a:latin typeface="Calibri" panose="020F0502020204030204"/>
                <a:ea typeface="Calibri" panose="020F0502020204030204"/>
                <a:cs typeface="Calibri" panose="020F0502020204030204"/>
                <a:sym typeface="Calibri" panose="020F0502020204030204"/>
              </a:rPr>
            </a:fld>
            <a:endParaRPr sz="21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g26794130706_0_1599"/>
          <p:cNvSpPr txBox="1">
            <a:spLocks noGrp="1"/>
          </p:cNvSpPr>
          <p:nvPr>
            <p:ph type="body" idx="1"/>
          </p:nvPr>
        </p:nvSpPr>
        <p:spPr>
          <a:xfrm>
            <a:off x="4686197" y="3856287"/>
            <a:ext cx="8779500" cy="37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21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25450" algn="l" rtl="0">
              <a:lnSpc>
                <a:spcPct val="100000"/>
              </a:lnSpc>
              <a:spcBef>
                <a:spcPts val="0"/>
              </a:spcBef>
              <a:spcAft>
                <a:spcPts val="0"/>
              </a:spcAft>
              <a:buClr>
                <a:schemeClr val="dk2"/>
              </a:buClr>
              <a:buSzPts val="31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253" name="Google Shape;253;g26794130706_0_1599"/>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254" name="Google Shape;254;g26794130706_0_1599"/>
          <p:cNvSpPr txBox="1"/>
          <p:nvPr/>
        </p:nvSpPr>
        <p:spPr>
          <a:xfrm>
            <a:off x="17607155" y="9890099"/>
            <a:ext cx="417600" cy="22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panose="020B0604020202020204"/>
              <a:buNone/>
            </a:pPr>
            <a:fld id="{00000000-1234-1234-1234-123412341234}" type="slidenum">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fld>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255" name="Google Shape;255;g26794130706_0_1599"/>
          <p:cNvSpPr/>
          <p:nvPr/>
        </p:nvSpPr>
        <p:spPr>
          <a:xfrm>
            <a:off x="0" y="9801662"/>
            <a:ext cx="18288000" cy="485700"/>
          </a:xfrm>
          <a:prstGeom prst="rect">
            <a:avLst/>
          </a:prstGeom>
          <a:solidFill>
            <a:srgbClr val="0F4583"/>
          </a:solidFill>
          <a:ln>
            <a:noFill/>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2100"/>
              <a:buFont typeface="Calibri" panose="020F0502020204030204"/>
              <a:buNone/>
            </a:pPr>
            <a:r>
              <a:rPr lang="en-US" sz="2100" b="0" i="1" u="none" strike="noStrike" cap="none">
                <a:solidFill>
                  <a:srgbClr val="FFFFFF"/>
                </a:solidFill>
                <a:latin typeface="Calibri" panose="020F0502020204030204"/>
                <a:ea typeface="Calibri" panose="020F0502020204030204"/>
                <a:cs typeface="Calibri" panose="020F0502020204030204"/>
                <a:sym typeface="Calibri" panose="020F0502020204030204"/>
              </a:rPr>
              <a:t>DITJEN PAUD, PENDIDIKAN DASAR, DAN PENDIDIKAN MENENGAH</a:t>
            </a:r>
            <a:endParaRPr sz="2100" b="0" i="1"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6" name="Google Shape;256;g26794130706_0_1599"/>
          <p:cNvSpPr txBox="1"/>
          <p:nvPr/>
        </p:nvSpPr>
        <p:spPr>
          <a:xfrm>
            <a:off x="62474" y="9829800"/>
            <a:ext cx="612000" cy="485700"/>
          </a:xfrm>
          <a:prstGeom prst="rect">
            <a:avLst/>
          </a:prstGeom>
          <a:noFill/>
          <a:ln>
            <a:noFill/>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FFFFFF"/>
              </a:buClr>
              <a:buSzPts val="2100"/>
              <a:buFont typeface="Calibri" panose="020F0502020204030204"/>
              <a:buNone/>
            </a:pPr>
            <a:fld id="{00000000-1234-1234-1234-123412341234}" type="slidenum">
              <a:rPr lang="en-US" sz="2100" b="0" i="0" u="none" strike="noStrike" cap="none">
                <a:solidFill>
                  <a:srgbClr val="FFFFFF"/>
                </a:solidFill>
                <a:latin typeface="Calibri" panose="020F0502020204030204"/>
                <a:ea typeface="Calibri" panose="020F0502020204030204"/>
                <a:cs typeface="Calibri" panose="020F0502020204030204"/>
                <a:sym typeface="Calibri" panose="020F0502020204030204"/>
              </a:rPr>
            </a:fld>
            <a:endParaRPr sz="21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2" name="Google Shape;362;g26794130706_0_2308"/>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1pPr>
            <a:lvl2pPr marR="0" lvl="1"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2pPr>
            <a:lvl3pPr marR="0" lvl="2"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3pPr>
            <a:lvl4pPr marR="0" lvl="3"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4pPr>
            <a:lvl5pPr marR="0" lvl="4"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5pPr>
            <a:lvl6pPr marR="0" lvl="5"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6pPr>
            <a:lvl7pPr marR="0" lvl="6"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7pPr>
            <a:lvl8pPr marR="0" lvl="7"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8pPr>
            <a:lvl9pPr marR="0" lvl="8"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9pPr>
          </a:lstStyle>
          <a:p/>
        </p:txBody>
      </p:sp>
      <p:sp>
        <p:nvSpPr>
          <p:cNvPr id="363" name="Google Shape;363;g26794130706_0_2308"/>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Inter" panose="02000503000000020004"/>
              <a:buChar char="●"/>
              <a:defRPr sz="36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914400" marR="0" lvl="1"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1371600" marR="0" lvl="2"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1828800" marR="0" lvl="3"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2286000" marR="0" lvl="4"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2743200" marR="0" lvl="5"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3200400" marR="0" lvl="6"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3657600" marR="0" lvl="7"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4114800" marR="0" lvl="8"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p:txBody>
      </p:sp>
      <p:sp>
        <p:nvSpPr>
          <p:cNvPr id="364" name="Google Shape;364;g26794130706_0_2308"/>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Google Shape;482;g26794130706_0_3123"/>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5600"/>
              <a:buFont typeface="Arial" panose="020B0604020202020204"/>
              <a:buNone/>
              <a:defRPr sz="5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483" name="Google Shape;483;g26794130706_0_3123"/>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Arial" panose="020B0604020202020204"/>
              <a:buChar char="●"/>
              <a:defRPr sz="36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406400" algn="l" rtl="0">
              <a:lnSpc>
                <a:spcPct val="115000"/>
              </a:lnSpc>
              <a:spcBef>
                <a:spcPts val="0"/>
              </a:spcBef>
              <a:spcAft>
                <a:spcPts val="0"/>
              </a:spcAft>
              <a:buClr>
                <a:schemeClr val="dk2"/>
              </a:buClr>
              <a:buSzPts val="2800"/>
              <a:buFont typeface="Arial" panose="020B0604020202020204"/>
              <a:buChar char="■"/>
              <a:defRPr sz="28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484" name="Google Shape;484;g26794130706_0_312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6"/>
        <p:cNvGrpSpPr/>
        <p:nvPr/>
      </p:nvGrpSpPr>
      <p:grpSpPr>
        <a:xfrm>
          <a:off x="0" y="0"/>
          <a:ext cx="0" cy="0"/>
          <a:chOff x="0" y="0"/>
          <a:chExt cx="0" cy="0"/>
        </a:xfrm>
      </p:grpSpPr>
      <p:sp>
        <p:nvSpPr>
          <p:cNvPr id="577" name="Google Shape;577;g2682ceb17c3_0_343"/>
          <p:cNvSpPr txBox="1">
            <a:spLocks noGrp="1"/>
          </p:cNvSpPr>
          <p:nvPr>
            <p:ph type="body" idx="1"/>
          </p:nvPr>
        </p:nvSpPr>
        <p:spPr>
          <a:xfrm>
            <a:off x="4686197" y="3856287"/>
            <a:ext cx="8779500" cy="37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21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25450" algn="l" rtl="0">
              <a:lnSpc>
                <a:spcPct val="100000"/>
              </a:lnSpc>
              <a:spcBef>
                <a:spcPts val="0"/>
              </a:spcBef>
              <a:spcAft>
                <a:spcPts val="0"/>
              </a:spcAft>
              <a:buClr>
                <a:schemeClr val="dk2"/>
              </a:buClr>
              <a:buSzPts val="31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578" name="Google Shape;578;g2682ceb17c3_0_343"/>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579" name="Google Shape;579;g2682ceb17c3_0_343"/>
          <p:cNvSpPr txBox="1"/>
          <p:nvPr/>
        </p:nvSpPr>
        <p:spPr>
          <a:xfrm>
            <a:off x="17607155" y="9890099"/>
            <a:ext cx="417600" cy="22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panose="020B0604020202020204"/>
              <a:buNone/>
            </a:pPr>
            <a:fld id="{00000000-1234-1234-1234-123412341234}" type="slidenum">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fld>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580" name="Google Shape;580;g2682ceb17c3_0_343"/>
          <p:cNvSpPr/>
          <p:nvPr/>
        </p:nvSpPr>
        <p:spPr>
          <a:xfrm>
            <a:off x="0" y="9801662"/>
            <a:ext cx="18288000" cy="485700"/>
          </a:xfrm>
          <a:prstGeom prst="rect">
            <a:avLst/>
          </a:prstGeom>
          <a:solidFill>
            <a:srgbClr val="0F4583"/>
          </a:solidFill>
          <a:ln>
            <a:noFill/>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2100"/>
              <a:buFont typeface="Calibri" panose="020F0502020204030204"/>
              <a:buNone/>
            </a:pPr>
            <a:r>
              <a:rPr lang="en-US" sz="2100" b="0" i="1" u="none" strike="noStrike" cap="none">
                <a:solidFill>
                  <a:srgbClr val="FFFFFF"/>
                </a:solidFill>
                <a:latin typeface="Calibri" panose="020F0502020204030204"/>
                <a:ea typeface="Calibri" panose="020F0502020204030204"/>
                <a:cs typeface="Calibri" panose="020F0502020204030204"/>
                <a:sym typeface="Calibri" panose="020F0502020204030204"/>
              </a:rPr>
              <a:t>DITJEN PAUD, PENDIDIKAN DASAR, DAN PENDIDIKAN MENENGAH</a:t>
            </a:r>
            <a:endParaRPr sz="2100" b="0" i="1"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81" name="Google Shape;581;g2682ceb17c3_0_343"/>
          <p:cNvSpPr txBox="1"/>
          <p:nvPr/>
        </p:nvSpPr>
        <p:spPr>
          <a:xfrm>
            <a:off x="62474" y="9829800"/>
            <a:ext cx="612000" cy="485700"/>
          </a:xfrm>
          <a:prstGeom prst="rect">
            <a:avLst/>
          </a:prstGeom>
          <a:noFill/>
          <a:ln>
            <a:noFill/>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FFFFFF"/>
              </a:buClr>
              <a:buSzPts val="2100"/>
              <a:buFont typeface="Calibri" panose="020F0502020204030204"/>
              <a:buNone/>
            </a:pPr>
            <a:fld id="{00000000-1234-1234-1234-123412341234}" type="slidenum">
              <a:rPr lang="en-US" sz="2100" b="0" i="0" u="none" strike="noStrike" cap="none">
                <a:solidFill>
                  <a:srgbClr val="FFFFFF"/>
                </a:solidFill>
                <a:latin typeface="Calibri" panose="020F0502020204030204"/>
                <a:ea typeface="Calibri" panose="020F0502020204030204"/>
                <a:cs typeface="Calibri" panose="020F0502020204030204"/>
                <a:sym typeface="Calibri" panose="020F0502020204030204"/>
              </a:rPr>
            </a:fld>
            <a:endParaRPr sz="21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p:cNvGrpSpPr/>
        <p:nvPr/>
      </p:nvGrpSpPr>
      <p:grpSpPr>
        <a:xfrm>
          <a:off x="0" y="0"/>
          <a:ext cx="0" cy="0"/>
          <a:chOff x="0" y="0"/>
          <a:chExt cx="0" cy="0"/>
        </a:xfrm>
      </p:grpSpPr>
      <p:sp>
        <p:nvSpPr>
          <p:cNvPr id="687" name="Google Shape;687;g2682ceb17c3_0_579"/>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1pPr>
            <a:lvl2pPr marR="0" lvl="1"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2pPr>
            <a:lvl3pPr marR="0" lvl="2"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3pPr>
            <a:lvl4pPr marR="0" lvl="3"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4pPr>
            <a:lvl5pPr marR="0" lvl="4"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5pPr>
            <a:lvl6pPr marR="0" lvl="5"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6pPr>
            <a:lvl7pPr marR="0" lvl="6"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7pPr>
            <a:lvl8pPr marR="0" lvl="7"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8pPr>
            <a:lvl9pPr marR="0" lvl="8" algn="l" rtl="0">
              <a:lnSpc>
                <a:spcPct val="100000"/>
              </a:lnSpc>
              <a:spcBef>
                <a:spcPts val="0"/>
              </a:spcBef>
              <a:spcAft>
                <a:spcPts val="0"/>
              </a:spcAft>
              <a:buClr>
                <a:schemeClr val="dk1"/>
              </a:buClr>
              <a:buSzPts val="5600"/>
              <a:buFont typeface="Inter" panose="02000503000000020004"/>
              <a:buNone/>
              <a:defRPr sz="5600" b="1" i="0" u="none" strike="noStrike" cap="none">
                <a:solidFill>
                  <a:schemeClr val="dk1"/>
                </a:solidFill>
                <a:latin typeface="Inter" panose="02000503000000020004"/>
                <a:ea typeface="Inter" panose="02000503000000020004"/>
                <a:cs typeface="Inter" panose="02000503000000020004"/>
                <a:sym typeface="Inter" panose="02000503000000020004"/>
              </a:defRPr>
            </a:lvl9pPr>
          </a:lstStyle>
          <a:p/>
        </p:txBody>
      </p:sp>
      <p:sp>
        <p:nvSpPr>
          <p:cNvPr id="688" name="Google Shape;688;g2682ceb17c3_0_579"/>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Inter" panose="02000503000000020004"/>
              <a:buChar char="●"/>
              <a:defRPr sz="36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914400" marR="0" lvl="1"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1371600" marR="0" lvl="2"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1828800" marR="0" lvl="3"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2286000" marR="0" lvl="4"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2743200" marR="0" lvl="5"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3200400" marR="0" lvl="6"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3657600" marR="0" lvl="7"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4114800" marR="0" lvl="8" indent="-406400" algn="l" rtl="0">
              <a:lnSpc>
                <a:spcPct val="115000"/>
              </a:lnSpc>
              <a:spcBef>
                <a:spcPts val="0"/>
              </a:spcBef>
              <a:spcAft>
                <a:spcPts val="0"/>
              </a:spcAft>
              <a:buClr>
                <a:schemeClr val="dk2"/>
              </a:buClr>
              <a:buSzPts val="2800"/>
              <a:buFont typeface="Inter" panose="02000503000000020004"/>
              <a:buChar char="■"/>
              <a:defRPr sz="28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p:txBody>
      </p:sp>
      <p:sp>
        <p:nvSpPr>
          <p:cNvPr id="689" name="Google Shape;689;g2682ceb17c3_0_57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1pPr>
            <a:lvl2pPr marL="0" marR="0" lvl="1"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2pPr>
            <a:lvl3pPr marL="0" marR="0" lvl="2"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3pPr>
            <a:lvl4pPr marL="0" marR="0" lvl="3"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4pPr>
            <a:lvl5pPr marL="0" marR="0" lvl="4"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5pPr>
            <a:lvl6pPr marL="0" marR="0" lvl="5"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6pPr>
            <a:lvl7pPr marL="0" marR="0" lvl="6"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7pPr>
            <a:lvl8pPr marL="0" marR="0" lvl="7"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8pPr>
            <a:lvl9pPr marL="0" marR="0" lvl="8" indent="0" algn="r" rtl="0">
              <a:lnSpc>
                <a:spcPct val="100000"/>
              </a:lnSpc>
              <a:spcBef>
                <a:spcPts val="0"/>
              </a:spcBef>
              <a:spcAft>
                <a:spcPts val="0"/>
              </a:spcAft>
              <a:buClr>
                <a:srgbClr val="000000"/>
              </a:buClr>
              <a:buSzPts val="2000"/>
              <a:buFont typeface="Arial" panose="020B0604020202020204"/>
              <a:buNone/>
              <a:defRPr sz="2000" b="0" i="0" u="none" strike="noStrike" cap="none">
                <a:solidFill>
                  <a:schemeClr val="dk2"/>
                </a:solidFill>
                <a:latin typeface="Inter" panose="02000503000000020004"/>
                <a:ea typeface="Inter" panose="02000503000000020004"/>
                <a:cs typeface="Inter" panose="02000503000000020004"/>
                <a:sym typeface="Inter" panose="020005030000000200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8"/>
        <p:cNvGrpSpPr/>
        <p:nvPr/>
      </p:nvGrpSpPr>
      <p:grpSpPr>
        <a:xfrm>
          <a:off x="0" y="0"/>
          <a:ext cx="0" cy="0"/>
          <a:chOff x="0" y="0"/>
          <a:chExt cx="0" cy="0"/>
        </a:xfrm>
      </p:grpSpPr>
      <p:sp>
        <p:nvSpPr>
          <p:cNvPr id="799" name="Google Shape;799;g2682ceb17c3_0_837"/>
          <p:cNvSpPr txBox="1">
            <a:spLocks noGrp="1"/>
          </p:cNvSpPr>
          <p:nvPr>
            <p:ph type="body" idx="1"/>
          </p:nvPr>
        </p:nvSpPr>
        <p:spPr>
          <a:xfrm>
            <a:off x="4686197" y="3856287"/>
            <a:ext cx="8779500" cy="37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21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25450" algn="l" rtl="0">
              <a:lnSpc>
                <a:spcPct val="100000"/>
              </a:lnSpc>
              <a:spcBef>
                <a:spcPts val="0"/>
              </a:spcBef>
              <a:spcAft>
                <a:spcPts val="0"/>
              </a:spcAft>
              <a:buClr>
                <a:schemeClr val="dk2"/>
              </a:buClr>
              <a:buSzPts val="31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412750" algn="l" rtl="0">
              <a:lnSpc>
                <a:spcPct val="100000"/>
              </a:lnSpc>
              <a:spcBef>
                <a:spcPts val="0"/>
              </a:spcBef>
              <a:spcAft>
                <a:spcPts val="0"/>
              </a:spcAft>
              <a:buClr>
                <a:schemeClr val="dk2"/>
              </a:buClr>
              <a:buSzPts val="29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68300" algn="l" rtl="0">
              <a:lnSpc>
                <a:spcPct val="100000"/>
              </a:lnSpc>
              <a:spcBef>
                <a:spcPts val="0"/>
              </a:spcBef>
              <a:spcAft>
                <a:spcPts val="0"/>
              </a:spcAft>
              <a:buClr>
                <a:schemeClr val="dk2"/>
              </a:buClr>
              <a:buSzPts val="22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00" name="Google Shape;800;g2682ceb17c3_0_837"/>
          <p:cNvSpPr txBox="1">
            <a:spLocks noGrp="1"/>
          </p:cNvSpPr>
          <p:nvPr>
            <p:ph type="title"/>
          </p:nvPr>
        </p:nvSpPr>
        <p:spPr>
          <a:xfrm>
            <a:off x="242979" y="352296"/>
            <a:ext cx="17588400" cy="447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2100"/>
              <a:buFont typeface="Arial" panose="020B0604020202020204"/>
              <a:buNone/>
              <a:defRPr sz="2900" b="1"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801" name="Google Shape;801;g2682ceb17c3_0_837"/>
          <p:cNvSpPr txBox="1"/>
          <p:nvPr/>
        </p:nvSpPr>
        <p:spPr>
          <a:xfrm>
            <a:off x="17607155" y="9890099"/>
            <a:ext cx="417600" cy="228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panose="020B0604020202020204"/>
              <a:buNone/>
            </a:pPr>
            <a:fld id="{00000000-1234-1234-1234-123412341234}" type="slidenum">
              <a:rPr lang="en-US" sz="1500" b="0" i="0" u="none" strike="noStrike" cap="none">
                <a:solidFill>
                  <a:srgbClr val="FFFFFF"/>
                </a:solidFill>
                <a:latin typeface="Arial" panose="020B0604020202020204"/>
                <a:ea typeface="Arial" panose="020B0604020202020204"/>
                <a:cs typeface="Arial" panose="020B0604020202020204"/>
                <a:sym typeface="Arial" panose="020B0604020202020204"/>
              </a:rPr>
            </a:fld>
            <a:endParaRPr sz="15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802" name="Google Shape;802;g2682ceb17c3_0_837"/>
          <p:cNvSpPr/>
          <p:nvPr/>
        </p:nvSpPr>
        <p:spPr>
          <a:xfrm>
            <a:off x="0" y="9801662"/>
            <a:ext cx="18288000" cy="485700"/>
          </a:xfrm>
          <a:prstGeom prst="rect">
            <a:avLst/>
          </a:prstGeom>
          <a:solidFill>
            <a:srgbClr val="0F4583"/>
          </a:solidFill>
          <a:ln>
            <a:noFill/>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FFFFFF"/>
              </a:buClr>
              <a:buSzPts val="2100"/>
              <a:buFont typeface="Calibri" panose="020F0502020204030204"/>
              <a:buNone/>
            </a:pPr>
            <a:r>
              <a:rPr lang="en-US" sz="2100" b="0" i="1" u="none" strike="noStrike" cap="none">
                <a:solidFill>
                  <a:srgbClr val="FFFFFF"/>
                </a:solidFill>
                <a:latin typeface="Calibri" panose="020F0502020204030204"/>
                <a:ea typeface="Calibri" panose="020F0502020204030204"/>
                <a:cs typeface="Calibri" panose="020F0502020204030204"/>
                <a:sym typeface="Calibri" panose="020F0502020204030204"/>
              </a:rPr>
              <a:t>DITJEN PAUD, PENDIDIKAN DASAR, DAN PENDIDIKAN MENENGAH</a:t>
            </a:r>
            <a:endParaRPr sz="2100" b="0" i="1"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03" name="Google Shape;803;g2682ceb17c3_0_837"/>
          <p:cNvSpPr txBox="1"/>
          <p:nvPr/>
        </p:nvSpPr>
        <p:spPr>
          <a:xfrm>
            <a:off x="62474" y="9829800"/>
            <a:ext cx="612000" cy="485700"/>
          </a:xfrm>
          <a:prstGeom prst="rect">
            <a:avLst/>
          </a:prstGeom>
          <a:noFill/>
          <a:ln>
            <a:noFill/>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FFFFFF"/>
              </a:buClr>
              <a:buSzPts val="2100"/>
              <a:buFont typeface="Calibri" panose="020F0502020204030204"/>
              <a:buNone/>
            </a:pPr>
            <a:fld id="{00000000-1234-1234-1234-123412341234}" type="slidenum">
              <a:rPr lang="en-US" sz="2100" b="0" i="0" u="none" strike="noStrike" cap="none">
                <a:solidFill>
                  <a:srgbClr val="FFFFFF"/>
                </a:solidFill>
                <a:latin typeface="Calibri" panose="020F0502020204030204"/>
                <a:ea typeface="Calibri" panose="020F0502020204030204"/>
                <a:cs typeface="Calibri" panose="020F0502020204030204"/>
                <a:sym typeface="Calibri" panose="020F0502020204030204"/>
              </a:rPr>
            </a:fld>
            <a:endParaRPr sz="21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4.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image" Target="../media/image34.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0" Type="http://schemas.openxmlformats.org/officeDocument/2006/relationships/notesSlide" Target="../notesSlides/notesSlide23.xml"/><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25.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3" Type="http://schemas.openxmlformats.org/officeDocument/2006/relationships/notesSlide" Target="../notesSlides/notesSlide25.xml"/><Relationship Id="rId12" Type="http://schemas.openxmlformats.org/officeDocument/2006/relationships/slideLayout" Target="../slideLayouts/slideLayout1.xml"/><Relationship Id="rId11" Type="http://schemas.openxmlformats.org/officeDocument/2006/relationships/image" Target="../media/image63.png"/><Relationship Id="rId10" Type="http://schemas.openxmlformats.org/officeDocument/2006/relationships/image" Target="../media/image62.png"/><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59.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2" Type="http://schemas.openxmlformats.org/officeDocument/2006/relationships/notesSlide" Target="../notesSlides/notesSlide26.xml"/><Relationship Id="rId11" Type="http://schemas.openxmlformats.org/officeDocument/2006/relationships/slideLayout" Target="../slideLayouts/slideLayout1.xml"/><Relationship Id="rId10" Type="http://schemas.openxmlformats.org/officeDocument/2006/relationships/image" Target="../media/image68.png"/><Relationship Id="rId1" Type="http://schemas.openxmlformats.org/officeDocument/2006/relationships/image" Target="../media/image5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70.png"/><Relationship Id="rId1"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09.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97.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33.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2" Type="http://schemas.openxmlformats.org/officeDocument/2006/relationships/notesSlide" Target="../notesSlides/notesSlide33.xml"/><Relationship Id="rId11" Type="http://schemas.openxmlformats.org/officeDocument/2006/relationships/slideLayout" Target="../slideLayouts/slideLayout1.xml"/><Relationship Id="rId10" Type="http://schemas.openxmlformats.org/officeDocument/2006/relationships/image" Target="../media/image92.png"/><Relationship Id="rId1" Type="http://schemas.openxmlformats.org/officeDocument/2006/relationships/image" Target="../media/image83.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52.xml"/><Relationship Id="rId2" Type="http://schemas.openxmlformats.org/officeDocument/2006/relationships/image" Target="../media/image94.png"/><Relationship Id="rId1"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7.xml"/><Relationship Id="rId1"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6.xml"/><Relationship Id="rId1" Type="http://schemas.openxmlformats.org/officeDocument/2006/relationships/image" Target="../media/image96.pn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82.xml"/><Relationship Id="rId2" Type="http://schemas.openxmlformats.org/officeDocument/2006/relationships/image" Target="../media/image103.png"/><Relationship Id="rId1"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6.xml"/></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42.png"/></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42.pn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9.png"/><Relationship Id="rId7" Type="http://schemas.openxmlformats.org/officeDocument/2006/relationships/image" Target="../media/image118.png"/><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113.png"/><Relationship Id="rId10" Type="http://schemas.openxmlformats.org/officeDocument/2006/relationships/notesSlide" Target="../notesSlides/notesSlide42.xml"/><Relationship Id="rId1" Type="http://schemas.openxmlformats.org/officeDocument/2006/relationships/image" Target="../media/image112.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06.xml"/><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image" Target="../media/image1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14.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hyperlink" Target="https://bos.kemdikbud.go.id/" TargetMode="External"/><Relationship Id="rId1" Type="http://schemas.openxmlformats.org/officeDocument/2006/relationships/image" Target="../media/image123.png"/></Relationships>
</file>

<file path=ppt/slides/_rels/slide56.xml.rels><?xml version="1.0" encoding="UTF-8" standalone="yes"?>
<Relationships xmlns="http://schemas.openxmlformats.org/package/2006/relationships"><Relationship Id="rId9" Type="http://schemas.openxmlformats.org/officeDocument/2006/relationships/image" Target="../media/image134.png"/><Relationship Id="rId8" Type="http://schemas.openxmlformats.org/officeDocument/2006/relationships/image" Target="../media/image133.png"/><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7" Type="http://schemas.openxmlformats.org/officeDocument/2006/relationships/slideLayout" Target="../slideLayouts/slideLayout22.xml"/><Relationship Id="rId16" Type="http://schemas.openxmlformats.org/officeDocument/2006/relationships/image" Target="../media/image141.jpeg"/><Relationship Id="rId15" Type="http://schemas.openxmlformats.org/officeDocument/2006/relationships/image" Target="../media/image140.png"/><Relationship Id="rId14" Type="http://schemas.openxmlformats.org/officeDocument/2006/relationships/image" Target="../media/image139.png"/><Relationship Id="rId13" Type="http://schemas.openxmlformats.org/officeDocument/2006/relationships/image" Target="../media/image138.png"/><Relationship Id="rId12" Type="http://schemas.openxmlformats.org/officeDocument/2006/relationships/image" Target="../media/image137.png"/><Relationship Id="rId11" Type="http://schemas.openxmlformats.org/officeDocument/2006/relationships/image" Target="../media/image136.jpeg"/><Relationship Id="rId10" Type="http://schemas.openxmlformats.org/officeDocument/2006/relationships/image" Target="../media/image135.png"/><Relationship Id="rId1" Type="http://schemas.openxmlformats.org/officeDocument/2006/relationships/image" Target="../media/image12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45"/>
        <p:cNvGrpSpPr/>
        <p:nvPr/>
      </p:nvGrpSpPr>
      <p:grpSpPr>
        <a:xfrm>
          <a:off x="0" y="0"/>
          <a:ext cx="0" cy="0"/>
          <a:chOff x="0" y="0"/>
          <a:chExt cx="0" cy="0"/>
        </a:xfrm>
      </p:grpSpPr>
      <p:pic>
        <p:nvPicPr>
          <p:cNvPr id="1046" name="Google Shape;1046;g2aff9a998f5_10_0" descr=" "/>
          <p:cNvPicPr preferRelativeResize="0"/>
          <p:nvPr/>
        </p:nvPicPr>
        <p:blipFill rotWithShape="1">
          <a:blip r:embed="rId1"/>
          <a:srcRect/>
          <a:stretch>
            <a:fillRect/>
          </a:stretch>
        </p:blipFill>
        <p:spPr>
          <a:xfrm>
            <a:off x="0" y="0"/>
            <a:ext cx="18288019" cy="10285723"/>
          </a:xfrm>
          <a:prstGeom prst="rect">
            <a:avLst/>
          </a:prstGeom>
          <a:noFill/>
          <a:ln>
            <a:noFill/>
          </a:ln>
        </p:spPr>
      </p:pic>
      <p:sp>
        <p:nvSpPr>
          <p:cNvPr id="1047" name="Google Shape;1047;g2aff9a998f5_10_0"/>
          <p:cNvSpPr/>
          <p:nvPr/>
        </p:nvSpPr>
        <p:spPr>
          <a:xfrm>
            <a:off x="-35950" y="6110375"/>
            <a:ext cx="17238000" cy="4175400"/>
          </a:xfrm>
          <a:prstGeom prst="round1Rect">
            <a:avLst>
              <a:gd name="adj" fmla="val 16667"/>
            </a:avLst>
          </a:prstGeom>
          <a:solidFill>
            <a:srgbClr val="0087EB">
              <a:alpha val="8901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8" name="Google Shape;1048;g2aff9a998f5_10_0"/>
          <p:cNvSpPr/>
          <p:nvPr/>
        </p:nvSpPr>
        <p:spPr>
          <a:xfrm>
            <a:off x="0" y="9658350"/>
            <a:ext cx="18288000" cy="628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9" name="Google Shape;1049;g2aff9a998f5_10_0"/>
          <p:cNvSpPr/>
          <p:nvPr/>
        </p:nvSpPr>
        <p:spPr>
          <a:xfrm>
            <a:off x="1219200" y="6896100"/>
            <a:ext cx="14477400" cy="12414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Clr>
                <a:srgbClr val="FFFFFF"/>
              </a:buClr>
              <a:buSzPts val="7500"/>
              <a:buFont typeface="Inter" panose="02000503000000020004"/>
              <a:buNone/>
            </a:pPr>
            <a:r>
              <a:rPr lang="en-US" sz="7500" b="1">
                <a:solidFill>
                  <a:srgbClr val="FFFFFF"/>
                </a:solidFill>
                <a:latin typeface="Inter" panose="02000503000000020004"/>
                <a:ea typeface="Inter" panose="02000503000000020004"/>
                <a:cs typeface="Inter" panose="02000503000000020004"/>
                <a:sym typeface="Inter" panose="02000503000000020004"/>
              </a:rPr>
              <a:t>Kebijakan</a:t>
            </a:r>
            <a:r>
              <a:rPr lang="en-US" sz="7500" b="1" i="0" u="none" strike="noStrike" cap="none">
                <a:solidFill>
                  <a:srgbClr val="FFFFFF"/>
                </a:solidFill>
                <a:latin typeface="Inter" panose="02000503000000020004"/>
                <a:ea typeface="Inter" panose="02000503000000020004"/>
                <a:cs typeface="Inter" panose="02000503000000020004"/>
                <a:sym typeface="Inter" panose="02000503000000020004"/>
              </a:rPr>
              <a:t> BOSP Tahun 2024</a:t>
            </a:r>
            <a:endParaRPr sz="7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052" name="Google Shape;1052;g2aff9a998f5_10_0" descr=" "/>
          <p:cNvPicPr preferRelativeResize="0"/>
          <p:nvPr/>
        </p:nvPicPr>
        <p:blipFill rotWithShape="1">
          <a:blip r:embed="rId2"/>
          <a:srcRect/>
          <a:stretch>
            <a:fillRect/>
          </a:stretch>
        </p:blipFill>
        <p:spPr>
          <a:xfrm>
            <a:off x="0" y="0"/>
            <a:ext cx="11229987" cy="3790480"/>
          </a:xfrm>
          <a:prstGeom prst="rect">
            <a:avLst/>
          </a:prstGeom>
          <a:noFill/>
          <a:ln>
            <a:noFill/>
          </a:ln>
        </p:spPr>
      </p:pic>
      <p:sp>
        <p:nvSpPr>
          <p:cNvPr id="1053" name="Google Shape;1053;g2aff9a998f5_10_0"/>
          <p:cNvSpPr/>
          <p:nvPr/>
        </p:nvSpPr>
        <p:spPr>
          <a:xfrm>
            <a:off x="1219201" y="504825"/>
            <a:ext cx="6734100" cy="8763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054" name="Google Shape;1054;g2aff9a998f5_10_0" descr=" "/>
          <p:cNvPicPr preferRelativeResize="0"/>
          <p:nvPr/>
        </p:nvPicPr>
        <p:blipFill rotWithShape="1">
          <a:blip r:embed="rId3"/>
          <a:srcRect/>
          <a:stretch>
            <a:fillRect/>
          </a:stretch>
        </p:blipFill>
        <p:spPr>
          <a:xfrm>
            <a:off x="1219201" y="504825"/>
            <a:ext cx="876301" cy="876191"/>
          </a:xfrm>
          <a:prstGeom prst="rect">
            <a:avLst/>
          </a:prstGeom>
          <a:noFill/>
          <a:ln>
            <a:noFill/>
          </a:ln>
        </p:spPr>
      </p:pic>
      <p:sp>
        <p:nvSpPr>
          <p:cNvPr id="1055" name="Google Shape;1055;g2aff9a998f5_10_0"/>
          <p:cNvSpPr/>
          <p:nvPr/>
        </p:nvSpPr>
        <p:spPr>
          <a:xfrm>
            <a:off x="2324102" y="714375"/>
            <a:ext cx="5692800" cy="520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FFFFFF"/>
              </a:buClr>
              <a:buSzPts val="1500"/>
              <a:buFont typeface="Inter SemiBold" panose="02000503000000020004"/>
              <a:buNone/>
            </a:pPr>
            <a:r>
              <a:rPr lang="en-US" sz="1500" b="1" i="0" u="none" strike="noStrike" cap="none">
                <a:solidFill>
                  <a:srgbClr val="FFFFFF"/>
                </a:solidFill>
                <a:latin typeface="Inter SemiBold" panose="02000503000000020004"/>
                <a:ea typeface="Inter SemiBold" panose="02000503000000020004"/>
                <a:cs typeface="Inter SemiBold" panose="02000503000000020004"/>
                <a:sym typeface="Inter SemiBold" panose="02000503000000020004"/>
              </a:rPr>
              <a:t>Kementerian Pendidikan, Kebudayaan, </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20000"/>
              </a:lnSpc>
              <a:spcBef>
                <a:spcPts val="0"/>
              </a:spcBef>
              <a:spcAft>
                <a:spcPts val="0"/>
              </a:spcAft>
              <a:buClr>
                <a:srgbClr val="FFFFFF"/>
              </a:buClr>
              <a:buSzPts val="1500"/>
              <a:buFont typeface="Inter SemiBold" panose="02000503000000020004"/>
              <a:buNone/>
            </a:pPr>
            <a:r>
              <a:rPr lang="en-US" sz="1500" b="1" i="0" u="none" strike="noStrike" cap="none">
                <a:solidFill>
                  <a:srgbClr val="FFFFFF"/>
                </a:solidFill>
                <a:latin typeface="Inter SemiBold" panose="02000503000000020004"/>
                <a:ea typeface="Inter SemiBold" panose="02000503000000020004"/>
                <a:cs typeface="Inter SemiBold" panose="02000503000000020004"/>
                <a:sym typeface="Inter SemiBold" panose="02000503000000020004"/>
              </a:rPr>
              <a:t>Riset, dan Teknologi</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56" name="Google Shape;1056;g2aff9a998f5_10_0"/>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6" name="Google Shape;1206;g26794130706_0_1574"/>
          <p:cNvSpPr/>
          <p:nvPr/>
        </p:nvSpPr>
        <p:spPr>
          <a:xfrm>
            <a:off x="517758" y="1806231"/>
            <a:ext cx="1308300" cy="1546500"/>
          </a:xfrm>
          <a:prstGeom prst="rightArrow">
            <a:avLst>
              <a:gd name="adj1" fmla="val 78192"/>
              <a:gd name="adj2" fmla="val 50000"/>
            </a:avLst>
          </a:prstGeom>
          <a:solidFill>
            <a:srgbClr val="F8F0EC"/>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rgbClr val="EAD3C8"/>
              </a:solidFill>
              <a:latin typeface="Calibri" panose="020F0502020204030204"/>
              <a:ea typeface="Calibri" panose="020F0502020204030204"/>
              <a:cs typeface="Calibri" panose="020F0502020204030204"/>
              <a:sym typeface="Calibri" panose="020F0502020204030204"/>
            </a:endParaRPr>
          </a:p>
        </p:txBody>
      </p:sp>
      <p:sp>
        <p:nvSpPr>
          <p:cNvPr id="1207" name="Google Shape;1207;g26794130706_0_1574"/>
          <p:cNvSpPr txBox="1"/>
          <p:nvPr/>
        </p:nvSpPr>
        <p:spPr>
          <a:xfrm>
            <a:off x="1825771" y="1796375"/>
            <a:ext cx="3388200" cy="6465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3300"/>
              <a:buFont typeface="Arial" panose="020B0604020202020204"/>
              <a:buNone/>
            </a:pPr>
            <a:r>
              <a:rPr lang="en-US" sz="3300" b="1" i="0" u="none" strike="noStrike" cap="none">
                <a:solidFill>
                  <a:srgbClr val="002060"/>
                </a:solidFill>
                <a:latin typeface="Calibri" panose="020F0502020204030204"/>
                <a:ea typeface="Calibri" panose="020F0502020204030204"/>
                <a:cs typeface="Calibri" panose="020F0502020204030204"/>
                <a:sym typeface="Calibri" panose="020F0502020204030204"/>
              </a:rPr>
              <a:t>Fleksibel</a:t>
            </a:r>
            <a:endParaRPr sz="3300" b="1"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08" name="Google Shape;1208;g26794130706_0_1574"/>
          <p:cNvSpPr txBox="1"/>
          <p:nvPr/>
        </p:nvSpPr>
        <p:spPr>
          <a:xfrm>
            <a:off x="1825771" y="2373453"/>
            <a:ext cx="6601500" cy="9696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pengelolaan dana dilakukan </a:t>
            </a:r>
            <a:r>
              <a:rPr lang="en-US" sz="2700" b="1" i="1" u="none" strike="noStrike" cap="none">
                <a:solidFill>
                  <a:srgbClr val="C55A11"/>
                </a:solidFill>
                <a:latin typeface="Calibri" panose="020F0502020204030204"/>
                <a:ea typeface="Calibri" panose="020F0502020204030204"/>
                <a:cs typeface="Calibri" panose="020F0502020204030204"/>
                <a:sym typeface="Calibri" panose="020F0502020204030204"/>
              </a:rPr>
              <a:t>sesuai dengan kebutuhan </a:t>
            </a: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Satuan Pendidikan</a:t>
            </a:r>
            <a:endParaRPr sz="2700" b="0" i="1"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09" name="Google Shape;1209;g26794130706_0_1574"/>
          <p:cNvSpPr txBox="1"/>
          <p:nvPr/>
        </p:nvSpPr>
        <p:spPr>
          <a:xfrm>
            <a:off x="1971105" y="4452749"/>
            <a:ext cx="3388200" cy="6003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1" i="0" u="none" strike="noStrike" cap="none">
                <a:solidFill>
                  <a:srgbClr val="002060"/>
                </a:solidFill>
                <a:latin typeface="Calibri" panose="020F0502020204030204"/>
                <a:ea typeface="Calibri" panose="020F0502020204030204"/>
                <a:cs typeface="Calibri" panose="020F0502020204030204"/>
                <a:sym typeface="Calibri" panose="020F0502020204030204"/>
              </a:rPr>
              <a:t>Efisien</a:t>
            </a:r>
            <a:endParaRPr sz="3000" b="1"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10" name="Google Shape;1210;g26794130706_0_1574"/>
          <p:cNvSpPr txBox="1"/>
          <p:nvPr/>
        </p:nvSpPr>
        <p:spPr>
          <a:xfrm>
            <a:off x="1971105" y="4933706"/>
            <a:ext cx="6601500" cy="18009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pengelolaan dana diupayakan untuk </a:t>
            </a:r>
            <a:r>
              <a:rPr lang="en-US" sz="2700" b="1" i="1" u="none" strike="noStrike" cap="none">
                <a:solidFill>
                  <a:srgbClr val="C55A11"/>
                </a:solidFill>
                <a:latin typeface="Calibri" panose="020F0502020204030204"/>
                <a:ea typeface="Calibri" panose="020F0502020204030204"/>
                <a:cs typeface="Calibri" panose="020F0502020204030204"/>
                <a:sym typeface="Calibri" panose="020F0502020204030204"/>
              </a:rPr>
              <a:t>meningkatkan kualitas belajar </a:t>
            </a: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Peserta Didik dengan biaya seminimal mungkin dengan hasil yang optimal</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1" name="Google Shape;1211;g26794130706_0_1574"/>
          <p:cNvSpPr txBox="1"/>
          <p:nvPr/>
        </p:nvSpPr>
        <p:spPr>
          <a:xfrm>
            <a:off x="517758" y="1870208"/>
            <a:ext cx="681300" cy="12468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0" i="0" u="none" strike="noStrike" cap="none">
                <a:solidFill>
                  <a:srgbClr val="002060"/>
                </a:solidFill>
                <a:latin typeface="Calibri" panose="020F0502020204030204"/>
                <a:ea typeface="Calibri" panose="020F0502020204030204"/>
                <a:cs typeface="Calibri" panose="020F0502020204030204"/>
                <a:sym typeface="Calibri" panose="020F0502020204030204"/>
              </a:rPr>
              <a:t>1</a:t>
            </a:r>
            <a:endParaRPr sz="72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12" name="Google Shape;1212;g26794130706_0_1574"/>
          <p:cNvSpPr/>
          <p:nvPr/>
        </p:nvSpPr>
        <p:spPr>
          <a:xfrm>
            <a:off x="526840" y="4559945"/>
            <a:ext cx="1308300" cy="1546500"/>
          </a:xfrm>
          <a:prstGeom prst="rightArrow">
            <a:avLst>
              <a:gd name="adj1" fmla="val 78192"/>
              <a:gd name="adj2" fmla="val 50000"/>
            </a:avLst>
          </a:prstGeom>
          <a:solidFill>
            <a:srgbClr val="F8F0EC"/>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rgbClr val="EAD3C8"/>
              </a:solidFill>
              <a:latin typeface="Calibri" panose="020F0502020204030204"/>
              <a:ea typeface="Calibri" panose="020F0502020204030204"/>
              <a:cs typeface="Calibri" panose="020F0502020204030204"/>
              <a:sym typeface="Calibri" panose="020F0502020204030204"/>
            </a:endParaRPr>
          </a:p>
        </p:txBody>
      </p:sp>
      <p:sp>
        <p:nvSpPr>
          <p:cNvPr id="1213" name="Google Shape;1213;g26794130706_0_1574"/>
          <p:cNvSpPr txBox="1"/>
          <p:nvPr/>
        </p:nvSpPr>
        <p:spPr>
          <a:xfrm>
            <a:off x="526840" y="4623921"/>
            <a:ext cx="681300" cy="12468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0" i="0" u="none" strike="noStrike" cap="none">
                <a:solidFill>
                  <a:srgbClr val="002060"/>
                </a:solidFill>
                <a:latin typeface="Calibri" panose="020F0502020204030204"/>
                <a:ea typeface="Calibri" panose="020F0502020204030204"/>
                <a:cs typeface="Calibri" panose="020F0502020204030204"/>
                <a:sym typeface="Calibri" panose="020F0502020204030204"/>
              </a:rPr>
              <a:t>3</a:t>
            </a:r>
            <a:endParaRPr sz="72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14" name="Google Shape;1214;g26794130706_0_1574"/>
          <p:cNvSpPr txBox="1"/>
          <p:nvPr/>
        </p:nvSpPr>
        <p:spPr>
          <a:xfrm>
            <a:off x="10562919" y="1796375"/>
            <a:ext cx="3388200" cy="6003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1" i="0" u="none" strike="noStrike" cap="none">
                <a:solidFill>
                  <a:srgbClr val="002060"/>
                </a:solidFill>
                <a:latin typeface="Calibri" panose="020F0502020204030204"/>
                <a:ea typeface="Calibri" panose="020F0502020204030204"/>
                <a:cs typeface="Calibri" panose="020F0502020204030204"/>
                <a:sym typeface="Calibri" panose="020F0502020204030204"/>
              </a:rPr>
              <a:t>Efektif</a:t>
            </a:r>
            <a:endParaRPr sz="3000" b="1"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15" name="Google Shape;1215;g26794130706_0_1574"/>
          <p:cNvSpPr txBox="1"/>
          <p:nvPr/>
        </p:nvSpPr>
        <p:spPr>
          <a:xfrm>
            <a:off x="10562919" y="2277331"/>
            <a:ext cx="7542600" cy="13854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pengelolaan dana diupayakan dapat </a:t>
            </a:r>
            <a:r>
              <a:rPr lang="en-US" sz="2700" b="1" i="1" u="none" strike="noStrike" cap="none">
                <a:solidFill>
                  <a:srgbClr val="C55A11"/>
                </a:solidFill>
                <a:latin typeface="Calibri" panose="020F0502020204030204"/>
                <a:ea typeface="Calibri" panose="020F0502020204030204"/>
                <a:cs typeface="Calibri" panose="020F0502020204030204"/>
                <a:sym typeface="Calibri" panose="020F0502020204030204"/>
              </a:rPr>
              <a:t>memberikan hasil, pengaruh, dan daya guna </a:t>
            </a: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untuk mencapai tujuan pendidikan di Satuan Pendidikan</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6" name="Google Shape;1216;g26794130706_0_1574"/>
          <p:cNvSpPr/>
          <p:nvPr/>
        </p:nvSpPr>
        <p:spPr>
          <a:xfrm>
            <a:off x="9309405" y="1967487"/>
            <a:ext cx="1308300" cy="1546500"/>
          </a:xfrm>
          <a:prstGeom prst="rightArrow">
            <a:avLst>
              <a:gd name="adj1" fmla="val 78192"/>
              <a:gd name="adj2" fmla="val 50000"/>
            </a:avLst>
          </a:prstGeom>
          <a:solidFill>
            <a:srgbClr val="F8F0EC"/>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rgbClr val="EAD3C8"/>
              </a:solidFill>
              <a:latin typeface="Calibri" panose="020F0502020204030204"/>
              <a:ea typeface="Calibri" panose="020F0502020204030204"/>
              <a:cs typeface="Calibri" panose="020F0502020204030204"/>
              <a:sym typeface="Calibri" panose="020F0502020204030204"/>
            </a:endParaRPr>
          </a:p>
        </p:txBody>
      </p:sp>
      <p:sp>
        <p:nvSpPr>
          <p:cNvPr id="1217" name="Google Shape;1217;g26794130706_0_1574"/>
          <p:cNvSpPr txBox="1"/>
          <p:nvPr/>
        </p:nvSpPr>
        <p:spPr>
          <a:xfrm>
            <a:off x="9309405" y="2031464"/>
            <a:ext cx="681300" cy="12468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0" i="0" u="none" strike="noStrike" cap="none">
                <a:solidFill>
                  <a:srgbClr val="002060"/>
                </a:solidFill>
                <a:latin typeface="Calibri" panose="020F0502020204030204"/>
                <a:ea typeface="Calibri" panose="020F0502020204030204"/>
                <a:cs typeface="Calibri" panose="020F0502020204030204"/>
                <a:sym typeface="Calibri" panose="020F0502020204030204"/>
              </a:rPr>
              <a:t>2</a:t>
            </a:r>
            <a:endParaRPr sz="72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18" name="Google Shape;1218;g26794130706_0_1574"/>
          <p:cNvSpPr txBox="1"/>
          <p:nvPr/>
        </p:nvSpPr>
        <p:spPr>
          <a:xfrm>
            <a:off x="5828176" y="7846815"/>
            <a:ext cx="8859600" cy="13854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pengelolaan dana </a:t>
            </a:r>
            <a:r>
              <a:rPr lang="en-US" sz="2700" b="1" i="1" u="none" strike="noStrike" cap="none">
                <a:solidFill>
                  <a:srgbClr val="C55A11"/>
                </a:solidFill>
                <a:latin typeface="Calibri" panose="020F0502020204030204"/>
                <a:ea typeface="Calibri" panose="020F0502020204030204"/>
                <a:cs typeface="Calibri" panose="020F0502020204030204"/>
                <a:sym typeface="Calibri" panose="020F0502020204030204"/>
              </a:rPr>
              <a:t>dikelola secara terbuka dan mengakomodir aspirasi pemangku kepentingan sesuai dengan kebutuhan </a:t>
            </a: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Satuan Pendidikan</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9" name="Google Shape;1219;g26794130706_0_1574"/>
          <p:cNvSpPr txBox="1"/>
          <p:nvPr/>
        </p:nvSpPr>
        <p:spPr>
          <a:xfrm>
            <a:off x="5828177" y="7408476"/>
            <a:ext cx="3283200" cy="6003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1" i="0" u="none" strike="noStrike" cap="none">
                <a:solidFill>
                  <a:srgbClr val="002060"/>
                </a:solidFill>
                <a:latin typeface="Calibri" panose="020F0502020204030204"/>
                <a:ea typeface="Calibri" panose="020F0502020204030204"/>
                <a:cs typeface="Calibri" panose="020F0502020204030204"/>
                <a:sym typeface="Calibri" panose="020F0502020204030204"/>
              </a:rPr>
              <a:t>Transparan</a:t>
            </a:r>
            <a:endParaRPr sz="3000" b="1"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20" name="Google Shape;1220;g26794130706_0_1574"/>
          <p:cNvSpPr txBox="1"/>
          <p:nvPr/>
        </p:nvSpPr>
        <p:spPr>
          <a:xfrm>
            <a:off x="10617419" y="4917275"/>
            <a:ext cx="7440300" cy="13854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pengelolaan dana </a:t>
            </a:r>
            <a:r>
              <a:rPr lang="en-US" sz="2700" b="1" i="1" u="none" strike="noStrike" cap="none">
                <a:solidFill>
                  <a:srgbClr val="C55A11"/>
                </a:solidFill>
                <a:latin typeface="Calibri" panose="020F0502020204030204"/>
                <a:ea typeface="Calibri" panose="020F0502020204030204"/>
                <a:cs typeface="Calibri" panose="020F0502020204030204"/>
                <a:sym typeface="Calibri" panose="020F0502020204030204"/>
              </a:rPr>
              <a:t>dapat dipertanggungjawabkan secara keseluruhan</a:t>
            </a:r>
            <a:r>
              <a:rPr lang="en-US" sz="2700" b="0" i="1" u="none" strike="noStrike" cap="none">
                <a:solidFill>
                  <a:srgbClr val="002060"/>
                </a:solidFill>
                <a:latin typeface="Calibri" panose="020F0502020204030204"/>
                <a:ea typeface="Calibri" panose="020F0502020204030204"/>
                <a:cs typeface="Calibri" panose="020F0502020204030204"/>
                <a:sym typeface="Calibri" panose="020F0502020204030204"/>
              </a:rPr>
              <a:t> berdasarkan pertimbangan yang logis sesuai peraturan perundang-undangan</a:t>
            </a:r>
            <a:endParaRPr sz="2700" b="0" i="1"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21" name="Google Shape;1221;g26794130706_0_1574"/>
          <p:cNvSpPr/>
          <p:nvPr/>
        </p:nvSpPr>
        <p:spPr>
          <a:xfrm>
            <a:off x="9309405" y="4539665"/>
            <a:ext cx="1308300" cy="1546500"/>
          </a:xfrm>
          <a:prstGeom prst="rightArrow">
            <a:avLst>
              <a:gd name="adj1" fmla="val 78192"/>
              <a:gd name="adj2" fmla="val 50000"/>
            </a:avLst>
          </a:prstGeom>
          <a:solidFill>
            <a:srgbClr val="F8F0EC"/>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rgbClr val="EAD3C8"/>
              </a:solidFill>
              <a:latin typeface="Calibri" panose="020F0502020204030204"/>
              <a:ea typeface="Calibri" panose="020F0502020204030204"/>
              <a:cs typeface="Calibri" panose="020F0502020204030204"/>
              <a:sym typeface="Calibri" panose="020F0502020204030204"/>
            </a:endParaRPr>
          </a:p>
        </p:txBody>
      </p:sp>
      <p:sp>
        <p:nvSpPr>
          <p:cNvPr id="1222" name="Google Shape;1222;g26794130706_0_1574"/>
          <p:cNvSpPr txBox="1"/>
          <p:nvPr/>
        </p:nvSpPr>
        <p:spPr>
          <a:xfrm>
            <a:off x="9309405" y="4603641"/>
            <a:ext cx="681300" cy="12468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0" i="0" u="none" strike="noStrike" cap="none">
                <a:solidFill>
                  <a:srgbClr val="002060"/>
                </a:solidFill>
                <a:latin typeface="Calibri" panose="020F0502020204030204"/>
                <a:ea typeface="Calibri" panose="020F0502020204030204"/>
                <a:cs typeface="Calibri" panose="020F0502020204030204"/>
                <a:sym typeface="Calibri" panose="020F0502020204030204"/>
              </a:rPr>
              <a:t>4</a:t>
            </a:r>
            <a:endParaRPr sz="72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23" name="Google Shape;1223;g26794130706_0_1574"/>
          <p:cNvSpPr/>
          <p:nvPr/>
        </p:nvSpPr>
        <p:spPr>
          <a:xfrm>
            <a:off x="4447496" y="7507772"/>
            <a:ext cx="1308300" cy="1546500"/>
          </a:xfrm>
          <a:prstGeom prst="rightArrow">
            <a:avLst>
              <a:gd name="adj1" fmla="val 78192"/>
              <a:gd name="adj2" fmla="val 50000"/>
            </a:avLst>
          </a:prstGeom>
          <a:solidFill>
            <a:srgbClr val="F8F0EC"/>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rgbClr val="EAD3C8"/>
              </a:solidFill>
              <a:latin typeface="Calibri" panose="020F0502020204030204"/>
              <a:ea typeface="Calibri" panose="020F0502020204030204"/>
              <a:cs typeface="Calibri" panose="020F0502020204030204"/>
              <a:sym typeface="Calibri" panose="020F0502020204030204"/>
            </a:endParaRPr>
          </a:p>
        </p:txBody>
      </p:sp>
      <p:sp>
        <p:nvSpPr>
          <p:cNvPr id="1224" name="Google Shape;1224;g26794130706_0_1574"/>
          <p:cNvSpPr txBox="1"/>
          <p:nvPr/>
        </p:nvSpPr>
        <p:spPr>
          <a:xfrm>
            <a:off x="4447496" y="7571748"/>
            <a:ext cx="681300" cy="12468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7200"/>
              <a:buFont typeface="Arial" panose="020B0604020202020204"/>
              <a:buNone/>
            </a:pPr>
            <a:r>
              <a:rPr lang="en-US" sz="7200" b="0" i="0" u="none" strike="noStrike" cap="none">
                <a:solidFill>
                  <a:srgbClr val="002060"/>
                </a:solidFill>
                <a:latin typeface="Calibri" panose="020F0502020204030204"/>
                <a:ea typeface="Calibri" panose="020F0502020204030204"/>
                <a:cs typeface="Calibri" panose="020F0502020204030204"/>
                <a:sym typeface="Calibri" panose="020F0502020204030204"/>
              </a:rPr>
              <a:t>5</a:t>
            </a:r>
            <a:endParaRPr sz="72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225" name="Google Shape;1225;g26794130706_0_1574"/>
          <p:cNvSpPr txBox="1"/>
          <p:nvPr/>
        </p:nvSpPr>
        <p:spPr>
          <a:xfrm>
            <a:off x="10598669" y="4507983"/>
            <a:ext cx="3388200" cy="6003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1" i="0" u="none" strike="noStrike" cap="none">
                <a:solidFill>
                  <a:srgbClr val="002060"/>
                </a:solidFill>
                <a:latin typeface="Calibri" panose="020F0502020204030204"/>
                <a:ea typeface="Calibri" panose="020F0502020204030204"/>
                <a:cs typeface="Calibri" panose="020F0502020204030204"/>
                <a:sym typeface="Calibri" panose="020F0502020204030204"/>
              </a:rPr>
              <a:t>Akuntabel</a:t>
            </a:r>
            <a:endParaRPr sz="3000" b="1"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2" name="Judul 1"/>
          <p:cNvSpPr/>
          <p:nvPr>
            <p:ph type="title"/>
          </p:nvPr>
        </p:nvSpPr>
        <p:spPr>
          <a:xfrm>
            <a:off x="0" y="323215"/>
            <a:ext cx="17588230" cy="941070"/>
          </a:xfrm>
        </p:spPr>
        <p:txBody>
          <a:bodyPr>
            <a:noAutofit/>
          </a:bodyPr>
          <a:p>
            <a:r>
              <a:rPr lang="en-US" altLang="id-ID" sz="3600"/>
              <a:t> </a:t>
            </a:r>
            <a:r>
              <a:rPr lang="en-US" altLang="id-ID" sz="5400"/>
              <a:t>Prinsif </a:t>
            </a:r>
            <a:r>
              <a:rPr lang="en-US" altLang="id-ID" sz="3600"/>
              <a:t>BOS</a:t>
            </a:r>
            <a:endParaRPr lang="en-US" altLang="id-ID"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graphicFrame>
        <p:nvGraphicFramePr>
          <p:cNvPr id="1231" name="Google Shape;1231;g26794130706_0_2731"/>
          <p:cNvGraphicFramePr/>
          <p:nvPr/>
        </p:nvGraphicFramePr>
        <p:xfrm>
          <a:off x="278500" y="999576"/>
          <a:ext cx="17677950" cy="7870400"/>
        </p:xfrm>
        <a:graphic>
          <a:graphicData uri="http://schemas.openxmlformats.org/drawingml/2006/table">
            <a:tbl>
              <a:tblPr>
                <a:noFill/>
                <a:tableStyleId>{64E474D0-280B-464C-BED3-3DF6C8EB4E8F}</a:tableStyleId>
              </a:tblPr>
              <a:tblGrid>
                <a:gridCol w="2379950"/>
                <a:gridCol w="4619000"/>
                <a:gridCol w="5727450"/>
                <a:gridCol w="4951550"/>
              </a:tblGrid>
              <a:tr h="0">
                <a:tc>
                  <a:txBody>
                    <a:bodyPr/>
                    <a:lstStyle/>
                    <a:p>
                      <a:pPr marL="0" marR="0" lvl="0" indent="0" algn="ctr" rtl="0">
                        <a:lnSpc>
                          <a:spcPct val="100000"/>
                        </a:lnSpc>
                        <a:spcBef>
                          <a:spcPts val="0"/>
                        </a:spcBef>
                        <a:spcAft>
                          <a:spcPts val="0"/>
                        </a:spcAft>
                        <a:buClr>
                          <a:srgbClr val="000000"/>
                        </a:buClr>
                        <a:buSzPts val="2000"/>
                        <a:buFont typeface="Arial" panose="020B0604020202020204"/>
                        <a:buNone/>
                      </a:pPr>
                      <a:r>
                        <a:rPr lang="en-US" sz="2800" u="none" strike="noStrike" cap="none"/>
                        <a:t>Jenis</a:t>
                      </a:r>
                      <a:endParaRPr lang="en-US" sz="2800"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panose="020B0604020202020204"/>
                        <a:buNone/>
                      </a:pPr>
                      <a:r>
                        <a:rPr lang="en-US" sz="2000" b="1" u="none" strike="noStrike" cap="none"/>
                        <a:t>BOP PAUD</a:t>
                      </a:r>
                      <a:endParaRPr sz="2000" b="1"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c>
                  <a:txBody>
                    <a:bodyPr/>
                    <a:lstStyle/>
                    <a:p>
                      <a:pPr marL="0" marR="0" lvl="0" indent="0" algn="ctr" rtl="0">
                        <a:lnSpc>
                          <a:spcPct val="100000"/>
                        </a:lnSpc>
                        <a:spcBef>
                          <a:spcPts val="0"/>
                        </a:spcBef>
                        <a:spcAft>
                          <a:spcPts val="0"/>
                        </a:spcAft>
                        <a:buClr>
                          <a:srgbClr val="000000"/>
                        </a:buClr>
                        <a:buSzPts val="2000"/>
                        <a:buFont typeface="Arial" panose="020B0604020202020204"/>
                        <a:buNone/>
                      </a:pPr>
                      <a:r>
                        <a:rPr lang="en-US" sz="2000" b="1" u="none" strike="noStrike" cap="none"/>
                        <a:t>BOS</a:t>
                      </a:r>
                      <a:endParaRPr sz="2000" b="1"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c>
                  <a:txBody>
                    <a:bodyPr/>
                    <a:lstStyle/>
                    <a:p>
                      <a:pPr marL="0" marR="0" lvl="0" indent="0" algn="ctr" rtl="0">
                        <a:lnSpc>
                          <a:spcPct val="100000"/>
                        </a:lnSpc>
                        <a:spcBef>
                          <a:spcPts val="0"/>
                        </a:spcBef>
                        <a:spcAft>
                          <a:spcPts val="0"/>
                        </a:spcAft>
                        <a:buClr>
                          <a:srgbClr val="000000"/>
                        </a:buClr>
                        <a:buSzPts val="2000"/>
                        <a:buFont typeface="Arial" panose="020B0604020202020204"/>
                        <a:buNone/>
                      </a:pPr>
                      <a:r>
                        <a:rPr lang="en-US" sz="2000" b="1" u="none" strike="noStrike" cap="none"/>
                        <a:t>BOP Kesetaraan</a:t>
                      </a:r>
                      <a:endParaRPr sz="2000" b="1"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r>
              <a:tr h="5819500">
                <a:tc>
                  <a:txBody>
                    <a:bodyPr/>
                    <a:lstStyle/>
                    <a:p>
                      <a:pPr marL="914400" marR="0" lvl="0" indent="-457200" algn="ctr" rtl="0">
                        <a:lnSpc>
                          <a:spcPct val="100000"/>
                        </a:lnSpc>
                        <a:spcBef>
                          <a:spcPts val="0"/>
                        </a:spcBef>
                        <a:spcAft>
                          <a:spcPts val="0"/>
                        </a:spcAft>
                        <a:buClr>
                          <a:srgbClr val="000000"/>
                        </a:buClr>
                        <a:buSzPts val="2000"/>
                        <a:buFont typeface="Arial" panose="020B0604020202020204"/>
                        <a:buNone/>
                      </a:pPr>
                      <a:r>
                        <a:rPr lang="en-US" sz="3200" b="1" u="none" strike="noStrike" cap="none">
                          <a:solidFill>
                            <a:schemeClr val="lt1"/>
                          </a:solidFill>
                        </a:rPr>
                        <a:t>Syarat</a:t>
                      </a:r>
                      <a:endParaRPr lang="en-US" sz="3200" b="1" u="none" strike="noStrike" cap="none">
                        <a:solidFill>
                          <a:schemeClr val="lt1"/>
                        </a:solidFill>
                      </a:endParaRPr>
                    </a:p>
                    <a:p>
                      <a:pPr marL="914400" marR="0" lvl="0" indent="-457200" algn="ctr" rtl="0">
                        <a:lnSpc>
                          <a:spcPct val="100000"/>
                        </a:lnSpc>
                        <a:spcBef>
                          <a:spcPts val="0"/>
                        </a:spcBef>
                        <a:spcAft>
                          <a:spcPts val="0"/>
                        </a:spcAft>
                        <a:buClr>
                          <a:srgbClr val="000000"/>
                        </a:buClr>
                        <a:buSzPts val="2000"/>
                        <a:buFont typeface="Arial" panose="020B0604020202020204"/>
                        <a:buNone/>
                      </a:pPr>
                      <a:r>
                        <a:rPr lang="en-US" sz="3200" b="1" u="none" strike="noStrike" cap="none">
                          <a:solidFill>
                            <a:schemeClr val="lt1"/>
                          </a:solidFill>
                        </a:rPr>
                        <a:t>Pembagayaran Honor pendididik dan tenaga kependidikan</a:t>
                      </a:r>
                      <a:endParaRPr lang="en-US" sz="2000" b="1" u="none" strike="noStrike" cap="none">
                        <a:solidFill>
                          <a:schemeClr val="lt1"/>
                        </a:solidFill>
                      </a:endParaRPr>
                    </a:p>
                  </a:txBody>
                  <a:tcPr marL="182850" marR="182850" marT="182850" marB="182850" vert="vert27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B5394"/>
                    </a:solidFill>
                  </a:tcPr>
                </a:tc>
                <a:tc>
                  <a:txBody>
                    <a:bodyPr/>
                    <a:lstStyle/>
                    <a:p>
                      <a:pPr marL="914400" marR="0" lvl="0" indent="-584200" algn="l" rtl="0">
                        <a:lnSpc>
                          <a:spcPct val="100000"/>
                        </a:lnSpc>
                        <a:spcBef>
                          <a:spcPts val="0"/>
                        </a:spcBef>
                        <a:spcAft>
                          <a:spcPts val="0"/>
                        </a:spcAft>
                        <a:buClr>
                          <a:schemeClr val="dk1"/>
                        </a:buClr>
                        <a:buSzPts val="2000"/>
                        <a:buFont typeface="Arial" panose="020B0604020202020204"/>
                        <a:buAutoNum type="alphaLcPeriod"/>
                      </a:pPr>
                      <a:r>
                        <a:rPr lang="en-US" sz="2000" u="none" strike="noStrike" cap="none">
                          <a:solidFill>
                            <a:schemeClr val="dk1"/>
                          </a:solidFill>
                        </a:rPr>
                        <a:t>tercatat pada Aplikasi Dapodik;</a:t>
                      </a:r>
                      <a:endParaRPr sz="2000" u="none" strike="noStrike" cap="none">
                        <a:solidFill>
                          <a:schemeClr val="dk1"/>
                        </a:solidFill>
                      </a:endParaRPr>
                    </a:p>
                    <a:p>
                      <a:pPr marL="914400" marR="0" lvl="0" indent="-584200" algn="l" rtl="0">
                        <a:lnSpc>
                          <a:spcPct val="100000"/>
                        </a:lnSpc>
                        <a:spcBef>
                          <a:spcPts val="0"/>
                        </a:spcBef>
                        <a:spcAft>
                          <a:spcPts val="0"/>
                        </a:spcAft>
                        <a:buClr>
                          <a:schemeClr val="dk1"/>
                        </a:buClr>
                        <a:buSzPts val="2000"/>
                        <a:buFont typeface="Arial" panose="020B0604020202020204"/>
                        <a:buAutoNum type="alphaLcPeriod"/>
                      </a:pPr>
                      <a:r>
                        <a:rPr lang="en-US" sz="2000" u="none" strike="noStrike" cap="none">
                          <a:solidFill>
                            <a:schemeClr val="dk1"/>
                          </a:solidFill>
                        </a:rPr>
                        <a:t>ditugaskan oleh kepala Satuan Pendidikan yang dibuktikan dengan surat penugasan atau surat pengangkatan;</a:t>
                      </a:r>
                      <a:endParaRPr sz="2000" u="none" strike="noStrike" cap="none">
                        <a:solidFill>
                          <a:schemeClr val="dk1"/>
                        </a:solidFill>
                      </a:endParaRPr>
                    </a:p>
                    <a:p>
                      <a:pPr marL="914400" marR="0" lvl="0" indent="-584200" algn="l" rtl="0">
                        <a:lnSpc>
                          <a:spcPct val="100000"/>
                        </a:lnSpc>
                        <a:spcBef>
                          <a:spcPts val="0"/>
                        </a:spcBef>
                        <a:spcAft>
                          <a:spcPts val="0"/>
                        </a:spcAft>
                        <a:buClr>
                          <a:schemeClr val="dk1"/>
                        </a:buClr>
                        <a:buSzPts val="2000"/>
                        <a:buFont typeface="Arial" panose="020B0604020202020204"/>
                        <a:buAutoNum type="alphaLcPeriod"/>
                      </a:pPr>
                      <a:r>
                        <a:rPr lang="en-US" sz="2000" u="none" strike="noStrike" cap="none">
                          <a:solidFill>
                            <a:schemeClr val="dk1"/>
                          </a:solidFill>
                        </a:rPr>
                        <a:t>aktif melaksanakan tugas di Satuan PAUD; dan</a:t>
                      </a:r>
                      <a:endParaRPr sz="2000" u="none" strike="noStrike" cap="none">
                        <a:solidFill>
                          <a:schemeClr val="dk1"/>
                        </a:solidFill>
                      </a:endParaRPr>
                    </a:p>
                    <a:p>
                      <a:pPr marL="914400" marR="0" lvl="0" indent="-584200" algn="l" rtl="0">
                        <a:lnSpc>
                          <a:spcPct val="100000"/>
                        </a:lnSpc>
                        <a:spcBef>
                          <a:spcPts val="0"/>
                        </a:spcBef>
                        <a:spcAft>
                          <a:spcPts val="0"/>
                        </a:spcAft>
                        <a:buClr>
                          <a:schemeClr val="dk1"/>
                        </a:buClr>
                        <a:buSzPts val="2000"/>
                        <a:buFont typeface="Arial" panose="020B0604020202020204"/>
                        <a:buAutoNum type="alphaLcPeriod"/>
                      </a:pPr>
                      <a:r>
                        <a:rPr lang="en-US" sz="2000" u="none" strike="noStrike" cap="none">
                          <a:solidFill>
                            <a:schemeClr val="dk1"/>
                          </a:solidFill>
                        </a:rPr>
                        <a:t>belum memiliki gaji pokok sesuai dengan ketentuan perundang-undangan bagi pendidik atau tenaga kependidikan daiam meiaksanakan tugas dari Satuan Pendidikan yang bersangkutan</a:t>
                      </a:r>
                      <a:endParaRPr sz="2000"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c>
                  <a:txBody>
                    <a:bodyPr/>
                    <a:lstStyle/>
                    <a:p>
                      <a:pPr marL="0" marR="0" lvl="0" indent="0" algn="l" rtl="0">
                        <a:lnSpc>
                          <a:spcPct val="100000"/>
                        </a:lnSpc>
                        <a:spcBef>
                          <a:spcPts val="0"/>
                        </a:spcBef>
                        <a:spcAft>
                          <a:spcPts val="0"/>
                        </a:spcAft>
                        <a:buClr>
                          <a:srgbClr val="000000"/>
                        </a:buClr>
                        <a:buSzPts val="2000"/>
                        <a:buFont typeface="Arial" panose="020B0604020202020204"/>
                        <a:buNone/>
                      </a:pPr>
                      <a:r>
                        <a:rPr lang="en-US" sz="2000" u="none" strike="noStrike" cap="none"/>
                        <a:t>Guru yang dapat diberikan honor harus memenuhi persyaratan:</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berstatus bukan aparatur sipil negara;</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tercatat pada Dapodik; </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memiliki nomor unik pendidik dan tenaga kependidikan; dan </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belum mendapatkan tunjangan profesi guru.</a:t>
                      </a:r>
                      <a:endParaRPr sz="2000" u="none" strike="noStrike" cap="none"/>
                    </a:p>
                    <a:p>
                      <a:pPr marL="0" marR="0" lvl="0" indent="0" algn="l" rtl="0">
                        <a:lnSpc>
                          <a:spcPct val="100000"/>
                        </a:lnSpc>
                        <a:spcBef>
                          <a:spcPts val="0"/>
                        </a:spcBef>
                        <a:spcAft>
                          <a:spcPts val="0"/>
                        </a:spcAft>
                        <a:buClr>
                          <a:srgbClr val="000000"/>
                        </a:buClr>
                        <a:buSzPts val="2000"/>
                        <a:buFont typeface="Arial" panose="020B0604020202020204"/>
                        <a:buNone/>
                      </a:pPr>
                      <a:endParaRPr sz="2000" u="none" strike="noStrike" cap="none"/>
                    </a:p>
                    <a:p>
                      <a:pPr marL="0" marR="0" lvl="0" indent="0" algn="l" rtl="0">
                        <a:lnSpc>
                          <a:spcPct val="100000"/>
                        </a:lnSpc>
                        <a:spcBef>
                          <a:spcPts val="0"/>
                        </a:spcBef>
                        <a:spcAft>
                          <a:spcPts val="0"/>
                        </a:spcAft>
                        <a:buClr>
                          <a:srgbClr val="000000"/>
                        </a:buClr>
                        <a:buSzPts val="2000"/>
                        <a:buFont typeface="Arial" panose="020B0604020202020204"/>
                        <a:buNone/>
                      </a:pPr>
                      <a:r>
                        <a:rPr lang="en-US" sz="2000" u="none" strike="noStrike" cap="none"/>
                        <a:t>Tenaga Kependidikan yang dapat diberikan honor harus memenuhi persyaratan:</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berstatus bukan aparatur sipil negara;</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ditugaskan oleh kepala sekolah/penyelenggara Satuan Pendidikan yang dibuktikan dengan surat penugasan atau surat keputusan. </a:t>
                      </a:r>
                      <a:endParaRPr sz="2000"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c>
                  <a:txBody>
                    <a:bodyPr/>
                    <a:lstStyle/>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tercatat pada Aplikasi Dapodik;</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ditugaskan oleh kepala Satuan Pendidikan yang dibuktikan dengan surat penugasan atau surat pengangkatan;</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aktif melaksanakan tugas di Satuan Pendidikan Kesetaraan; dan</a:t>
                      </a:r>
                      <a:endParaRPr sz="2000" u="none" strike="noStrike" cap="none"/>
                    </a:p>
                    <a:p>
                      <a:pPr marL="914400" marR="0" lvl="0" indent="-584200" algn="l" rtl="0">
                        <a:lnSpc>
                          <a:spcPct val="100000"/>
                        </a:lnSpc>
                        <a:spcBef>
                          <a:spcPts val="0"/>
                        </a:spcBef>
                        <a:spcAft>
                          <a:spcPts val="0"/>
                        </a:spcAft>
                        <a:buClr>
                          <a:srgbClr val="000000"/>
                        </a:buClr>
                        <a:buSzPts val="2000"/>
                        <a:buFont typeface="Arial" panose="020B0604020202020204"/>
                        <a:buAutoNum type="alphaLcPeriod"/>
                      </a:pPr>
                      <a:r>
                        <a:rPr lang="en-US" sz="2000" u="none" strike="noStrike" cap="none"/>
                        <a:t>belum memiliki gaji pokok sesuai dengan ketentuan perundang-undangan bagi pendidik atau tenaga kependidikan daiam meiaksanakan tugas dari Satuan Pendidikan yang bersangkutan</a:t>
                      </a:r>
                      <a:endParaRPr sz="2000"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r>
              <a:tr h="1380400">
                <a:tc>
                  <a:txBody>
                    <a:bodyPr/>
                    <a:lstStyle/>
                    <a:p>
                      <a:pPr marL="228600" marR="0" lvl="0" indent="0" algn="ctr" rtl="0">
                        <a:lnSpc>
                          <a:spcPct val="100000"/>
                        </a:lnSpc>
                        <a:spcBef>
                          <a:spcPts val="0"/>
                        </a:spcBef>
                        <a:spcAft>
                          <a:spcPts val="0"/>
                        </a:spcAft>
                        <a:buClr>
                          <a:srgbClr val="000000"/>
                        </a:buClr>
                        <a:buSzPts val="2000"/>
                        <a:buFont typeface="Arial" panose="020B0604020202020204"/>
                        <a:buNone/>
                      </a:pPr>
                      <a:r>
                        <a:rPr lang="en-US" sz="2000" b="1" u="none" strike="noStrike" cap="none">
                          <a:solidFill>
                            <a:schemeClr val="lt1"/>
                          </a:solidFill>
                        </a:rPr>
                        <a:t>Batasan Persentase Penggunaan</a:t>
                      </a:r>
                      <a:endParaRPr sz="2000" b="1" u="none" strike="noStrike" cap="none">
                        <a:solidFill>
                          <a:schemeClr val="lt1"/>
                        </a:solidFill>
                      </a:endParaRPr>
                    </a:p>
                  </a:txBody>
                  <a:tcPr marL="182850" marR="182850" marT="182850" marB="1828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B5394"/>
                    </a:solidFill>
                  </a:tcPr>
                </a:tc>
                <a:tc>
                  <a:txBody>
                    <a:bodyPr/>
                    <a:lstStyle/>
                    <a:p>
                      <a:pPr marL="342900" marR="0" lvl="0" indent="0" algn="l" rtl="0">
                        <a:lnSpc>
                          <a:spcPct val="100000"/>
                        </a:lnSpc>
                        <a:spcBef>
                          <a:spcPts val="0"/>
                        </a:spcBef>
                        <a:spcAft>
                          <a:spcPts val="0"/>
                        </a:spcAft>
                        <a:buClr>
                          <a:srgbClr val="000000"/>
                        </a:buClr>
                        <a:buSzPts val="2000"/>
                        <a:buFont typeface="Arial" panose="020B0604020202020204"/>
                        <a:buNone/>
                      </a:pPr>
                      <a:r>
                        <a:rPr lang="en-US" sz="2000" u="none" strike="noStrike" cap="none">
                          <a:solidFill>
                            <a:schemeClr val="dk1"/>
                          </a:solidFill>
                        </a:rPr>
                        <a:t>Tidak ada batasan persentase </a:t>
                      </a:r>
                      <a:endParaRPr sz="2000" u="none" strike="noStrike" cap="none">
                        <a:solidFill>
                          <a:schemeClr val="dk1"/>
                        </a:solidFill>
                      </a:endParaRPr>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c>
                  <a:txBody>
                    <a:bodyPr/>
                    <a:lstStyle/>
                    <a:p>
                      <a:pPr marL="0" marR="0" lvl="0" indent="0" algn="l" rtl="0">
                        <a:lnSpc>
                          <a:spcPct val="100000"/>
                        </a:lnSpc>
                        <a:spcBef>
                          <a:spcPts val="0"/>
                        </a:spcBef>
                        <a:spcAft>
                          <a:spcPts val="0"/>
                        </a:spcAft>
                        <a:buClr>
                          <a:srgbClr val="000000"/>
                        </a:buClr>
                        <a:buSzPts val="2000"/>
                        <a:buFont typeface="Arial" panose="020B0604020202020204"/>
                        <a:buNone/>
                      </a:pPr>
                      <a:r>
                        <a:rPr lang="en-US" sz="2000" u="none" strike="noStrike" cap="none"/>
                        <a:t>Maksimal 50% di masa normal</a:t>
                      </a:r>
                      <a:endParaRPr sz="2000"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c>
                  <a:txBody>
                    <a:bodyPr/>
                    <a:lstStyle/>
                    <a:p>
                      <a:pPr marL="342900" marR="0" lvl="0" indent="0" algn="l" rtl="0">
                        <a:lnSpc>
                          <a:spcPct val="100000"/>
                        </a:lnSpc>
                        <a:spcBef>
                          <a:spcPts val="0"/>
                        </a:spcBef>
                        <a:spcAft>
                          <a:spcPts val="0"/>
                        </a:spcAft>
                        <a:buClr>
                          <a:schemeClr val="dk1"/>
                        </a:buClr>
                        <a:buSzPts val="2200"/>
                        <a:buFont typeface="Arial" panose="020B0604020202020204"/>
                        <a:buNone/>
                      </a:pPr>
                      <a:r>
                        <a:rPr lang="en-US" sz="2000" u="none" strike="noStrike" cap="none">
                          <a:solidFill>
                            <a:schemeClr val="dk1"/>
                          </a:solidFill>
                        </a:rPr>
                        <a:t>Tidak ada batasan persentase</a:t>
                      </a:r>
                      <a:endParaRPr sz="2000" u="none" strike="noStrike" cap="none"/>
                    </a:p>
                  </a:txBody>
                  <a:tcPr marL="182850" marR="182850" marT="182850" marB="18285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DEAF6"/>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8" name="Google Shape;1238;g2682ceb17c3_0_1416"/>
          <p:cNvSpPr/>
          <p:nvPr/>
        </p:nvSpPr>
        <p:spPr>
          <a:xfrm>
            <a:off x="86995" y="427355"/>
            <a:ext cx="2754630" cy="9349105"/>
          </a:xfrm>
          <a:prstGeom prst="roundRect">
            <a:avLst>
              <a:gd name="adj" fmla="val 5445"/>
            </a:avLst>
          </a:prstGeom>
          <a:solidFill>
            <a:srgbClr val="0B5394"/>
          </a:solidFill>
          <a:ln>
            <a:noFill/>
          </a:ln>
        </p:spPr>
        <p:txBody>
          <a:bodyPr spcFirstLastPara="1" wrap="square" lIns="81000" tIns="81000" rIns="81000" bIns="81000" anchor="ctr" anchorCtr="0">
            <a:noAutofit/>
          </a:bodyPr>
          <a:lstStyle/>
          <a:p>
            <a:pPr marL="0" marR="0" lvl="0" indent="0" algn="ctr" rtl="0">
              <a:lnSpc>
                <a:spcPct val="100000"/>
              </a:lnSpc>
              <a:spcBef>
                <a:spcPts val="0"/>
              </a:spcBef>
              <a:spcAft>
                <a:spcPts val="0"/>
              </a:spcAft>
              <a:buClr>
                <a:schemeClr val="dk1"/>
              </a:buClr>
              <a:buSzPts val="1600"/>
              <a:buFont typeface="Arial" panose="020B0604020202020204"/>
              <a:buNone/>
            </a:pPr>
            <a:r>
              <a:rPr lang="en-US" sz="2400" b="1" i="0" u="none" strike="noStrike" cap="none">
                <a:solidFill>
                  <a:schemeClr val="lt1"/>
                </a:solidFill>
                <a:latin typeface="Rubik"/>
                <a:ea typeface="Rubik"/>
                <a:cs typeface="Rubik"/>
                <a:sym typeface="Rubik"/>
              </a:rPr>
              <a:t>#1</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600"/>
              <a:buFont typeface="Arial" panose="020B0604020202020204"/>
              <a:buNone/>
            </a:pPr>
            <a:r>
              <a:rPr lang="en-US" sz="2200" b="1" i="0" u="none" strike="noStrike" cap="none">
                <a:solidFill>
                  <a:srgbClr val="FFFF00"/>
                </a:solidFill>
                <a:latin typeface="Rubik"/>
                <a:ea typeface="Rubik"/>
                <a:cs typeface="Rubik"/>
                <a:sym typeface="Rubik"/>
              </a:rPr>
              <a:t>BOS Reguler dan BOP Kesetaraan Reguler</a:t>
            </a:r>
            <a:endParaRPr sz="22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600"/>
              <a:buFont typeface="Arial" panose="020B0604020202020204"/>
              <a:buNone/>
            </a:pPr>
            <a:r>
              <a:rPr lang="en-US" sz="2200" b="1" i="0" u="none" strike="noStrike" cap="none">
                <a:solidFill>
                  <a:srgbClr val="FFFF00"/>
                </a:solidFill>
                <a:latin typeface="Rubik"/>
                <a:ea typeface="Rubik"/>
                <a:cs typeface="Rubik"/>
                <a:sym typeface="Rubik"/>
              </a:rPr>
              <a:t>(12 Komponen Penggunaan)</a:t>
            </a:r>
            <a:endParaRPr sz="22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600"/>
              <a:buFont typeface="Arial" panose="020B0604020202020204"/>
              <a:buNone/>
            </a:pPr>
            <a:endParaRPr sz="2200" b="0" i="0" u="none" strike="noStrike" cap="none">
              <a:solidFill>
                <a:schemeClr val="lt1"/>
              </a:solidFill>
              <a:latin typeface="Rubik"/>
              <a:ea typeface="Rubik"/>
              <a:cs typeface="Rubik"/>
              <a:sym typeface="Rubik"/>
            </a:endParaRPr>
          </a:p>
        </p:txBody>
      </p:sp>
      <p:sp>
        <p:nvSpPr>
          <p:cNvPr id="1239" name="Google Shape;1239;g2682ceb17c3_0_1416"/>
          <p:cNvSpPr/>
          <p:nvPr/>
        </p:nvSpPr>
        <p:spPr>
          <a:xfrm>
            <a:off x="3136762" y="127332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Penerimaan Peserta Didik Baru</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0" name="Google Shape;1240;g2682ceb17c3_0_1416"/>
          <p:cNvSpPr/>
          <p:nvPr/>
        </p:nvSpPr>
        <p:spPr>
          <a:xfrm>
            <a:off x="8330738" y="1228876"/>
            <a:ext cx="47364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Perpustakaan</a:t>
            </a:r>
            <a:endParaRPr sz="1600" b="0" i="1" u="none" strike="noStrike" cap="none">
              <a:solidFill>
                <a:schemeClr val="dk1"/>
              </a:solidFill>
              <a:highlight>
                <a:srgbClr val="FFFFFF"/>
              </a:highlight>
              <a:latin typeface="Roboto"/>
              <a:ea typeface="Roboto"/>
              <a:cs typeface="Roboto"/>
              <a:sym typeface="Roboto"/>
            </a:endParaRPr>
          </a:p>
        </p:txBody>
      </p:sp>
      <p:sp>
        <p:nvSpPr>
          <p:cNvPr id="1241" name="Google Shape;1241;g2682ceb17c3_0_1416"/>
          <p:cNvSpPr/>
          <p:nvPr/>
        </p:nvSpPr>
        <p:spPr>
          <a:xfrm>
            <a:off x="13316400" y="12288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Pembelajaran dan Ekstrakurikuler</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2" name="Google Shape;1242;g2682ceb17c3_0_1416"/>
          <p:cNvSpPr/>
          <p:nvPr/>
        </p:nvSpPr>
        <p:spPr>
          <a:xfrm>
            <a:off x="3136762" y="34005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Asesmen/Evaluasi Pembelajaran</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3" name="Google Shape;1243;g2682ceb17c3_0_1416"/>
          <p:cNvSpPr/>
          <p:nvPr/>
        </p:nvSpPr>
        <p:spPr>
          <a:xfrm>
            <a:off x="8330738" y="3400576"/>
            <a:ext cx="47364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Administrasi Kegiatan Sekolah</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4" name="Google Shape;1244;g2682ceb17c3_0_1416"/>
          <p:cNvSpPr/>
          <p:nvPr/>
        </p:nvSpPr>
        <p:spPr>
          <a:xfrm>
            <a:off x="13316400" y="34005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Profesi GTK</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5" name="Google Shape;1245;g2682ceb17c3_0_1416"/>
          <p:cNvSpPr/>
          <p:nvPr/>
        </p:nvSpPr>
        <p:spPr>
          <a:xfrm>
            <a:off x="3136762" y="55722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Pembiayaan Langganan Daya dan Jasa</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6" name="Google Shape;1246;g2682ceb17c3_0_1416"/>
          <p:cNvSpPr/>
          <p:nvPr/>
        </p:nvSpPr>
        <p:spPr>
          <a:xfrm>
            <a:off x="8330738" y="5572276"/>
            <a:ext cx="47364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Pemeliharaan Sarana Prasarana</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7" name="Google Shape;1247;g2682ceb17c3_0_1416"/>
          <p:cNvSpPr/>
          <p:nvPr/>
        </p:nvSpPr>
        <p:spPr>
          <a:xfrm>
            <a:off x="13316400" y="55722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Penyediaan Alat Multimedia Pembelajaran</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8" name="Google Shape;1248;g2682ceb17c3_0_1416"/>
          <p:cNvSpPr/>
          <p:nvPr/>
        </p:nvSpPr>
        <p:spPr>
          <a:xfrm>
            <a:off x="3136762" y="77439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Penyelenggaraan Kegiatan Peningkatan Kompetensi Keahlian Khusus SMK dan SMALB</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49" name="Google Shape;1249;g2682ceb17c3_0_1416"/>
          <p:cNvSpPr/>
          <p:nvPr/>
        </p:nvSpPr>
        <p:spPr>
          <a:xfrm>
            <a:off x="8330738" y="7743976"/>
            <a:ext cx="47364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Penyelenggaraan Kegiatan dalam Mendukung Keterserapan Lulusan Khusus untuk SMK dan SMALB</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50" name="Google Shape;1250;g2682ceb17c3_0_1416"/>
          <p:cNvSpPr/>
          <p:nvPr/>
        </p:nvSpPr>
        <p:spPr>
          <a:xfrm>
            <a:off x="13316400" y="77439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Pembayaran Honor</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51" name="Google Shape;1251;g2682ceb17c3_0_1416"/>
          <p:cNvSpPr txBox="1"/>
          <p:nvPr/>
        </p:nvSpPr>
        <p:spPr>
          <a:xfrm>
            <a:off x="3252862" y="1715326"/>
            <a:ext cx="4782600" cy="15084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mendukung kegiatan-kegiatan pelaksanaan rangkaian penerimaan peserta didik baru, mulai dari persiapan penerimaan sampai dengan pasca penerimaan</a:t>
            </a:r>
            <a:endParaRPr sz="1600" b="0" i="1" u="none" strike="noStrike" cap="none">
              <a:solidFill>
                <a:srgbClr val="000000"/>
              </a:solidFill>
              <a:latin typeface="Roboto"/>
              <a:ea typeface="Roboto"/>
              <a:cs typeface="Roboto"/>
              <a:sym typeface="Roboto"/>
            </a:endParaRPr>
          </a:p>
        </p:txBody>
      </p:sp>
      <p:sp>
        <p:nvSpPr>
          <p:cNvPr id="1252" name="Google Shape;1252;g2682ceb17c3_0_1416"/>
          <p:cNvSpPr txBox="1"/>
          <p:nvPr/>
        </p:nvSpPr>
        <p:spPr>
          <a:xfrm>
            <a:off x="8398912" y="1757888"/>
            <a:ext cx="45000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rangka meningkatkan layanan perpustakaan dan kegiatan minat baca</a:t>
            </a:r>
            <a:endParaRPr sz="1600" b="0" i="1" u="none" strike="noStrike" cap="none">
              <a:solidFill>
                <a:schemeClr val="dk1"/>
              </a:solidFill>
              <a:highlight>
                <a:srgbClr val="FFFFFF"/>
              </a:highlight>
              <a:latin typeface="Roboto"/>
              <a:ea typeface="Roboto"/>
              <a:cs typeface="Roboto"/>
              <a:sym typeface="Roboto"/>
            </a:endParaRPr>
          </a:p>
        </p:txBody>
      </p:sp>
      <p:sp>
        <p:nvSpPr>
          <p:cNvPr id="1253" name="Google Shape;1253;g2682ceb17c3_0_1416"/>
          <p:cNvSpPr txBox="1"/>
          <p:nvPr/>
        </p:nvSpPr>
        <p:spPr>
          <a:xfrm>
            <a:off x="13401450" y="2036438"/>
            <a:ext cx="4899000" cy="1262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kegiatan pembelajaran dan ekstrakurikuler sesuai dengan konteks tematik program Kementerian berbasis teknologi maupun non-teknologi</a:t>
            </a:r>
            <a:endParaRPr sz="1600" b="0" i="1" u="none" strike="noStrike" cap="none">
              <a:solidFill>
                <a:schemeClr val="dk1"/>
              </a:solidFill>
              <a:highlight>
                <a:srgbClr val="FFFFFF"/>
              </a:highlight>
              <a:latin typeface="Roboto"/>
              <a:ea typeface="Roboto"/>
              <a:cs typeface="Roboto"/>
              <a:sym typeface="Roboto"/>
            </a:endParaRPr>
          </a:p>
        </p:txBody>
      </p:sp>
      <p:sp>
        <p:nvSpPr>
          <p:cNvPr id="1254" name="Google Shape;1254;g2682ceb17c3_0_1416"/>
          <p:cNvSpPr txBox="1"/>
          <p:nvPr/>
        </p:nvSpPr>
        <p:spPr>
          <a:xfrm>
            <a:off x="3252864" y="4254226"/>
            <a:ext cx="48990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pelaksanaan evaluasi dan/atau asesmen dalam rangka peningkatan mutu satuan pendidikan</a:t>
            </a:r>
            <a:endParaRPr sz="1600" b="0" i="1" u="none" strike="noStrike" cap="none">
              <a:solidFill>
                <a:schemeClr val="dk1"/>
              </a:solidFill>
              <a:highlight>
                <a:srgbClr val="FFFFFF"/>
              </a:highlight>
              <a:latin typeface="Roboto"/>
              <a:ea typeface="Roboto"/>
              <a:cs typeface="Roboto"/>
              <a:sym typeface="Roboto"/>
            </a:endParaRPr>
          </a:p>
        </p:txBody>
      </p:sp>
      <p:sp>
        <p:nvSpPr>
          <p:cNvPr id="1255" name="Google Shape;1255;g2682ceb17c3_0_1416"/>
          <p:cNvSpPr txBox="1"/>
          <p:nvPr/>
        </p:nvSpPr>
        <p:spPr>
          <a:xfrm>
            <a:off x="8398914" y="4195500"/>
            <a:ext cx="47826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pemenuhan kebutuhan administrasi Satuan Pendidikan dan penguatan tata kelola Satuan Pendidikan</a:t>
            </a:r>
            <a:endParaRPr sz="1600" b="0" i="1" u="none" strike="noStrike" cap="none">
              <a:solidFill>
                <a:srgbClr val="000000"/>
              </a:solidFill>
              <a:latin typeface="Roboto"/>
              <a:ea typeface="Roboto"/>
              <a:cs typeface="Roboto"/>
              <a:sym typeface="Roboto"/>
            </a:endParaRPr>
          </a:p>
        </p:txBody>
      </p:sp>
      <p:sp>
        <p:nvSpPr>
          <p:cNvPr id="1256" name="Google Shape;1256;g2682ceb17c3_0_1416"/>
          <p:cNvSpPr txBox="1"/>
          <p:nvPr/>
        </p:nvSpPr>
        <p:spPr>
          <a:xfrm>
            <a:off x="13345200" y="3873300"/>
            <a:ext cx="5044800" cy="15084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meningkatkan kualitas pendidik dan tenaga kependidikan </a:t>
            </a:r>
            <a:r>
              <a:rPr lang="en-US" sz="1600" b="0" i="1" u="none" strike="noStrike" cap="none">
                <a:solidFill>
                  <a:schemeClr val="dk1"/>
                </a:solidFill>
                <a:latin typeface="Roboto"/>
                <a:ea typeface="Roboto"/>
                <a:cs typeface="Roboto"/>
                <a:sym typeface="Roboto"/>
              </a:rPr>
              <a:t>sesuai dengan konteks tematik program Kementerian</a:t>
            </a:r>
            <a:r>
              <a:rPr lang="en-US" sz="1600" b="0" i="1" u="none" strike="noStrike" cap="none">
                <a:solidFill>
                  <a:schemeClr val="dk1"/>
                </a:solidFill>
                <a:highlight>
                  <a:srgbClr val="FFFFFF"/>
                </a:highlight>
                <a:latin typeface="Roboto"/>
                <a:ea typeface="Roboto"/>
                <a:cs typeface="Roboto"/>
                <a:sym typeface="Roboto"/>
              </a:rPr>
              <a:t>, baik secara mandiri maupun dengan berpartisipasi pada komunitas belajar</a:t>
            </a:r>
            <a:endParaRPr sz="1600" b="0" i="1" u="none" strike="noStrike" cap="none">
              <a:solidFill>
                <a:srgbClr val="000000"/>
              </a:solidFill>
              <a:latin typeface="Roboto"/>
              <a:ea typeface="Roboto"/>
              <a:cs typeface="Roboto"/>
              <a:sym typeface="Roboto"/>
            </a:endParaRPr>
          </a:p>
        </p:txBody>
      </p:sp>
      <p:sp>
        <p:nvSpPr>
          <p:cNvPr id="1257" name="Google Shape;1257;g2682ceb17c3_0_1416"/>
          <p:cNvSpPr txBox="1"/>
          <p:nvPr/>
        </p:nvSpPr>
        <p:spPr>
          <a:xfrm>
            <a:off x="3252862" y="6391350"/>
            <a:ext cx="45000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menyediakan daya dan jasa untuk mendukung operasional rutin Satuan Pendidikan</a:t>
            </a:r>
            <a:endParaRPr sz="1600" b="0" i="1" u="none" strike="noStrike" cap="none">
              <a:solidFill>
                <a:srgbClr val="000000"/>
              </a:solidFill>
              <a:latin typeface="Roboto"/>
              <a:ea typeface="Roboto"/>
              <a:cs typeface="Roboto"/>
              <a:sym typeface="Roboto"/>
            </a:endParaRPr>
          </a:p>
        </p:txBody>
      </p:sp>
      <p:sp>
        <p:nvSpPr>
          <p:cNvPr id="1258" name="Google Shape;1258;g2682ceb17c3_0_1416"/>
          <p:cNvSpPr txBox="1"/>
          <p:nvPr/>
        </p:nvSpPr>
        <p:spPr>
          <a:xfrm>
            <a:off x="8425932" y="6168976"/>
            <a:ext cx="4500000" cy="1262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kegiatan dalam memelihara prasarana Satuan Pendidikan dan menyediakan atau memelihara sarana Satuan Pendidikan</a:t>
            </a:r>
            <a:endParaRPr sz="1600" b="0" i="1" u="none" strike="noStrike" cap="none">
              <a:solidFill>
                <a:srgbClr val="000000"/>
              </a:solidFill>
              <a:latin typeface="Roboto"/>
              <a:ea typeface="Roboto"/>
              <a:cs typeface="Roboto"/>
              <a:sym typeface="Roboto"/>
            </a:endParaRPr>
          </a:p>
        </p:txBody>
      </p:sp>
      <p:sp>
        <p:nvSpPr>
          <p:cNvPr id="1259" name="Google Shape;1259;g2682ceb17c3_0_1416"/>
          <p:cNvSpPr txBox="1"/>
          <p:nvPr/>
        </p:nvSpPr>
        <p:spPr>
          <a:xfrm>
            <a:off x="13401450" y="6391350"/>
            <a:ext cx="4782600" cy="1262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menyediakan perangkat keras dan lunak untuk </a:t>
            </a:r>
            <a:r>
              <a:rPr lang="en-US" sz="1600" b="0" i="1" u="none" strike="noStrike" cap="none">
                <a:solidFill>
                  <a:schemeClr val="dk1"/>
                </a:solidFill>
                <a:latin typeface="Roboto"/>
                <a:ea typeface="Roboto"/>
                <a:cs typeface="Roboto"/>
                <a:sym typeface="Roboto"/>
              </a:rPr>
              <a:t>menunjang pembelajaran berbasis teknologi informasi dan komunikasi</a:t>
            </a:r>
            <a:endParaRPr sz="1600" b="0" i="1" u="none" strike="noStrike" cap="none">
              <a:solidFill>
                <a:srgbClr val="000000"/>
              </a:solidFill>
              <a:latin typeface="Roboto"/>
              <a:ea typeface="Roboto"/>
              <a:cs typeface="Roboto"/>
              <a:sym typeface="Roboto"/>
            </a:endParaRPr>
          </a:p>
        </p:txBody>
      </p:sp>
      <p:sp>
        <p:nvSpPr>
          <p:cNvPr id="1260" name="Google Shape;1260;g2682ceb17c3_0_1416"/>
          <p:cNvSpPr txBox="1"/>
          <p:nvPr/>
        </p:nvSpPr>
        <p:spPr>
          <a:xfrm>
            <a:off x="13401450" y="8233200"/>
            <a:ext cx="4782600" cy="15084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a:t>
            </a:r>
            <a:r>
              <a:rPr lang="en-US" sz="1600" b="0" i="1" u="none" strike="noStrike" cap="none">
                <a:solidFill>
                  <a:schemeClr val="dk1"/>
                </a:solidFill>
                <a:latin typeface="Roboto"/>
                <a:ea typeface="Roboto"/>
                <a:cs typeface="Roboto"/>
                <a:sym typeface="Roboto"/>
              </a:rPr>
              <a:t>honor yang diberikan setiap bulan atas jasa pendidik atau tenaga kependidikan pada Satuan Pendidikan dan tidak termasuk honor yang dibayarkan dalam pelaksanaan kegiatan satuan pendidikan</a:t>
            </a:r>
            <a:endParaRPr sz="1600" b="0" i="1" u="none" strike="noStrike" cap="none">
              <a:solidFill>
                <a:srgbClr val="000000"/>
              </a:solidFill>
              <a:latin typeface="Roboto"/>
              <a:ea typeface="Roboto"/>
              <a:cs typeface="Roboto"/>
              <a:sym typeface="Roboto"/>
            </a:endParaRPr>
          </a:p>
        </p:txBody>
      </p:sp>
      <p:sp>
        <p:nvSpPr>
          <p:cNvPr id="1261" name="Google Shape;1261;g2682ceb17c3_0_1416"/>
          <p:cNvSpPr/>
          <p:nvPr/>
        </p:nvSpPr>
        <p:spPr>
          <a:xfrm>
            <a:off x="2913450" y="11258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2" name="Google Shape;1262;g2682ceb17c3_0_1416"/>
          <p:cNvSpPr/>
          <p:nvPr/>
        </p:nvSpPr>
        <p:spPr>
          <a:xfrm>
            <a:off x="8114906" y="11258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3" name="Google Shape;1263;g2682ceb17c3_0_1416"/>
          <p:cNvSpPr/>
          <p:nvPr/>
        </p:nvSpPr>
        <p:spPr>
          <a:xfrm>
            <a:off x="13181494" y="11258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4" name="Google Shape;1264;g2682ceb17c3_0_1416"/>
          <p:cNvSpPr/>
          <p:nvPr/>
        </p:nvSpPr>
        <p:spPr>
          <a:xfrm>
            <a:off x="2913450" y="32975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5" name="Google Shape;1265;g2682ceb17c3_0_1416"/>
          <p:cNvSpPr/>
          <p:nvPr/>
        </p:nvSpPr>
        <p:spPr>
          <a:xfrm>
            <a:off x="8114906" y="32975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5</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6" name="Google Shape;1266;g2682ceb17c3_0_1416"/>
          <p:cNvSpPr/>
          <p:nvPr/>
        </p:nvSpPr>
        <p:spPr>
          <a:xfrm>
            <a:off x="13181494" y="32975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6</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7" name="Google Shape;1267;g2682ceb17c3_0_1416"/>
          <p:cNvSpPr/>
          <p:nvPr/>
        </p:nvSpPr>
        <p:spPr>
          <a:xfrm>
            <a:off x="2913450" y="54692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7</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8" name="Google Shape;1268;g2682ceb17c3_0_1416"/>
          <p:cNvSpPr/>
          <p:nvPr/>
        </p:nvSpPr>
        <p:spPr>
          <a:xfrm>
            <a:off x="8114906" y="54692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8</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69" name="Google Shape;1269;g2682ceb17c3_0_1416"/>
          <p:cNvSpPr/>
          <p:nvPr/>
        </p:nvSpPr>
        <p:spPr>
          <a:xfrm>
            <a:off x="13181494" y="54692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9</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70" name="Google Shape;1270;g2682ceb17c3_0_1416"/>
          <p:cNvSpPr/>
          <p:nvPr/>
        </p:nvSpPr>
        <p:spPr>
          <a:xfrm>
            <a:off x="2913450" y="76409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10</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71" name="Google Shape;1271;g2682ceb17c3_0_1416"/>
          <p:cNvSpPr/>
          <p:nvPr/>
        </p:nvSpPr>
        <p:spPr>
          <a:xfrm>
            <a:off x="8114906" y="76409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11</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72" name="Google Shape;1272;g2682ceb17c3_0_1416"/>
          <p:cNvSpPr/>
          <p:nvPr/>
        </p:nvSpPr>
        <p:spPr>
          <a:xfrm>
            <a:off x="13181494" y="76409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12</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9" name="Google Shape;1279;g2682ceb17c3_0_1456"/>
          <p:cNvSpPr/>
          <p:nvPr/>
        </p:nvSpPr>
        <p:spPr>
          <a:xfrm>
            <a:off x="87000" y="1228876"/>
            <a:ext cx="2706000" cy="8547600"/>
          </a:xfrm>
          <a:prstGeom prst="roundRect">
            <a:avLst>
              <a:gd name="adj" fmla="val 5445"/>
            </a:avLst>
          </a:prstGeom>
          <a:solidFill>
            <a:srgbClr val="0B5394"/>
          </a:solidFill>
          <a:ln>
            <a:noFill/>
          </a:ln>
        </p:spPr>
        <p:txBody>
          <a:bodyPr spcFirstLastPara="1" wrap="square" lIns="81000" tIns="81000" rIns="81000" bIns="81000" anchor="ctr" anchorCtr="0">
            <a:noAutofit/>
          </a:bodyPr>
          <a:lstStyle/>
          <a:p>
            <a:pPr marL="0" marR="0" lvl="0" indent="0" algn="ctr" rtl="0">
              <a:lnSpc>
                <a:spcPct val="100000"/>
              </a:lnSpc>
              <a:spcBef>
                <a:spcPts val="0"/>
              </a:spcBef>
              <a:spcAft>
                <a:spcPts val="0"/>
              </a:spcAft>
              <a:buClr>
                <a:schemeClr val="dk1"/>
              </a:buClr>
              <a:buSzPts val="1600"/>
              <a:buFont typeface="Arial" panose="020B0604020202020204"/>
              <a:buNone/>
            </a:pPr>
            <a:r>
              <a:rPr lang="en-US" sz="2400" b="1" i="0" u="none" strike="noStrike" cap="none">
                <a:solidFill>
                  <a:schemeClr val="lt1"/>
                </a:solidFill>
                <a:latin typeface="Rubik"/>
                <a:ea typeface="Rubik"/>
                <a:cs typeface="Rubik"/>
                <a:sym typeface="Rubik"/>
              </a:rPr>
              <a:t>#2</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600"/>
              <a:buFont typeface="Arial" panose="020B0604020202020204"/>
              <a:buNone/>
            </a:pPr>
            <a:r>
              <a:rPr lang="en-US" sz="2200" b="1" i="0" u="none" strike="noStrike" cap="none">
                <a:solidFill>
                  <a:srgbClr val="FFFF00"/>
                </a:solidFill>
                <a:latin typeface="Rubik"/>
                <a:ea typeface="Rubik"/>
                <a:cs typeface="Rubik"/>
                <a:sym typeface="Rubik"/>
              </a:rPr>
              <a:t>BOP PAUD Reguler</a:t>
            </a:r>
            <a:endParaRPr sz="22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600"/>
              <a:buFont typeface="Arial" panose="020B0604020202020204"/>
              <a:buNone/>
            </a:pPr>
            <a:r>
              <a:rPr lang="en-US" sz="2200" b="1" i="0" u="none" strike="noStrike" cap="none">
                <a:solidFill>
                  <a:srgbClr val="FFFF00"/>
                </a:solidFill>
                <a:latin typeface="Rubik"/>
                <a:ea typeface="Rubik"/>
                <a:cs typeface="Rubik"/>
                <a:sym typeface="Rubik"/>
              </a:rPr>
              <a:t>(10 Komponen Penggunaan)</a:t>
            </a:r>
            <a:endParaRPr sz="22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600"/>
              <a:buFont typeface="Arial" panose="020B0604020202020204"/>
              <a:buNone/>
            </a:pPr>
            <a:endParaRPr sz="2200" b="0" i="0" u="none" strike="noStrike" cap="none">
              <a:solidFill>
                <a:schemeClr val="lt1"/>
              </a:solidFill>
              <a:latin typeface="Rubik"/>
              <a:ea typeface="Rubik"/>
              <a:cs typeface="Rubik"/>
              <a:sym typeface="Rubik"/>
            </a:endParaRPr>
          </a:p>
        </p:txBody>
      </p:sp>
      <p:sp>
        <p:nvSpPr>
          <p:cNvPr id="1280" name="Google Shape;1280;g2682ceb17c3_0_1456"/>
          <p:cNvSpPr/>
          <p:nvPr/>
        </p:nvSpPr>
        <p:spPr>
          <a:xfrm>
            <a:off x="3136762" y="12288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Penerimaan Peserta Didik Baru</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1" name="Google Shape;1281;g2682ceb17c3_0_1456"/>
          <p:cNvSpPr/>
          <p:nvPr/>
        </p:nvSpPr>
        <p:spPr>
          <a:xfrm>
            <a:off x="8330736" y="12288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Perpustakaan</a:t>
            </a:r>
            <a:endParaRPr sz="1600" b="0" i="1" u="none" strike="noStrike" cap="none">
              <a:solidFill>
                <a:schemeClr val="dk1"/>
              </a:solidFill>
              <a:highlight>
                <a:srgbClr val="FFFFFF"/>
              </a:highlight>
              <a:latin typeface="Roboto"/>
              <a:ea typeface="Roboto"/>
              <a:cs typeface="Roboto"/>
              <a:sym typeface="Roboto"/>
            </a:endParaRPr>
          </a:p>
        </p:txBody>
      </p:sp>
      <p:sp>
        <p:nvSpPr>
          <p:cNvPr id="1282" name="Google Shape;1282;g2682ceb17c3_0_1456"/>
          <p:cNvSpPr/>
          <p:nvPr/>
        </p:nvSpPr>
        <p:spPr>
          <a:xfrm>
            <a:off x="13316400" y="12288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Pembelajaran dan Bermain</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3" name="Google Shape;1283;g2682ceb17c3_0_1456"/>
          <p:cNvSpPr/>
          <p:nvPr/>
        </p:nvSpPr>
        <p:spPr>
          <a:xfrm>
            <a:off x="3136762" y="34005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Asesmen/Evaluasi Pembelajaran</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4" name="Google Shape;1284;g2682ceb17c3_0_1456"/>
          <p:cNvSpPr/>
          <p:nvPr/>
        </p:nvSpPr>
        <p:spPr>
          <a:xfrm>
            <a:off x="8330736" y="34005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Administrasi Kegiatan Sekolah</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5" name="Google Shape;1285;g2682ceb17c3_0_1456"/>
          <p:cNvSpPr/>
          <p:nvPr/>
        </p:nvSpPr>
        <p:spPr>
          <a:xfrm>
            <a:off x="13316400" y="34005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Profesi GTK</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6" name="Google Shape;1286;g2682ceb17c3_0_1456"/>
          <p:cNvSpPr/>
          <p:nvPr/>
        </p:nvSpPr>
        <p:spPr>
          <a:xfrm>
            <a:off x="3136762" y="55722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Pembiayaan Langganan Daya dan Jasa</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7" name="Google Shape;1287;g2682ceb17c3_0_1456"/>
          <p:cNvSpPr/>
          <p:nvPr/>
        </p:nvSpPr>
        <p:spPr>
          <a:xfrm>
            <a:off x="8330736" y="55722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Pemeliharaan Sarana Prasarana</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8" name="Google Shape;1288;g2682ceb17c3_0_1456"/>
          <p:cNvSpPr/>
          <p:nvPr/>
        </p:nvSpPr>
        <p:spPr>
          <a:xfrm>
            <a:off x="13316400" y="55722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Penyelenggaraan kegiatan kesehatan, gizi, dan kebersihan </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89" name="Google Shape;1289;g2682ceb17c3_0_1456"/>
          <p:cNvSpPr/>
          <p:nvPr/>
        </p:nvSpPr>
        <p:spPr>
          <a:xfrm>
            <a:off x="3143700" y="7743976"/>
            <a:ext cx="48990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600"/>
              <a:buFont typeface="Arial" panose="020B0604020202020204"/>
              <a:buNone/>
            </a:pPr>
            <a:r>
              <a:rPr lang="en-US" sz="2200" b="1" i="0" u="none" strike="noStrike" cap="none">
                <a:solidFill>
                  <a:schemeClr val="accent3"/>
                </a:solidFill>
                <a:latin typeface="Arial" panose="020B0604020202020204"/>
                <a:ea typeface="Arial" panose="020B0604020202020204"/>
                <a:cs typeface="Arial" panose="020B0604020202020204"/>
                <a:sym typeface="Arial" panose="020B0604020202020204"/>
              </a:rPr>
              <a:t>Pembayaran Honor</a:t>
            </a:r>
            <a:endParaRPr sz="22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1290" name="Google Shape;1290;g2682ceb17c3_0_1456"/>
          <p:cNvSpPr txBox="1"/>
          <p:nvPr/>
        </p:nvSpPr>
        <p:spPr>
          <a:xfrm>
            <a:off x="3252862" y="1715326"/>
            <a:ext cx="4782600" cy="15084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mendukung kegiatan-kegiatan pelaksanaan rangkaian penerimaan peserta didik baru, mulai dari persiapan penerimaan sampai dengan pasca penerimaan</a:t>
            </a:r>
            <a:endParaRPr sz="1600" b="0" i="1" u="none" strike="noStrike" cap="none">
              <a:solidFill>
                <a:srgbClr val="000000"/>
              </a:solidFill>
              <a:latin typeface="Roboto"/>
              <a:ea typeface="Roboto"/>
              <a:cs typeface="Roboto"/>
              <a:sym typeface="Roboto"/>
            </a:endParaRPr>
          </a:p>
        </p:txBody>
      </p:sp>
      <p:sp>
        <p:nvSpPr>
          <p:cNvPr id="1291" name="Google Shape;1291;g2682ceb17c3_0_1456"/>
          <p:cNvSpPr txBox="1"/>
          <p:nvPr/>
        </p:nvSpPr>
        <p:spPr>
          <a:xfrm>
            <a:off x="8398912" y="1757888"/>
            <a:ext cx="45000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rangka meningkatkan layanan perpustakaan dan kegiatan minat baca</a:t>
            </a:r>
            <a:endParaRPr sz="1600" b="0" i="1" u="none" strike="noStrike" cap="none">
              <a:solidFill>
                <a:schemeClr val="dk1"/>
              </a:solidFill>
              <a:highlight>
                <a:srgbClr val="FFFFFF"/>
              </a:highlight>
              <a:latin typeface="Roboto"/>
              <a:ea typeface="Roboto"/>
              <a:cs typeface="Roboto"/>
              <a:sym typeface="Roboto"/>
            </a:endParaRPr>
          </a:p>
        </p:txBody>
      </p:sp>
      <p:sp>
        <p:nvSpPr>
          <p:cNvPr id="1292" name="Google Shape;1292;g2682ceb17c3_0_1456"/>
          <p:cNvSpPr txBox="1"/>
          <p:nvPr/>
        </p:nvSpPr>
        <p:spPr>
          <a:xfrm>
            <a:off x="3252864" y="4254226"/>
            <a:ext cx="48990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pelaksanaan evaluasi dan/atau asesmen dalam rangka peningkatan mutu satuan pendidikan</a:t>
            </a:r>
            <a:endParaRPr sz="1600" b="0" i="1" u="none" strike="noStrike" cap="none">
              <a:solidFill>
                <a:schemeClr val="dk1"/>
              </a:solidFill>
              <a:highlight>
                <a:srgbClr val="FFFFFF"/>
              </a:highlight>
              <a:latin typeface="Roboto"/>
              <a:ea typeface="Roboto"/>
              <a:cs typeface="Roboto"/>
              <a:sym typeface="Roboto"/>
            </a:endParaRPr>
          </a:p>
        </p:txBody>
      </p:sp>
      <p:sp>
        <p:nvSpPr>
          <p:cNvPr id="1293" name="Google Shape;1293;g2682ceb17c3_0_1456"/>
          <p:cNvSpPr txBox="1"/>
          <p:nvPr/>
        </p:nvSpPr>
        <p:spPr>
          <a:xfrm>
            <a:off x="8398914" y="4195500"/>
            <a:ext cx="47826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pemenuhan kebutuhan administrasi Satuan Pendidikan dan penguatan tata kelola Satuan Pendidikan</a:t>
            </a:r>
            <a:endParaRPr sz="1600" b="0" i="1" u="none" strike="noStrike" cap="none">
              <a:solidFill>
                <a:srgbClr val="000000"/>
              </a:solidFill>
              <a:latin typeface="Roboto"/>
              <a:ea typeface="Roboto"/>
              <a:cs typeface="Roboto"/>
              <a:sym typeface="Roboto"/>
            </a:endParaRPr>
          </a:p>
        </p:txBody>
      </p:sp>
      <p:sp>
        <p:nvSpPr>
          <p:cNvPr id="1294" name="Google Shape;1294;g2682ceb17c3_0_1456"/>
          <p:cNvSpPr txBox="1"/>
          <p:nvPr/>
        </p:nvSpPr>
        <p:spPr>
          <a:xfrm>
            <a:off x="13345200" y="3873300"/>
            <a:ext cx="5044800" cy="15084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meningkatkan kualitas pendidik dan tenaga kependidikan </a:t>
            </a:r>
            <a:r>
              <a:rPr lang="en-US" sz="1600" b="0" i="1" u="none" strike="noStrike" cap="none">
                <a:solidFill>
                  <a:schemeClr val="dk1"/>
                </a:solidFill>
                <a:latin typeface="Roboto"/>
                <a:ea typeface="Roboto"/>
                <a:cs typeface="Roboto"/>
                <a:sym typeface="Roboto"/>
              </a:rPr>
              <a:t>sesuai dengan konteks tematik program Kementerian</a:t>
            </a:r>
            <a:r>
              <a:rPr lang="en-US" sz="1600" b="0" i="1" u="none" strike="noStrike" cap="none">
                <a:solidFill>
                  <a:schemeClr val="dk1"/>
                </a:solidFill>
                <a:highlight>
                  <a:srgbClr val="FFFFFF"/>
                </a:highlight>
                <a:latin typeface="Roboto"/>
                <a:ea typeface="Roboto"/>
                <a:cs typeface="Roboto"/>
                <a:sym typeface="Roboto"/>
              </a:rPr>
              <a:t>, baik secara mandiri maupun dengan berpartisipasi pada komunitas belajar</a:t>
            </a:r>
            <a:endParaRPr sz="1600" b="0" i="1" u="none" strike="noStrike" cap="none">
              <a:solidFill>
                <a:srgbClr val="000000"/>
              </a:solidFill>
              <a:latin typeface="Roboto"/>
              <a:ea typeface="Roboto"/>
              <a:cs typeface="Roboto"/>
              <a:sym typeface="Roboto"/>
            </a:endParaRPr>
          </a:p>
        </p:txBody>
      </p:sp>
      <p:sp>
        <p:nvSpPr>
          <p:cNvPr id="1295" name="Google Shape;1295;g2682ceb17c3_0_1456"/>
          <p:cNvSpPr txBox="1"/>
          <p:nvPr/>
        </p:nvSpPr>
        <p:spPr>
          <a:xfrm>
            <a:off x="3252862" y="6391350"/>
            <a:ext cx="45000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 menyediakan daya dan jasa untuk mendukung operasional rutin Satuan Pendidikan</a:t>
            </a:r>
            <a:endParaRPr sz="1600" b="0" i="1" u="none" strike="noStrike" cap="none">
              <a:solidFill>
                <a:srgbClr val="000000"/>
              </a:solidFill>
              <a:latin typeface="Roboto"/>
              <a:ea typeface="Roboto"/>
              <a:cs typeface="Roboto"/>
              <a:sym typeface="Roboto"/>
            </a:endParaRPr>
          </a:p>
        </p:txBody>
      </p:sp>
      <p:sp>
        <p:nvSpPr>
          <p:cNvPr id="1296" name="Google Shape;1296;g2682ceb17c3_0_1456"/>
          <p:cNvSpPr txBox="1"/>
          <p:nvPr/>
        </p:nvSpPr>
        <p:spPr>
          <a:xfrm>
            <a:off x="8425932" y="6168976"/>
            <a:ext cx="4500000" cy="1262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kegiatan dalam memelihara prasarana Satuan Pendidikan dan menyediakan atau memelihara sarana Satuan Pendidikan</a:t>
            </a:r>
            <a:endParaRPr sz="1600" b="0" i="1" u="none" strike="noStrike" cap="none">
              <a:solidFill>
                <a:srgbClr val="000000"/>
              </a:solidFill>
              <a:latin typeface="Roboto"/>
              <a:ea typeface="Roboto"/>
              <a:cs typeface="Roboto"/>
              <a:sym typeface="Roboto"/>
            </a:endParaRPr>
          </a:p>
        </p:txBody>
      </p:sp>
      <p:sp>
        <p:nvSpPr>
          <p:cNvPr id="1297" name="Google Shape;1297;g2682ceb17c3_0_1456"/>
          <p:cNvSpPr txBox="1"/>
          <p:nvPr/>
        </p:nvSpPr>
        <p:spPr>
          <a:xfrm>
            <a:off x="13401450" y="6391350"/>
            <a:ext cx="4782600" cy="10158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a:t>
            </a:r>
            <a:r>
              <a:rPr lang="en-US" sz="1600" b="0" i="1" u="none" strike="noStrike" cap="none">
                <a:solidFill>
                  <a:schemeClr val="dk1"/>
                </a:solidFill>
                <a:latin typeface="Roboto"/>
                <a:ea typeface="Roboto"/>
                <a:cs typeface="Roboto"/>
                <a:sym typeface="Roboto"/>
              </a:rPr>
              <a:t> dalam mendukung terpenuhinya kesehatan, gizi, dan kebersihan bagi Peserta Didik pada Satuan Pendidikan</a:t>
            </a:r>
            <a:endParaRPr sz="1600" b="0" i="1" u="none" strike="noStrike" cap="none">
              <a:solidFill>
                <a:srgbClr val="000000"/>
              </a:solidFill>
              <a:latin typeface="Roboto"/>
              <a:ea typeface="Roboto"/>
              <a:cs typeface="Roboto"/>
              <a:sym typeface="Roboto"/>
            </a:endParaRPr>
          </a:p>
        </p:txBody>
      </p:sp>
      <p:sp>
        <p:nvSpPr>
          <p:cNvPr id="1298" name="Google Shape;1298;g2682ceb17c3_0_1456"/>
          <p:cNvSpPr txBox="1"/>
          <p:nvPr/>
        </p:nvSpPr>
        <p:spPr>
          <a:xfrm>
            <a:off x="3228750" y="8233200"/>
            <a:ext cx="4782600" cy="15084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a:t>
            </a:r>
            <a:r>
              <a:rPr lang="en-US" sz="1600" b="0" i="1" u="none" strike="noStrike" cap="none">
                <a:solidFill>
                  <a:schemeClr val="dk1"/>
                </a:solidFill>
                <a:latin typeface="Roboto"/>
                <a:ea typeface="Roboto"/>
                <a:cs typeface="Roboto"/>
                <a:sym typeface="Roboto"/>
              </a:rPr>
              <a:t>honor yang diberikan setiap bulan atas jasa pendidik atau tenaga kependidikan pada Satuan Pendidikan dan tidak termasuk honor yang dibayarkan dalam pelaksanaan kegiatan satuan pendidikan</a:t>
            </a:r>
            <a:endParaRPr sz="1600" b="0" i="1" u="none" strike="noStrike" cap="none">
              <a:solidFill>
                <a:srgbClr val="000000"/>
              </a:solidFill>
              <a:latin typeface="Roboto"/>
              <a:ea typeface="Roboto"/>
              <a:cs typeface="Roboto"/>
              <a:sym typeface="Roboto"/>
            </a:endParaRPr>
          </a:p>
        </p:txBody>
      </p:sp>
      <p:sp>
        <p:nvSpPr>
          <p:cNvPr id="1299" name="Google Shape;1299;g2682ceb17c3_0_1456"/>
          <p:cNvSpPr txBox="1"/>
          <p:nvPr/>
        </p:nvSpPr>
        <p:spPr>
          <a:xfrm>
            <a:off x="13287150" y="2059126"/>
            <a:ext cx="5044800" cy="1262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1600" b="0" i="1" u="none" strike="noStrike" cap="none">
                <a:solidFill>
                  <a:schemeClr val="dk1"/>
                </a:solidFill>
                <a:highlight>
                  <a:srgbClr val="FFFFFF"/>
                </a:highlight>
                <a:latin typeface="Roboto"/>
                <a:ea typeface="Roboto"/>
                <a:cs typeface="Roboto"/>
                <a:sym typeface="Roboto"/>
              </a:rPr>
              <a:t>Digunakan untuk pembiayaan dalam</a:t>
            </a:r>
            <a:r>
              <a:rPr lang="en-US" sz="1600" b="0" i="1" u="none" strike="noStrike" cap="none">
                <a:solidFill>
                  <a:schemeClr val="dk1"/>
                </a:solidFill>
                <a:latin typeface="Roboto"/>
                <a:ea typeface="Roboto"/>
                <a:cs typeface="Roboto"/>
                <a:sym typeface="Roboto"/>
              </a:rPr>
              <a:t> melaksanakan kegiatan pembelajaran dan bermain sesuai dengan konteks tematik program Kementerian, baik berbasis teknologi maupun non-teknologi</a:t>
            </a:r>
            <a:endParaRPr sz="1600" b="0" i="1" u="none" strike="noStrike" cap="none">
              <a:solidFill>
                <a:srgbClr val="000000"/>
              </a:solidFill>
              <a:latin typeface="Roboto"/>
              <a:ea typeface="Roboto"/>
              <a:cs typeface="Roboto"/>
              <a:sym typeface="Roboto"/>
            </a:endParaRPr>
          </a:p>
        </p:txBody>
      </p:sp>
      <p:sp>
        <p:nvSpPr>
          <p:cNvPr id="1300" name="Google Shape;1300;g2682ceb17c3_0_1456"/>
          <p:cNvSpPr/>
          <p:nvPr/>
        </p:nvSpPr>
        <p:spPr>
          <a:xfrm>
            <a:off x="2913450" y="11258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1" name="Google Shape;1301;g2682ceb17c3_0_1456"/>
          <p:cNvSpPr/>
          <p:nvPr/>
        </p:nvSpPr>
        <p:spPr>
          <a:xfrm>
            <a:off x="8114906" y="11258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2" name="Google Shape;1302;g2682ceb17c3_0_1456"/>
          <p:cNvSpPr/>
          <p:nvPr/>
        </p:nvSpPr>
        <p:spPr>
          <a:xfrm>
            <a:off x="13181494" y="11258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3" name="Google Shape;1303;g2682ceb17c3_0_1456"/>
          <p:cNvSpPr/>
          <p:nvPr/>
        </p:nvSpPr>
        <p:spPr>
          <a:xfrm>
            <a:off x="2913450" y="32975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4" name="Google Shape;1304;g2682ceb17c3_0_1456"/>
          <p:cNvSpPr/>
          <p:nvPr/>
        </p:nvSpPr>
        <p:spPr>
          <a:xfrm>
            <a:off x="8114906" y="32975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5</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5" name="Google Shape;1305;g2682ceb17c3_0_1456"/>
          <p:cNvSpPr/>
          <p:nvPr/>
        </p:nvSpPr>
        <p:spPr>
          <a:xfrm>
            <a:off x="13181494" y="32975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6</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6" name="Google Shape;1306;g2682ceb17c3_0_1456"/>
          <p:cNvSpPr/>
          <p:nvPr/>
        </p:nvSpPr>
        <p:spPr>
          <a:xfrm>
            <a:off x="2913450" y="54692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7</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7" name="Google Shape;1307;g2682ceb17c3_0_1456"/>
          <p:cNvSpPr/>
          <p:nvPr/>
        </p:nvSpPr>
        <p:spPr>
          <a:xfrm>
            <a:off x="8114906" y="54692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8</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8" name="Google Shape;1308;g2682ceb17c3_0_1456"/>
          <p:cNvSpPr/>
          <p:nvPr/>
        </p:nvSpPr>
        <p:spPr>
          <a:xfrm>
            <a:off x="13181494" y="54692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9</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309" name="Google Shape;1309;g2682ceb17c3_0_1456"/>
          <p:cNvSpPr/>
          <p:nvPr/>
        </p:nvSpPr>
        <p:spPr>
          <a:xfrm>
            <a:off x="2913450" y="7606126"/>
            <a:ext cx="451200" cy="4512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10</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2682ceb17c3_0_1570"/>
          <p:cNvSpPr txBox="1">
            <a:spLocks noGrp="1"/>
          </p:cNvSpPr>
          <p:nvPr>
            <p:ph type="title" idx="4294967295"/>
          </p:nvPr>
        </p:nvSpPr>
        <p:spPr>
          <a:xfrm>
            <a:off x="495188" y="893308"/>
            <a:ext cx="8104800" cy="113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800"/>
              <a:buNone/>
            </a:pPr>
            <a:r>
              <a:rPr lang="en-US" sz="4600" b="1"/>
              <a:t>Pemanfaatan Dana BOSP Kinerja </a:t>
            </a:r>
            <a:endParaRPr sz="4600" b="1"/>
          </a:p>
        </p:txBody>
      </p:sp>
      <p:sp>
        <p:nvSpPr>
          <p:cNvPr id="1316" name="Google Shape;1316;g2682ceb17c3_0_1570"/>
          <p:cNvSpPr txBox="1"/>
          <p:nvPr/>
        </p:nvSpPr>
        <p:spPr>
          <a:xfrm>
            <a:off x="350550" y="8962"/>
            <a:ext cx="12781200" cy="554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rgbClr val="FF0000"/>
                </a:solidFill>
                <a:latin typeface="Arial" panose="020B0604020202020204"/>
                <a:ea typeface="Arial" panose="020B0604020202020204"/>
                <a:cs typeface="Arial" panose="020B0604020202020204"/>
                <a:sym typeface="Arial" panose="020B0604020202020204"/>
              </a:rPr>
              <a:t>Permendikbudristek No 63 Tahun 2022 tentang Petunjuk Teknis Pengelolaan Dana BOSP</a:t>
            </a:r>
            <a:endParaRPr sz="1800" b="1"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graphicFrame>
        <p:nvGraphicFramePr>
          <p:cNvPr id="1317" name="Google Shape;1317;g2682ceb17c3_0_1570"/>
          <p:cNvGraphicFramePr/>
          <p:nvPr/>
        </p:nvGraphicFramePr>
        <p:xfrm>
          <a:off x="495188" y="2476500"/>
          <a:ext cx="17297650" cy="6971750"/>
        </p:xfrm>
        <a:graphic>
          <a:graphicData uri="http://schemas.openxmlformats.org/drawingml/2006/table">
            <a:tbl>
              <a:tblPr>
                <a:noFill/>
                <a:tableStyleId>{64E474D0-280B-464C-BED3-3DF6C8EB4E8F}</a:tableStyleId>
              </a:tblPr>
              <a:tblGrid>
                <a:gridCol w="1328950"/>
                <a:gridCol w="7319900"/>
                <a:gridCol w="3226450"/>
                <a:gridCol w="2889350"/>
                <a:gridCol w="2533000"/>
              </a:tblGrid>
              <a:tr h="76705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1</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Pengembangan Sumber Daya Manusia</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r h="76705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2</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Pembelajaran dengan Paradigma Baru</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r h="75900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3</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Digitalisasi Sekolah</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r h="75900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4</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Perencanaan Berbasis Data</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r h="75900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5</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Asesmen dan Pemetaan Talenta</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r h="76705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6</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Pelatihan dan Pengembangan Talenta</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r h="76705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7</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Pengembangan Manajemen dan Ekosistem</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r h="1626550">
                <a:tc>
                  <a:txBody>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u="none" strike="noStrike" cap="none"/>
                        <a:t>8</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u="none" strike="noStrike" cap="none"/>
                        <a:t>Pembinaan dan Pengembagan Prestasi Satuan Pendidikan melalui Program Pengimbasan untuk Sekolah Pengimbas</a:t>
                      </a: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BF7"/>
                    </a:solidFill>
                  </a:tcPr>
                </a:tc>
                <a:tc>
                  <a:txBody>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u="none" strike="noStrike" cap="none">
                        <a:solidFill>
                          <a:srgbClr val="FF0000"/>
                        </a:solidFill>
                      </a:endParaRPr>
                    </a:p>
                  </a:txBody>
                  <a:tcPr marL="137150" marR="137150" marT="137150" marB="137150">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FE2F3"/>
                    </a:solidFill>
                  </a:tcPr>
                </a:tc>
              </a:tr>
            </a:tbl>
          </a:graphicData>
        </a:graphic>
      </p:graphicFrame>
      <p:sp>
        <p:nvSpPr>
          <p:cNvPr id="1318" name="Google Shape;1318;g2682ceb17c3_0_1570"/>
          <p:cNvSpPr txBox="1"/>
          <p:nvPr/>
        </p:nvSpPr>
        <p:spPr>
          <a:xfrm>
            <a:off x="11970376" y="744892"/>
            <a:ext cx="3043800" cy="1569900"/>
          </a:xfrm>
          <a:prstGeom prst="rect">
            <a:avLst/>
          </a:prstGeom>
          <a:noFill/>
          <a:ln>
            <a:noFill/>
          </a:ln>
        </p:spPr>
        <p:txBody>
          <a:bodyPr spcFirstLastPara="1" wrap="square" lIns="137150" tIns="137150" rIns="137150" bIns="137150"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800" b="1" i="0" u="none" strike="noStrike" cap="none">
                <a:solidFill>
                  <a:srgbClr val="31538F"/>
                </a:solidFill>
                <a:latin typeface="Rubik"/>
                <a:ea typeface="Rubik"/>
                <a:cs typeface="Rubik"/>
                <a:sym typeface="Rubik"/>
              </a:rPr>
              <a:t>BOS Kinerja Sekolah Prestasi</a:t>
            </a:r>
            <a:endParaRPr sz="2800" b="1" i="0" u="none" strike="noStrike" cap="none">
              <a:solidFill>
                <a:srgbClr val="31538F"/>
              </a:solidFill>
              <a:latin typeface="Rubik"/>
              <a:ea typeface="Rubik"/>
              <a:cs typeface="Rubik"/>
              <a:sym typeface="Rubik"/>
            </a:endParaRPr>
          </a:p>
        </p:txBody>
      </p:sp>
      <p:sp>
        <p:nvSpPr>
          <p:cNvPr id="1319" name="Google Shape;1319;g2682ceb17c3_0_1570"/>
          <p:cNvSpPr txBox="1"/>
          <p:nvPr/>
        </p:nvSpPr>
        <p:spPr>
          <a:xfrm>
            <a:off x="15014192" y="537000"/>
            <a:ext cx="3114000" cy="2001000"/>
          </a:xfrm>
          <a:prstGeom prst="rect">
            <a:avLst/>
          </a:prstGeom>
          <a:noFill/>
          <a:ln>
            <a:noFill/>
          </a:ln>
        </p:spPr>
        <p:txBody>
          <a:bodyPr spcFirstLastPara="1" wrap="square" lIns="137150" tIns="137150" rIns="137150" bIns="137150"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800" b="1" i="0" u="none" strike="noStrike" cap="none">
                <a:solidFill>
                  <a:srgbClr val="FF0000"/>
                </a:solidFill>
                <a:latin typeface="Rubik"/>
                <a:ea typeface="Rubik"/>
                <a:cs typeface="Rubik"/>
                <a:sym typeface="Rubik"/>
              </a:rPr>
              <a:t>BOS/BOP Kinerja Sekolah Berkemajuan Terbaik</a:t>
            </a:r>
            <a:endParaRPr sz="2800" b="1" i="0" u="none" strike="noStrike" cap="none">
              <a:solidFill>
                <a:srgbClr val="FF0000"/>
              </a:solidFill>
              <a:latin typeface="Rubik"/>
              <a:ea typeface="Rubik"/>
              <a:cs typeface="Rubik"/>
              <a:sym typeface="Rubik"/>
            </a:endParaRPr>
          </a:p>
        </p:txBody>
      </p:sp>
      <p:sp>
        <p:nvSpPr>
          <p:cNvPr id="1320" name="Google Shape;1320;g2682ceb17c3_0_1570"/>
          <p:cNvSpPr txBox="1"/>
          <p:nvPr/>
        </p:nvSpPr>
        <p:spPr>
          <a:xfrm>
            <a:off x="9144000" y="779550"/>
            <a:ext cx="3043800" cy="1477800"/>
          </a:xfrm>
          <a:prstGeom prst="rect">
            <a:avLst/>
          </a:prstGeom>
          <a:noFill/>
          <a:ln>
            <a:noFill/>
          </a:ln>
        </p:spPr>
        <p:txBody>
          <a:bodyPr spcFirstLastPara="1" wrap="square" lIns="137150" tIns="137150" rIns="137150" bIns="137150"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600" b="1" i="0" u="none" strike="noStrike" cap="none">
                <a:solidFill>
                  <a:srgbClr val="31538F"/>
                </a:solidFill>
                <a:latin typeface="Rubik"/>
                <a:ea typeface="Rubik"/>
                <a:cs typeface="Rubik"/>
                <a:sym typeface="Rubik"/>
              </a:rPr>
              <a:t>BOS/BOP Kinerja Sekolah Penggerak</a:t>
            </a:r>
            <a:endParaRPr sz="2600" b="1" i="0" u="none" strike="noStrike" cap="none">
              <a:solidFill>
                <a:srgbClr val="31538F"/>
              </a:solidFill>
              <a:latin typeface="Rubik"/>
              <a:ea typeface="Rubik"/>
              <a:cs typeface="Rubik"/>
              <a:sym typeface="Rubik"/>
            </a:endParaRPr>
          </a:p>
        </p:txBody>
      </p:sp>
      <p:pic>
        <p:nvPicPr>
          <p:cNvPr id="1321" name="Google Shape;1321;g2682ceb17c3_0_1570"/>
          <p:cNvPicPr preferRelativeResize="0"/>
          <p:nvPr/>
        </p:nvPicPr>
        <p:blipFill rotWithShape="1">
          <a:blip r:embed="rId1"/>
          <a:srcRect/>
          <a:stretch>
            <a:fillRect/>
          </a:stretch>
        </p:blipFill>
        <p:spPr>
          <a:xfrm>
            <a:off x="10388926" y="2529562"/>
            <a:ext cx="553951" cy="553951"/>
          </a:xfrm>
          <a:prstGeom prst="rect">
            <a:avLst/>
          </a:prstGeom>
          <a:noFill/>
          <a:ln>
            <a:noFill/>
          </a:ln>
        </p:spPr>
      </p:pic>
      <p:pic>
        <p:nvPicPr>
          <p:cNvPr id="1322" name="Google Shape;1322;g2682ceb17c3_0_1570"/>
          <p:cNvPicPr preferRelativeResize="0"/>
          <p:nvPr/>
        </p:nvPicPr>
        <p:blipFill rotWithShape="1">
          <a:blip r:embed="rId1"/>
          <a:srcRect/>
          <a:stretch>
            <a:fillRect/>
          </a:stretch>
        </p:blipFill>
        <p:spPr>
          <a:xfrm>
            <a:off x="10388926" y="3329662"/>
            <a:ext cx="553951" cy="553951"/>
          </a:xfrm>
          <a:prstGeom prst="rect">
            <a:avLst/>
          </a:prstGeom>
          <a:noFill/>
          <a:ln>
            <a:noFill/>
          </a:ln>
        </p:spPr>
      </p:pic>
      <p:pic>
        <p:nvPicPr>
          <p:cNvPr id="1323" name="Google Shape;1323;g2682ceb17c3_0_1570"/>
          <p:cNvPicPr preferRelativeResize="0"/>
          <p:nvPr/>
        </p:nvPicPr>
        <p:blipFill rotWithShape="1">
          <a:blip r:embed="rId1"/>
          <a:srcRect/>
          <a:stretch>
            <a:fillRect/>
          </a:stretch>
        </p:blipFill>
        <p:spPr>
          <a:xfrm>
            <a:off x="10388926" y="4078912"/>
            <a:ext cx="553951" cy="553951"/>
          </a:xfrm>
          <a:prstGeom prst="rect">
            <a:avLst/>
          </a:prstGeom>
          <a:noFill/>
          <a:ln>
            <a:noFill/>
          </a:ln>
        </p:spPr>
      </p:pic>
      <p:pic>
        <p:nvPicPr>
          <p:cNvPr id="1324" name="Google Shape;1324;g2682ceb17c3_0_1570"/>
          <p:cNvPicPr preferRelativeResize="0"/>
          <p:nvPr/>
        </p:nvPicPr>
        <p:blipFill rotWithShape="1">
          <a:blip r:embed="rId1"/>
          <a:srcRect/>
          <a:stretch>
            <a:fillRect/>
          </a:stretch>
        </p:blipFill>
        <p:spPr>
          <a:xfrm>
            <a:off x="10388926" y="4815562"/>
            <a:ext cx="553951" cy="553951"/>
          </a:xfrm>
          <a:prstGeom prst="rect">
            <a:avLst/>
          </a:prstGeom>
          <a:noFill/>
          <a:ln>
            <a:noFill/>
          </a:ln>
        </p:spPr>
      </p:pic>
      <p:pic>
        <p:nvPicPr>
          <p:cNvPr id="1325" name="Google Shape;1325;g2682ceb17c3_0_1570"/>
          <p:cNvPicPr preferRelativeResize="0"/>
          <p:nvPr/>
        </p:nvPicPr>
        <p:blipFill rotWithShape="1">
          <a:blip r:embed="rId1"/>
          <a:srcRect/>
          <a:stretch>
            <a:fillRect/>
          </a:stretch>
        </p:blipFill>
        <p:spPr>
          <a:xfrm>
            <a:off x="13475026" y="5615662"/>
            <a:ext cx="553951" cy="553951"/>
          </a:xfrm>
          <a:prstGeom prst="rect">
            <a:avLst/>
          </a:prstGeom>
          <a:noFill/>
          <a:ln>
            <a:noFill/>
          </a:ln>
        </p:spPr>
      </p:pic>
      <p:pic>
        <p:nvPicPr>
          <p:cNvPr id="1326" name="Google Shape;1326;g2682ceb17c3_0_1570"/>
          <p:cNvPicPr preferRelativeResize="0"/>
          <p:nvPr/>
        </p:nvPicPr>
        <p:blipFill rotWithShape="1">
          <a:blip r:embed="rId1"/>
          <a:srcRect/>
          <a:stretch>
            <a:fillRect/>
          </a:stretch>
        </p:blipFill>
        <p:spPr>
          <a:xfrm>
            <a:off x="13475026" y="6415762"/>
            <a:ext cx="553951" cy="553951"/>
          </a:xfrm>
          <a:prstGeom prst="rect">
            <a:avLst/>
          </a:prstGeom>
          <a:noFill/>
          <a:ln>
            <a:noFill/>
          </a:ln>
        </p:spPr>
      </p:pic>
      <p:pic>
        <p:nvPicPr>
          <p:cNvPr id="1327" name="Google Shape;1327;g2682ceb17c3_0_1570"/>
          <p:cNvPicPr preferRelativeResize="0"/>
          <p:nvPr/>
        </p:nvPicPr>
        <p:blipFill rotWithShape="1">
          <a:blip r:embed="rId1"/>
          <a:srcRect/>
          <a:stretch>
            <a:fillRect/>
          </a:stretch>
        </p:blipFill>
        <p:spPr>
          <a:xfrm>
            <a:off x="13475026" y="7165012"/>
            <a:ext cx="553951" cy="553951"/>
          </a:xfrm>
          <a:prstGeom prst="rect">
            <a:avLst/>
          </a:prstGeom>
          <a:noFill/>
          <a:ln>
            <a:noFill/>
          </a:ln>
        </p:spPr>
      </p:pic>
      <p:pic>
        <p:nvPicPr>
          <p:cNvPr id="1328" name="Google Shape;1328;g2682ceb17c3_0_1570"/>
          <p:cNvPicPr preferRelativeResize="0"/>
          <p:nvPr/>
        </p:nvPicPr>
        <p:blipFill rotWithShape="1">
          <a:blip r:embed="rId1"/>
          <a:srcRect/>
          <a:stretch>
            <a:fillRect/>
          </a:stretch>
        </p:blipFill>
        <p:spPr>
          <a:xfrm>
            <a:off x="13475026" y="8358862"/>
            <a:ext cx="553951" cy="553951"/>
          </a:xfrm>
          <a:prstGeom prst="rect">
            <a:avLst/>
          </a:prstGeom>
          <a:noFill/>
          <a:ln>
            <a:noFill/>
          </a:ln>
        </p:spPr>
      </p:pic>
      <p:pic>
        <p:nvPicPr>
          <p:cNvPr id="1329" name="Google Shape;1329;g2682ceb17c3_0_1570"/>
          <p:cNvPicPr preferRelativeResize="0"/>
          <p:nvPr/>
        </p:nvPicPr>
        <p:blipFill rotWithShape="1">
          <a:blip r:embed="rId1"/>
          <a:srcRect/>
          <a:stretch>
            <a:fillRect/>
          </a:stretch>
        </p:blipFill>
        <p:spPr>
          <a:xfrm>
            <a:off x="16218226" y="3329662"/>
            <a:ext cx="553951" cy="553951"/>
          </a:xfrm>
          <a:prstGeom prst="rect">
            <a:avLst/>
          </a:prstGeom>
          <a:noFill/>
          <a:ln>
            <a:noFill/>
          </a:ln>
        </p:spPr>
      </p:pic>
      <p:pic>
        <p:nvPicPr>
          <p:cNvPr id="1330" name="Google Shape;1330;g2682ceb17c3_0_1570"/>
          <p:cNvPicPr preferRelativeResize="0"/>
          <p:nvPr/>
        </p:nvPicPr>
        <p:blipFill rotWithShape="1">
          <a:blip r:embed="rId1"/>
          <a:srcRect/>
          <a:stretch>
            <a:fillRect/>
          </a:stretch>
        </p:blipFill>
        <p:spPr>
          <a:xfrm>
            <a:off x="16218226" y="4815562"/>
            <a:ext cx="553951" cy="553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g26794130706_0_1905"/>
          <p:cNvSpPr txBox="1">
            <a:spLocks noGrp="1"/>
          </p:cNvSpPr>
          <p:nvPr>
            <p:ph type="sldNum" idx="12"/>
          </p:nvPr>
        </p:nvSpPr>
        <p:spPr>
          <a:xfrm>
            <a:off x="26554196" y="14883327"/>
            <a:ext cx="567300" cy="545100"/>
          </a:xfrm>
          <a:prstGeom prst="rect">
            <a:avLst/>
          </a:prstGeom>
          <a:noFill/>
          <a:ln>
            <a:noFill/>
          </a:ln>
        </p:spPr>
        <p:txBody>
          <a:bodyPr spcFirstLastPara="1" wrap="square" lIns="182850" tIns="182850" rIns="182850" bIns="182850" anchor="ctr" anchorCtr="0">
            <a:noAutofit/>
          </a:bodyPr>
          <a:lstStyle/>
          <a:p>
            <a:pPr marL="0" lvl="0" indent="0" algn="r" rtl="0">
              <a:spcBef>
                <a:spcPts val="0"/>
              </a:spcBef>
              <a:spcAft>
                <a:spcPts val="0"/>
              </a:spcAft>
              <a:buClr>
                <a:srgbClr val="000000"/>
              </a:buClr>
              <a:buSzPts val="1700"/>
              <a:buFont typeface="Arial" panose="020B0604020202020204"/>
              <a:buNone/>
            </a:pPr>
            <a:fld id="{00000000-1234-1234-1234-123412341234}" type="slidenum">
              <a:rPr lang="en-US"/>
            </a:fld>
            <a:endParaRPr lang="en-US"/>
          </a:p>
        </p:txBody>
      </p:sp>
      <p:graphicFrame>
        <p:nvGraphicFramePr>
          <p:cNvPr id="1336" name="Google Shape;1336;g26794130706_0_1905"/>
          <p:cNvGraphicFramePr/>
          <p:nvPr/>
        </p:nvGraphicFramePr>
        <p:xfrm>
          <a:off x="3370200" y="1885913"/>
          <a:ext cx="13911225" cy="4917200"/>
        </p:xfrm>
        <a:graphic>
          <a:graphicData uri="http://schemas.openxmlformats.org/drawingml/2006/table">
            <a:tbl>
              <a:tblPr>
                <a:noFill/>
                <a:tableStyleId>{64E474D0-280B-464C-BED3-3DF6C8EB4E8F}</a:tableStyleId>
              </a:tblPr>
              <a:tblGrid>
                <a:gridCol w="719450"/>
                <a:gridCol w="719450"/>
                <a:gridCol w="719450"/>
                <a:gridCol w="719450"/>
                <a:gridCol w="719450"/>
                <a:gridCol w="719450"/>
                <a:gridCol w="719450"/>
                <a:gridCol w="719450"/>
                <a:gridCol w="788000"/>
                <a:gridCol w="742350"/>
                <a:gridCol w="773150"/>
                <a:gridCol w="802875"/>
                <a:gridCol w="833925"/>
                <a:gridCol w="811050"/>
                <a:gridCol w="765350"/>
                <a:gridCol w="788175"/>
                <a:gridCol w="879650"/>
                <a:gridCol w="971100"/>
              </a:tblGrid>
              <a:tr h="1354650">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Jan’23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Feb’23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Mar’23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Apr’23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Mei’23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Jun’23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Jul’23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Ags’23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Sept’23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Okt’23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Nov’23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Des’23</a:t>
                      </a:r>
                      <a:endParaRPr sz="1800" b="1" u="none" strike="noStrike" cap="none"/>
                    </a:p>
                  </a:txBody>
                  <a:tcPr marL="137150" marR="137150" marT="137150" marB="137150">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Jan’24</a:t>
                      </a:r>
                      <a:endParaRPr sz="1800" b="1" u="none" strike="noStrike" cap="none"/>
                    </a:p>
                  </a:txBody>
                  <a:tcPr marL="137150" marR="137150" marT="137150" marB="137150">
                    <a:lnR w="9525" cap="flat" cmpd="sng">
                      <a:solidFill>
                        <a:srgbClr val="9E9E9E"/>
                      </a:solidFill>
                      <a:prstDash val="solid"/>
                      <a:round/>
                      <a:headEnd type="none" w="sm" len="sm"/>
                      <a:tailEnd type="none" w="sm" len="sm"/>
                    </a:lnR>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Feb’24</a:t>
                      </a:r>
                      <a:endParaRPr sz="1800" b="1" u="none" strike="noStrike" cap="none"/>
                    </a:p>
                  </a:txBody>
                  <a:tcPr marL="137150" marR="137150" marT="137150" marB="1371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Mar’24</a:t>
                      </a:r>
                      <a:endParaRPr sz="1800" b="1" u="none" strike="noStrike" cap="none"/>
                    </a:p>
                  </a:txBody>
                  <a:tcPr marL="137150" marR="137150" marT="137150" marB="1371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Apr’24</a:t>
                      </a:r>
                      <a:endParaRPr sz="1800" b="1" u="none" strike="noStrike" cap="none"/>
                    </a:p>
                  </a:txBody>
                  <a:tcPr marL="137150" marR="137150" marT="137150" marB="1371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Mei’</a:t>
                      </a:r>
                      <a:endParaRPr sz="1800" b="1" u="none" strike="noStrike" cap="none"/>
                    </a:p>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24</a:t>
                      </a:r>
                      <a:endParaRPr sz="1800" b="1" u="none" strike="noStrike" cap="none"/>
                    </a:p>
                  </a:txBody>
                  <a:tcPr marL="137150" marR="137150" marT="137150" marB="1371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u="none" strike="noStrike" cap="none"/>
                        <a:t>Jun’ 24</a:t>
                      </a:r>
                      <a:endParaRPr sz="1800" b="1" u="none" strike="noStrike" cap="none"/>
                    </a:p>
                  </a:txBody>
                  <a:tcPr marL="137150" marR="137150" marT="137150" marB="1371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r>
              <a:tr h="858275">
                <a:tc gridSpan="6">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t>6 bulan</a:t>
                      </a:r>
                      <a:endParaRPr sz="2100" u="none" strike="noStrike" cap="none"/>
                    </a:p>
                  </a:txBody>
                  <a:tcPr marL="137150" marR="137150" marT="137150" marB="137150">
                    <a:solidFill>
                      <a:srgbClr val="D9EAD3"/>
                    </a:solidFill>
                  </a:tcPr>
                </a:tc>
                <a:tc hMerge="1">
                  <a:tcPr/>
                </a:tc>
                <a:tc hMerge="1">
                  <a:tcPr/>
                </a:tc>
                <a:tc hMerge="1">
                  <a:tcPr/>
                </a:tc>
                <a:tc hMerge="1">
                  <a:tcPr/>
                </a:tc>
                <a:tc hMerge="1">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lnT w="9525"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lnT w="9525"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lnT w="9525"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lnT w="9525"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lnT w="9525" cap="flat" cmpd="sng">
                      <a:solidFill>
                        <a:srgbClr val="9E9E9E"/>
                      </a:solidFill>
                      <a:prstDash val="solid"/>
                      <a:round/>
                      <a:headEnd type="none" w="sm" len="sm"/>
                      <a:tailEnd type="none" w="sm" len="sm"/>
                    </a:lnT>
                  </a:tcPr>
                </a:tc>
              </a:tr>
              <a:tr h="857475">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gridSpan="4">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t>5 bulan</a:t>
                      </a:r>
                      <a:endParaRPr sz="2100" u="none" strike="noStrike" cap="none"/>
                    </a:p>
                  </a:txBody>
                  <a:tcPr marL="137150" marR="137150" marT="137150" marB="137150">
                    <a:solidFill>
                      <a:srgbClr val="CFE2F3"/>
                    </a:solidFill>
                  </a:tcPr>
                </a:tc>
                <a:tc hMerge="1">
                  <a:tcPr/>
                </a:tc>
                <a:tc hMerge="1">
                  <a:tcPr/>
                </a:tc>
                <a:tc hMerge="1">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solidFill>
                      <a:schemeClr val="lt2"/>
                    </a:solidFill>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r>
              <a:tr h="923400">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solidFill>
                      <a:srgbClr val="FFF2CC"/>
                    </a:solidFill>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2%</a:t>
                      </a:r>
                      <a:endParaRPr sz="2100" u="none" strike="noStrike" cap="none"/>
                    </a:p>
                  </a:txBody>
                  <a:tcPr marL="137150" marR="137150" marT="137150" marB="137150" anchor="ct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3%</a:t>
                      </a:r>
                      <a:endParaRPr sz="2100" u="none" strike="noStrike" cap="none"/>
                    </a:p>
                  </a:txBody>
                  <a:tcPr marL="137150" marR="137150" marT="137150" marB="137150" anchor="ct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4%</a:t>
                      </a:r>
                      <a:endParaRPr sz="2100" u="none" strike="noStrike" cap="none"/>
                    </a:p>
                  </a:txBody>
                  <a:tcPr marL="137150" marR="137150" marT="137150" marB="137150" anchor="ct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nchor="ct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nchor="ctr">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nchor="ctr">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nchor="ctr">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nchor="ctr">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nchor="ctr"/>
                </a:tc>
              </a:tr>
              <a:tr h="923400">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p>
                  </a:txBody>
                  <a:tcPr marL="137150" marR="137150" marT="137150" marB="137150">
                    <a:lnR w="9525" cap="flat" cmpd="sng">
                      <a:solidFill>
                        <a:srgbClr val="9E9E9E"/>
                      </a:solidFill>
                      <a:prstDash val="solid"/>
                      <a:round/>
                      <a:headEnd type="none" w="sm" len="sm"/>
                      <a:tailEnd type="none" w="sm" len="sm"/>
                    </a:lnR>
                    <a:solidFill>
                      <a:srgbClr val="F9CB9C"/>
                    </a:solidFill>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2%</a:t>
                      </a:r>
                      <a:endParaRPr sz="2100" u="none" strike="noStrike" cap="none"/>
                    </a:p>
                  </a:txBody>
                  <a:tcPr marL="137150" marR="137150" marT="137150" marB="1371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3%</a:t>
                      </a:r>
                      <a:endParaRPr sz="2100" u="none" strike="noStrike" cap="none"/>
                    </a:p>
                  </a:txBody>
                  <a:tcPr marL="137150" marR="137150" marT="137150" marB="1371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4%</a:t>
                      </a:r>
                      <a:endParaRPr sz="2100" u="none" strike="noStrike" cap="none"/>
                    </a:p>
                  </a:txBody>
                  <a:tcPr marL="137150" marR="137150" marT="137150" marB="1371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4%</a:t>
                      </a:r>
                      <a:endParaRPr sz="2100" u="none" strike="noStrike" cap="none"/>
                    </a:p>
                  </a:txBody>
                  <a:tcPr marL="137150" marR="137150" marT="137150" marB="1371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t>4%</a:t>
                      </a:r>
                      <a:endParaRPr sz="2100" u="none" strike="noStrike" cap="none"/>
                    </a:p>
                  </a:txBody>
                  <a:tcPr marL="137150" marR="137150" marT="137150" marB="137150" anchor="ctr">
                    <a:lnL w="9525" cap="flat" cmpd="sng">
                      <a:solidFill>
                        <a:srgbClr val="9E9E9E"/>
                      </a:solidFill>
                      <a:prstDash val="solid"/>
                      <a:round/>
                      <a:headEnd type="none" w="sm" len="sm"/>
                      <a:tailEnd type="none" w="sm" len="sm"/>
                    </a:lnL>
                  </a:tcPr>
                </a:tc>
              </a:tr>
            </a:tbl>
          </a:graphicData>
        </a:graphic>
      </p:graphicFrame>
      <p:sp>
        <p:nvSpPr>
          <p:cNvPr id="1337" name="Google Shape;1337;g26794130706_0_1905"/>
          <p:cNvSpPr txBox="1"/>
          <p:nvPr/>
        </p:nvSpPr>
        <p:spPr>
          <a:xfrm>
            <a:off x="519450" y="3240563"/>
            <a:ext cx="2850900" cy="892800"/>
          </a:xfrm>
          <a:prstGeom prst="rect">
            <a:avLst/>
          </a:prstGeom>
          <a:solidFill>
            <a:srgbClr val="D9EAD3"/>
          </a:solid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000" b="0" i="0" u="none" strike="noStrike" cap="none">
                <a:solidFill>
                  <a:srgbClr val="000000"/>
                </a:solidFill>
                <a:latin typeface="Arial" panose="020B0604020202020204"/>
                <a:ea typeface="Arial" panose="020B0604020202020204"/>
                <a:cs typeface="Arial" panose="020B0604020202020204"/>
                <a:sym typeface="Arial" panose="020B0604020202020204"/>
              </a:rPr>
              <a:t>Waktu Rekomendasi Penyaluran </a:t>
            </a:r>
            <a:r>
              <a:rPr lang="en-US" sz="2000" b="1" i="0" u="none" strike="noStrike" cap="none">
                <a:solidFill>
                  <a:srgbClr val="B45F06"/>
                </a:solidFill>
                <a:latin typeface="Arial" panose="020B0604020202020204"/>
                <a:ea typeface="Arial" panose="020B0604020202020204"/>
                <a:cs typeface="Arial" panose="020B0604020202020204"/>
                <a:sym typeface="Arial" panose="020B0604020202020204"/>
              </a:rPr>
              <a:t>Tahap I</a:t>
            </a:r>
            <a:endParaRPr sz="2000" b="1" i="0" u="none" strike="noStrike" cap="none">
              <a:solidFill>
                <a:srgbClr val="B45F06"/>
              </a:solidFill>
              <a:latin typeface="Arial" panose="020B0604020202020204"/>
              <a:ea typeface="Arial" panose="020B0604020202020204"/>
              <a:cs typeface="Arial" panose="020B0604020202020204"/>
              <a:sym typeface="Arial" panose="020B0604020202020204"/>
            </a:endParaRPr>
          </a:p>
        </p:txBody>
      </p:sp>
      <p:sp>
        <p:nvSpPr>
          <p:cNvPr id="1339" name="Google Shape;1339;g26794130706_0_1905"/>
          <p:cNvSpPr txBox="1"/>
          <p:nvPr/>
        </p:nvSpPr>
        <p:spPr>
          <a:xfrm>
            <a:off x="519450" y="4098825"/>
            <a:ext cx="2850900" cy="892800"/>
          </a:xfrm>
          <a:prstGeom prst="rect">
            <a:avLst/>
          </a:prstGeom>
          <a:solidFill>
            <a:srgbClr val="CFE2F3"/>
          </a:solid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000" b="0" i="0" u="none" strike="noStrike" cap="none">
                <a:solidFill>
                  <a:srgbClr val="000000"/>
                </a:solidFill>
                <a:latin typeface="Arial" panose="020B0604020202020204"/>
                <a:ea typeface="Arial" panose="020B0604020202020204"/>
                <a:cs typeface="Arial" panose="020B0604020202020204"/>
                <a:sym typeface="Arial" panose="020B0604020202020204"/>
              </a:rPr>
              <a:t>Waktu Rekomendasi Penyaluran </a:t>
            </a:r>
            <a:r>
              <a:rPr lang="en-US" sz="2000" b="1" i="0" u="none" strike="noStrike" cap="none">
                <a:solidFill>
                  <a:srgbClr val="B45F06"/>
                </a:solidFill>
                <a:latin typeface="Arial" panose="020B0604020202020204"/>
                <a:ea typeface="Arial" panose="020B0604020202020204"/>
                <a:cs typeface="Arial" panose="020B0604020202020204"/>
                <a:sym typeface="Arial" panose="020B0604020202020204"/>
              </a:rPr>
              <a:t>Tahap II</a:t>
            </a:r>
            <a:endParaRPr sz="2000" b="1" i="0" u="none" strike="noStrike" cap="none">
              <a:solidFill>
                <a:srgbClr val="B45F06"/>
              </a:solidFill>
              <a:latin typeface="Arial" panose="020B0604020202020204"/>
              <a:ea typeface="Arial" panose="020B0604020202020204"/>
              <a:cs typeface="Arial" panose="020B0604020202020204"/>
              <a:sym typeface="Arial" panose="020B0604020202020204"/>
            </a:endParaRPr>
          </a:p>
        </p:txBody>
      </p:sp>
      <p:sp>
        <p:nvSpPr>
          <p:cNvPr id="1340" name="Google Shape;1340;g26794130706_0_1905"/>
          <p:cNvSpPr txBox="1"/>
          <p:nvPr/>
        </p:nvSpPr>
        <p:spPr>
          <a:xfrm>
            <a:off x="519450" y="4937550"/>
            <a:ext cx="2850900" cy="923400"/>
          </a:xfrm>
          <a:prstGeom prst="rect">
            <a:avLst/>
          </a:prstGeom>
          <a:solidFill>
            <a:srgbClr val="FFF2CC"/>
          </a:solid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rgbClr val="000000"/>
                </a:solidFill>
                <a:latin typeface="Arial" panose="020B0604020202020204"/>
                <a:ea typeface="Arial" panose="020B0604020202020204"/>
                <a:cs typeface="Arial" panose="020B0604020202020204"/>
                <a:sym typeface="Arial" panose="020B0604020202020204"/>
              </a:rPr>
              <a:t>Maksimal laporan tahap 1*</a:t>
            </a:r>
            <a:endParaRPr sz="2100" b="1" i="0" u="none" strike="noStrike" cap="none">
              <a:solidFill>
                <a:srgbClr val="B45F06"/>
              </a:solidFill>
              <a:latin typeface="Arial" panose="020B0604020202020204"/>
              <a:ea typeface="Arial" panose="020B0604020202020204"/>
              <a:cs typeface="Arial" panose="020B0604020202020204"/>
              <a:sym typeface="Arial" panose="020B0604020202020204"/>
            </a:endParaRPr>
          </a:p>
        </p:txBody>
      </p:sp>
      <p:sp>
        <p:nvSpPr>
          <p:cNvPr id="1341" name="Google Shape;1341;g26794130706_0_1905"/>
          <p:cNvSpPr txBox="1"/>
          <p:nvPr/>
        </p:nvSpPr>
        <p:spPr>
          <a:xfrm>
            <a:off x="519450" y="5851950"/>
            <a:ext cx="2850900" cy="923400"/>
          </a:xfrm>
          <a:prstGeom prst="rect">
            <a:avLst/>
          </a:prstGeom>
          <a:solidFill>
            <a:srgbClr val="F9CB9C"/>
          </a:solid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rgbClr val="000000"/>
                </a:solidFill>
                <a:latin typeface="Arial" panose="020B0604020202020204"/>
                <a:ea typeface="Arial" panose="020B0604020202020204"/>
                <a:cs typeface="Arial" panose="020B0604020202020204"/>
                <a:sym typeface="Arial" panose="020B0604020202020204"/>
              </a:rPr>
              <a:t>Maksimal laporan tahap 2*</a:t>
            </a:r>
            <a:endParaRPr sz="2100" b="1" i="0" u="none" strike="noStrike" cap="none">
              <a:solidFill>
                <a:srgbClr val="B45F06"/>
              </a:solidFill>
              <a:latin typeface="Arial" panose="020B0604020202020204"/>
              <a:ea typeface="Arial" panose="020B0604020202020204"/>
              <a:cs typeface="Arial" panose="020B0604020202020204"/>
              <a:sym typeface="Arial" panose="020B0604020202020204"/>
            </a:endParaRPr>
          </a:p>
        </p:txBody>
      </p:sp>
      <p:sp>
        <p:nvSpPr>
          <p:cNvPr id="1342" name="Google Shape;1342;g26794130706_0_1905"/>
          <p:cNvSpPr/>
          <p:nvPr/>
        </p:nvSpPr>
        <p:spPr>
          <a:xfrm>
            <a:off x="7520925" y="4914900"/>
            <a:ext cx="3337800" cy="1060200"/>
          </a:xfrm>
          <a:prstGeom prst="wedgeRectCallout">
            <a:avLst>
              <a:gd name="adj1" fmla="val -20833"/>
              <a:gd name="adj2" fmla="val 62500"/>
            </a:avLst>
          </a:prstGeom>
          <a:noFill/>
          <a:ln w="38100" cap="flat" cmpd="sng">
            <a:solidFill>
              <a:srgbClr val="FF0000"/>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3" name="Google Shape;1343;g26794130706_0_1905"/>
          <p:cNvSpPr/>
          <p:nvPr/>
        </p:nvSpPr>
        <p:spPr>
          <a:xfrm>
            <a:off x="7237688" y="6382950"/>
            <a:ext cx="4512600" cy="2528100"/>
          </a:xfrm>
          <a:prstGeom prst="rect">
            <a:avLst/>
          </a:prstGeom>
          <a:solidFill>
            <a:schemeClr val="lt2"/>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1800" b="0" i="0" u="none" strike="noStrike" cap="none">
                <a:solidFill>
                  <a:srgbClr val="000000"/>
                </a:solidFill>
                <a:latin typeface="Arial" panose="020B0604020202020204"/>
                <a:ea typeface="Arial" panose="020B0604020202020204"/>
                <a:cs typeface="Arial" panose="020B0604020202020204"/>
                <a:sym typeface="Arial" panose="020B0604020202020204"/>
              </a:rPr>
              <a:t>Jika penyaluran tahap I dibulan Juni, maka satdik hanya memiliki waktu kurang lebih 1 bulan untuk merealisasikan dan minimum yang direalisasikan sebesar 50% untuk mendapatkan penyaluran tahap II. Selanjutnya, jika tidak mencapai penyerapan 50%, maka akan dilakukan pemotongan penyaluran</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g2b308c73952_0_0"/>
          <p:cNvSpPr/>
          <p:nvPr/>
        </p:nvSpPr>
        <p:spPr>
          <a:xfrm rot="-5400000">
            <a:off x="966399" y="4512839"/>
            <a:ext cx="7179489" cy="3064235"/>
          </a:xfrm>
          <a:custGeom>
            <a:avLst/>
            <a:gdLst/>
            <a:ahLst/>
            <a:cxnLst/>
            <a:rect l="l" t="t" r="r" b="b"/>
            <a:pathLst>
              <a:path w="6741304" h="3033896" extrusionOk="0">
                <a:moveTo>
                  <a:pt x="496570" y="0"/>
                </a:moveTo>
                <a:lnTo>
                  <a:pt x="496570" y="3033896"/>
                </a:lnTo>
                <a:lnTo>
                  <a:pt x="4995054" y="3033896"/>
                </a:lnTo>
                <a:lnTo>
                  <a:pt x="4995054" y="0"/>
                </a:lnTo>
                <a:cubicBezTo>
                  <a:pt x="4995054" y="0"/>
                  <a:pt x="496570" y="0"/>
                  <a:pt x="496570" y="0"/>
                </a:cubicBezTo>
                <a:close/>
                <a:moveTo>
                  <a:pt x="5491624" y="485006"/>
                </a:moveTo>
                <a:lnTo>
                  <a:pt x="5491624" y="455887"/>
                </a:lnTo>
                <a:cubicBezTo>
                  <a:pt x="5491624" y="222250"/>
                  <a:pt x="5269374" y="0"/>
                  <a:pt x="4995054" y="0"/>
                </a:cubicBezTo>
                <a:lnTo>
                  <a:pt x="4995054" y="3033896"/>
                </a:lnTo>
                <a:cubicBezTo>
                  <a:pt x="5269374" y="3033896"/>
                  <a:pt x="5491624" y="2811646"/>
                  <a:pt x="5491624" y="2537326"/>
                </a:cubicBezTo>
                <a:lnTo>
                  <a:pt x="5491624" y="957446"/>
                </a:lnTo>
                <a:cubicBezTo>
                  <a:pt x="5999624" y="972686"/>
                  <a:pt x="6503814" y="948556"/>
                  <a:pt x="6741304" y="991736"/>
                </a:cubicBezTo>
                <a:cubicBezTo>
                  <a:pt x="6337444" y="805046"/>
                  <a:pt x="5903104" y="669156"/>
                  <a:pt x="5491624"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9" name="Google Shape;1349;g2b308c73952_0_0"/>
          <p:cNvSpPr/>
          <p:nvPr/>
        </p:nvSpPr>
        <p:spPr>
          <a:xfrm rot="-5400000">
            <a:off x="7069520" y="4546535"/>
            <a:ext cx="7213195" cy="3064235"/>
          </a:xfrm>
          <a:custGeom>
            <a:avLst/>
            <a:gdLst/>
            <a:ahLst/>
            <a:cxnLst/>
            <a:rect l="l" t="t" r="r" b="b"/>
            <a:pathLst>
              <a:path w="6741304" h="3033896" extrusionOk="0">
                <a:moveTo>
                  <a:pt x="496570" y="0"/>
                </a:moveTo>
                <a:lnTo>
                  <a:pt x="496570" y="3033896"/>
                </a:lnTo>
                <a:lnTo>
                  <a:pt x="4995054" y="3033896"/>
                </a:lnTo>
                <a:lnTo>
                  <a:pt x="4995054" y="0"/>
                </a:lnTo>
                <a:cubicBezTo>
                  <a:pt x="4995054" y="0"/>
                  <a:pt x="496570" y="0"/>
                  <a:pt x="496570" y="0"/>
                </a:cubicBezTo>
                <a:close/>
                <a:moveTo>
                  <a:pt x="5491624" y="485006"/>
                </a:moveTo>
                <a:lnTo>
                  <a:pt x="5491624" y="455887"/>
                </a:lnTo>
                <a:cubicBezTo>
                  <a:pt x="5491624" y="222250"/>
                  <a:pt x="5269374" y="0"/>
                  <a:pt x="4995054" y="0"/>
                </a:cubicBezTo>
                <a:lnTo>
                  <a:pt x="4995054" y="3033896"/>
                </a:lnTo>
                <a:cubicBezTo>
                  <a:pt x="5269374" y="3033896"/>
                  <a:pt x="5491624" y="2811646"/>
                  <a:pt x="5491624" y="2537326"/>
                </a:cubicBezTo>
                <a:lnTo>
                  <a:pt x="5491624" y="957446"/>
                </a:lnTo>
                <a:cubicBezTo>
                  <a:pt x="5999624" y="972686"/>
                  <a:pt x="6503814" y="948556"/>
                  <a:pt x="6741304" y="991736"/>
                </a:cubicBezTo>
                <a:cubicBezTo>
                  <a:pt x="6337444" y="805046"/>
                  <a:pt x="5903104" y="669156"/>
                  <a:pt x="5491624"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0" name="Google Shape;1350;g2b308c73952_0_0"/>
          <p:cNvSpPr/>
          <p:nvPr/>
        </p:nvSpPr>
        <p:spPr>
          <a:xfrm>
            <a:off x="0" y="0"/>
            <a:ext cx="18279943" cy="4824603"/>
          </a:xfrm>
          <a:custGeom>
            <a:avLst/>
            <a:gdLst/>
            <a:ahLst/>
            <a:cxnLst/>
            <a:rect l="l" t="t" r="r" b="b"/>
            <a:pathLst>
              <a:path w="6671512" h="1760804" extrusionOk="0">
                <a:moveTo>
                  <a:pt x="0" y="0"/>
                </a:moveTo>
                <a:lnTo>
                  <a:pt x="6671512" y="0"/>
                </a:lnTo>
                <a:lnTo>
                  <a:pt x="6671512" y="1760804"/>
                </a:lnTo>
                <a:lnTo>
                  <a:pt x="0" y="1760804"/>
                </a:lnTo>
                <a:close/>
              </a:path>
            </a:pathLst>
          </a:custGeom>
          <a:solidFill>
            <a:srgbClr val="203965"/>
          </a:solidFill>
          <a:ln>
            <a:noFill/>
          </a:ln>
        </p:spPr>
      </p:sp>
      <p:sp>
        <p:nvSpPr>
          <p:cNvPr id="1351" name="Google Shape;1351;g2b308c73952_0_0"/>
          <p:cNvSpPr/>
          <p:nvPr/>
        </p:nvSpPr>
        <p:spPr>
          <a:xfrm>
            <a:off x="0" y="0"/>
            <a:ext cx="18288000" cy="4826730"/>
          </a:xfrm>
          <a:custGeom>
            <a:avLst/>
            <a:gdLst/>
            <a:ahLst/>
            <a:cxnLst/>
            <a:rect l="l" t="t" r="r" b="b"/>
            <a:pathLst>
              <a:path w="18288000" h="4826730" extrusionOk="0">
                <a:moveTo>
                  <a:pt x="0" y="0"/>
                </a:moveTo>
                <a:lnTo>
                  <a:pt x="18288000" y="0"/>
                </a:lnTo>
                <a:lnTo>
                  <a:pt x="18288000" y="4826730"/>
                </a:lnTo>
                <a:lnTo>
                  <a:pt x="0" y="4826730"/>
                </a:lnTo>
                <a:lnTo>
                  <a:pt x="0" y="0"/>
                </a:lnTo>
                <a:close/>
              </a:path>
            </a:pathLst>
          </a:custGeom>
          <a:blipFill rotWithShape="1">
            <a:blip r:embed="rId1">
              <a:alphaModFix amt="10000"/>
            </a:blip>
            <a:stretch>
              <a:fillRect t="-56692" b="-95711"/>
            </a:stretch>
          </a:blipFill>
          <a:ln>
            <a:noFill/>
          </a:ln>
        </p:spPr>
      </p:sp>
      <p:cxnSp>
        <p:nvCxnSpPr>
          <p:cNvPr id="1352" name="Google Shape;1352;g2b308c73952_0_0"/>
          <p:cNvCxnSpPr/>
          <p:nvPr/>
        </p:nvCxnSpPr>
        <p:spPr>
          <a:xfrm rot="-5390607">
            <a:off x="8310086" y="1588272"/>
            <a:ext cx="878403" cy="0"/>
          </a:xfrm>
          <a:prstGeom prst="straightConnector1">
            <a:avLst/>
          </a:prstGeom>
          <a:noFill/>
          <a:ln w="57150" cap="flat" cmpd="sng">
            <a:solidFill>
              <a:srgbClr val="FFFFFF"/>
            </a:solidFill>
            <a:prstDash val="solid"/>
            <a:round/>
            <a:headEnd type="none" w="sm" len="sm"/>
            <a:tailEnd type="none" w="sm" len="sm"/>
          </a:ln>
        </p:spPr>
      </p:cxnSp>
      <p:sp>
        <p:nvSpPr>
          <p:cNvPr id="1353" name="Google Shape;1353;g2b308c73952_0_0"/>
          <p:cNvSpPr/>
          <p:nvPr/>
        </p:nvSpPr>
        <p:spPr>
          <a:xfrm>
            <a:off x="3441720" y="3714434"/>
            <a:ext cx="2222500" cy="2222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4" name="Google Shape;1354;g2b308c73952_0_0"/>
          <p:cNvSpPr/>
          <p:nvPr/>
        </p:nvSpPr>
        <p:spPr>
          <a:xfrm>
            <a:off x="3524299" y="3797013"/>
            <a:ext cx="2063750" cy="2063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5" name="Google Shape;1355;g2b308c73952_0_0"/>
          <p:cNvSpPr/>
          <p:nvPr/>
        </p:nvSpPr>
        <p:spPr>
          <a:xfrm>
            <a:off x="6501710" y="3714434"/>
            <a:ext cx="2222500" cy="2222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6" name="Google Shape;1356;g2b308c73952_0_0"/>
          <p:cNvSpPr/>
          <p:nvPr/>
        </p:nvSpPr>
        <p:spPr>
          <a:xfrm>
            <a:off x="6584289" y="3797013"/>
            <a:ext cx="2063750" cy="2063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3965"/>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7" name="Google Shape;1357;g2b308c73952_0_0"/>
          <p:cNvSpPr/>
          <p:nvPr/>
        </p:nvSpPr>
        <p:spPr>
          <a:xfrm>
            <a:off x="9561699" y="3714434"/>
            <a:ext cx="2222500" cy="2222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8" name="Google Shape;1358;g2b308c73952_0_0"/>
          <p:cNvSpPr/>
          <p:nvPr/>
        </p:nvSpPr>
        <p:spPr>
          <a:xfrm>
            <a:off x="9644278" y="3797013"/>
            <a:ext cx="2063750" cy="2063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9" name="Google Shape;1359;g2b308c73952_0_0"/>
          <p:cNvSpPr/>
          <p:nvPr/>
        </p:nvSpPr>
        <p:spPr>
          <a:xfrm>
            <a:off x="12621688" y="3714434"/>
            <a:ext cx="2222500" cy="2222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F0E"/>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0" name="Google Shape;1360;g2b308c73952_0_0"/>
          <p:cNvSpPr/>
          <p:nvPr/>
        </p:nvSpPr>
        <p:spPr>
          <a:xfrm>
            <a:off x="12704267" y="3797013"/>
            <a:ext cx="2063750" cy="2063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3965"/>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1" name="Google Shape;1361;g2b308c73952_0_0"/>
          <p:cNvSpPr/>
          <p:nvPr/>
        </p:nvSpPr>
        <p:spPr>
          <a:xfrm>
            <a:off x="13064151" y="4154503"/>
            <a:ext cx="1339666" cy="1293387"/>
          </a:xfrm>
          <a:custGeom>
            <a:avLst/>
            <a:gdLst/>
            <a:ahLst/>
            <a:cxnLst/>
            <a:rect l="l" t="t" r="r" b="b"/>
            <a:pathLst>
              <a:path w="1339666" h="1293387" extrusionOk="0">
                <a:moveTo>
                  <a:pt x="0" y="0"/>
                </a:moveTo>
                <a:lnTo>
                  <a:pt x="1339666" y="0"/>
                </a:lnTo>
                <a:lnTo>
                  <a:pt x="1339666" y="1293387"/>
                </a:lnTo>
                <a:lnTo>
                  <a:pt x="0" y="1293387"/>
                </a:lnTo>
                <a:lnTo>
                  <a:pt x="0" y="0"/>
                </a:lnTo>
                <a:close/>
              </a:path>
            </a:pathLst>
          </a:custGeom>
          <a:blipFill rotWithShape="1">
            <a:blip r:embed="rId2"/>
            <a:stretch>
              <a:fillRect/>
            </a:stretch>
          </a:blipFill>
          <a:ln>
            <a:noFill/>
          </a:ln>
        </p:spPr>
      </p:sp>
      <p:sp>
        <p:nvSpPr>
          <p:cNvPr id="1362" name="Google Shape;1362;g2b308c73952_0_0"/>
          <p:cNvSpPr txBox="1"/>
          <p:nvPr/>
        </p:nvSpPr>
        <p:spPr>
          <a:xfrm>
            <a:off x="2400300" y="1076325"/>
            <a:ext cx="5314200" cy="985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6400"/>
              <a:buFont typeface="Arial" panose="020B0604020202020204"/>
              <a:buNone/>
            </a:pPr>
            <a:r>
              <a:rPr lang="en-US" sz="6400" b="0" i="0" u="none" strike="noStrike" cap="none">
                <a:solidFill>
                  <a:srgbClr val="FFFFFF"/>
                </a:solidFill>
                <a:latin typeface="Nunito Sans"/>
                <a:ea typeface="Nunito Sans"/>
                <a:cs typeface="Nunito Sans"/>
                <a:sym typeface="Nunito Sans"/>
              </a:rPr>
              <a:t>4</a:t>
            </a:r>
            <a:endParaRPr sz="2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3" name="Google Shape;1363;g2b308c73952_0_0"/>
          <p:cNvSpPr txBox="1"/>
          <p:nvPr/>
        </p:nvSpPr>
        <p:spPr>
          <a:xfrm>
            <a:off x="9018905" y="1159510"/>
            <a:ext cx="8227060" cy="231394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2800" b="1" i="0" u="none" strike="noStrike" cap="none">
                <a:solidFill>
                  <a:srgbClr val="FFFFFF"/>
                </a:solidFill>
                <a:latin typeface="Nunito Sans SemiBold"/>
                <a:ea typeface="Nunito Sans SemiBold"/>
                <a:cs typeface="Nunito Sans SemiBold"/>
                <a:sym typeface="Nunito Sans SemiBold"/>
              </a:rPr>
              <a:t>pada Permendikbudristek No 63 Tahun 2023 tentang Perubahan atas Permendikbudristek No 63 Tahun 2022 tentang Petunjuk Teknis Pengelolaan Dana BOSP</a:t>
            </a:r>
            <a:endParaRPr sz="2400" b="1" i="0" u="none" strike="noStrike" cap="none">
              <a:solidFill>
                <a:srgbClr val="FFFFFF"/>
              </a:solidFill>
              <a:latin typeface="Nunito Sans SemiBold"/>
              <a:ea typeface="Nunito Sans SemiBold"/>
              <a:cs typeface="Nunito Sans SemiBold"/>
              <a:sym typeface="Nunito Sans SemiBold"/>
            </a:endParaRPr>
          </a:p>
          <a:p>
            <a:pPr marL="0" marR="0" lvl="0" indent="0" algn="l" rtl="0">
              <a:lnSpc>
                <a:spcPct val="160000"/>
              </a:lnSpc>
              <a:spcBef>
                <a:spcPts val="0"/>
              </a:spcBef>
              <a:spcAft>
                <a:spcPts val="0"/>
              </a:spcAft>
              <a:buClr>
                <a:srgbClr val="000000"/>
              </a:buClr>
              <a:buSzPts val="1800"/>
              <a:buFont typeface="Arial" panose="020B0604020202020204"/>
              <a:buNone/>
            </a:pPr>
            <a:endParaRPr sz="2400" b="1" i="0" u="none" strike="noStrike" cap="none">
              <a:solidFill>
                <a:srgbClr val="FFFFFF"/>
              </a:solidFill>
              <a:latin typeface="Nunito Sans SemiBold"/>
              <a:ea typeface="Nunito Sans SemiBold"/>
              <a:cs typeface="Nunito Sans SemiBold"/>
              <a:sym typeface="Nunito Sans SemiBold"/>
            </a:endParaRPr>
          </a:p>
        </p:txBody>
      </p:sp>
      <p:sp>
        <p:nvSpPr>
          <p:cNvPr id="1364" name="Google Shape;1364;g2b308c73952_0_0"/>
          <p:cNvSpPr txBox="1"/>
          <p:nvPr/>
        </p:nvSpPr>
        <p:spPr>
          <a:xfrm>
            <a:off x="3250800" y="6422400"/>
            <a:ext cx="2642400" cy="18900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3600"/>
              <a:buFont typeface="Arial" panose="020B0604020202020204"/>
              <a:buNone/>
            </a:pPr>
            <a:r>
              <a:rPr lang="en-US" sz="3600" b="1" i="0" u="none" strike="noStrike" cap="none">
                <a:solidFill>
                  <a:srgbClr val="203965"/>
                </a:solidFill>
                <a:latin typeface="Nunito Sans"/>
                <a:ea typeface="Nunito Sans"/>
                <a:cs typeface="Nunito Sans"/>
                <a:sym typeface="Nunito Sans"/>
              </a:rPr>
              <a:t>01</a:t>
            </a:r>
            <a:endParaRPr sz="3600" b="1" i="0" u="none" strike="noStrike" cap="none">
              <a:solidFill>
                <a:srgbClr val="203965"/>
              </a:solidFill>
              <a:latin typeface="Nunito Sans"/>
              <a:ea typeface="Nunito Sans"/>
              <a:cs typeface="Nunito Sans"/>
              <a:sym typeface="Nunito Sans"/>
            </a:endParaRPr>
          </a:p>
          <a:p>
            <a:pPr marL="0" marR="0" lvl="0" indent="0" algn="ctr" rtl="0">
              <a:lnSpc>
                <a:spcPct val="110000"/>
              </a:lnSpc>
              <a:spcBef>
                <a:spcPts val="0"/>
              </a:spcBef>
              <a:spcAft>
                <a:spcPts val="0"/>
              </a:spcAft>
              <a:buClr>
                <a:srgbClr val="000000"/>
              </a:buClr>
              <a:buSzPts val="2600"/>
              <a:buFont typeface="Arial" panose="020B0604020202020204"/>
              <a:buNone/>
            </a:pPr>
            <a:r>
              <a:rPr lang="en-US" sz="2600" b="1" i="0" u="none" strike="noStrike" cap="none">
                <a:solidFill>
                  <a:srgbClr val="203965"/>
                </a:solidFill>
                <a:latin typeface="Nunito Sans"/>
                <a:ea typeface="Nunito Sans"/>
                <a:cs typeface="Nunito Sans"/>
                <a:sym typeface="Nunito Sans"/>
              </a:rPr>
              <a:t>Sasaran Penerima BOS pada SLB</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5" name="Google Shape;1365;g2b308c73952_0_0"/>
          <p:cNvSpPr txBox="1"/>
          <p:nvPr/>
        </p:nvSpPr>
        <p:spPr>
          <a:xfrm>
            <a:off x="6370675" y="6422400"/>
            <a:ext cx="2642400" cy="18900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3600"/>
              <a:buFont typeface="Arial" panose="020B0604020202020204"/>
              <a:buNone/>
            </a:pPr>
            <a:r>
              <a:rPr lang="en-US" sz="3600" b="1" i="0" u="none" strike="noStrike" cap="none">
                <a:solidFill>
                  <a:srgbClr val="203965"/>
                </a:solidFill>
                <a:latin typeface="Nunito Sans"/>
                <a:ea typeface="Nunito Sans"/>
                <a:cs typeface="Nunito Sans"/>
                <a:sym typeface="Nunito Sans"/>
              </a:rPr>
              <a:t>02</a:t>
            </a:r>
            <a:endParaRPr sz="3600" b="1" i="0" u="none" strike="noStrike" cap="none">
              <a:solidFill>
                <a:srgbClr val="203965"/>
              </a:solidFill>
              <a:latin typeface="Nunito Sans"/>
              <a:ea typeface="Nunito Sans"/>
              <a:cs typeface="Nunito Sans"/>
              <a:sym typeface="Nunito Sans"/>
            </a:endParaRPr>
          </a:p>
          <a:p>
            <a:pPr marL="0" marR="0" lvl="0" indent="0" algn="ctr" rtl="0">
              <a:lnSpc>
                <a:spcPct val="110000"/>
              </a:lnSpc>
              <a:spcBef>
                <a:spcPts val="0"/>
              </a:spcBef>
              <a:spcAft>
                <a:spcPts val="0"/>
              </a:spcAft>
              <a:buClr>
                <a:srgbClr val="000000"/>
              </a:buClr>
              <a:buSzPts val="2600"/>
              <a:buFont typeface="Arial" panose="020B0604020202020204"/>
              <a:buNone/>
            </a:pPr>
            <a:r>
              <a:rPr lang="en-US" sz="2600" b="1" i="0" u="none" strike="noStrike" cap="none">
                <a:solidFill>
                  <a:srgbClr val="203965"/>
                </a:solidFill>
                <a:latin typeface="Nunito Sans"/>
                <a:ea typeface="Nunito Sans"/>
                <a:cs typeface="Nunito Sans"/>
                <a:sym typeface="Nunito Sans"/>
              </a:rPr>
              <a:t>Batasan Usia Peserta Didik BOP Kesetaraan</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6" name="Google Shape;1366;g2b308c73952_0_0"/>
          <p:cNvSpPr txBox="1"/>
          <p:nvPr/>
        </p:nvSpPr>
        <p:spPr>
          <a:xfrm>
            <a:off x="9428600" y="6422400"/>
            <a:ext cx="2642400" cy="32109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3600"/>
              <a:buFont typeface="Arial" panose="020B0604020202020204"/>
              <a:buNone/>
            </a:pPr>
            <a:r>
              <a:rPr lang="en-US" sz="3600" b="1" i="0" u="none" strike="noStrike" cap="none">
                <a:solidFill>
                  <a:srgbClr val="203965"/>
                </a:solidFill>
                <a:latin typeface="Nunito Sans"/>
                <a:ea typeface="Nunito Sans"/>
                <a:cs typeface="Nunito Sans"/>
                <a:sym typeface="Nunito Sans"/>
              </a:rPr>
              <a:t>03</a:t>
            </a:r>
            <a:endParaRPr sz="3600" b="1" i="0" u="none" strike="noStrike" cap="none">
              <a:solidFill>
                <a:srgbClr val="203965"/>
              </a:solidFill>
              <a:latin typeface="Nunito Sans"/>
              <a:ea typeface="Nunito Sans"/>
              <a:cs typeface="Nunito Sans"/>
              <a:sym typeface="Nunito Sans"/>
            </a:endParaRPr>
          </a:p>
          <a:p>
            <a:pPr marL="0" marR="0" lvl="0" indent="0" algn="ctr" rtl="0">
              <a:lnSpc>
                <a:spcPct val="110000"/>
              </a:lnSpc>
              <a:spcBef>
                <a:spcPts val="0"/>
              </a:spcBef>
              <a:spcAft>
                <a:spcPts val="0"/>
              </a:spcAft>
              <a:buClr>
                <a:srgbClr val="000000"/>
              </a:buClr>
              <a:buSzPts val="2600"/>
              <a:buFont typeface="Arial" panose="020B0604020202020204"/>
              <a:buNone/>
            </a:pPr>
            <a:r>
              <a:rPr lang="en-US" sz="2600" b="1" i="0" u="none" strike="noStrike" cap="none">
                <a:solidFill>
                  <a:srgbClr val="203965"/>
                </a:solidFill>
                <a:latin typeface="Nunito Sans"/>
                <a:ea typeface="Nunito Sans"/>
                <a:cs typeface="Nunito Sans"/>
                <a:sym typeface="Nunito Sans"/>
              </a:rPr>
              <a:t>Pemanfaatan Dana BOS dan BOP PAUD Kinerja untuk Program Pengimbasan</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7" name="Google Shape;1367;g2b308c73952_0_0"/>
          <p:cNvSpPr txBox="1"/>
          <p:nvPr/>
        </p:nvSpPr>
        <p:spPr>
          <a:xfrm>
            <a:off x="12719244" y="6422411"/>
            <a:ext cx="2254200" cy="18900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3600"/>
              <a:buFont typeface="Arial" panose="020B0604020202020204"/>
              <a:buNone/>
            </a:pPr>
            <a:r>
              <a:rPr lang="en-US" sz="3600" b="1" i="0" u="none" strike="noStrike" cap="none">
                <a:solidFill>
                  <a:srgbClr val="203965"/>
                </a:solidFill>
                <a:latin typeface="Nunito Sans"/>
                <a:ea typeface="Nunito Sans"/>
                <a:cs typeface="Nunito Sans"/>
                <a:sym typeface="Nunito Sans"/>
              </a:rPr>
              <a:t>04</a:t>
            </a:r>
            <a:endParaRPr sz="3600" b="1" i="0" u="none" strike="noStrike" cap="none">
              <a:solidFill>
                <a:srgbClr val="203965"/>
              </a:solidFill>
              <a:latin typeface="Nunito Sans"/>
              <a:ea typeface="Nunito Sans"/>
              <a:cs typeface="Nunito Sans"/>
              <a:sym typeface="Nunito Sans"/>
            </a:endParaRPr>
          </a:p>
          <a:p>
            <a:pPr marL="0" marR="0" lvl="0" indent="0" algn="ctr" rtl="0">
              <a:lnSpc>
                <a:spcPct val="110000"/>
              </a:lnSpc>
              <a:spcBef>
                <a:spcPts val="0"/>
              </a:spcBef>
              <a:spcAft>
                <a:spcPts val="0"/>
              </a:spcAft>
              <a:buClr>
                <a:srgbClr val="000000"/>
              </a:buClr>
              <a:buSzPts val="2600"/>
              <a:buFont typeface="Arial" panose="020B0604020202020204"/>
              <a:buNone/>
            </a:pPr>
            <a:r>
              <a:rPr lang="en-US" sz="2600" b="1" i="0" u="none" strike="noStrike" cap="none">
                <a:solidFill>
                  <a:srgbClr val="203965"/>
                </a:solidFill>
                <a:latin typeface="Nunito Sans"/>
                <a:ea typeface="Nunito Sans"/>
                <a:cs typeface="Nunito Sans"/>
                <a:sym typeface="Nunito Sans"/>
              </a:rPr>
              <a:t>Pelaporan dan Syarat Penyaluran</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8" name="Google Shape;1368;g2b308c73952_0_0"/>
          <p:cNvSpPr txBox="1"/>
          <p:nvPr/>
        </p:nvSpPr>
        <p:spPr>
          <a:xfrm>
            <a:off x="2994725" y="1180050"/>
            <a:ext cx="5725200" cy="800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5200"/>
              <a:buFont typeface="Arial" panose="020B0604020202020204"/>
              <a:buNone/>
            </a:pPr>
            <a:r>
              <a:rPr lang="en-US" sz="5200" b="1" i="0" u="none" strike="noStrike" cap="none">
                <a:solidFill>
                  <a:srgbClr val="FEBF0E"/>
                </a:solidFill>
                <a:latin typeface="Nunito Sans"/>
                <a:ea typeface="Nunito Sans"/>
                <a:cs typeface="Nunito Sans"/>
                <a:sym typeface="Nunito Sans"/>
              </a:rPr>
              <a:t>Pokok Perubahan</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369" name="Google Shape;1369;g2b308c73952_0_0"/>
          <p:cNvPicPr preferRelativeResize="0"/>
          <p:nvPr/>
        </p:nvPicPr>
        <p:blipFill rotWithShape="1">
          <a:blip r:embed="rId3"/>
          <a:srcRect/>
          <a:stretch>
            <a:fillRect/>
          </a:stretch>
        </p:blipFill>
        <p:spPr>
          <a:xfrm>
            <a:off x="9962873" y="4156903"/>
            <a:ext cx="1339676" cy="1339676"/>
          </a:xfrm>
          <a:prstGeom prst="rect">
            <a:avLst/>
          </a:prstGeom>
          <a:noFill/>
          <a:ln>
            <a:noFill/>
          </a:ln>
        </p:spPr>
      </p:pic>
      <p:pic>
        <p:nvPicPr>
          <p:cNvPr id="1370" name="Google Shape;1370;g2b308c73952_0_0"/>
          <p:cNvPicPr preferRelativeResize="0"/>
          <p:nvPr/>
        </p:nvPicPr>
        <p:blipFill rotWithShape="1">
          <a:blip r:embed="rId4"/>
          <a:srcRect/>
          <a:stretch>
            <a:fillRect/>
          </a:stretch>
        </p:blipFill>
        <p:spPr>
          <a:xfrm>
            <a:off x="6944165" y="4108222"/>
            <a:ext cx="1339676" cy="1339676"/>
          </a:xfrm>
          <a:prstGeom prst="rect">
            <a:avLst/>
          </a:prstGeom>
          <a:noFill/>
          <a:ln>
            <a:noFill/>
          </a:ln>
        </p:spPr>
      </p:pic>
      <p:sp>
        <p:nvSpPr>
          <p:cNvPr id="1371" name="Google Shape;1371;g2b308c73952_0_0"/>
          <p:cNvSpPr/>
          <p:nvPr/>
        </p:nvSpPr>
        <p:spPr>
          <a:xfrm>
            <a:off x="7040300" y="4984050"/>
            <a:ext cx="1041600" cy="463800"/>
          </a:xfrm>
          <a:prstGeom prst="roundRect">
            <a:avLst>
              <a:gd name="adj" fmla="val 16667"/>
            </a:avLst>
          </a:prstGeom>
          <a:solidFill>
            <a:srgbClr val="FEBF0E"/>
          </a:solidFill>
          <a:ln w="9525" cap="flat" cmpd="sng">
            <a:solidFill>
              <a:schemeClr val="dk2"/>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1" i="0" u="none" strike="noStrike" cap="none">
                <a:solidFill>
                  <a:srgbClr val="000000"/>
                </a:solidFill>
                <a:latin typeface="Calibri" panose="020F0502020204030204"/>
                <a:ea typeface="Calibri" panose="020F0502020204030204"/>
                <a:cs typeface="Calibri" panose="020F0502020204030204"/>
                <a:sym typeface="Calibri" panose="020F0502020204030204"/>
              </a:rPr>
              <a:t>7++</a:t>
            </a:r>
            <a:endParaRPr sz="2200" b="1"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1372" name="Google Shape;1372;g2b308c73952_0_0"/>
          <p:cNvPicPr preferRelativeResize="0"/>
          <p:nvPr/>
        </p:nvPicPr>
        <p:blipFill rotWithShape="1">
          <a:blip r:embed="rId5"/>
          <a:srcRect/>
          <a:stretch>
            <a:fillRect/>
          </a:stretch>
        </p:blipFill>
        <p:spPr>
          <a:xfrm>
            <a:off x="3898050" y="4105102"/>
            <a:ext cx="1443277" cy="1443277"/>
          </a:xfrm>
          <a:prstGeom prst="rect">
            <a:avLst/>
          </a:prstGeom>
          <a:noFill/>
          <a:ln>
            <a:noFill/>
          </a:ln>
        </p:spPr>
      </p:pic>
      <p:sp>
        <p:nvSpPr>
          <p:cNvPr id="1373" name="Google Shape;1373;g2b308c73952_0_0"/>
          <p:cNvSpPr txBox="1"/>
          <p:nvPr/>
        </p:nvSpPr>
        <p:spPr>
          <a:xfrm>
            <a:off x="17259400" y="9562100"/>
            <a:ext cx="987600" cy="982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chemeClr val="dk1"/>
              </a:solidFill>
              <a:latin typeface="Nunito Sans SemiBold"/>
              <a:ea typeface="Nunito Sans SemiBold"/>
              <a:cs typeface="Nunito Sans SemiBold"/>
              <a:sym typeface="Nunito Sans SemiBold"/>
            </a:endParaRPr>
          </a:p>
        </p:txBody>
      </p:sp>
      <p:cxnSp>
        <p:nvCxnSpPr>
          <p:cNvPr id="1374" name="Google Shape;1374;g2b308c73952_0_0"/>
          <p:cNvCxnSpPr/>
          <p:nvPr/>
        </p:nvCxnSpPr>
        <p:spPr>
          <a:xfrm rot="10800000" flipH="1">
            <a:off x="9790950" y="9863350"/>
            <a:ext cx="7225200" cy="1800"/>
          </a:xfrm>
          <a:prstGeom prst="straightConnector1">
            <a:avLst/>
          </a:prstGeom>
          <a:noFill/>
          <a:ln w="76200" cap="flat" cmpd="sng">
            <a:solidFill>
              <a:schemeClr val="dk2"/>
            </a:solidFill>
            <a:prstDash val="solid"/>
            <a:round/>
            <a:headEnd type="none" w="sm" len="sm"/>
            <a:tailEnd type="none" w="sm" len="sm"/>
          </a:ln>
        </p:spPr>
      </p:cxnSp>
      <p:sp>
        <p:nvSpPr>
          <p:cNvPr id="1375" name="Google Shape;1375;g2b308c73952_0_0"/>
          <p:cNvSpPr txBox="1"/>
          <p:nvPr/>
        </p:nvSpPr>
        <p:spPr>
          <a:xfrm>
            <a:off x="1550550" y="9517900"/>
            <a:ext cx="8392800" cy="3894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b="0" i="0" u="none" strike="noStrike" cap="none">
                <a:solidFill>
                  <a:schemeClr val="dk1"/>
                </a:solidFill>
                <a:latin typeface="Calibri" panose="020F0502020204030204"/>
                <a:ea typeface="Calibri" panose="020F0502020204030204"/>
                <a:cs typeface="Calibri" panose="020F0502020204030204"/>
                <a:sym typeface="Calibri" panose="020F0502020204030204"/>
              </a:rPr>
              <a:t>Kementerian Pendidikan, Kebudayaan, Riset, dan Teknologi</a:t>
            </a:r>
            <a:endParaRPr sz="2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376" name="Google Shape;1376;g2b308c73952_0_0"/>
          <p:cNvPicPr preferRelativeResize="0"/>
          <p:nvPr/>
        </p:nvPicPr>
        <p:blipFill rotWithShape="1">
          <a:blip r:embed="rId6"/>
          <a:srcRect/>
          <a:stretch>
            <a:fillRect/>
          </a:stretch>
        </p:blipFill>
        <p:spPr>
          <a:xfrm>
            <a:off x="788400" y="9499170"/>
            <a:ext cx="762151" cy="538800"/>
          </a:xfrm>
          <a:prstGeom prst="rect">
            <a:avLst/>
          </a:prstGeom>
          <a:noFill/>
          <a:ln>
            <a:noFill/>
          </a:ln>
        </p:spPr>
      </p:pic>
      <p:sp>
        <p:nvSpPr>
          <p:cNvPr id="1377" name="Google Shape;1377;g2b308c73952_0_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Clr>
                <a:srgbClr val="000000"/>
              </a:buClr>
              <a:buSzPts val="2800"/>
              <a:buFont typeface="Arial" panose="020B0604020202020204"/>
              <a:buNone/>
            </a:pPr>
            <a:fld id="{00000000-1234-1234-1234-123412341234}" type="slidenum">
              <a:rPr lang="en-US"/>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g2b308c73952_0_80"/>
          <p:cNvSpPr/>
          <p:nvPr/>
        </p:nvSpPr>
        <p:spPr>
          <a:xfrm>
            <a:off x="312950" y="1569750"/>
            <a:ext cx="8702212" cy="5264105"/>
          </a:xfrm>
          <a:custGeom>
            <a:avLst/>
            <a:gdLst/>
            <a:ahLst/>
            <a:cxnLst/>
            <a:rect l="l" t="t" r="r" b="b"/>
            <a:pathLst>
              <a:path w="3102393" h="3474657" extrusionOk="0">
                <a:moveTo>
                  <a:pt x="0" y="0"/>
                </a:moveTo>
                <a:lnTo>
                  <a:pt x="3102393" y="0"/>
                </a:lnTo>
                <a:lnTo>
                  <a:pt x="3102393" y="3474657"/>
                </a:lnTo>
                <a:lnTo>
                  <a:pt x="0" y="3474657"/>
                </a:lnTo>
                <a:close/>
              </a:path>
            </a:pathLst>
          </a:custGeom>
          <a:solidFill>
            <a:srgbClr val="203965"/>
          </a:solidFill>
          <a:ln>
            <a:noFill/>
          </a:ln>
        </p:spPr>
      </p:sp>
      <p:sp>
        <p:nvSpPr>
          <p:cNvPr id="1383" name="Google Shape;1383;g2b308c73952_0_80"/>
          <p:cNvSpPr/>
          <p:nvPr/>
        </p:nvSpPr>
        <p:spPr>
          <a:xfrm>
            <a:off x="9299125" y="1569746"/>
            <a:ext cx="8653108" cy="5264105"/>
          </a:xfrm>
          <a:custGeom>
            <a:avLst/>
            <a:gdLst/>
            <a:ahLst/>
            <a:cxnLst/>
            <a:rect l="l" t="t" r="r" b="b"/>
            <a:pathLst>
              <a:path w="3084887" h="3474657" extrusionOk="0">
                <a:moveTo>
                  <a:pt x="0" y="0"/>
                </a:moveTo>
                <a:lnTo>
                  <a:pt x="3084887" y="0"/>
                </a:lnTo>
                <a:lnTo>
                  <a:pt x="3084887" y="3474657"/>
                </a:lnTo>
                <a:lnTo>
                  <a:pt x="0" y="3474657"/>
                </a:lnTo>
                <a:close/>
              </a:path>
            </a:pathLst>
          </a:custGeom>
          <a:solidFill>
            <a:srgbClr val="FEBF0E"/>
          </a:solidFill>
          <a:ln>
            <a:noFill/>
          </a:ln>
        </p:spPr>
      </p:sp>
      <p:sp>
        <p:nvSpPr>
          <p:cNvPr id="1384" name="Google Shape;1384;g2b308c73952_0_80"/>
          <p:cNvSpPr txBox="1"/>
          <p:nvPr/>
        </p:nvSpPr>
        <p:spPr>
          <a:xfrm>
            <a:off x="975552" y="4030500"/>
            <a:ext cx="7114800" cy="15699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rgbClr val="FEBF0E"/>
                </a:solidFill>
                <a:latin typeface="Nunito Sans"/>
                <a:ea typeface="Nunito Sans"/>
                <a:cs typeface="Nunito Sans"/>
                <a:sym typeface="Nunito Sans"/>
              </a:rPr>
              <a:t>Penerima Dana BOS SLB terdiri dari bentuk pendidikan dasar dan pendidikan menengah</a:t>
            </a:r>
            <a:endParaRPr sz="2000" b="0" i="0" u="none" strike="noStrike" cap="none">
              <a:solidFill>
                <a:srgbClr val="FEBF0E"/>
              </a:solidFill>
              <a:latin typeface="Arial" panose="020B0604020202020204"/>
              <a:ea typeface="Arial" panose="020B0604020202020204"/>
              <a:cs typeface="Arial" panose="020B0604020202020204"/>
              <a:sym typeface="Arial" panose="020B0604020202020204"/>
            </a:endParaRPr>
          </a:p>
        </p:txBody>
      </p:sp>
      <p:sp>
        <p:nvSpPr>
          <p:cNvPr id="1385" name="Google Shape;1385;g2b308c73952_0_80"/>
          <p:cNvSpPr/>
          <p:nvPr/>
        </p:nvSpPr>
        <p:spPr>
          <a:xfrm>
            <a:off x="6452125" y="2076250"/>
            <a:ext cx="2477628" cy="926856"/>
          </a:xfrm>
          <a:prstGeom prst="flowChartTerminator">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lt1"/>
                </a:solidFill>
                <a:latin typeface="Calibri" panose="020F0502020204030204"/>
                <a:ea typeface="Calibri" panose="020F0502020204030204"/>
                <a:cs typeface="Calibri" panose="020F0502020204030204"/>
                <a:sym typeface="Calibri" panose="020F0502020204030204"/>
              </a:rPr>
              <a:t>2023</a:t>
            </a:r>
            <a:endParaRPr sz="60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386" name="Google Shape;1386;g2b308c73952_0_80"/>
          <p:cNvSpPr txBox="1"/>
          <p:nvPr/>
        </p:nvSpPr>
        <p:spPr>
          <a:xfrm>
            <a:off x="11153301" y="4157550"/>
            <a:ext cx="6183600" cy="5850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800"/>
              <a:buFont typeface="Arial" panose="020B0604020202020204"/>
              <a:buNone/>
            </a:pPr>
            <a:r>
              <a:rPr lang="en-US" sz="3800" b="1" i="0" u="none" strike="noStrike" cap="none">
                <a:solidFill>
                  <a:srgbClr val="FEBF0E"/>
                </a:solidFill>
                <a:latin typeface="Nunito Sans"/>
                <a:ea typeface="Nunito Sans"/>
                <a:cs typeface="Nunito Sans"/>
                <a:sym typeface="Nunito Sans"/>
              </a:rPr>
              <a:t>01 </a:t>
            </a:r>
            <a:endParaRPr sz="3800" b="1" i="0" u="none" strike="noStrike" cap="none">
              <a:solidFill>
                <a:srgbClr val="FEBF0E"/>
              </a:solidFill>
              <a:latin typeface="Nunito Sans"/>
              <a:ea typeface="Nunito Sans"/>
              <a:cs typeface="Nunito Sans"/>
              <a:sym typeface="Nunito Sans"/>
            </a:endParaRPr>
          </a:p>
        </p:txBody>
      </p:sp>
      <p:sp>
        <p:nvSpPr>
          <p:cNvPr id="1387" name="Google Shape;1387;g2b308c73952_0_80"/>
          <p:cNvSpPr txBox="1"/>
          <p:nvPr/>
        </p:nvSpPr>
        <p:spPr>
          <a:xfrm>
            <a:off x="11051075" y="4572000"/>
            <a:ext cx="3000000" cy="1025100"/>
          </a:xfrm>
          <a:prstGeom prst="rect">
            <a:avLst/>
          </a:prstGeom>
          <a:noFill/>
          <a:ln>
            <a:noFill/>
          </a:ln>
        </p:spPr>
        <p:txBody>
          <a:bodyPr spcFirstLastPara="1" wrap="square" lIns="91450" tIns="91450" rIns="91450" bIns="91450" anchor="t" anchorCtr="0">
            <a:spAutoFit/>
          </a:bodyPr>
          <a:lstStyle/>
          <a:p>
            <a:pPr marL="0" marR="0" lvl="0" indent="0" algn="l" rtl="0">
              <a:lnSpc>
                <a:spcPct val="110000"/>
              </a:lnSpc>
              <a:spcBef>
                <a:spcPts val="0"/>
              </a:spcBef>
              <a:spcAft>
                <a:spcPts val="0"/>
              </a:spcAft>
              <a:buClr>
                <a:srgbClr val="000000"/>
              </a:buClr>
              <a:buSzPts val="2600"/>
              <a:buFont typeface="Arial" panose="020B0604020202020204"/>
              <a:buNone/>
            </a:pPr>
            <a:r>
              <a:rPr lang="en-US" sz="2600" b="1" i="0" u="none" strike="noStrike" cap="none">
                <a:solidFill>
                  <a:srgbClr val="FEBF0E"/>
                </a:solidFill>
                <a:latin typeface="Nunito Sans"/>
                <a:ea typeface="Nunito Sans"/>
                <a:cs typeface="Nunito Sans"/>
                <a:sym typeface="Nunito Sans"/>
              </a:rPr>
              <a:t>Sasaran Penerima BOS pada SLB</a:t>
            </a:r>
            <a:endParaRPr sz="1400" b="0" i="0" u="none" strike="noStrike" cap="none">
              <a:solidFill>
                <a:srgbClr val="FEBF0E"/>
              </a:solidFill>
              <a:latin typeface="Arial" panose="020B0604020202020204"/>
              <a:ea typeface="Arial" panose="020B0604020202020204"/>
              <a:cs typeface="Arial" panose="020B0604020202020204"/>
              <a:sym typeface="Arial" panose="020B0604020202020204"/>
            </a:endParaRPr>
          </a:p>
        </p:txBody>
      </p:sp>
      <p:sp>
        <p:nvSpPr>
          <p:cNvPr id="1388" name="Google Shape;1388;g2b308c73952_0_80"/>
          <p:cNvSpPr/>
          <p:nvPr/>
        </p:nvSpPr>
        <p:spPr>
          <a:xfrm>
            <a:off x="9299125" y="2076250"/>
            <a:ext cx="2477628" cy="926856"/>
          </a:xfrm>
          <a:prstGeom prst="flowChartTerminator">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dk2"/>
                </a:solidFill>
                <a:latin typeface="Calibri" panose="020F0502020204030204"/>
                <a:ea typeface="Calibri" panose="020F0502020204030204"/>
                <a:cs typeface="Calibri" panose="020F0502020204030204"/>
                <a:sym typeface="Calibri" panose="020F0502020204030204"/>
              </a:rPr>
              <a:t>2024</a:t>
            </a:r>
            <a:endParaRPr sz="6000" b="1" i="0" u="none" strike="noStrike" cap="none">
              <a:solidFill>
                <a:schemeClr val="dk2"/>
              </a:solidFill>
              <a:latin typeface="Calibri" panose="020F0502020204030204"/>
              <a:ea typeface="Calibri" panose="020F0502020204030204"/>
              <a:cs typeface="Calibri" panose="020F0502020204030204"/>
              <a:sym typeface="Calibri" panose="020F0502020204030204"/>
            </a:endParaRPr>
          </a:p>
        </p:txBody>
      </p:sp>
      <p:sp>
        <p:nvSpPr>
          <p:cNvPr id="1389" name="Google Shape;1389;g2b308c73952_0_80"/>
          <p:cNvSpPr/>
          <p:nvPr/>
        </p:nvSpPr>
        <p:spPr>
          <a:xfrm>
            <a:off x="8393700" y="3990575"/>
            <a:ext cx="1587500" cy="1555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2CC"/>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390" name="Google Shape;1390;g2b308c73952_0_80"/>
          <p:cNvPicPr preferRelativeResize="0"/>
          <p:nvPr/>
        </p:nvPicPr>
        <p:blipFill rotWithShape="1">
          <a:blip r:embed="rId1"/>
          <a:srcRect/>
          <a:stretch>
            <a:fillRect/>
          </a:stretch>
        </p:blipFill>
        <p:spPr>
          <a:xfrm>
            <a:off x="8731913" y="4346288"/>
            <a:ext cx="926876" cy="926876"/>
          </a:xfrm>
          <a:prstGeom prst="rect">
            <a:avLst/>
          </a:prstGeom>
          <a:noFill/>
          <a:ln>
            <a:noFill/>
          </a:ln>
        </p:spPr>
      </p:pic>
      <p:sp>
        <p:nvSpPr>
          <p:cNvPr id="1391" name="Google Shape;1391;g2b308c73952_0_80"/>
          <p:cNvSpPr txBox="1"/>
          <p:nvPr/>
        </p:nvSpPr>
        <p:spPr>
          <a:xfrm>
            <a:off x="10074250" y="4030500"/>
            <a:ext cx="7771200" cy="15699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chemeClr val="dk2"/>
                </a:solidFill>
                <a:latin typeface="Nunito Sans"/>
                <a:ea typeface="Nunito Sans"/>
                <a:cs typeface="Nunito Sans"/>
                <a:sym typeface="Nunito Sans"/>
              </a:rPr>
              <a:t>Penerima Dana BOS SLB terdiri dari bentuk </a:t>
            </a:r>
            <a:r>
              <a:rPr lang="en-US" sz="3000" b="1" i="0" u="none" strike="noStrike" cap="none">
                <a:solidFill>
                  <a:schemeClr val="dk2"/>
                </a:solidFill>
                <a:latin typeface="Nunito Sans"/>
                <a:ea typeface="Nunito Sans"/>
                <a:cs typeface="Nunito Sans"/>
                <a:sym typeface="Nunito Sans"/>
              </a:rPr>
              <a:t>pendidikan anak usia dini</a:t>
            </a:r>
            <a:r>
              <a:rPr lang="en-US" sz="3000" b="0" i="0" u="none" strike="noStrike" cap="none">
                <a:solidFill>
                  <a:schemeClr val="dk2"/>
                </a:solidFill>
                <a:latin typeface="Nunito Sans"/>
                <a:ea typeface="Nunito Sans"/>
                <a:cs typeface="Nunito Sans"/>
                <a:sym typeface="Nunito Sans"/>
              </a:rPr>
              <a:t>, pendidikan dasar dan pendidikan menengah</a:t>
            </a:r>
            <a:endParaRPr sz="2000" b="0"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1392" name="Google Shape;1392;g2b308c73952_0_80"/>
          <p:cNvSpPr/>
          <p:nvPr/>
        </p:nvSpPr>
        <p:spPr>
          <a:xfrm>
            <a:off x="312950" y="1539375"/>
            <a:ext cx="21214080" cy="5261136"/>
          </a:xfrm>
          <a:custGeom>
            <a:avLst/>
            <a:gdLst/>
            <a:ahLst/>
            <a:cxnLst/>
            <a:rect l="l" t="t" r="r" b="b"/>
            <a:pathLst>
              <a:path w="18288000" h="4826730" extrusionOk="0">
                <a:moveTo>
                  <a:pt x="0" y="0"/>
                </a:moveTo>
                <a:lnTo>
                  <a:pt x="18288000" y="0"/>
                </a:lnTo>
                <a:lnTo>
                  <a:pt x="18288000" y="4826730"/>
                </a:lnTo>
                <a:lnTo>
                  <a:pt x="0" y="4826730"/>
                </a:lnTo>
                <a:lnTo>
                  <a:pt x="0" y="0"/>
                </a:lnTo>
                <a:close/>
              </a:path>
            </a:pathLst>
          </a:custGeom>
          <a:blipFill rotWithShape="1">
            <a:blip r:embed="rId2">
              <a:alphaModFix amt="10000"/>
            </a:blip>
            <a:stretch>
              <a:fillRect t="-56692" b="-95711"/>
            </a:stretch>
          </a:blipFill>
          <a:ln>
            <a:noFill/>
          </a:ln>
        </p:spPr>
      </p:sp>
      <p:sp>
        <p:nvSpPr>
          <p:cNvPr id="1393" name="Google Shape;1393;g2b308c73952_0_80"/>
          <p:cNvSpPr txBox="1"/>
          <p:nvPr/>
        </p:nvSpPr>
        <p:spPr>
          <a:xfrm>
            <a:off x="975550" y="7359925"/>
            <a:ext cx="17083200" cy="1946400"/>
          </a:xfrm>
          <a:prstGeom prst="rect">
            <a:avLst/>
          </a:prstGeom>
          <a:noFill/>
          <a:ln>
            <a:noFill/>
          </a:ln>
        </p:spPr>
        <p:txBody>
          <a:bodyPr spcFirstLastPara="1" wrap="square" lIns="91450" tIns="91450" rIns="91450" bIns="91450" anchor="t" anchorCtr="0">
            <a:noAutofit/>
          </a:bodyPr>
          <a:lstStyle/>
          <a:p>
            <a:pPr marL="0" marR="0" lvl="0" indent="0" algn="ctr"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chemeClr val="dk1"/>
                </a:solidFill>
                <a:latin typeface="Calibri" panose="020F0502020204030204"/>
                <a:ea typeface="Calibri" panose="020F0502020204030204"/>
                <a:cs typeface="Calibri" panose="020F0502020204030204"/>
                <a:sym typeface="Calibri" panose="020F0502020204030204"/>
              </a:rPr>
              <a:t>Pada tahun 2023, jenjang TKLB dialokasikan mendapatkan Dana BOP. Kebijakan ini tidak terimplementasi dengan baik karena kendala pengelolaan pendidikan khusus yang berada di bawah kewenangan provinsi. </a:t>
            </a: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94" name="Google Shape;1394;g2b308c73952_0_80"/>
          <p:cNvSpPr txBox="1"/>
          <p:nvPr/>
        </p:nvSpPr>
        <p:spPr>
          <a:xfrm>
            <a:off x="1572846" y="503825"/>
            <a:ext cx="16272600" cy="708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600"/>
              <a:buFont typeface="Arial" panose="020B0604020202020204"/>
              <a:buNone/>
            </a:pPr>
            <a:r>
              <a:rPr lang="en-US" sz="4600" b="1" i="0" u="none" strike="noStrike" cap="none">
                <a:solidFill>
                  <a:schemeClr val="dk1"/>
                </a:solidFill>
                <a:latin typeface="Nunito Sans SemiBold"/>
                <a:ea typeface="Nunito Sans SemiBold"/>
                <a:cs typeface="Nunito Sans SemiBold"/>
                <a:sym typeface="Nunito Sans SemiBold"/>
              </a:rPr>
              <a:t>Sasaran Penerima Dana BOS Sekolah Luar Biasa</a:t>
            </a:r>
            <a:endParaRPr sz="4600" b="1" i="0" u="none" strike="noStrike" cap="none">
              <a:solidFill>
                <a:schemeClr val="dk1"/>
              </a:solidFill>
              <a:latin typeface="Nunito Sans SemiBold"/>
              <a:ea typeface="Nunito Sans SemiBold"/>
              <a:cs typeface="Nunito Sans SemiBold"/>
              <a:sym typeface="Nunito Sans SemiBold"/>
            </a:endParaRPr>
          </a:p>
        </p:txBody>
      </p:sp>
      <p:sp>
        <p:nvSpPr>
          <p:cNvPr id="1395" name="Google Shape;1395;g2b308c73952_0_80"/>
          <p:cNvSpPr txBox="1"/>
          <p:nvPr/>
        </p:nvSpPr>
        <p:spPr>
          <a:xfrm>
            <a:off x="432000" y="282875"/>
            <a:ext cx="1572000" cy="12870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dk1"/>
                </a:solidFill>
                <a:latin typeface="Calibri" panose="020F0502020204030204"/>
                <a:ea typeface="Calibri" panose="020F0502020204030204"/>
                <a:cs typeface="Calibri" panose="020F0502020204030204"/>
                <a:sym typeface="Calibri" panose="020F0502020204030204"/>
              </a:rPr>
              <a:t>01</a:t>
            </a:r>
            <a:endParaRPr sz="60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96" name="Google Shape;1396;g2b308c73952_0_80"/>
          <p:cNvSpPr txBox="1"/>
          <p:nvPr/>
        </p:nvSpPr>
        <p:spPr>
          <a:xfrm>
            <a:off x="17259400" y="9562100"/>
            <a:ext cx="987600" cy="982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chemeClr val="dk1"/>
              </a:solidFill>
              <a:latin typeface="Nunito Sans SemiBold"/>
              <a:ea typeface="Nunito Sans SemiBold"/>
              <a:cs typeface="Nunito Sans SemiBold"/>
              <a:sym typeface="Nunito Sans SemiBold"/>
            </a:endParaRPr>
          </a:p>
        </p:txBody>
      </p:sp>
      <p:cxnSp>
        <p:nvCxnSpPr>
          <p:cNvPr id="1397" name="Google Shape;1397;g2b308c73952_0_80"/>
          <p:cNvCxnSpPr/>
          <p:nvPr/>
        </p:nvCxnSpPr>
        <p:spPr>
          <a:xfrm rot="10800000" flipH="1">
            <a:off x="9790950" y="9863350"/>
            <a:ext cx="7225200" cy="1800"/>
          </a:xfrm>
          <a:prstGeom prst="straightConnector1">
            <a:avLst/>
          </a:prstGeom>
          <a:noFill/>
          <a:ln w="76200" cap="flat" cmpd="sng">
            <a:solidFill>
              <a:schemeClr val="dk2"/>
            </a:solidFill>
            <a:prstDash val="solid"/>
            <a:round/>
            <a:headEnd type="none" w="sm" len="sm"/>
            <a:tailEnd type="none" w="sm" len="sm"/>
          </a:ln>
        </p:spPr>
      </p:cxnSp>
      <p:sp>
        <p:nvSpPr>
          <p:cNvPr id="1398" name="Google Shape;1398;g2b308c73952_0_80"/>
          <p:cNvSpPr txBox="1"/>
          <p:nvPr/>
        </p:nvSpPr>
        <p:spPr>
          <a:xfrm>
            <a:off x="1550550" y="9517900"/>
            <a:ext cx="8392800" cy="3894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b="0" i="0" u="none" strike="noStrike" cap="none">
                <a:solidFill>
                  <a:schemeClr val="dk1"/>
                </a:solidFill>
                <a:latin typeface="Calibri" panose="020F0502020204030204"/>
                <a:ea typeface="Calibri" panose="020F0502020204030204"/>
                <a:cs typeface="Calibri" panose="020F0502020204030204"/>
                <a:sym typeface="Calibri" panose="020F0502020204030204"/>
              </a:rPr>
              <a:t>Kementerian Pendidikan, Kebudayaan, Riset, dan Teknologi</a:t>
            </a:r>
            <a:endParaRPr sz="2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399" name="Google Shape;1399;g2b308c73952_0_80"/>
          <p:cNvPicPr preferRelativeResize="0"/>
          <p:nvPr/>
        </p:nvPicPr>
        <p:blipFill rotWithShape="1">
          <a:blip r:embed="rId3"/>
          <a:srcRect/>
          <a:stretch>
            <a:fillRect/>
          </a:stretch>
        </p:blipFill>
        <p:spPr>
          <a:xfrm>
            <a:off x="788400" y="9499170"/>
            <a:ext cx="762151" cy="538800"/>
          </a:xfrm>
          <a:prstGeom prst="rect">
            <a:avLst/>
          </a:prstGeom>
          <a:noFill/>
          <a:ln>
            <a:noFill/>
          </a:ln>
        </p:spPr>
      </p:pic>
      <p:sp>
        <p:nvSpPr>
          <p:cNvPr id="1400" name="Google Shape;1400;g2b308c73952_0_8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Clr>
                <a:srgbClr val="000000"/>
              </a:buClr>
              <a:buSzPts val="2800"/>
              <a:buFont typeface="Arial" panose="020B0604020202020204"/>
              <a:buNone/>
            </a:pPr>
            <a:fld id="{00000000-1234-1234-1234-123412341234}" type="slidenum">
              <a:rPr lang="en-US"/>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g2b308c73952_0_101"/>
          <p:cNvSpPr/>
          <p:nvPr/>
        </p:nvSpPr>
        <p:spPr>
          <a:xfrm>
            <a:off x="312950" y="1569750"/>
            <a:ext cx="8702212" cy="5264105"/>
          </a:xfrm>
          <a:custGeom>
            <a:avLst/>
            <a:gdLst/>
            <a:ahLst/>
            <a:cxnLst/>
            <a:rect l="l" t="t" r="r" b="b"/>
            <a:pathLst>
              <a:path w="3102393" h="3474657" extrusionOk="0">
                <a:moveTo>
                  <a:pt x="0" y="0"/>
                </a:moveTo>
                <a:lnTo>
                  <a:pt x="3102393" y="0"/>
                </a:lnTo>
                <a:lnTo>
                  <a:pt x="3102393" y="3474657"/>
                </a:lnTo>
                <a:lnTo>
                  <a:pt x="0" y="3474657"/>
                </a:lnTo>
                <a:close/>
              </a:path>
            </a:pathLst>
          </a:custGeom>
          <a:solidFill>
            <a:srgbClr val="203965"/>
          </a:solidFill>
          <a:ln>
            <a:noFill/>
          </a:ln>
        </p:spPr>
      </p:sp>
      <p:sp>
        <p:nvSpPr>
          <p:cNvPr id="1406" name="Google Shape;1406;g2b308c73952_0_101"/>
          <p:cNvSpPr/>
          <p:nvPr/>
        </p:nvSpPr>
        <p:spPr>
          <a:xfrm>
            <a:off x="9299125" y="1569746"/>
            <a:ext cx="8653108" cy="5264105"/>
          </a:xfrm>
          <a:custGeom>
            <a:avLst/>
            <a:gdLst/>
            <a:ahLst/>
            <a:cxnLst/>
            <a:rect l="l" t="t" r="r" b="b"/>
            <a:pathLst>
              <a:path w="3084887" h="3474657" extrusionOk="0">
                <a:moveTo>
                  <a:pt x="0" y="0"/>
                </a:moveTo>
                <a:lnTo>
                  <a:pt x="3084887" y="0"/>
                </a:lnTo>
                <a:lnTo>
                  <a:pt x="3084887" y="3474657"/>
                </a:lnTo>
                <a:lnTo>
                  <a:pt x="0" y="3474657"/>
                </a:lnTo>
                <a:close/>
              </a:path>
            </a:pathLst>
          </a:custGeom>
          <a:solidFill>
            <a:srgbClr val="FEBF0E"/>
          </a:solidFill>
          <a:ln>
            <a:noFill/>
          </a:ln>
        </p:spPr>
      </p:sp>
      <p:sp>
        <p:nvSpPr>
          <p:cNvPr id="1407" name="Google Shape;1407;g2b308c73952_0_101"/>
          <p:cNvSpPr txBox="1"/>
          <p:nvPr/>
        </p:nvSpPr>
        <p:spPr>
          <a:xfrm>
            <a:off x="722800" y="4030500"/>
            <a:ext cx="7771200" cy="15699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rgbClr val="FEBF0E"/>
                </a:solidFill>
                <a:latin typeface="Nunito Sans"/>
                <a:ea typeface="Nunito Sans"/>
                <a:cs typeface="Nunito Sans"/>
                <a:sym typeface="Nunito Sans"/>
              </a:rPr>
              <a:t>Batas usia peserta didik penerima BOP Kesetaraan paling rendah usia 7 tahun dan belum memasuki 24 tahun (7-23)</a:t>
            </a:r>
            <a:endParaRPr sz="3000" b="0" i="0" u="none" strike="noStrike" cap="none">
              <a:solidFill>
                <a:srgbClr val="FEBF0E"/>
              </a:solidFill>
              <a:latin typeface="Nunito Sans"/>
              <a:ea typeface="Nunito Sans"/>
              <a:cs typeface="Nunito Sans"/>
              <a:sym typeface="Nunito Sans"/>
            </a:endParaRPr>
          </a:p>
        </p:txBody>
      </p:sp>
      <p:sp>
        <p:nvSpPr>
          <p:cNvPr id="1408" name="Google Shape;1408;g2b308c73952_0_101"/>
          <p:cNvSpPr/>
          <p:nvPr/>
        </p:nvSpPr>
        <p:spPr>
          <a:xfrm>
            <a:off x="6452125" y="2076250"/>
            <a:ext cx="2477628" cy="926856"/>
          </a:xfrm>
          <a:prstGeom prst="flowChartTerminator">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lt1"/>
                </a:solidFill>
                <a:latin typeface="Calibri" panose="020F0502020204030204"/>
                <a:ea typeface="Calibri" panose="020F0502020204030204"/>
                <a:cs typeface="Calibri" panose="020F0502020204030204"/>
                <a:sym typeface="Calibri" panose="020F0502020204030204"/>
              </a:rPr>
              <a:t>2023</a:t>
            </a:r>
            <a:endParaRPr sz="60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409" name="Google Shape;1409;g2b308c73952_0_101"/>
          <p:cNvSpPr txBox="1"/>
          <p:nvPr/>
        </p:nvSpPr>
        <p:spPr>
          <a:xfrm>
            <a:off x="11153301" y="4157550"/>
            <a:ext cx="6183600" cy="5850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800"/>
              <a:buFont typeface="Arial" panose="020B0604020202020204"/>
              <a:buNone/>
            </a:pPr>
            <a:r>
              <a:rPr lang="en-US" sz="3800" b="1" i="0" u="none" strike="noStrike" cap="none">
                <a:solidFill>
                  <a:srgbClr val="FEBF0E"/>
                </a:solidFill>
                <a:latin typeface="Nunito Sans"/>
                <a:ea typeface="Nunito Sans"/>
                <a:cs typeface="Nunito Sans"/>
                <a:sym typeface="Nunito Sans"/>
              </a:rPr>
              <a:t>01 </a:t>
            </a:r>
            <a:endParaRPr sz="3800" b="1" i="0" u="none" strike="noStrike" cap="none">
              <a:solidFill>
                <a:srgbClr val="FEBF0E"/>
              </a:solidFill>
              <a:latin typeface="Nunito Sans"/>
              <a:ea typeface="Nunito Sans"/>
              <a:cs typeface="Nunito Sans"/>
              <a:sym typeface="Nunito Sans"/>
            </a:endParaRPr>
          </a:p>
        </p:txBody>
      </p:sp>
      <p:sp>
        <p:nvSpPr>
          <p:cNvPr id="1410" name="Google Shape;1410;g2b308c73952_0_101"/>
          <p:cNvSpPr txBox="1"/>
          <p:nvPr/>
        </p:nvSpPr>
        <p:spPr>
          <a:xfrm>
            <a:off x="11051075" y="4572000"/>
            <a:ext cx="3000000" cy="1025100"/>
          </a:xfrm>
          <a:prstGeom prst="rect">
            <a:avLst/>
          </a:prstGeom>
          <a:noFill/>
          <a:ln>
            <a:noFill/>
          </a:ln>
        </p:spPr>
        <p:txBody>
          <a:bodyPr spcFirstLastPara="1" wrap="square" lIns="91450" tIns="91450" rIns="91450" bIns="91450" anchor="t" anchorCtr="0">
            <a:spAutoFit/>
          </a:bodyPr>
          <a:lstStyle/>
          <a:p>
            <a:pPr marL="0" marR="0" lvl="0" indent="0" algn="l" rtl="0">
              <a:lnSpc>
                <a:spcPct val="110000"/>
              </a:lnSpc>
              <a:spcBef>
                <a:spcPts val="0"/>
              </a:spcBef>
              <a:spcAft>
                <a:spcPts val="0"/>
              </a:spcAft>
              <a:buClr>
                <a:srgbClr val="000000"/>
              </a:buClr>
              <a:buSzPts val="2600"/>
              <a:buFont typeface="Arial" panose="020B0604020202020204"/>
              <a:buNone/>
            </a:pPr>
            <a:r>
              <a:rPr lang="en-US" sz="2600" b="1" i="0" u="none" strike="noStrike" cap="none">
                <a:solidFill>
                  <a:srgbClr val="FEBF0E"/>
                </a:solidFill>
                <a:latin typeface="Nunito Sans"/>
                <a:ea typeface="Nunito Sans"/>
                <a:cs typeface="Nunito Sans"/>
                <a:sym typeface="Nunito Sans"/>
              </a:rPr>
              <a:t>Sasaran Penerima BOS pada SLB</a:t>
            </a:r>
            <a:endParaRPr sz="1400" b="0" i="0" u="none" strike="noStrike" cap="none">
              <a:solidFill>
                <a:srgbClr val="FEBF0E"/>
              </a:solidFill>
              <a:latin typeface="Arial" panose="020B0604020202020204"/>
              <a:ea typeface="Arial" panose="020B0604020202020204"/>
              <a:cs typeface="Arial" panose="020B0604020202020204"/>
              <a:sym typeface="Arial" panose="020B0604020202020204"/>
            </a:endParaRPr>
          </a:p>
        </p:txBody>
      </p:sp>
      <p:sp>
        <p:nvSpPr>
          <p:cNvPr id="1411" name="Google Shape;1411;g2b308c73952_0_101"/>
          <p:cNvSpPr/>
          <p:nvPr/>
        </p:nvSpPr>
        <p:spPr>
          <a:xfrm>
            <a:off x="9299125" y="2076250"/>
            <a:ext cx="2477628" cy="926856"/>
          </a:xfrm>
          <a:prstGeom prst="flowChartTerminator">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dk2"/>
                </a:solidFill>
                <a:latin typeface="Calibri" panose="020F0502020204030204"/>
                <a:ea typeface="Calibri" panose="020F0502020204030204"/>
                <a:cs typeface="Calibri" panose="020F0502020204030204"/>
                <a:sym typeface="Calibri" panose="020F0502020204030204"/>
              </a:rPr>
              <a:t>2024</a:t>
            </a:r>
            <a:endParaRPr sz="6000" b="1" i="0" u="none" strike="noStrike" cap="none">
              <a:solidFill>
                <a:schemeClr val="dk2"/>
              </a:solidFill>
              <a:latin typeface="Calibri" panose="020F0502020204030204"/>
              <a:ea typeface="Calibri" panose="020F0502020204030204"/>
              <a:cs typeface="Calibri" panose="020F0502020204030204"/>
              <a:sym typeface="Calibri" panose="020F0502020204030204"/>
            </a:endParaRPr>
          </a:p>
        </p:txBody>
      </p:sp>
      <p:sp>
        <p:nvSpPr>
          <p:cNvPr id="1412" name="Google Shape;1412;g2b308c73952_0_101"/>
          <p:cNvSpPr/>
          <p:nvPr/>
        </p:nvSpPr>
        <p:spPr>
          <a:xfrm>
            <a:off x="8393700" y="3990575"/>
            <a:ext cx="1587500" cy="1555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2CC"/>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3" name="Google Shape;1413;g2b308c73952_0_101"/>
          <p:cNvSpPr txBox="1"/>
          <p:nvPr/>
        </p:nvSpPr>
        <p:spPr>
          <a:xfrm>
            <a:off x="10074250" y="4030500"/>
            <a:ext cx="7771200" cy="20319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chemeClr val="dk2"/>
                </a:solidFill>
                <a:latin typeface="Nunito Sans"/>
                <a:ea typeface="Nunito Sans"/>
                <a:cs typeface="Nunito Sans"/>
                <a:sym typeface="Nunito Sans"/>
              </a:rPr>
              <a:t>Batas usia peserta didik penerima BOP Kesetaraan </a:t>
            </a:r>
            <a:r>
              <a:rPr lang="en-US" sz="3000" b="1" i="0" u="none" strike="noStrike" cap="none">
                <a:solidFill>
                  <a:schemeClr val="dk2"/>
                </a:solidFill>
                <a:latin typeface="Nunito Sans"/>
                <a:ea typeface="Nunito Sans"/>
                <a:cs typeface="Nunito Sans"/>
                <a:sym typeface="Nunito Sans"/>
              </a:rPr>
              <a:t>paling rendah usia 7 tahun dan belum memasuki 25 tahun (7-24)</a:t>
            </a:r>
            <a:endParaRPr sz="3000" b="1" i="0" u="none" strike="noStrike" cap="none">
              <a:solidFill>
                <a:schemeClr val="dk2"/>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3000"/>
              <a:buFont typeface="Arial" panose="020B0604020202020204"/>
              <a:buNone/>
            </a:pPr>
            <a:endParaRPr sz="3000" b="0" i="0" u="none" strike="noStrike" cap="none">
              <a:solidFill>
                <a:schemeClr val="dk2"/>
              </a:solidFill>
              <a:latin typeface="Nunito Sans"/>
              <a:ea typeface="Nunito Sans"/>
              <a:cs typeface="Nunito Sans"/>
              <a:sym typeface="Nunito Sans"/>
            </a:endParaRPr>
          </a:p>
        </p:txBody>
      </p:sp>
      <p:sp>
        <p:nvSpPr>
          <p:cNvPr id="1414" name="Google Shape;1414;g2b308c73952_0_101"/>
          <p:cNvSpPr/>
          <p:nvPr/>
        </p:nvSpPr>
        <p:spPr>
          <a:xfrm>
            <a:off x="312950" y="1615575"/>
            <a:ext cx="21214080" cy="5261136"/>
          </a:xfrm>
          <a:custGeom>
            <a:avLst/>
            <a:gdLst/>
            <a:ahLst/>
            <a:cxnLst/>
            <a:rect l="l" t="t" r="r" b="b"/>
            <a:pathLst>
              <a:path w="18288000" h="4826730" extrusionOk="0">
                <a:moveTo>
                  <a:pt x="0" y="0"/>
                </a:moveTo>
                <a:lnTo>
                  <a:pt x="18288000" y="0"/>
                </a:lnTo>
                <a:lnTo>
                  <a:pt x="18288000" y="4826730"/>
                </a:lnTo>
                <a:lnTo>
                  <a:pt x="0" y="4826730"/>
                </a:lnTo>
                <a:lnTo>
                  <a:pt x="0" y="0"/>
                </a:lnTo>
                <a:close/>
              </a:path>
            </a:pathLst>
          </a:custGeom>
          <a:blipFill rotWithShape="1">
            <a:blip r:embed="rId1">
              <a:alphaModFix amt="10000"/>
            </a:blip>
            <a:stretch>
              <a:fillRect t="-56692" b="-95711"/>
            </a:stretch>
          </a:blipFill>
          <a:ln>
            <a:noFill/>
          </a:ln>
        </p:spPr>
      </p:sp>
      <p:sp>
        <p:nvSpPr>
          <p:cNvPr id="1415" name="Google Shape;1415;g2b308c73952_0_101"/>
          <p:cNvSpPr txBox="1"/>
          <p:nvPr/>
        </p:nvSpPr>
        <p:spPr>
          <a:xfrm>
            <a:off x="1572846" y="503825"/>
            <a:ext cx="16272600" cy="708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600"/>
              <a:buFont typeface="Arial" panose="020B0604020202020204"/>
              <a:buNone/>
            </a:pPr>
            <a:r>
              <a:rPr lang="en-US" sz="4600" b="1" i="0" u="none" strike="noStrike" cap="none">
                <a:solidFill>
                  <a:schemeClr val="dk1"/>
                </a:solidFill>
                <a:latin typeface="Nunito Sans SemiBold"/>
                <a:ea typeface="Nunito Sans SemiBold"/>
                <a:cs typeface="Nunito Sans SemiBold"/>
                <a:sym typeface="Nunito Sans SemiBold"/>
              </a:rPr>
              <a:t>Batasan Usia Peserta Didik BOP Kesetaraan</a:t>
            </a:r>
            <a:endParaRPr sz="4600" b="1" i="0" u="none" strike="noStrike" cap="none">
              <a:solidFill>
                <a:schemeClr val="dk1"/>
              </a:solidFill>
              <a:latin typeface="Nunito Sans SemiBold"/>
              <a:ea typeface="Nunito Sans SemiBold"/>
              <a:cs typeface="Nunito Sans SemiBold"/>
              <a:sym typeface="Nunito Sans SemiBold"/>
            </a:endParaRPr>
          </a:p>
        </p:txBody>
      </p:sp>
      <p:sp>
        <p:nvSpPr>
          <p:cNvPr id="1416" name="Google Shape;1416;g2b308c73952_0_101"/>
          <p:cNvSpPr txBox="1"/>
          <p:nvPr/>
        </p:nvSpPr>
        <p:spPr>
          <a:xfrm>
            <a:off x="432000" y="282875"/>
            <a:ext cx="1572000" cy="12870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dk1"/>
                </a:solidFill>
                <a:latin typeface="Calibri" panose="020F0502020204030204"/>
                <a:ea typeface="Calibri" panose="020F0502020204030204"/>
                <a:cs typeface="Calibri" panose="020F0502020204030204"/>
                <a:sym typeface="Calibri" panose="020F0502020204030204"/>
              </a:rPr>
              <a:t>02</a:t>
            </a:r>
            <a:endParaRPr sz="60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417" name="Google Shape;1417;g2b308c73952_0_101"/>
          <p:cNvPicPr preferRelativeResize="0"/>
          <p:nvPr/>
        </p:nvPicPr>
        <p:blipFill rotWithShape="1">
          <a:blip r:embed="rId2"/>
          <a:srcRect/>
          <a:stretch>
            <a:fillRect/>
          </a:stretch>
        </p:blipFill>
        <p:spPr>
          <a:xfrm>
            <a:off x="8544365" y="4108222"/>
            <a:ext cx="1339676" cy="1339676"/>
          </a:xfrm>
          <a:prstGeom prst="rect">
            <a:avLst/>
          </a:prstGeom>
          <a:noFill/>
          <a:ln>
            <a:noFill/>
          </a:ln>
        </p:spPr>
      </p:pic>
      <p:sp>
        <p:nvSpPr>
          <p:cNvPr id="1418" name="Google Shape;1418;g2b308c73952_0_101"/>
          <p:cNvSpPr/>
          <p:nvPr/>
        </p:nvSpPr>
        <p:spPr>
          <a:xfrm>
            <a:off x="8778700" y="4984050"/>
            <a:ext cx="928800" cy="374400"/>
          </a:xfrm>
          <a:prstGeom prst="roundRect">
            <a:avLst>
              <a:gd name="adj" fmla="val 16667"/>
            </a:avLst>
          </a:prstGeom>
          <a:solidFill>
            <a:srgbClr val="FFD966"/>
          </a:solid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1" i="0" u="none" strike="noStrike" cap="none">
                <a:solidFill>
                  <a:srgbClr val="000000"/>
                </a:solidFill>
                <a:latin typeface="Calibri" panose="020F0502020204030204"/>
                <a:ea typeface="Calibri" panose="020F0502020204030204"/>
                <a:cs typeface="Calibri" panose="020F0502020204030204"/>
                <a:sym typeface="Calibri" panose="020F0502020204030204"/>
              </a:rPr>
              <a:t>7++</a:t>
            </a:r>
            <a:endParaRPr sz="2200" b="1"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9" name="Google Shape;1419;g2b308c73952_0_101"/>
          <p:cNvSpPr txBox="1"/>
          <p:nvPr/>
        </p:nvSpPr>
        <p:spPr>
          <a:xfrm>
            <a:off x="17259400" y="9562100"/>
            <a:ext cx="987600" cy="982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chemeClr val="dk1"/>
              </a:solidFill>
              <a:latin typeface="Nunito Sans SemiBold"/>
              <a:ea typeface="Nunito Sans SemiBold"/>
              <a:cs typeface="Nunito Sans SemiBold"/>
              <a:sym typeface="Nunito Sans SemiBold"/>
            </a:endParaRPr>
          </a:p>
        </p:txBody>
      </p:sp>
      <p:cxnSp>
        <p:nvCxnSpPr>
          <p:cNvPr id="1420" name="Google Shape;1420;g2b308c73952_0_101"/>
          <p:cNvCxnSpPr/>
          <p:nvPr/>
        </p:nvCxnSpPr>
        <p:spPr>
          <a:xfrm rot="10800000" flipH="1">
            <a:off x="9790950" y="9863350"/>
            <a:ext cx="7225200" cy="1800"/>
          </a:xfrm>
          <a:prstGeom prst="straightConnector1">
            <a:avLst/>
          </a:prstGeom>
          <a:noFill/>
          <a:ln w="76200" cap="flat" cmpd="sng">
            <a:solidFill>
              <a:schemeClr val="dk2"/>
            </a:solidFill>
            <a:prstDash val="solid"/>
            <a:round/>
            <a:headEnd type="none" w="sm" len="sm"/>
            <a:tailEnd type="none" w="sm" len="sm"/>
          </a:ln>
        </p:spPr>
      </p:cxnSp>
      <p:sp>
        <p:nvSpPr>
          <p:cNvPr id="1421" name="Google Shape;1421;g2b308c73952_0_101"/>
          <p:cNvSpPr txBox="1"/>
          <p:nvPr/>
        </p:nvSpPr>
        <p:spPr>
          <a:xfrm>
            <a:off x="1550550" y="9517900"/>
            <a:ext cx="8392800" cy="3894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b="0" i="0" u="none" strike="noStrike" cap="none">
                <a:solidFill>
                  <a:schemeClr val="dk1"/>
                </a:solidFill>
                <a:latin typeface="Calibri" panose="020F0502020204030204"/>
                <a:ea typeface="Calibri" panose="020F0502020204030204"/>
                <a:cs typeface="Calibri" panose="020F0502020204030204"/>
                <a:sym typeface="Calibri" panose="020F0502020204030204"/>
              </a:rPr>
              <a:t>Kementerian Pendidikan, Kebudayaan, Riset, dan Teknologi</a:t>
            </a:r>
            <a:endParaRPr sz="2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422" name="Google Shape;1422;g2b308c73952_0_101"/>
          <p:cNvPicPr preferRelativeResize="0"/>
          <p:nvPr/>
        </p:nvPicPr>
        <p:blipFill rotWithShape="1">
          <a:blip r:embed="rId3"/>
          <a:srcRect/>
          <a:stretch>
            <a:fillRect/>
          </a:stretch>
        </p:blipFill>
        <p:spPr>
          <a:xfrm>
            <a:off x="788400" y="9499170"/>
            <a:ext cx="762151" cy="538800"/>
          </a:xfrm>
          <a:prstGeom prst="rect">
            <a:avLst/>
          </a:prstGeom>
          <a:noFill/>
          <a:ln>
            <a:noFill/>
          </a:ln>
        </p:spPr>
      </p:pic>
      <p:sp>
        <p:nvSpPr>
          <p:cNvPr id="1423" name="Google Shape;1423;g2b308c73952_0_10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Clr>
                <a:srgbClr val="000000"/>
              </a:buClr>
              <a:buSzPts val="2800"/>
              <a:buFont typeface="Arial" panose="020B0604020202020204"/>
              <a:buNone/>
            </a:pPr>
            <a:fld id="{00000000-1234-1234-1234-123412341234}" type="slidenum">
              <a:rPr lang="en-US"/>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g2b308c73952_0_123"/>
          <p:cNvSpPr/>
          <p:nvPr/>
        </p:nvSpPr>
        <p:spPr>
          <a:xfrm>
            <a:off x="312950" y="1569750"/>
            <a:ext cx="8702212" cy="5264105"/>
          </a:xfrm>
          <a:custGeom>
            <a:avLst/>
            <a:gdLst/>
            <a:ahLst/>
            <a:cxnLst/>
            <a:rect l="l" t="t" r="r" b="b"/>
            <a:pathLst>
              <a:path w="3102393" h="3474657" extrusionOk="0">
                <a:moveTo>
                  <a:pt x="0" y="0"/>
                </a:moveTo>
                <a:lnTo>
                  <a:pt x="3102393" y="0"/>
                </a:lnTo>
                <a:lnTo>
                  <a:pt x="3102393" y="3474657"/>
                </a:lnTo>
                <a:lnTo>
                  <a:pt x="0" y="3474657"/>
                </a:lnTo>
                <a:close/>
              </a:path>
            </a:pathLst>
          </a:custGeom>
          <a:solidFill>
            <a:srgbClr val="203965"/>
          </a:solidFill>
          <a:ln>
            <a:noFill/>
          </a:ln>
        </p:spPr>
      </p:sp>
      <p:sp>
        <p:nvSpPr>
          <p:cNvPr id="1429" name="Google Shape;1429;g2b308c73952_0_123"/>
          <p:cNvSpPr/>
          <p:nvPr/>
        </p:nvSpPr>
        <p:spPr>
          <a:xfrm>
            <a:off x="9299125" y="1569746"/>
            <a:ext cx="8653108" cy="5264105"/>
          </a:xfrm>
          <a:custGeom>
            <a:avLst/>
            <a:gdLst/>
            <a:ahLst/>
            <a:cxnLst/>
            <a:rect l="l" t="t" r="r" b="b"/>
            <a:pathLst>
              <a:path w="3084887" h="3474657" extrusionOk="0">
                <a:moveTo>
                  <a:pt x="0" y="0"/>
                </a:moveTo>
                <a:lnTo>
                  <a:pt x="3084887" y="0"/>
                </a:lnTo>
                <a:lnTo>
                  <a:pt x="3084887" y="3474657"/>
                </a:lnTo>
                <a:lnTo>
                  <a:pt x="0" y="3474657"/>
                </a:lnTo>
                <a:close/>
              </a:path>
            </a:pathLst>
          </a:custGeom>
          <a:solidFill>
            <a:srgbClr val="FEBF0E"/>
          </a:solidFill>
          <a:ln>
            <a:noFill/>
          </a:ln>
        </p:spPr>
      </p:sp>
      <p:sp>
        <p:nvSpPr>
          <p:cNvPr id="1430" name="Google Shape;1430;g2b308c73952_0_123"/>
          <p:cNvSpPr txBox="1"/>
          <p:nvPr/>
        </p:nvSpPr>
        <p:spPr>
          <a:xfrm>
            <a:off x="722800" y="3649500"/>
            <a:ext cx="7771200" cy="20319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rgbClr val="FEBF0E"/>
                </a:solidFill>
                <a:latin typeface="Nunito Sans"/>
                <a:ea typeface="Nunito Sans"/>
                <a:cs typeface="Nunito Sans"/>
                <a:sym typeface="Nunito Sans"/>
              </a:rPr>
              <a:t>Pemanfaatan dana BOS untuk program pengimbasan dilakukan pada Satuan Pendidikan yang mendapatkan Dana BOS Kinerja Prestasi dengan kriteria tertentu</a:t>
            </a:r>
            <a:endParaRPr sz="3000" b="0" i="0" u="none" strike="noStrike" cap="none">
              <a:solidFill>
                <a:srgbClr val="FEBF0E"/>
              </a:solidFill>
              <a:latin typeface="Nunito Sans"/>
              <a:ea typeface="Nunito Sans"/>
              <a:cs typeface="Nunito Sans"/>
              <a:sym typeface="Nunito Sans"/>
            </a:endParaRPr>
          </a:p>
        </p:txBody>
      </p:sp>
      <p:sp>
        <p:nvSpPr>
          <p:cNvPr id="1431" name="Google Shape;1431;g2b308c73952_0_123"/>
          <p:cNvSpPr/>
          <p:nvPr/>
        </p:nvSpPr>
        <p:spPr>
          <a:xfrm>
            <a:off x="6452125" y="2076250"/>
            <a:ext cx="2477628" cy="926856"/>
          </a:xfrm>
          <a:prstGeom prst="flowChartTerminator">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lt1"/>
                </a:solidFill>
                <a:latin typeface="Calibri" panose="020F0502020204030204"/>
                <a:ea typeface="Calibri" panose="020F0502020204030204"/>
                <a:cs typeface="Calibri" panose="020F0502020204030204"/>
                <a:sym typeface="Calibri" panose="020F0502020204030204"/>
              </a:rPr>
              <a:t>2023</a:t>
            </a:r>
            <a:endParaRPr sz="60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432" name="Google Shape;1432;g2b308c73952_0_123"/>
          <p:cNvSpPr txBox="1"/>
          <p:nvPr/>
        </p:nvSpPr>
        <p:spPr>
          <a:xfrm>
            <a:off x="11153301" y="4157550"/>
            <a:ext cx="6183600" cy="5850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800"/>
              <a:buFont typeface="Arial" panose="020B0604020202020204"/>
              <a:buNone/>
            </a:pPr>
            <a:r>
              <a:rPr lang="en-US" sz="3800" b="1" i="0" u="none" strike="noStrike" cap="none">
                <a:solidFill>
                  <a:srgbClr val="FEBF0E"/>
                </a:solidFill>
                <a:latin typeface="Nunito Sans"/>
                <a:ea typeface="Nunito Sans"/>
                <a:cs typeface="Nunito Sans"/>
                <a:sym typeface="Nunito Sans"/>
              </a:rPr>
              <a:t>01 </a:t>
            </a:r>
            <a:endParaRPr sz="3800" b="1" i="0" u="none" strike="noStrike" cap="none">
              <a:solidFill>
                <a:srgbClr val="FEBF0E"/>
              </a:solidFill>
              <a:latin typeface="Nunito Sans"/>
              <a:ea typeface="Nunito Sans"/>
              <a:cs typeface="Nunito Sans"/>
              <a:sym typeface="Nunito Sans"/>
            </a:endParaRPr>
          </a:p>
        </p:txBody>
      </p:sp>
      <p:sp>
        <p:nvSpPr>
          <p:cNvPr id="1433" name="Google Shape;1433;g2b308c73952_0_123"/>
          <p:cNvSpPr txBox="1"/>
          <p:nvPr/>
        </p:nvSpPr>
        <p:spPr>
          <a:xfrm>
            <a:off x="11051075" y="4572000"/>
            <a:ext cx="3000000" cy="1025100"/>
          </a:xfrm>
          <a:prstGeom prst="rect">
            <a:avLst/>
          </a:prstGeom>
          <a:noFill/>
          <a:ln>
            <a:noFill/>
          </a:ln>
        </p:spPr>
        <p:txBody>
          <a:bodyPr spcFirstLastPara="1" wrap="square" lIns="91450" tIns="91450" rIns="91450" bIns="91450" anchor="t" anchorCtr="0">
            <a:spAutoFit/>
          </a:bodyPr>
          <a:lstStyle/>
          <a:p>
            <a:pPr marL="0" marR="0" lvl="0" indent="0" algn="l" rtl="0">
              <a:lnSpc>
                <a:spcPct val="110000"/>
              </a:lnSpc>
              <a:spcBef>
                <a:spcPts val="0"/>
              </a:spcBef>
              <a:spcAft>
                <a:spcPts val="0"/>
              </a:spcAft>
              <a:buClr>
                <a:srgbClr val="000000"/>
              </a:buClr>
              <a:buSzPts val="2600"/>
              <a:buFont typeface="Arial" panose="020B0604020202020204"/>
              <a:buNone/>
            </a:pPr>
            <a:r>
              <a:rPr lang="en-US" sz="2600" b="1" i="0" u="none" strike="noStrike" cap="none">
                <a:solidFill>
                  <a:srgbClr val="FEBF0E"/>
                </a:solidFill>
                <a:latin typeface="Nunito Sans"/>
                <a:ea typeface="Nunito Sans"/>
                <a:cs typeface="Nunito Sans"/>
                <a:sym typeface="Nunito Sans"/>
              </a:rPr>
              <a:t>Sasaran Penerima BOS pada SLB</a:t>
            </a:r>
            <a:endParaRPr sz="1400" b="0" i="0" u="none" strike="noStrike" cap="none">
              <a:solidFill>
                <a:srgbClr val="FEBF0E"/>
              </a:solidFill>
              <a:latin typeface="Arial" panose="020B0604020202020204"/>
              <a:ea typeface="Arial" panose="020B0604020202020204"/>
              <a:cs typeface="Arial" panose="020B0604020202020204"/>
              <a:sym typeface="Arial" panose="020B0604020202020204"/>
            </a:endParaRPr>
          </a:p>
        </p:txBody>
      </p:sp>
      <p:sp>
        <p:nvSpPr>
          <p:cNvPr id="1434" name="Google Shape;1434;g2b308c73952_0_123"/>
          <p:cNvSpPr/>
          <p:nvPr/>
        </p:nvSpPr>
        <p:spPr>
          <a:xfrm>
            <a:off x="9299125" y="2076250"/>
            <a:ext cx="2477628" cy="926856"/>
          </a:xfrm>
          <a:prstGeom prst="flowChartTerminator">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dk2"/>
                </a:solidFill>
                <a:latin typeface="Calibri" panose="020F0502020204030204"/>
                <a:ea typeface="Calibri" panose="020F0502020204030204"/>
                <a:cs typeface="Calibri" panose="020F0502020204030204"/>
                <a:sym typeface="Calibri" panose="020F0502020204030204"/>
              </a:rPr>
              <a:t>2024</a:t>
            </a:r>
            <a:endParaRPr sz="6000" b="1" i="0" u="none" strike="noStrike" cap="none">
              <a:solidFill>
                <a:schemeClr val="dk2"/>
              </a:solidFill>
              <a:latin typeface="Calibri" panose="020F0502020204030204"/>
              <a:ea typeface="Calibri" panose="020F0502020204030204"/>
              <a:cs typeface="Calibri" panose="020F0502020204030204"/>
              <a:sym typeface="Calibri" panose="020F0502020204030204"/>
            </a:endParaRPr>
          </a:p>
        </p:txBody>
      </p:sp>
      <p:sp>
        <p:nvSpPr>
          <p:cNvPr id="1435" name="Google Shape;1435;g2b308c73952_0_123"/>
          <p:cNvSpPr/>
          <p:nvPr/>
        </p:nvSpPr>
        <p:spPr>
          <a:xfrm>
            <a:off x="8393700" y="3761975"/>
            <a:ext cx="1587500" cy="1555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2CC"/>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6" name="Google Shape;1436;g2b308c73952_0_123"/>
          <p:cNvSpPr txBox="1"/>
          <p:nvPr/>
        </p:nvSpPr>
        <p:spPr>
          <a:xfrm>
            <a:off x="10074250" y="3725700"/>
            <a:ext cx="7870200" cy="29553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chemeClr val="dk2"/>
                </a:solidFill>
                <a:latin typeface="Nunito Sans"/>
                <a:ea typeface="Nunito Sans"/>
                <a:cs typeface="Nunito Sans"/>
                <a:sym typeface="Nunito Sans"/>
              </a:rPr>
              <a:t>Pemanfaatan dana BOSP untuk program pengimbasan dilakukan pada Satuan Pendidikan yang mendapatkan Dana BOS Kinerja Prestasi, </a:t>
            </a:r>
            <a:r>
              <a:rPr lang="en-US" sz="3000" b="1" i="0" u="none" strike="noStrike" cap="none">
                <a:solidFill>
                  <a:schemeClr val="dk2"/>
                </a:solidFill>
                <a:latin typeface="Nunito Sans"/>
                <a:ea typeface="Nunito Sans"/>
                <a:cs typeface="Nunito Sans"/>
                <a:sym typeface="Nunito Sans"/>
              </a:rPr>
              <a:t>BOS Kinerja Sekolah Penggerak, dan BOP PAUD Kinerja dengan kriteria tertentu</a:t>
            </a:r>
            <a:endParaRPr sz="3000" b="1" i="0" u="none" strike="noStrike" cap="none">
              <a:solidFill>
                <a:schemeClr val="dk2"/>
              </a:solidFill>
              <a:latin typeface="Nunito Sans"/>
              <a:ea typeface="Nunito Sans"/>
              <a:cs typeface="Nunito Sans"/>
              <a:sym typeface="Nunito Sans"/>
            </a:endParaRPr>
          </a:p>
        </p:txBody>
      </p:sp>
      <p:sp>
        <p:nvSpPr>
          <p:cNvPr id="1437" name="Google Shape;1437;g2b308c73952_0_123"/>
          <p:cNvSpPr/>
          <p:nvPr/>
        </p:nvSpPr>
        <p:spPr>
          <a:xfrm>
            <a:off x="296800" y="1571250"/>
            <a:ext cx="21214080" cy="5261136"/>
          </a:xfrm>
          <a:custGeom>
            <a:avLst/>
            <a:gdLst/>
            <a:ahLst/>
            <a:cxnLst/>
            <a:rect l="l" t="t" r="r" b="b"/>
            <a:pathLst>
              <a:path w="18288000" h="4826730" extrusionOk="0">
                <a:moveTo>
                  <a:pt x="0" y="0"/>
                </a:moveTo>
                <a:lnTo>
                  <a:pt x="18288000" y="0"/>
                </a:lnTo>
                <a:lnTo>
                  <a:pt x="18288000" y="4826730"/>
                </a:lnTo>
                <a:lnTo>
                  <a:pt x="0" y="4826730"/>
                </a:lnTo>
                <a:lnTo>
                  <a:pt x="0" y="0"/>
                </a:lnTo>
                <a:close/>
              </a:path>
            </a:pathLst>
          </a:custGeom>
          <a:blipFill rotWithShape="1">
            <a:blip r:embed="rId1">
              <a:alphaModFix amt="10000"/>
            </a:blip>
            <a:stretch>
              <a:fillRect t="-56692" b="-95711"/>
            </a:stretch>
          </a:blipFill>
          <a:ln>
            <a:noFill/>
          </a:ln>
        </p:spPr>
      </p:sp>
      <p:sp>
        <p:nvSpPr>
          <p:cNvPr id="1438" name="Google Shape;1438;g2b308c73952_0_123"/>
          <p:cNvSpPr txBox="1"/>
          <p:nvPr/>
        </p:nvSpPr>
        <p:spPr>
          <a:xfrm>
            <a:off x="975550" y="7359925"/>
            <a:ext cx="17083200" cy="19464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200"/>
              <a:buFont typeface="Arial" panose="020B0604020202020204"/>
              <a:buNone/>
            </a:pP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39" name="Google Shape;1439;g2b308c73952_0_123"/>
          <p:cNvSpPr txBox="1"/>
          <p:nvPr/>
        </p:nvSpPr>
        <p:spPr>
          <a:xfrm>
            <a:off x="1572846" y="199025"/>
            <a:ext cx="16272600"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panose="020B0604020202020204"/>
              <a:buNone/>
            </a:pPr>
            <a:r>
              <a:rPr lang="en-US" sz="4000" b="1" i="0" u="none" strike="noStrike" cap="none">
                <a:solidFill>
                  <a:schemeClr val="dk1"/>
                </a:solidFill>
                <a:latin typeface="Nunito Sans SemiBold"/>
                <a:ea typeface="Nunito Sans SemiBold"/>
                <a:cs typeface="Nunito Sans SemiBold"/>
                <a:sym typeface="Nunito Sans SemiBold"/>
              </a:rPr>
              <a:t>Pemanfaatan Dana BOS dan BOP PAUD Kinerja untuk </a:t>
            </a:r>
            <a:endParaRPr sz="4000" b="1" i="0" u="none" strike="noStrike" cap="none">
              <a:solidFill>
                <a:schemeClr val="dk1"/>
              </a:solidFill>
              <a:latin typeface="Nunito Sans SemiBold"/>
              <a:ea typeface="Nunito Sans SemiBold"/>
              <a:cs typeface="Nunito Sans SemiBold"/>
              <a:sym typeface="Nunito Sans SemiBold"/>
            </a:endParaRPr>
          </a:p>
          <a:p>
            <a:pPr marL="0" marR="0" lvl="0" indent="0" algn="l" rtl="0">
              <a:lnSpc>
                <a:spcPct val="100000"/>
              </a:lnSpc>
              <a:spcBef>
                <a:spcPts val="0"/>
              </a:spcBef>
              <a:spcAft>
                <a:spcPts val="0"/>
              </a:spcAft>
              <a:buClr>
                <a:srgbClr val="000000"/>
              </a:buClr>
              <a:buSzPts val="4000"/>
              <a:buFont typeface="Arial" panose="020B0604020202020204"/>
              <a:buNone/>
            </a:pPr>
            <a:r>
              <a:rPr lang="en-US" sz="4000" b="1" i="0" u="none" strike="noStrike" cap="none">
                <a:solidFill>
                  <a:schemeClr val="dk1"/>
                </a:solidFill>
                <a:latin typeface="Nunito Sans SemiBold"/>
                <a:ea typeface="Nunito Sans SemiBold"/>
                <a:cs typeface="Nunito Sans SemiBold"/>
                <a:sym typeface="Nunito Sans SemiBold"/>
              </a:rPr>
              <a:t>Program Pengimbasan</a:t>
            </a:r>
            <a:endParaRPr sz="4000" b="1" i="0" u="none" strike="noStrike" cap="none">
              <a:solidFill>
                <a:schemeClr val="dk1"/>
              </a:solidFill>
              <a:latin typeface="Nunito Sans SemiBold"/>
              <a:ea typeface="Nunito Sans SemiBold"/>
              <a:cs typeface="Nunito Sans SemiBold"/>
              <a:sym typeface="Nunito Sans SemiBold"/>
            </a:endParaRPr>
          </a:p>
        </p:txBody>
      </p:sp>
      <p:sp>
        <p:nvSpPr>
          <p:cNvPr id="1440" name="Google Shape;1440;g2b308c73952_0_123"/>
          <p:cNvSpPr txBox="1"/>
          <p:nvPr/>
        </p:nvSpPr>
        <p:spPr>
          <a:xfrm>
            <a:off x="432000" y="282875"/>
            <a:ext cx="1572000" cy="12870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1" i="0" u="none" strike="noStrike" cap="none">
                <a:solidFill>
                  <a:schemeClr val="dk1"/>
                </a:solidFill>
                <a:latin typeface="Calibri" panose="020F0502020204030204"/>
                <a:ea typeface="Calibri" panose="020F0502020204030204"/>
                <a:cs typeface="Calibri" panose="020F0502020204030204"/>
                <a:sym typeface="Calibri" panose="020F0502020204030204"/>
              </a:rPr>
              <a:t>03</a:t>
            </a:r>
            <a:endParaRPr sz="60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441" name="Google Shape;1441;g2b308c73952_0_123"/>
          <p:cNvPicPr preferRelativeResize="0"/>
          <p:nvPr/>
        </p:nvPicPr>
        <p:blipFill rotWithShape="1">
          <a:blip r:embed="rId2"/>
          <a:srcRect/>
          <a:stretch>
            <a:fillRect/>
          </a:stretch>
        </p:blipFill>
        <p:spPr>
          <a:xfrm>
            <a:off x="8623900" y="4005150"/>
            <a:ext cx="1154650" cy="1154650"/>
          </a:xfrm>
          <a:prstGeom prst="rect">
            <a:avLst/>
          </a:prstGeom>
          <a:noFill/>
          <a:ln>
            <a:noFill/>
          </a:ln>
        </p:spPr>
      </p:pic>
      <p:graphicFrame>
        <p:nvGraphicFramePr>
          <p:cNvPr id="1442" name="Google Shape;1442;g2b308c73952_0_123"/>
          <p:cNvGraphicFramePr/>
          <p:nvPr/>
        </p:nvGraphicFramePr>
        <p:xfrm>
          <a:off x="312950" y="7296700"/>
          <a:ext cx="17257300" cy="2133660"/>
        </p:xfrm>
        <a:graphic>
          <a:graphicData uri="http://schemas.openxmlformats.org/drawingml/2006/table">
            <a:tbl>
              <a:tblPr>
                <a:noFill/>
                <a:tableStyleId>{64E474D0-280B-464C-BED3-3DF6C8EB4E8F}</a:tableStyleId>
              </a:tblPr>
              <a:tblGrid>
                <a:gridCol w="1096650"/>
                <a:gridCol w="16160650"/>
              </a:tblGrid>
              <a:tr h="410500">
                <a:tc>
                  <a:txBody>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u="none" strike="noStrike" cap="none">
                          <a:latin typeface="Nunito Sans"/>
                          <a:ea typeface="Nunito Sans"/>
                          <a:cs typeface="Nunito Sans"/>
                          <a:sym typeface="Nunito Sans"/>
                        </a:rPr>
                        <a:t>01</a:t>
                      </a:r>
                      <a:endParaRPr sz="2600" u="none" strike="noStrike" cap="none">
                        <a:latin typeface="Nunito Sans"/>
                        <a:ea typeface="Nunito Sans"/>
                        <a:cs typeface="Nunito Sans"/>
                        <a:sym typeface="Nunito Sans"/>
                      </a:endParaRPr>
                    </a:p>
                  </a:txBody>
                  <a:tcPr marL="91450" marR="91450" marT="91450" marB="9145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u="none" strike="noStrike" cap="none">
                          <a:latin typeface="Nunito Sans"/>
                          <a:ea typeface="Nunito Sans"/>
                          <a:cs typeface="Nunito Sans"/>
                          <a:sym typeface="Nunito Sans"/>
                        </a:rPr>
                        <a:t>Sekolah Prestasi yang melaksanakan program pengimbasan dengan kriteria memiliki prestasi tingkat nasional dan masuk dalam 5 (lima) sekolah yang memiliki prestasi terbaik di wilayah provinsi</a:t>
                      </a:r>
                      <a:endParaRPr sz="2600" u="none" strike="noStrike" cap="none">
                        <a:latin typeface="Nunito Sans"/>
                        <a:ea typeface="Nunito Sans"/>
                        <a:cs typeface="Nunito Sans"/>
                        <a:sym typeface="Nunito Sans"/>
                      </a:endParaRPr>
                    </a:p>
                  </a:txBody>
                  <a:tcPr marL="91450" marR="91450" marT="91450" marB="9145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410500">
                <a:tc>
                  <a:txBody>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u="none" strike="noStrike" cap="none">
                          <a:latin typeface="Nunito Sans"/>
                          <a:ea typeface="Nunito Sans"/>
                          <a:cs typeface="Nunito Sans"/>
                          <a:sym typeface="Nunito Sans"/>
                        </a:rPr>
                        <a:t>02</a:t>
                      </a:r>
                      <a:endParaRPr sz="2600" u="none" strike="noStrike" cap="none">
                        <a:latin typeface="Nunito Sans"/>
                        <a:ea typeface="Nunito Sans"/>
                        <a:cs typeface="Nunito Sans"/>
                        <a:sym typeface="Nunito Sans"/>
                      </a:endParaRPr>
                    </a:p>
                  </a:txBody>
                  <a:tcPr marL="91450" marR="91450" marT="91450" marB="9145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u="none" strike="noStrike" cap="none">
                          <a:latin typeface="Nunito Sans"/>
                          <a:ea typeface="Nunito Sans"/>
                          <a:cs typeface="Nunito Sans"/>
                          <a:sym typeface="Nunito Sans"/>
                        </a:rPr>
                        <a:t>Sekolah Penggerak yang melaksanakan program pengimbasan yaitu sekolah penggerak angkatan ke-1</a:t>
                      </a:r>
                      <a:endParaRPr sz="2600" u="none" strike="noStrike" cap="none">
                        <a:latin typeface="Nunito Sans"/>
                        <a:ea typeface="Nunito Sans"/>
                        <a:cs typeface="Nunito Sans"/>
                        <a:sym typeface="Nunito Sans"/>
                      </a:endParaRPr>
                    </a:p>
                  </a:txBody>
                  <a:tcPr marL="91450" marR="91450" marT="91450" marB="9145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410500">
                <a:tc>
                  <a:txBody>
                    <a:bodyPr/>
                    <a:lstStyle/>
                    <a:p>
                      <a:pPr marL="0" marR="0" lvl="0" indent="0" algn="l" rtl="0">
                        <a:lnSpc>
                          <a:spcPct val="100000"/>
                        </a:lnSpc>
                        <a:spcBef>
                          <a:spcPts val="0"/>
                        </a:spcBef>
                        <a:spcAft>
                          <a:spcPts val="0"/>
                        </a:spcAft>
                        <a:buClr>
                          <a:srgbClr val="000000"/>
                        </a:buClr>
                        <a:buSzPts val="2600"/>
                        <a:buFont typeface="Arial" panose="020B0604020202020204"/>
                        <a:buNone/>
                      </a:pPr>
                      <a:endParaRPr sz="2600" u="none" strike="noStrike" cap="none">
                        <a:latin typeface="Nunito Sans"/>
                        <a:ea typeface="Nunito Sans"/>
                        <a:cs typeface="Nunito Sans"/>
                        <a:sym typeface="Nunito Sans"/>
                      </a:endParaRPr>
                    </a:p>
                  </a:txBody>
                  <a:tcPr marL="91450" marR="91450" marT="91450" marB="9145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panose="020B0604020202020204"/>
                        <a:buNone/>
                      </a:pPr>
                      <a:endParaRPr sz="2600" u="none" strike="noStrike" cap="none">
                        <a:latin typeface="Nunito Sans"/>
                        <a:ea typeface="Nunito Sans"/>
                        <a:cs typeface="Nunito Sans"/>
                        <a:sym typeface="Nunito Sans"/>
                      </a:endParaRPr>
                    </a:p>
                  </a:txBody>
                  <a:tcPr marL="91450" marR="91450" marT="91450" marB="9145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bl>
          </a:graphicData>
        </a:graphic>
      </p:graphicFrame>
      <p:sp>
        <p:nvSpPr>
          <p:cNvPr id="1443" name="Google Shape;1443;g2b308c73952_0_123"/>
          <p:cNvSpPr txBox="1"/>
          <p:nvPr/>
        </p:nvSpPr>
        <p:spPr>
          <a:xfrm>
            <a:off x="17259400" y="9562100"/>
            <a:ext cx="987600" cy="982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chemeClr val="dk1"/>
              </a:solidFill>
              <a:latin typeface="Nunito Sans SemiBold"/>
              <a:ea typeface="Nunito Sans SemiBold"/>
              <a:cs typeface="Nunito Sans SemiBold"/>
              <a:sym typeface="Nunito Sans SemiBold"/>
            </a:endParaRPr>
          </a:p>
        </p:txBody>
      </p:sp>
      <p:cxnSp>
        <p:nvCxnSpPr>
          <p:cNvPr id="1444" name="Google Shape;1444;g2b308c73952_0_123"/>
          <p:cNvCxnSpPr/>
          <p:nvPr/>
        </p:nvCxnSpPr>
        <p:spPr>
          <a:xfrm rot="10800000" flipH="1">
            <a:off x="9790950" y="9863350"/>
            <a:ext cx="7225200" cy="1800"/>
          </a:xfrm>
          <a:prstGeom prst="straightConnector1">
            <a:avLst/>
          </a:prstGeom>
          <a:noFill/>
          <a:ln w="76200" cap="flat" cmpd="sng">
            <a:solidFill>
              <a:schemeClr val="dk2"/>
            </a:solidFill>
            <a:prstDash val="solid"/>
            <a:round/>
            <a:headEnd type="none" w="sm" len="sm"/>
            <a:tailEnd type="none" w="sm" len="sm"/>
          </a:ln>
        </p:spPr>
      </p:cxnSp>
      <p:sp>
        <p:nvSpPr>
          <p:cNvPr id="1445" name="Google Shape;1445;g2b308c73952_0_123"/>
          <p:cNvSpPr txBox="1"/>
          <p:nvPr/>
        </p:nvSpPr>
        <p:spPr>
          <a:xfrm>
            <a:off x="1550550" y="9517900"/>
            <a:ext cx="8392800" cy="3894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b="0" i="0" u="none" strike="noStrike" cap="none">
                <a:solidFill>
                  <a:schemeClr val="dk1"/>
                </a:solidFill>
                <a:latin typeface="Calibri" panose="020F0502020204030204"/>
                <a:ea typeface="Calibri" panose="020F0502020204030204"/>
                <a:cs typeface="Calibri" panose="020F0502020204030204"/>
                <a:sym typeface="Calibri" panose="020F0502020204030204"/>
              </a:rPr>
              <a:t>Kementerian Pendidikan, Kebudayaan, Riset, dan Teknologi</a:t>
            </a:r>
            <a:endParaRPr sz="2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446" name="Google Shape;1446;g2b308c73952_0_123"/>
          <p:cNvPicPr preferRelativeResize="0"/>
          <p:nvPr/>
        </p:nvPicPr>
        <p:blipFill rotWithShape="1">
          <a:blip r:embed="rId3"/>
          <a:srcRect/>
          <a:stretch>
            <a:fillRect/>
          </a:stretch>
        </p:blipFill>
        <p:spPr>
          <a:xfrm>
            <a:off x="788400" y="9499170"/>
            <a:ext cx="762151" cy="538800"/>
          </a:xfrm>
          <a:prstGeom prst="rect">
            <a:avLst/>
          </a:prstGeom>
          <a:noFill/>
          <a:ln>
            <a:noFill/>
          </a:ln>
        </p:spPr>
      </p:pic>
      <p:sp>
        <p:nvSpPr>
          <p:cNvPr id="1447" name="Google Shape;1447;g2b308c73952_0_12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Clr>
                <a:srgbClr val="000000"/>
              </a:buClr>
              <a:buSzPts val="2800"/>
              <a:buFont typeface="Arial" panose="020B0604020202020204"/>
              <a:buNone/>
            </a:pPr>
            <a:fld id="{00000000-1234-1234-1234-123412341234}" type="slidenum">
              <a:rPr lang="en-US"/>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g2682ceb17c3_0_62"/>
          <p:cNvSpPr/>
          <p:nvPr/>
        </p:nvSpPr>
        <p:spPr>
          <a:xfrm>
            <a:off x="955350" y="3775550"/>
            <a:ext cx="15871200" cy="2066400"/>
          </a:xfrm>
          <a:prstGeom prst="rect">
            <a:avLst/>
          </a:prstGeom>
          <a:noFill/>
          <a:ln w="9525" cap="flat" cmpd="sng">
            <a:solidFill>
              <a:srgbClr val="0087EB"/>
            </a:solidFill>
            <a:prstDash val="dash"/>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0" name="Google Shape;1070;g2682ceb17c3_0_62"/>
          <p:cNvSpPr/>
          <p:nvPr/>
        </p:nvSpPr>
        <p:spPr>
          <a:xfrm>
            <a:off x="-1146450" y="2960450"/>
            <a:ext cx="2254200" cy="3559800"/>
          </a:xfrm>
          <a:prstGeom prst="roundRect">
            <a:avLst>
              <a:gd name="adj" fmla="val 16667"/>
            </a:avLst>
          </a:prstGeom>
          <a:solidFill>
            <a:srgbClr val="CAE4F7"/>
          </a:solidFill>
          <a:ln>
            <a:noFill/>
          </a:ln>
        </p:spPr>
        <p:txBody>
          <a:bodyPr spcFirstLastPara="1" wrap="square" lIns="182850" tIns="182850" rIns="182850" bIns="182850" anchor="ctr" anchorCtr="0">
            <a:noAutofit/>
          </a:bodyPr>
          <a:lstStyle/>
          <a:p>
            <a:pPr marL="0" marR="0" lvl="0" indent="0" algn="r" rtl="0">
              <a:lnSpc>
                <a:spcPct val="100000"/>
              </a:lnSpc>
              <a:spcBef>
                <a:spcPts val="0"/>
              </a:spcBef>
              <a:spcAft>
                <a:spcPts val="0"/>
              </a:spcAft>
              <a:buClr>
                <a:srgbClr val="000000"/>
              </a:buClr>
              <a:buSzPts val="3400"/>
              <a:buFont typeface="Arial" panose="020B0604020202020204"/>
              <a:buNone/>
            </a:pPr>
            <a:r>
              <a:rPr lang="en-US" sz="3400" b="1" i="0" u="none" strike="noStrike" cap="none">
                <a:solidFill>
                  <a:srgbClr val="000000"/>
                </a:solidFill>
                <a:latin typeface="Arial" panose="020B0604020202020204"/>
                <a:ea typeface="Arial" panose="020B0604020202020204"/>
                <a:cs typeface="Arial" panose="020B0604020202020204"/>
                <a:sym typeface="Arial" panose="020B0604020202020204"/>
              </a:rPr>
              <a:t>01</a:t>
            </a:r>
            <a:endParaRPr sz="34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1" name="Google Shape;1071;g2682ceb17c3_0_6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p>
            <a:pPr marL="0" lvl="0" indent="0" algn="r" rtl="0">
              <a:lnSpc>
                <a:spcPct val="100000"/>
              </a:lnSpc>
              <a:spcBef>
                <a:spcPts val="0"/>
              </a:spcBef>
              <a:spcAft>
                <a:spcPts val="0"/>
              </a:spcAft>
              <a:buClr>
                <a:srgbClr val="000000"/>
              </a:buClr>
              <a:buSzPts val="2000"/>
              <a:buFont typeface="Arial" panose="020B0604020202020204"/>
              <a:buNone/>
            </a:pPr>
            <a:fld id="{00000000-1234-1234-1234-123412341234}" type="slidenum">
              <a:rPr lang="en-US"/>
            </a:fld>
            <a:endParaRPr lang="en-US"/>
          </a:p>
        </p:txBody>
      </p:sp>
      <p:sp>
        <p:nvSpPr>
          <p:cNvPr id="1072" name="Google Shape;1072;g2682ceb17c3_0_62"/>
          <p:cNvSpPr txBox="1"/>
          <p:nvPr/>
        </p:nvSpPr>
        <p:spPr>
          <a:xfrm>
            <a:off x="1662350" y="4293956"/>
            <a:ext cx="13405800" cy="8928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3400"/>
              <a:buFont typeface="Arial" panose="020B0604020202020204"/>
              <a:buNone/>
            </a:pPr>
            <a:r>
              <a:rPr lang="en-US" sz="3400" b="1">
                <a:latin typeface="Inter" panose="02000503000000020004"/>
                <a:ea typeface="Inter" panose="02000503000000020004"/>
                <a:cs typeface="Inter" panose="02000503000000020004"/>
                <a:sym typeface="Inter" panose="02000503000000020004"/>
              </a:rPr>
              <a:t>Kebijakan Pengelolaan </a:t>
            </a:r>
            <a:r>
              <a:rPr lang="en-US" sz="3400" b="1" i="0" u="none" strike="noStrike" cap="none">
                <a:solidFill>
                  <a:srgbClr val="000000"/>
                </a:solidFill>
                <a:latin typeface="Inter" panose="02000503000000020004"/>
                <a:ea typeface="Inter" panose="02000503000000020004"/>
                <a:cs typeface="Inter" panose="02000503000000020004"/>
                <a:sym typeface="Inter" panose="02000503000000020004"/>
              </a:rPr>
              <a:t>Dana BOSP </a:t>
            </a:r>
            <a:endParaRPr sz="3400" b="1" i="0" u="none" strike="noStrike" cap="none">
              <a:solidFill>
                <a:srgbClr val="000000"/>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g2b308c73952_0_145"/>
          <p:cNvSpPr/>
          <p:nvPr/>
        </p:nvSpPr>
        <p:spPr>
          <a:xfrm>
            <a:off x="26725" y="0"/>
            <a:ext cx="18253233" cy="4603355"/>
          </a:xfrm>
          <a:custGeom>
            <a:avLst/>
            <a:gdLst/>
            <a:ahLst/>
            <a:cxnLst/>
            <a:rect l="l" t="t" r="r" b="b"/>
            <a:pathLst>
              <a:path w="6661764" h="1317126" extrusionOk="0">
                <a:moveTo>
                  <a:pt x="0" y="0"/>
                </a:moveTo>
                <a:lnTo>
                  <a:pt x="6661764" y="0"/>
                </a:lnTo>
                <a:lnTo>
                  <a:pt x="6661764" y="1317126"/>
                </a:lnTo>
                <a:lnTo>
                  <a:pt x="0" y="1317126"/>
                </a:lnTo>
                <a:close/>
              </a:path>
            </a:pathLst>
          </a:custGeom>
          <a:solidFill>
            <a:srgbClr val="203965"/>
          </a:solidFill>
          <a:ln>
            <a:noFill/>
          </a:ln>
        </p:spPr>
      </p:sp>
      <p:sp>
        <p:nvSpPr>
          <p:cNvPr id="1453" name="Google Shape;1453;g2b308c73952_0_145"/>
          <p:cNvSpPr/>
          <p:nvPr/>
        </p:nvSpPr>
        <p:spPr>
          <a:xfrm>
            <a:off x="0" y="152400"/>
            <a:ext cx="18288000" cy="4440936"/>
          </a:xfrm>
          <a:custGeom>
            <a:avLst/>
            <a:gdLst/>
            <a:ahLst/>
            <a:cxnLst/>
            <a:rect l="l" t="t" r="r" b="b"/>
            <a:pathLst>
              <a:path w="18288000" h="3610517" extrusionOk="0">
                <a:moveTo>
                  <a:pt x="0" y="0"/>
                </a:moveTo>
                <a:lnTo>
                  <a:pt x="18288000" y="0"/>
                </a:lnTo>
                <a:lnTo>
                  <a:pt x="18288000" y="3610517"/>
                </a:lnTo>
                <a:lnTo>
                  <a:pt x="0" y="3610517"/>
                </a:lnTo>
                <a:lnTo>
                  <a:pt x="0" y="0"/>
                </a:lnTo>
                <a:close/>
              </a:path>
            </a:pathLst>
          </a:custGeom>
          <a:blipFill rotWithShape="1">
            <a:blip r:embed="rId1">
              <a:alphaModFix amt="10000"/>
            </a:blip>
            <a:stretch>
              <a:fillRect t="-196024" b="-42007"/>
            </a:stretch>
          </a:blipFill>
          <a:ln>
            <a:noFill/>
          </a:ln>
        </p:spPr>
      </p:sp>
      <p:sp>
        <p:nvSpPr>
          <p:cNvPr id="1454" name="Google Shape;1454;g2b308c73952_0_145"/>
          <p:cNvSpPr txBox="1"/>
          <p:nvPr/>
        </p:nvSpPr>
        <p:spPr>
          <a:xfrm>
            <a:off x="1923250" y="519525"/>
            <a:ext cx="13901400" cy="1231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000"/>
              <a:buFont typeface="Arial" panose="020B0604020202020204"/>
              <a:buNone/>
            </a:pPr>
            <a:r>
              <a:rPr lang="en-US" sz="4000" b="1" i="0" u="none" strike="noStrike" cap="none">
                <a:solidFill>
                  <a:srgbClr val="FEBF0E"/>
                </a:solidFill>
                <a:latin typeface="Nunito Sans SemiBold"/>
                <a:ea typeface="Nunito Sans SemiBold"/>
                <a:cs typeface="Nunito Sans SemiBold"/>
                <a:sym typeface="Nunito Sans SemiBold"/>
              </a:rPr>
              <a:t>Pemanfaatan Dana BOS dan BOP PAUD Kinerja untuk Program Pengimbasan</a:t>
            </a:r>
            <a:endParaRPr sz="3800" b="1" i="0" u="none" strike="noStrike" cap="none">
              <a:solidFill>
                <a:srgbClr val="FEBF0E"/>
              </a:solidFill>
              <a:latin typeface="Nunito Sans"/>
              <a:ea typeface="Nunito Sans"/>
              <a:cs typeface="Nunito Sans"/>
              <a:sym typeface="Nunito Sans"/>
            </a:endParaRPr>
          </a:p>
        </p:txBody>
      </p:sp>
      <p:sp>
        <p:nvSpPr>
          <p:cNvPr id="1455" name="Google Shape;1455;g2b308c73952_0_145"/>
          <p:cNvSpPr txBox="1"/>
          <p:nvPr/>
        </p:nvSpPr>
        <p:spPr>
          <a:xfrm>
            <a:off x="17259400" y="9562100"/>
            <a:ext cx="987600" cy="982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chemeClr val="dk1"/>
              </a:solidFill>
              <a:latin typeface="Nunito Sans SemiBold"/>
              <a:ea typeface="Nunito Sans SemiBold"/>
              <a:cs typeface="Nunito Sans SemiBold"/>
              <a:sym typeface="Nunito Sans SemiBold"/>
            </a:endParaRPr>
          </a:p>
        </p:txBody>
      </p:sp>
      <p:cxnSp>
        <p:nvCxnSpPr>
          <p:cNvPr id="1456" name="Google Shape;1456;g2b308c73952_0_145"/>
          <p:cNvCxnSpPr/>
          <p:nvPr/>
        </p:nvCxnSpPr>
        <p:spPr>
          <a:xfrm rot="10800000" flipH="1">
            <a:off x="9790950" y="9863350"/>
            <a:ext cx="7225200" cy="1800"/>
          </a:xfrm>
          <a:prstGeom prst="straightConnector1">
            <a:avLst/>
          </a:prstGeom>
          <a:noFill/>
          <a:ln w="76200" cap="flat" cmpd="sng">
            <a:solidFill>
              <a:schemeClr val="dk2"/>
            </a:solidFill>
            <a:prstDash val="solid"/>
            <a:round/>
            <a:headEnd type="none" w="sm" len="sm"/>
            <a:tailEnd type="none" w="sm" len="sm"/>
          </a:ln>
        </p:spPr>
      </p:cxnSp>
      <p:sp>
        <p:nvSpPr>
          <p:cNvPr id="1457" name="Google Shape;1457;g2b308c73952_0_145"/>
          <p:cNvSpPr txBox="1"/>
          <p:nvPr/>
        </p:nvSpPr>
        <p:spPr>
          <a:xfrm>
            <a:off x="1550550" y="9517900"/>
            <a:ext cx="8392800" cy="3894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2600"/>
              <a:buFont typeface="Arial" panose="020B0604020202020204"/>
              <a:buNone/>
            </a:pPr>
            <a:r>
              <a:rPr lang="en-US" sz="2600" b="0" i="0" u="none" strike="noStrike" cap="none">
                <a:solidFill>
                  <a:schemeClr val="dk1"/>
                </a:solidFill>
                <a:latin typeface="Calibri" panose="020F0502020204030204"/>
                <a:ea typeface="Calibri" panose="020F0502020204030204"/>
                <a:cs typeface="Calibri" panose="020F0502020204030204"/>
                <a:sym typeface="Calibri" panose="020F0502020204030204"/>
              </a:rPr>
              <a:t>Kementerian Pendidikan, Kebudayaan, Riset, dan Teknologi</a:t>
            </a:r>
            <a:endParaRPr sz="2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458" name="Google Shape;1458;g2b308c73952_0_145"/>
          <p:cNvPicPr preferRelativeResize="0"/>
          <p:nvPr/>
        </p:nvPicPr>
        <p:blipFill rotWithShape="1">
          <a:blip r:embed="rId2"/>
          <a:srcRect/>
          <a:stretch>
            <a:fillRect/>
          </a:stretch>
        </p:blipFill>
        <p:spPr>
          <a:xfrm>
            <a:off x="788400" y="9499170"/>
            <a:ext cx="762151" cy="538800"/>
          </a:xfrm>
          <a:prstGeom prst="rect">
            <a:avLst/>
          </a:prstGeom>
          <a:noFill/>
          <a:ln>
            <a:noFill/>
          </a:ln>
        </p:spPr>
      </p:pic>
      <p:grpSp>
        <p:nvGrpSpPr>
          <p:cNvPr id="1459" name="Google Shape;1459;g2b308c73952_0_145"/>
          <p:cNvGrpSpPr/>
          <p:nvPr/>
        </p:nvGrpSpPr>
        <p:grpSpPr>
          <a:xfrm>
            <a:off x="1558724" y="2118151"/>
            <a:ext cx="4973667" cy="7422309"/>
            <a:chOff x="1118224" y="283725"/>
            <a:chExt cx="2090830" cy="4076400"/>
          </a:xfrm>
        </p:grpSpPr>
        <p:sp>
          <p:nvSpPr>
            <p:cNvPr id="1460" name="Google Shape;1460;g2b308c73952_0_145"/>
            <p:cNvSpPr/>
            <p:nvPr/>
          </p:nvSpPr>
          <p:spPr>
            <a:xfrm>
              <a:off x="1178650" y="283725"/>
              <a:ext cx="2030400" cy="4076400"/>
            </a:xfrm>
            <a:prstGeom prst="rect">
              <a:avLst/>
            </a:prstGeom>
            <a:solidFill>
              <a:srgbClr val="FEBF0E"/>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1" name="Google Shape;1461;g2b308c73952_0_145"/>
            <p:cNvSpPr/>
            <p:nvPr/>
          </p:nvSpPr>
          <p:spPr>
            <a:xfrm>
              <a:off x="1118224" y="341749"/>
              <a:ext cx="2048100" cy="1770900"/>
            </a:xfrm>
            <a:prstGeom prst="rect">
              <a:avLst/>
            </a:prstGeom>
            <a:solidFill>
              <a:srgbClr val="FFFFFF"/>
            </a:solidFill>
            <a:ln w="19050" cap="flat" cmpd="sng">
              <a:solidFill>
                <a:srgbClr val="41414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2" name="Google Shape;1462;g2b308c73952_0_145"/>
            <p:cNvSpPr/>
            <p:nvPr/>
          </p:nvSpPr>
          <p:spPr>
            <a:xfrm>
              <a:off x="1233810" y="675020"/>
              <a:ext cx="1814934" cy="1158191"/>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32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rPr>
                <a:t>Pembinaan dan pengembangan prestasi</a:t>
              </a:r>
              <a:endParaRPr lang="en-US" sz="32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endParaRPr>
            </a:p>
          </p:txBody>
        </p:sp>
        <p:sp>
          <p:nvSpPr>
            <p:cNvPr id="1463" name="Google Shape;1463;g2b308c73952_0_145"/>
            <p:cNvSpPr/>
            <p:nvPr/>
          </p:nvSpPr>
          <p:spPr>
            <a:xfrm>
              <a:off x="1178654" y="2245953"/>
              <a:ext cx="2030400" cy="1689000"/>
            </a:xfrm>
            <a:prstGeom prst="rect">
              <a:avLst/>
            </a:prstGeom>
            <a:noFill/>
            <a:ln>
              <a:noFill/>
            </a:ln>
          </p:spPr>
          <p:txBody>
            <a:bodyPr spcFirstLastPara="1" wrap="square" lIns="182850" tIns="182850" rIns="182850" bIns="182850" anchor="t" anchorCtr="0">
              <a:noAutofit/>
            </a:bodyPr>
            <a:lstStyle/>
            <a:p>
              <a:pPr marL="457200" marR="0" lvl="0" indent="-349250" algn="l" rtl="0">
                <a:lnSpc>
                  <a:spcPct val="100000"/>
                </a:lnSpc>
                <a:spcBef>
                  <a:spcPts val="0"/>
                </a:spcBef>
                <a:spcAft>
                  <a:spcPts val="0"/>
                </a:spcAft>
                <a:buClr>
                  <a:srgbClr val="414141"/>
                </a:buClr>
                <a:buSzPts val="1900"/>
                <a:buFont typeface="Roboto"/>
                <a:buAutoNum type="arabicPeriod"/>
              </a:pPr>
              <a:r>
                <a:rPr lang="en-US" sz="1900" b="0" i="0" u="none" strike="noStrike" cap="none">
                  <a:solidFill>
                    <a:srgbClr val="414141"/>
                  </a:solidFill>
                  <a:latin typeface="Roboto"/>
                  <a:ea typeface="Roboto"/>
                  <a:cs typeface="Roboto"/>
                  <a:sym typeface="Roboto"/>
                </a:rPr>
                <a:t>pengembangan kapasitas sumber daya manusia talenta sekolah imbas;</a:t>
              </a:r>
              <a:endParaRPr sz="1900" b="0" i="0" u="none" strike="noStrike" cap="none">
                <a:solidFill>
                  <a:srgbClr val="414141"/>
                </a:solidFill>
                <a:latin typeface="Roboto"/>
                <a:ea typeface="Roboto"/>
                <a:cs typeface="Roboto"/>
                <a:sym typeface="Roboto"/>
              </a:endParaRPr>
            </a:p>
            <a:p>
              <a:pPr marL="457200" marR="0" lvl="0" indent="-349250" algn="l" rtl="0">
                <a:lnSpc>
                  <a:spcPct val="100000"/>
                </a:lnSpc>
                <a:spcBef>
                  <a:spcPts val="0"/>
                </a:spcBef>
                <a:spcAft>
                  <a:spcPts val="0"/>
                </a:spcAft>
                <a:buClr>
                  <a:srgbClr val="414141"/>
                </a:buClr>
                <a:buSzPts val="1900"/>
                <a:buFont typeface="Roboto"/>
                <a:buAutoNum type="arabicPeriod"/>
              </a:pPr>
              <a:r>
                <a:rPr lang="en-US" sz="1900" b="0" i="0" u="none" strike="noStrike" cap="none">
                  <a:solidFill>
                    <a:srgbClr val="414141"/>
                  </a:solidFill>
                  <a:latin typeface="Roboto"/>
                  <a:ea typeface="Roboto"/>
                  <a:cs typeface="Roboto"/>
                  <a:sym typeface="Roboto"/>
                </a:rPr>
                <a:t>kegiatan pemberian pendampingan dan layanan konsultasi pelaksanaan pengembangan program manajemen talenta bagi sekolah imbas;</a:t>
              </a:r>
              <a:endParaRPr sz="1900" b="0" i="0" u="none" strike="noStrike" cap="none">
                <a:solidFill>
                  <a:srgbClr val="414141"/>
                </a:solidFill>
                <a:latin typeface="Roboto"/>
                <a:ea typeface="Roboto"/>
                <a:cs typeface="Roboto"/>
                <a:sym typeface="Roboto"/>
              </a:endParaRPr>
            </a:p>
            <a:p>
              <a:pPr marL="457200" marR="0" lvl="0" indent="-349250" algn="l" rtl="0">
                <a:lnSpc>
                  <a:spcPct val="100000"/>
                </a:lnSpc>
                <a:spcBef>
                  <a:spcPts val="0"/>
                </a:spcBef>
                <a:spcAft>
                  <a:spcPts val="0"/>
                </a:spcAft>
                <a:buClr>
                  <a:srgbClr val="414141"/>
                </a:buClr>
                <a:buSzPts val="1900"/>
                <a:buFont typeface="Roboto"/>
                <a:buAutoNum type="arabicPeriod"/>
              </a:pPr>
              <a:r>
                <a:rPr lang="en-US" sz="1900" b="0" i="0" u="none" strike="noStrike" cap="none">
                  <a:solidFill>
                    <a:srgbClr val="414141"/>
                  </a:solidFill>
                  <a:latin typeface="Roboto"/>
                  <a:ea typeface="Roboto"/>
                  <a:cs typeface="Roboto"/>
                  <a:sym typeface="Roboto"/>
                </a:rPr>
                <a:t>pengembangan talenta sekolah imbas melalui kemitraan; dan</a:t>
              </a:r>
              <a:endParaRPr sz="1900" b="0" i="0" u="none" strike="noStrike" cap="none">
                <a:solidFill>
                  <a:srgbClr val="414141"/>
                </a:solidFill>
                <a:latin typeface="Roboto"/>
                <a:ea typeface="Roboto"/>
                <a:cs typeface="Roboto"/>
                <a:sym typeface="Roboto"/>
              </a:endParaRPr>
            </a:p>
            <a:p>
              <a:pPr marL="457200" marR="0" lvl="0" indent="-349250" algn="l" rtl="0">
                <a:lnSpc>
                  <a:spcPct val="100000"/>
                </a:lnSpc>
                <a:spcBef>
                  <a:spcPts val="0"/>
                </a:spcBef>
                <a:spcAft>
                  <a:spcPts val="0"/>
                </a:spcAft>
                <a:buClr>
                  <a:srgbClr val="414141"/>
                </a:buClr>
                <a:buSzPts val="1900"/>
                <a:buFont typeface="Roboto"/>
                <a:buAutoNum type="arabicPeriod"/>
              </a:pPr>
              <a:r>
                <a:rPr lang="en-US" sz="1900" b="0" i="0" u="none" strike="noStrike" cap="none">
                  <a:solidFill>
                    <a:srgbClr val="414141"/>
                  </a:solidFill>
                  <a:latin typeface="Roboto"/>
                  <a:ea typeface="Roboto"/>
                  <a:cs typeface="Roboto"/>
                  <a:sym typeface="Roboto"/>
                </a:rPr>
                <a:t>penyelenggaraan kompetisi lokal antar sekolah bersama sekolah imbas.</a:t>
              </a:r>
              <a:endParaRPr sz="1900" b="0" i="0" u="none" strike="noStrike" cap="none">
                <a:solidFill>
                  <a:srgbClr val="414141"/>
                </a:solidFill>
                <a:latin typeface="Roboto"/>
                <a:ea typeface="Roboto"/>
                <a:cs typeface="Roboto"/>
                <a:sym typeface="Roboto"/>
              </a:endParaRPr>
            </a:p>
          </p:txBody>
        </p:sp>
        <p:sp>
          <p:nvSpPr>
            <p:cNvPr id="1465" name="Google Shape;1465;g2b308c73952_0_145"/>
            <p:cNvSpPr/>
            <p:nvPr/>
          </p:nvSpPr>
          <p:spPr>
            <a:xfrm rot="5400000">
              <a:off x="1995123" y="2039175"/>
              <a:ext cx="276600" cy="278100"/>
            </a:xfrm>
            <a:prstGeom prst="rightArrow">
              <a:avLst>
                <a:gd name="adj1" fmla="val 34239"/>
                <a:gd name="adj2" fmla="val 57035"/>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66" name="Google Shape;1466;g2b308c73952_0_145"/>
          <p:cNvGrpSpPr/>
          <p:nvPr/>
        </p:nvGrpSpPr>
        <p:grpSpPr>
          <a:xfrm>
            <a:off x="6657175" y="2118151"/>
            <a:ext cx="4973645" cy="7422309"/>
            <a:chOff x="1118229" y="283725"/>
            <a:chExt cx="2090821" cy="4076400"/>
          </a:xfrm>
        </p:grpSpPr>
        <p:sp>
          <p:nvSpPr>
            <p:cNvPr id="1467" name="Google Shape;1467;g2b308c73952_0_145"/>
            <p:cNvSpPr/>
            <p:nvPr/>
          </p:nvSpPr>
          <p:spPr>
            <a:xfrm>
              <a:off x="1178650" y="283725"/>
              <a:ext cx="2030400" cy="4076400"/>
            </a:xfrm>
            <a:prstGeom prst="rect">
              <a:avLst/>
            </a:prstGeom>
            <a:solidFill>
              <a:srgbClr val="FEBF0E"/>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8" name="Google Shape;1468;g2b308c73952_0_145"/>
            <p:cNvSpPr/>
            <p:nvPr/>
          </p:nvSpPr>
          <p:spPr>
            <a:xfrm>
              <a:off x="1118229" y="341749"/>
              <a:ext cx="2048100" cy="1770900"/>
            </a:xfrm>
            <a:prstGeom prst="rect">
              <a:avLst/>
            </a:prstGeom>
            <a:solidFill>
              <a:srgbClr val="FFFFFF"/>
            </a:solidFill>
            <a:ln w="19050" cap="flat" cmpd="sng">
              <a:solidFill>
                <a:srgbClr val="41414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9" name="Google Shape;1469;g2b308c73952_0_145"/>
            <p:cNvSpPr/>
            <p:nvPr/>
          </p:nvSpPr>
          <p:spPr>
            <a:xfrm>
              <a:off x="1145991" y="418342"/>
              <a:ext cx="2030356" cy="1564483"/>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36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rPr>
                <a:t>Pembinaan dan pengembangan </a:t>
              </a:r>
              <a:r>
                <a:rPr lang="en-US" sz="32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rPr>
                <a:t>transformasi </a:t>
              </a:r>
              <a:r>
                <a:rPr lang="en-US" sz="36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rPr>
                <a:t>kepada satuan pendidikan lain</a:t>
              </a:r>
              <a:endParaRPr lang="en-US" sz="36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endParaRPr>
            </a:p>
          </p:txBody>
        </p:sp>
        <p:sp>
          <p:nvSpPr>
            <p:cNvPr id="1470" name="Google Shape;1470;g2b308c73952_0_145"/>
            <p:cNvSpPr/>
            <p:nvPr/>
          </p:nvSpPr>
          <p:spPr>
            <a:xfrm>
              <a:off x="1233928" y="2306969"/>
              <a:ext cx="1815000" cy="1027800"/>
            </a:xfrm>
            <a:prstGeom prst="rect">
              <a:avLst/>
            </a:prstGeom>
            <a:noFill/>
            <a:ln>
              <a:noFill/>
            </a:ln>
          </p:spPr>
          <p:txBody>
            <a:bodyPr spcFirstLastPara="1" wrap="square" lIns="182850" tIns="182850" rIns="182850" bIns="182850" anchor="t" anchorCtr="0">
              <a:noAutofit/>
            </a:bodyPr>
            <a:lstStyle/>
            <a:p>
              <a:pPr marL="457200" marR="0" lvl="0" indent="-355600" algn="l" rtl="0">
                <a:lnSpc>
                  <a:spcPct val="115000"/>
                </a:lnSpc>
                <a:spcBef>
                  <a:spcPts val="0"/>
                </a:spcBef>
                <a:spcAft>
                  <a:spcPts val="0"/>
                </a:spcAft>
                <a:buClr>
                  <a:srgbClr val="414141"/>
                </a:buClr>
                <a:buSzPts val="2000"/>
                <a:buFont typeface="Roboto"/>
                <a:buAutoNum type="arabicPeriod"/>
              </a:pPr>
              <a:r>
                <a:rPr lang="en-US" sz="2000" b="0" i="0" u="none" strike="noStrike" cap="none">
                  <a:solidFill>
                    <a:srgbClr val="414141"/>
                  </a:solidFill>
                  <a:latin typeface="Roboto"/>
                  <a:ea typeface="Roboto"/>
                  <a:cs typeface="Roboto"/>
                  <a:sym typeface="Roboto"/>
                </a:rPr>
                <a:t>pelatihan;</a:t>
              </a:r>
              <a:endParaRPr sz="2000" b="0" i="0" u="none" strike="noStrike" cap="none">
                <a:solidFill>
                  <a:srgbClr val="414141"/>
                </a:solidFill>
                <a:latin typeface="Roboto"/>
                <a:ea typeface="Roboto"/>
                <a:cs typeface="Roboto"/>
                <a:sym typeface="Roboto"/>
              </a:endParaRPr>
            </a:p>
            <a:p>
              <a:pPr marL="457200" marR="0" lvl="0" indent="-355600" algn="l" rtl="0">
                <a:lnSpc>
                  <a:spcPct val="115000"/>
                </a:lnSpc>
                <a:spcBef>
                  <a:spcPts val="0"/>
                </a:spcBef>
                <a:spcAft>
                  <a:spcPts val="0"/>
                </a:spcAft>
                <a:buClr>
                  <a:srgbClr val="414141"/>
                </a:buClr>
                <a:buSzPts val="2000"/>
                <a:buFont typeface="Roboto"/>
                <a:buAutoNum type="arabicPeriod"/>
              </a:pPr>
              <a:r>
                <a:rPr lang="en-US" sz="2000" b="0" i="0" u="none" strike="noStrike" cap="none">
                  <a:solidFill>
                    <a:srgbClr val="414141"/>
                  </a:solidFill>
                  <a:latin typeface="Roboto"/>
                  <a:ea typeface="Roboto"/>
                  <a:cs typeface="Roboto"/>
                  <a:sym typeface="Roboto"/>
                </a:rPr>
                <a:t>penguatan komunitas belajar; dan</a:t>
              </a:r>
              <a:endParaRPr sz="2000" b="0" i="0" u="none" strike="noStrike" cap="none">
                <a:solidFill>
                  <a:srgbClr val="414141"/>
                </a:solidFill>
                <a:latin typeface="Roboto"/>
                <a:ea typeface="Roboto"/>
                <a:cs typeface="Roboto"/>
                <a:sym typeface="Roboto"/>
              </a:endParaRPr>
            </a:p>
            <a:p>
              <a:pPr marL="457200" marR="0" lvl="0" indent="-355600" algn="l" rtl="0">
                <a:lnSpc>
                  <a:spcPct val="115000"/>
                </a:lnSpc>
                <a:spcBef>
                  <a:spcPts val="0"/>
                </a:spcBef>
                <a:spcAft>
                  <a:spcPts val="0"/>
                </a:spcAft>
                <a:buClr>
                  <a:srgbClr val="414141"/>
                </a:buClr>
                <a:buSzPts val="2000"/>
                <a:buFont typeface="Roboto"/>
                <a:buAutoNum type="arabicPeriod"/>
              </a:pPr>
              <a:r>
                <a:rPr lang="en-US" sz="2000" b="0" i="0" u="none" strike="noStrike" cap="none">
                  <a:solidFill>
                    <a:srgbClr val="414141"/>
                  </a:solidFill>
                  <a:latin typeface="Roboto"/>
                  <a:ea typeface="Roboto"/>
                  <a:cs typeface="Roboto"/>
                  <a:sym typeface="Roboto"/>
                </a:rPr>
                <a:t>pendampingan</a:t>
              </a:r>
              <a:endParaRPr sz="2000" b="0" i="0" u="none" strike="noStrike" cap="none">
                <a:solidFill>
                  <a:srgbClr val="414141"/>
                </a:solidFill>
                <a:latin typeface="Roboto"/>
                <a:ea typeface="Roboto"/>
                <a:cs typeface="Roboto"/>
                <a:sym typeface="Roboto"/>
              </a:endParaRPr>
            </a:p>
          </p:txBody>
        </p:sp>
        <p:sp>
          <p:nvSpPr>
            <p:cNvPr id="1471" name="Google Shape;1471;g2b308c73952_0_145"/>
            <p:cNvSpPr/>
            <p:nvPr/>
          </p:nvSpPr>
          <p:spPr>
            <a:xfrm rot="5400000">
              <a:off x="1995124" y="2039246"/>
              <a:ext cx="276600" cy="278100"/>
            </a:xfrm>
            <a:prstGeom prst="rightArrow">
              <a:avLst>
                <a:gd name="adj1" fmla="val 34239"/>
                <a:gd name="adj2" fmla="val 57035"/>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72" name="Google Shape;1472;g2b308c73952_0_145"/>
          <p:cNvGrpSpPr/>
          <p:nvPr/>
        </p:nvGrpSpPr>
        <p:grpSpPr>
          <a:xfrm>
            <a:off x="11755599" y="2118151"/>
            <a:ext cx="4973657" cy="7422309"/>
            <a:chOff x="1118224" y="283725"/>
            <a:chExt cx="2090826" cy="4076400"/>
          </a:xfrm>
        </p:grpSpPr>
        <p:sp>
          <p:nvSpPr>
            <p:cNvPr id="1473" name="Google Shape;1473;g2b308c73952_0_145"/>
            <p:cNvSpPr/>
            <p:nvPr/>
          </p:nvSpPr>
          <p:spPr>
            <a:xfrm>
              <a:off x="1178650" y="283725"/>
              <a:ext cx="2030400" cy="4076400"/>
            </a:xfrm>
            <a:prstGeom prst="rect">
              <a:avLst/>
            </a:prstGeom>
            <a:solidFill>
              <a:srgbClr val="FEBF0E"/>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4" name="Google Shape;1474;g2b308c73952_0_145"/>
            <p:cNvSpPr/>
            <p:nvPr/>
          </p:nvSpPr>
          <p:spPr>
            <a:xfrm>
              <a:off x="1118224" y="341749"/>
              <a:ext cx="2048100" cy="1783500"/>
            </a:xfrm>
            <a:prstGeom prst="rect">
              <a:avLst/>
            </a:prstGeom>
            <a:solidFill>
              <a:srgbClr val="FFFFFF"/>
            </a:solidFill>
            <a:ln w="19050" cap="flat" cmpd="sng">
              <a:solidFill>
                <a:srgbClr val="41414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5" name="Google Shape;1475;g2b308c73952_0_145"/>
            <p:cNvSpPr/>
            <p:nvPr/>
          </p:nvSpPr>
          <p:spPr>
            <a:xfrm>
              <a:off x="1201777" y="547727"/>
              <a:ext cx="1975099" cy="1285484"/>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32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rPr>
                <a:t>Pembinaan dan pengembangan transformasi kepada satuan pendidikan lain</a:t>
              </a:r>
              <a:endParaRPr lang="en-US" sz="3200" b="0" i="0" u="none" strike="noStrike" cap="none">
                <a:solidFill>
                  <a:srgbClr val="414141"/>
                </a:solidFill>
                <a:latin typeface="Roboto Medium" panose="02000000000000000000"/>
                <a:ea typeface="Roboto Medium" panose="02000000000000000000"/>
                <a:cs typeface="Roboto Medium" panose="02000000000000000000"/>
                <a:sym typeface="Roboto Medium" panose="02000000000000000000"/>
              </a:endParaRPr>
            </a:p>
          </p:txBody>
        </p:sp>
        <p:sp>
          <p:nvSpPr>
            <p:cNvPr id="1476" name="Google Shape;1476;g2b308c73952_0_145"/>
            <p:cNvSpPr/>
            <p:nvPr/>
          </p:nvSpPr>
          <p:spPr>
            <a:xfrm>
              <a:off x="1233924" y="2306969"/>
              <a:ext cx="1815000" cy="1033200"/>
            </a:xfrm>
            <a:prstGeom prst="rect">
              <a:avLst/>
            </a:prstGeom>
            <a:noFill/>
            <a:ln>
              <a:noFill/>
            </a:ln>
          </p:spPr>
          <p:txBody>
            <a:bodyPr spcFirstLastPara="1" wrap="square" lIns="182850" tIns="182850" rIns="182850" bIns="182850" anchor="t" anchorCtr="0">
              <a:noAutofit/>
            </a:bodyPr>
            <a:lstStyle/>
            <a:p>
              <a:pPr marL="457200" marR="0" lvl="0" indent="-349250" algn="l" rtl="0">
                <a:lnSpc>
                  <a:spcPct val="115000"/>
                </a:lnSpc>
                <a:spcBef>
                  <a:spcPts val="0"/>
                </a:spcBef>
                <a:spcAft>
                  <a:spcPts val="0"/>
                </a:spcAft>
                <a:buClr>
                  <a:srgbClr val="414141"/>
                </a:buClr>
                <a:buSzPts val="1900"/>
                <a:buFont typeface="Roboto"/>
                <a:buAutoNum type="arabicPeriod"/>
              </a:pPr>
              <a:r>
                <a:rPr lang="en-US" sz="1900" b="0" i="0" u="none" strike="noStrike" cap="none">
                  <a:solidFill>
                    <a:srgbClr val="414141"/>
                  </a:solidFill>
                  <a:latin typeface="Roboto"/>
                  <a:ea typeface="Roboto"/>
                  <a:cs typeface="Roboto"/>
                  <a:sym typeface="Roboto"/>
                </a:rPr>
                <a:t>pelatihan;</a:t>
              </a:r>
              <a:endParaRPr sz="1900" b="0" i="0" u="none" strike="noStrike" cap="none">
                <a:solidFill>
                  <a:srgbClr val="414141"/>
                </a:solidFill>
                <a:latin typeface="Roboto"/>
                <a:ea typeface="Roboto"/>
                <a:cs typeface="Roboto"/>
                <a:sym typeface="Roboto"/>
              </a:endParaRPr>
            </a:p>
            <a:p>
              <a:pPr marL="457200" marR="0" lvl="0" indent="-349250" algn="l" rtl="0">
                <a:lnSpc>
                  <a:spcPct val="115000"/>
                </a:lnSpc>
                <a:spcBef>
                  <a:spcPts val="0"/>
                </a:spcBef>
                <a:spcAft>
                  <a:spcPts val="0"/>
                </a:spcAft>
                <a:buClr>
                  <a:srgbClr val="414141"/>
                </a:buClr>
                <a:buSzPts val="1900"/>
                <a:buFont typeface="Roboto"/>
                <a:buAutoNum type="arabicPeriod"/>
              </a:pPr>
              <a:r>
                <a:rPr lang="en-US" sz="1900" b="0" i="0" u="none" strike="noStrike" cap="none">
                  <a:solidFill>
                    <a:srgbClr val="414141"/>
                  </a:solidFill>
                  <a:latin typeface="Roboto"/>
                  <a:ea typeface="Roboto"/>
                  <a:cs typeface="Roboto"/>
                  <a:sym typeface="Roboto"/>
                </a:rPr>
                <a:t>penguatan komunitas belajar; dan</a:t>
              </a:r>
              <a:endParaRPr sz="1900" b="0" i="0" u="none" strike="noStrike" cap="none">
                <a:solidFill>
                  <a:srgbClr val="414141"/>
                </a:solidFill>
                <a:latin typeface="Roboto"/>
                <a:ea typeface="Roboto"/>
                <a:cs typeface="Roboto"/>
                <a:sym typeface="Roboto"/>
              </a:endParaRPr>
            </a:p>
            <a:p>
              <a:pPr marL="457200" marR="0" lvl="0" indent="-349250" algn="l" rtl="0">
                <a:lnSpc>
                  <a:spcPct val="115000"/>
                </a:lnSpc>
                <a:spcBef>
                  <a:spcPts val="0"/>
                </a:spcBef>
                <a:spcAft>
                  <a:spcPts val="0"/>
                </a:spcAft>
                <a:buClr>
                  <a:srgbClr val="414141"/>
                </a:buClr>
                <a:buSzPts val="1900"/>
                <a:buFont typeface="Roboto"/>
                <a:buAutoNum type="arabicPeriod"/>
              </a:pPr>
              <a:r>
                <a:rPr lang="en-US" sz="1900" b="0" i="0" u="none" strike="noStrike" cap="none">
                  <a:solidFill>
                    <a:srgbClr val="414141"/>
                  </a:solidFill>
                  <a:latin typeface="Roboto"/>
                  <a:ea typeface="Roboto"/>
                  <a:cs typeface="Roboto"/>
                  <a:sym typeface="Roboto"/>
                </a:rPr>
                <a:t>pendampingan</a:t>
              </a:r>
              <a:endParaRPr sz="1900" b="0" i="0" u="none" strike="noStrike" cap="none">
                <a:solidFill>
                  <a:srgbClr val="414141"/>
                </a:solidFill>
                <a:latin typeface="Roboto"/>
                <a:ea typeface="Roboto"/>
                <a:cs typeface="Roboto"/>
                <a:sym typeface="Roboto"/>
              </a:endParaRPr>
            </a:p>
          </p:txBody>
        </p:sp>
        <p:sp>
          <p:nvSpPr>
            <p:cNvPr id="1477" name="Google Shape;1477;g2b308c73952_0_145"/>
            <p:cNvSpPr/>
            <p:nvPr/>
          </p:nvSpPr>
          <p:spPr>
            <a:xfrm rot="5400000">
              <a:off x="1994076" y="2052116"/>
              <a:ext cx="278700" cy="278100"/>
            </a:xfrm>
            <a:prstGeom prst="rightArrow">
              <a:avLst>
                <a:gd name="adj1" fmla="val 34239"/>
                <a:gd name="adj2" fmla="val 57035"/>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80" name="Google Shape;1480;g2b308c73952_0_145"/>
          <p:cNvSpPr txBox="1"/>
          <p:nvPr/>
        </p:nvSpPr>
        <p:spPr>
          <a:xfrm>
            <a:off x="432000" y="282875"/>
            <a:ext cx="1829400" cy="12870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1">
                <a:solidFill>
                  <a:srgbClr val="FEBF0E"/>
                </a:solidFill>
                <a:latin typeface="Calibri" panose="020F0502020204030204"/>
                <a:ea typeface="Calibri" panose="020F0502020204030204"/>
                <a:cs typeface="Calibri" panose="020F0502020204030204"/>
                <a:sym typeface="Calibri" panose="020F0502020204030204"/>
              </a:rPr>
              <a:t>  </a:t>
            </a:r>
            <a:r>
              <a:rPr lang="en-US" sz="6000" b="1" i="0" u="none" strike="noStrike" cap="none">
                <a:solidFill>
                  <a:srgbClr val="FEBF0E"/>
                </a:solidFill>
                <a:latin typeface="Calibri" panose="020F0502020204030204"/>
                <a:ea typeface="Calibri" panose="020F0502020204030204"/>
                <a:cs typeface="Calibri" panose="020F0502020204030204"/>
                <a:sym typeface="Calibri" panose="020F0502020204030204"/>
              </a:rPr>
              <a:t>0</a:t>
            </a:r>
            <a:r>
              <a:rPr lang="en-US" sz="6000" b="1">
                <a:solidFill>
                  <a:srgbClr val="FEBF0E"/>
                </a:solidFill>
                <a:latin typeface="Calibri" panose="020F0502020204030204"/>
                <a:ea typeface="Calibri" panose="020F0502020204030204"/>
                <a:cs typeface="Calibri" panose="020F0502020204030204"/>
                <a:sym typeface="Calibri" panose="020F0502020204030204"/>
              </a:rPr>
              <a:t>3a</a:t>
            </a:r>
            <a:endParaRPr sz="6000" b="1" i="0" u="none" strike="noStrike" cap="none">
              <a:solidFill>
                <a:srgbClr val="FEBF0E"/>
              </a:solidFill>
              <a:latin typeface="Calibri" panose="020F0502020204030204"/>
              <a:ea typeface="Calibri" panose="020F0502020204030204"/>
              <a:cs typeface="Calibri" panose="020F0502020204030204"/>
              <a:sym typeface="Calibri" panose="020F0502020204030204"/>
            </a:endParaRPr>
          </a:p>
        </p:txBody>
      </p:sp>
      <p:sp>
        <p:nvSpPr>
          <p:cNvPr id="1481" name="Google Shape;1481;g2b308c73952_0_14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Autofit/>
          </a:bodyPr>
          <a:lstStyle/>
          <a:p>
            <a:pPr marL="0" lvl="0" indent="0" algn="l" rtl="0">
              <a:spcBef>
                <a:spcPts val="0"/>
              </a:spcBef>
              <a:spcAft>
                <a:spcPts val="0"/>
              </a:spcAft>
              <a:buClr>
                <a:srgbClr val="000000"/>
              </a:buClr>
              <a:buSzPts val="2800"/>
              <a:buFont typeface="Arial" panose="020B0604020202020204"/>
              <a:buNone/>
            </a:pPr>
            <a:fld id="{00000000-1234-1234-1234-123412341234}" type="slidenum">
              <a:rPr lang="en-US"/>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g2682ceb17c3_0_183"/>
          <p:cNvSpPr/>
          <p:nvPr/>
        </p:nvSpPr>
        <p:spPr>
          <a:xfrm>
            <a:off x="955350" y="3775550"/>
            <a:ext cx="15871200" cy="2066400"/>
          </a:xfrm>
          <a:prstGeom prst="rect">
            <a:avLst/>
          </a:prstGeom>
          <a:noFill/>
          <a:ln w="9525" cap="flat" cmpd="sng">
            <a:solidFill>
              <a:srgbClr val="0087EB"/>
            </a:solidFill>
            <a:prstDash val="dash"/>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87" name="Google Shape;1487;g2682ceb17c3_0_183"/>
          <p:cNvSpPr/>
          <p:nvPr/>
        </p:nvSpPr>
        <p:spPr>
          <a:xfrm>
            <a:off x="-1146450" y="2960450"/>
            <a:ext cx="2254200" cy="3559800"/>
          </a:xfrm>
          <a:prstGeom prst="roundRect">
            <a:avLst>
              <a:gd name="adj" fmla="val 16667"/>
            </a:avLst>
          </a:prstGeom>
          <a:solidFill>
            <a:srgbClr val="CAE4F7"/>
          </a:solidFill>
          <a:ln>
            <a:noFill/>
          </a:ln>
        </p:spPr>
        <p:txBody>
          <a:bodyPr spcFirstLastPara="1" wrap="square" lIns="182850" tIns="182850" rIns="182850" bIns="182850" anchor="ctr" anchorCtr="0">
            <a:noAutofit/>
          </a:bodyPr>
          <a:lstStyle/>
          <a:p>
            <a:pPr marL="0" marR="0" lvl="0" indent="0" algn="r" rtl="0">
              <a:lnSpc>
                <a:spcPct val="100000"/>
              </a:lnSpc>
              <a:spcBef>
                <a:spcPts val="0"/>
              </a:spcBef>
              <a:spcAft>
                <a:spcPts val="0"/>
              </a:spcAft>
              <a:buClr>
                <a:srgbClr val="000000"/>
              </a:buClr>
              <a:buSzPts val="3400"/>
              <a:buFont typeface="Arial" panose="020B0604020202020204"/>
              <a:buNone/>
            </a:pPr>
            <a:r>
              <a:rPr lang="en-US" sz="4000" b="1" i="0" u="none" strike="noStrike" cap="none">
                <a:solidFill>
                  <a:srgbClr val="000000"/>
                </a:solidFill>
              </a:rPr>
              <a:t>0</a:t>
            </a:r>
            <a:r>
              <a:rPr lang="en-US" sz="4000" b="1"/>
              <a:t>2</a:t>
            </a:r>
            <a:endParaRPr sz="4000" b="1" i="0" u="none" strike="noStrike" cap="none">
              <a:solidFill>
                <a:srgbClr val="000000"/>
              </a:solidFill>
            </a:endParaRPr>
          </a:p>
        </p:txBody>
      </p:sp>
      <p:sp>
        <p:nvSpPr>
          <p:cNvPr id="1488" name="Google Shape;1488;g2682ceb17c3_0_18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p>
            <a:pPr marL="0" lvl="0" indent="0" algn="r" rtl="0">
              <a:lnSpc>
                <a:spcPct val="100000"/>
              </a:lnSpc>
              <a:spcBef>
                <a:spcPts val="0"/>
              </a:spcBef>
              <a:spcAft>
                <a:spcPts val="0"/>
              </a:spcAft>
              <a:buClr>
                <a:srgbClr val="000000"/>
              </a:buClr>
              <a:buSzPts val="2000"/>
              <a:buFont typeface="Arial" panose="020B0604020202020204"/>
              <a:buNone/>
            </a:pPr>
            <a:fld id="{00000000-1234-1234-1234-123412341234}" type="slidenum">
              <a:rPr lang="en-US"/>
            </a:fld>
            <a:endParaRPr lang="en-US"/>
          </a:p>
        </p:txBody>
      </p:sp>
      <p:sp>
        <p:nvSpPr>
          <p:cNvPr id="1489" name="Google Shape;1489;g2682ceb17c3_0_183"/>
          <p:cNvSpPr txBox="1"/>
          <p:nvPr/>
        </p:nvSpPr>
        <p:spPr>
          <a:xfrm>
            <a:off x="1662350" y="4293950"/>
            <a:ext cx="14001900" cy="9390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3400"/>
              <a:buFont typeface="Arial" panose="020B0604020202020204"/>
              <a:buNone/>
            </a:pPr>
            <a:r>
              <a:rPr lang="en-US" sz="3700" b="1">
                <a:solidFill>
                  <a:srgbClr val="0087EB"/>
                </a:solidFill>
                <a:latin typeface="Inter" panose="02000503000000020004"/>
                <a:ea typeface="Inter" panose="02000503000000020004"/>
                <a:cs typeface="Inter" panose="02000503000000020004"/>
                <a:sym typeface="Inter" panose="02000503000000020004"/>
              </a:rPr>
              <a:t>Perkembangan Penyaluran Dana BOSP Tahap I tahun 2024</a:t>
            </a:r>
            <a:r>
              <a:rPr lang="en-US" sz="3700" b="1" i="0" u="none" strike="noStrike" cap="none">
                <a:solidFill>
                  <a:srgbClr val="000000"/>
                </a:solidFill>
                <a:latin typeface="Inter" panose="02000503000000020004"/>
                <a:ea typeface="Inter" panose="02000503000000020004"/>
                <a:cs typeface="Inter" panose="02000503000000020004"/>
                <a:sym typeface="Inter" panose="02000503000000020004"/>
              </a:rPr>
              <a:t> </a:t>
            </a:r>
            <a:endParaRPr sz="3700" b="1" i="0" u="none" strike="noStrike" cap="none">
              <a:solidFill>
                <a:srgbClr val="000000"/>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87EB"/>
        </a:solidFill>
        <a:effectLst/>
      </p:bgPr>
    </p:bg>
    <p:spTree>
      <p:nvGrpSpPr>
        <p:cNvPr id="1" name="Shape 1494"/>
        <p:cNvGrpSpPr/>
        <p:nvPr/>
      </p:nvGrpSpPr>
      <p:grpSpPr>
        <a:xfrm>
          <a:off x="0" y="0"/>
          <a:ext cx="0" cy="0"/>
          <a:chOff x="0" y="0"/>
          <a:chExt cx="0" cy="0"/>
        </a:xfrm>
      </p:grpSpPr>
      <p:pic>
        <p:nvPicPr>
          <p:cNvPr id="1495" name="Google Shape;1495;g2aff9a998f5_4_137" descr=" "/>
          <p:cNvPicPr preferRelativeResize="0"/>
          <p:nvPr/>
        </p:nvPicPr>
        <p:blipFill rotWithShape="1">
          <a:blip r:embed="rId1"/>
          <a:srcRect/>
          <a:stretch>
            <a:fillRect/>
          </a:stretch>
        </p:blipFill>
        <p:spPr>
          <a:xfrm>
            <a:off x="9525" y="0"/>
            <a:ext cx="18278492" cy="10285724"/>
          </a:xfrm>
          <a:prstGeom prst="rect">
            <a:avLst/>
          </a:prstGeom>
          <a:noFill/>
          <a:ln>
            <a:noFill/>
          </a:ln>
        </p:spPr>
      </p:pic>
      <p:sp>
        <p:nvSpPr>
          <p:cNvPr id="1496" name="Google Shape;1496;g2aff9a998f5_4_137"/>
          <p:cNvSpPr/>
          <p:nvPr/>
        </p:nvSpPr>
        <p:spPr>
          <a:xfrm>
            <a:off x="0" y="0"/>
            <a:ext cx="18288017" cy="8820150"/>
          </a:xfrm>
          <a:prstGeom prst="roundRect">
            <a:avLst>
              <a:gd name="adj" fmla="val 855"/>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accent4"/>
              </a:solidFill>
              <a:latin typeface="Arial" panose="020B0604020202020204"/>
              <a:ea typeface="Arial" panose="020B0604020202020204"/>
              <a:cs typeface="Arial" panose="020B0604020202020204"/>
              <a:sym typeface="Arial" panose="020B0604020202020204"/>
            </a:endParaRPr>
          </a:p>
        </p:txBody>
      </p:sp>
      <p:sp>
        <p:nvSpPr>
          <p:cNvPr id="1497" name="Google Shape;1497;g2aff9a998f5_4_137"/>
          <p:cNvSpPr/>
          <p:nvPr/>
        </p:nvSpPr>
        <p:spPr>
          <a:xfrm>
            <a:off x="1143001" y="914400"/>
            <a:ext cx="16230615" cy="2686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5400"/>
              <a:buFont typeface="Inter Medium" panose="02000503000000020004"/>
              <a:buNone/>
            </a:pPr>
            <a:r>
              <a:rPr lang="en-US" sz="5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Tahun 2024, Kemendikbudristek mengupayakan penyaluran Dana BOSP yang </a:t>
            </a:r>
            <a:r>
              <a:rPr lang="en-US" sz="5400" b="1" i="0" u="none" strike="noStrike" cap="none">
                <a:solidFill>
                  <a:srgbClr val="FFFFFF"/>
                </a:solidFill>
                <a:latin typeface="Inter" panose="02000503000000020004"/>
                <a:ea typeface="Inter" panose="02000503000000020004"/>
                <a:cs typeface="Inter" panose="02000503000000020004"/>
                <a:sym typeface="Inter" panose="02000503000000020004"/>
              </a:rPr>
              <a:t>mengedepankan</a:t>
            </a:r>
            <a:r>
              <a:rPr lang="en-US" sz="5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 keberpihakan pada satuan pendidikan</a:t>
            </a:r>
            <a:endParaRPr sz="5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98" name="Google Shape;1498;g2aff9a998f5_4_137"/>
          <p:cNvSpPr/>
          <p:nvPr/>
        </p:nvSpPr>
        <p:spPr>
          <a:xfrm>
            <a:off x="1143001" y="3886200"/>
            <a:ext cx="16129016" cy="1193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FFFFFF"/>
              </a:buClr>
              <a:buSzPts val="3000"/>
              <a:buFont typeface="Inter Medium" panose="02000503000000020004"/>
              <a:buNone/>
            </a:pPr>
            <a:r>
              <a:rPr lang="en-US" sz="30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Terdapat dua alasan penting penyaluran dana BOSP lebih cepat dan berpihak pada satuan pendidikan:</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99" name="Google Shape;1499;g2aff9a998f5_4_137"/>
          <p:cNvSpPr/>
          <p:nvPr/>
        </p:nvSpPr>
        <p:spPr>
          <a:xfrm>
            <a:off x="1143001" y="5467350"/>
            <a:ext cx="16002015" cy="24384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00" name="Google Shape;1500;g2aff9a998f5_4_137"/>
          <p:cNvSpPr/>
          <p:nvPr/>
        </p:nvSpPr>
        <p:spPr>
          <a:xfrm>
            <a:off x="1143001" y="5467350"/>
            <a:ext cx="16002015" cy="1066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01" name="Google Shape;1501;g2aff9a998f5_4_137" descr=" "/>
          <p:cNvPicPr preferRelativeResize="0"/>
          <p:nvPr/>
        </p:nvPicPr>
        <p:blipFill rotWithShape="1">
          <a:blip r:embed="rId2"/>
          <a:srcRect/>
          <a:stretch>
            <a:fillRect/>
          </a:stretch>
        </p:blipFill>
        <p:spPr>
          <a:xfrm>
            <a:off x="1143001" y="5467350"/>
            <a:ext cx="533401" cy="533334"/>
          </a:xfrm>
          <a:prstGeom prst="rect">
            <a:avLst/>
          </a:prstGeom>
          <a:noFill/>
          <a:ln>
            <a:noFill/>
          </a:ln>
        </p:spPr>
      </p:pic>
      <p:pic>
        <p:nvPicPr>
          <p:cNvPr id="1502" name="Google Shape;1502;g2aff9a998f5_4_137" descr=" "/>
          <p:cNvPicPr preferRelativeResize="0"/>
          <p:nvPr/>
        </p:nvPicPr>
        <p:blipFill rotWithShape="1">
          <a:blip r:embed="rId3"/>
          <a:srcRect/>
          <a:stretch>
            <a:fillRect/>
          </a:stretch>
        </p:blipFill>
        <p:spPr>
          <a:xfrm>
            <a:off x="1209676" y="5534025"/>
            <a:ext cx="400051" cy="400000"/>
          </a:xfrm>
          <a:prstGeom prst="rect">
            <a:avLst/>
          </a:prstGeom>
          <a:noFill/>
          <a:ln>
            <a:noFill/>
          </a:ln>
        </p:spPr>
      </p:pic>
      <p:sp>
        <p:nvSpPr>
          <p:cNvPr id="1503" name="Google Shape;1503;g2aff9a998f5_4_137"/>
          <p:cNvSpPr/>
          <p:nvPr/>
        </p:nvSpPr>
        <p:spPr>
          <a:xfrm>
            <a:off x="1828802" y="5467350"/>
            <a:ext cx="15443214" cy="1193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FFFFFF"/>
              </a:buClr>
              <a:buSzPts val="3000"/>
              <a:buFont typeface="Inter Medium" panose="02000503000000020004"/>
              <a:buNone/>
            </a:pPr>
            <a:r>
              <a:rPr lang="en-US" sz="30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Operasional rutin satuan pendidikan dapat segera dilakukan, sehingga dapat mendorong pembelajaran yang berkualitas untuk murid.</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04" name="Google Shape;1504;g2aff9a998f5_4_137"/>
          <p:cNvSpPr/>
          <p:nvPr/>
        </p:nvSpPr>
        <p:spPr>
          <a:xfrm>
            <a:off x="1143001" y="6838950"/>
            <a:ext cx="16002015" cy="1066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05" name="Google Shape;1505;g2aff9a998f5_4_137" descr=" "/>
          <p:cNvPicPr preferRelativeResize="0"/>
          <p:nvPr/>
        </p:nvPicPr>
        <p:blipFill rotWithShape="1">
          <a:blip r:embed="rId2"/>
          <a:srcRect/>
          <a:stretch>
            <a:fillRect/>
          </a:stretch>
        </p:blipFill>
        <p:spPr>
          <a:xfrm>
            <a:off x="1143001" y="6838950"/>
            <a:ext cx="533401" cy="533334"/>
          </a:xfrm>
          <a:prstGeom prst="rect">
            <a:avLst/>
          </a:prstGeom>
          <a:noFill/>
          <a:ln>
            <a:noFill/>
          </a:ln>
        </p:spPr>
      </p:pic>
      <p:pic>
        <p:nvPicPr>
          <p:cNvPr id="1506" name="Google Shape;1506;g2aff9a998f5_4_137" descr=" "/>
          <p:cNvPicPr preferRelativeResize="0"/>
          <p:nvPr/>
        </p:nvPicPr>
        <p:blipFill rotWithShape="1">
          <a:blip r:embed="rId3"/>
          <a:srcRect/>
          <a:stretch>
            <a:fillRect/>
          </a:stretch>
        </p:blipFill>
        <p:spPr>
          <a:xfrm>
            <a:off x="1209676" y="6905625"/>
            <a:ext cx="400051" cy="400000"/>
          </a:xfrm>
          <a:prstGeom prst="rect">
            <a:avLst/>
          </a:prstGeom>
          <a:noFill/>
          <a:ln>
            <a:noFill/>
          </a:ln>
        </p:spPr>
      </p:pic>
      <p:sp>
        <p:nvSpPr>
          <p:cNvPr id="1507" name="Google Shape;1507;g2aff9a998f5_4_137"/>
          <p:cNvSpPr/>
          <p:nvPr/>
        </p:nvSpPr>
        <p:spPr>
          <a:xfrm>
            <a:off x="1828802" y="6838950"/>
            <a:ext cx="15443214" cy="1193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FFFFFF"/>
              </a:buClr>
              <a:buSzPts val="3000"/>
              <a:buFont typeface="Inter Medium" panose="02000503000000020004"/>
              <a:buNone/>
            </a:pPr>
            <a:r>
              <a:rPr lang="en-US" sz="30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Mengurangi potensi kesulitan dana yang membebani kepala sekolah atau pihak sekolah.</a:t>
            </a:r>
            <a:endParaRPr sz="3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08" name="Google Shape;1508;g2aff9a998f5_4_137"/>
          <p:cNvSpPr/>
          <p:nvPr/>
        </p:nvSpPr>
        <p:spPr>
          <a:xfrm>
            <a:off x="9525" y="9944100"/>
            <a:ext cx="18278492" cy="3429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09" name="Google Shape;1509;g2aff9a998f5_4_137"/>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0" name="Google Shape;1510;g2aff9a998f5_4_137"/>
          <p:cNvSpPr/>
          <p:nvPr/>
        </p:nvSpPr>
        <p:spPr>
          <a:xfrm>
            <a:off x="17640317" y="342900"/>
            <a:ext cx="209550"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FFFFFF"/>
              </a:buClr>
              <a:buSzPts val="1800"/>
              <a:buFont typeface="Manrope"/>
              <a:buNone/>
            </a:pPr>
            <a:r>
              <a:rPr lang="en-US" sz="1800" b="0" i="0" u="none" strike="noStrike" cap="none">
                <a:solidFill>
                  <a:srgbClr val="FFFFFF"/>
                </a:solidFill>
                <a:latin typeface="Manrope"/>
                <a:ea typeface="Manrope"/>
                <a:cs typeface="Manrope"/>
                <a:sym typeface="Manrope"/>
              </a:rPr>
              <a:t>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11" name="Google Shape;1511;g2aff9a998f5_4_137"/>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6"/>
        <p:cNvGrpSpPr/>
        <p:nvPr/>
      </p:nvGrpSpPr>
      <p:grpSpPr>
        <a:xfrm>
          <a:off x="0" y="0"/>
          <a:ext cx="0" cy="0"/>
          <a:chOff x="0" y="0"/>
          <a:chExt cx="0" cy="0"/>
        </a:xfrm>
      </p:grpSpPr>
      <p:sp>
        <p:nvSpPr>
          <p:cNvPr id="1517" name="Google Shape;1517;g2aff9a998f5_4_157"/>
          <p:cNvSpPr/>
          <p:nvPr/>
        </p:nvSpPr>
        <p:spPr>
          <a:xfrm>
            <a:off x="76200" y="0"/>
            <a:ext cx="18288000" cy="10287000"/>
          </a:xfrm>
          <a:prstGeom prst="roundRect">
            <a:avLst>
              <a:gd name="adj" fmla="val 733"/>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18" name="Google Shape;1518;g2aff9a998f5_4_157"/>
          <p:cNvSpPr/>
          <p:nvPr/>
        </p:nvSpPr>
        <p:spPr>
          <a:xfrm>
            <a:off x="1143001" y="914400"/>
            <a:ext cx="16154415" cy="1257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87EB"/>
              </a:buClr>
              <a:buSzPts val="3600"/>
              <a:buFont typeface="Inter Medium" panose="02000503000000020004"/>
              <a:buNone/>
            </a:pPr>
            <a:r>
              <a:rPr lang="en-US" sz="36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Tahun 2024, Kemendikbudristek menetapkan </a:t>
            </a:r>
            <a:r>
              <a:rPr lang="en-US" sz="3600" b="1" i="0" u="none" strike="noStrike" cap="none">
                <a:solidFill>
                  <a:srgbClr val="0087EB"/>
                </a:solidFill>
                <a:latin typeface="Inter" panose="02000503000000020004"/>
                <a:ea typeface="Inter" panose="02000503000000020004"/>
                <a:cs typeface="Inter" panose="02000503000000020004"/>
                <a:sym typeface="Inter" panose="02000503000000020004"/>
              </a:rPr>
              <a:t>419.218</a:t>
            </a:r>
            <a:r>
              <a:rPr lang="en-US" sz="36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 satuan pendidikan penerima BOSP dengan nilai anggaran sebesar Rp57 Triliun</a:t>
            </a:r>
            <a:endParaRPr sz="3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19" name="Google Shape;1519;g2aff9a998f5_4_157"/>
          <p:cNvSpPr/>
          <p:nvPr/>
        </p:nvSpPr>
        <p:spPr>
          <a:xfrm>
            <a:off x="1143001" y="2514600"/>
            <a:ext cx="16002015" cy="6858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20" name="Google Shape;1520;g2aff9a998f5_4_157" descr=" "/>
          <p:cNvPicPr preferRelativeResize="0"/>
          <p:nvPr/>
        </p:nvPicPr>
        <p:blipFill rotWithShape="1">
          <a:blip r:embed="rId1"/>
          <a:srcRect/>
          <a:stretch>
            <a:fillRect/>
          </a:stretch>
        </p:blipFill>
        <p:spPr>
          <a:xfrm>
            <a:off x="1143001" y="2514600"/>
            <a:ext cx="16002015" cy="628572"/>
          </a:xfrm>
          <a:prstGeom prst="rect">
            <a:avLst/>
          </a:prstGeom>
          <a:noFill/>
          <a:ln>
            <a:noFill/>
          </a:ln>
        </p:spPr>
      </p:pic>
      <p:sp>
        <p:nvSpPr>
          <p:cNvPr id="1521" name="Google Shape;1521;g2aff9a998f5_4_157"/>
          <p:cNvSpPr/>
          <p:nvPr/>
        </p:nvSpPr>
        <p:spPr>
          <a:xfrm>
            <a:off x="1143001" y="2514600"/>
            <a:ext cx="3238503" cy="2286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2" name="Google Shape;1522;g2aff9a998f5_4_157"/>
          <p:cNvSpPr/>
          <p:nvPr/>
        </p:nvSpPr>
        <p:spPr>
          <a:xfrm>
            <a:off x="4876805" y="2514600"/>
            <a:ext cx="23145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Jenis Salur/Jenjang</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3" name="Google Shape;1523;g2aff9a998f5_4_157"/>
          <p:cNvSpPr/>
          <p:nvPr/>
        </p:nvSpPr>
        <p:spPr>
          <a:xfrm>
            <a:off x="7534282" y="2514600"/>
            <a:ext cx="2019302" cy="62865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Jumlah satuan pendidikan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4" name="Google Shape;1524;g2aff9a998f5_4_157"/>
          <p:cNvSpPr/>
          <p:nvPr/>
        </p:nvSpPr>
        <p:spPr>
          <a:xfrm>
            <a:off x="9972684" y="2514600"/>
            <a:ext cx="2781303"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Jumlah peserta didik</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5" name="Google Shape;1525;g2aff9a998f5_4_157"/>
          <p:cNvSpPr/>
          <p:nvPr/>
        </p:nvSpPr>
        <p:spPr>
          <a:xfrm>
            <a:off x="13173088" y="2514600"/>
            <a:ext cx="3971929"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Jumlah anggaran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26" name="Google Shape;1526;g2aff9a998f5_4_157" descr=" "/>
          <p:cNvPicPr preferRelativeResize="0"/>
          <p:nvPr/>
        </p:nvPicPr>
        <p:blipFill rotWithShape="1">
          <a:blip r:embed="rId2"/>
          <a:srcRect/>
          <a:stretch>
            <a:fillRect/>
          </a:stretch>
        </p:blipFill>
        <p:spPr>
          <a:xfrm>
            <a:off x="1143001" y="3371850"/>
            <a:ext cx="16002015" cy="2219050"/>
          </a:xfrm>
          <a:prstGeom prst="rect">
            <a:avLst/>
          </a:prstGeom>
          <a:noFill/>
          <a:ln>
            <a:noFill/>
          </a:ln>
        </p:spPr>
      </p:pic>
      <p:sp>
        <p:nvSpPr>
          <p:cNvPr id="1527" name="Google Shape;1527;g2aff9a998f5_4_157"/>
          <p:cNvSpPr/>
          <p:nvPr/>
        </p:nvSpPr>
        <p:spPr>
          <a:xfrm>
            <a:off x="1143001" y="3371850"/>
            <a:ext cx="3238503" cy="10001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28" name="Google Shape;1528;g2aff9a998f5_4_157"/>
          <p:cNvSpPr/>
          <p:nvPr/>
        </p:nvSpPr>
        <p:spPr>
          <a:xfrm>
            <a:off x="1143001" y="3371850"/>
            <a:ext cx="561976"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BOS</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9" name="Google Shape;1529;g2aff9a998f5_4_157"/>
          <p:cNvSpPr/>
          <p:nvPr/>
        </p:nvSpPr>
        <p:spPr>
          <a:xfrm>
            <a:off x="1143001" y="3709988"/>
            <a:ext cx="3190878" cy="1905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0" name="Google Shape;1530;g2aff9a998f5_4_157"/>
          <p:cNvSpPr/>
          <p:nvPr/>
        </p:nvSpPr>
        <p:spPr>
          <a:xfrm>
            <a:off x="1143001" y="3962400"/>
            <a:ext cx="3352803" cy="52387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355BAF"/>
              </a:buClr>
              <a:buSzPts val="2700"/>
              <a:buFont typeface="Inter Medium" panose="02000503000000020004"/>
              <a:buNone/>
            </a:pPr>
            <a:r>
              <a:rPr lang="en-US" sz="2700" b="0" i="0" u="none" strike="noStrike" cap="none">
                <a:solidFill>
                  <a:srgbClr val="355BAF"/>
                </a:solidFill>
                <a:latin typeface="Inter Medium" panose="02000503000000020004"/>
                <a:ea typeface="Inter Medium" panose="02000503000000020004"/>
                <a:cs typeface="Inter Medium" panose="02000503000000020004"/>
                <a:sym typeface="Inter Medium" panose="02000503000000020004"/>
              </a:rPr>
              <a:t>52.076.291.910.000</a:t>
            </a:r>
            <a:endParaRPr sz="2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31" name="Google Shape;1531;g2aff9a998f5_4_157"/>
          <p:cNvSpPr/>
          <p:nvPr/>
        </p:nvSpPr>
        <p:spPr>
          <a:xfrm>
            <a:off x="4876805" y="3371850"/>
            <a:ext cx="12268212" cy="19907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32" name="Google Shape;1532;g2aff9a998f5_4_157"/>
          <p:cNvSpPr/>
          <p:nvPr/>
        </p:nvSpPr>
        <p:spPr>
          <a:xfrm>
            <a:off x="4876805" y="3371850"/>
            <a:ext cx="12268212" cy="19907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33" name="Google Shape;1533;g2aff9a998f5_4_157" descr=" "/>
          <p:cNvPicPr preferRelativeResize="0"/>
          <p:nvPr/>
        </p:nvPicPr>
        <p:blipFill rotWithShape="1">
          <a:blip r:embed="rId3"/>
          <a:srcRect/>
          <a:stretch>
            <a:fillRect/>
          </a:stretch>
        </p:blipFill>
        <p:spPr>
          <a:xfrm>
            <a:off x="4876805" y="3371850"/>
            <a:ext cx="12268212" cy="352381"/>
          </a:xfrm>
          <a:prstGeom prst="rect">
            <a:avLst/>
          </a:prstGeom>
          <a:noFill/>
          <a:ln>
            <a:noFill/>
          </a:ln>
        </p:spPr>
      </p:pic>
      <p:sp>
        <p:nvSpPr>
          <p:cNvPr id="1534" name="Google Shape;1534;g2aff9a998f5_4_157"/>
          <p:cNvSpPr/>
          <p:nvPr/>
        </p:nvSpPr>
        <p:spPr>
          <a:xfrm>
            <a:off x="4876805" y="3371850"/>
            <a:ext cx="20859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SD</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35" name="Google Shape;1535;g2aff9a998f5_4_157"/>
          <p:cNvSpPr/>
          <p:nvPr/>
        </p:nvSpPr>
        <p:spPr>
          <a:xfrm>
            <a:off x="7693826" y="3371850"/>
            <a:ext cx="180975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147.601 </a:t>
            </a:r>
            <a:endParaRPr sz="18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r" rtl="0">
              <a:lnSpc>
                <a:spcPct val="120000"/>
              </a:lnSpc>
              <a:spcBef>
                <a:spcPts val="0"/>
              </a:spcBef>
              <a:spcAft>
                <a:spcPts val="0"/>
              </a:spcAft>
              <a:buClr>
                <a:srgbClr val="2C54AC"/>
              </a:buClr>
              <a:buSzPts val="1800"/>
              <a:buFont typeface="Inter" panose="02000503000000020004"/>
              <a:buNone/>
            </a:pPr>
            <a:endParaRPr sz="1800" b="0" i="0" u="none" strike="noStrike" cap="none">
              <a:solidFill>
                <a:srgbClr val="2C54AC"/>
              </a:solidFill>
              <a:latin typeface="Inter" panose="02000503000000020004"/>
              <a:ea typeface="Inter" panose="02000503000000020004"/>
              <a:cs typeface="Inter" panose="02000503000000020004"/>
              <a:sym typeface="Inter" panose="02000503000000020004"/>
            </a:endParaRPr>
          </a:p>
        </p:txBody>
      </p:sp>
      <p:sp>
        <p:nvSpPr>
          <p:cNvPr id="1536" name="Google Shape;1536;g2aff9a998f5_4_157"/>
          <p:cNvSpPr/>
          <p:nvPr/>
        </p:nvSpPr>
        <p:spPr>
          <a:xfrm>
            <a:off x="10310822" y="3371850"/>
            <a:ext cx="24669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23.460.453 </a:t>
            </a:r>
            <a:endParaRPr sz="18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r" rtl="0">
              <a:lnSpc>
                <a:spcPct val="120000"/>
              </a:lnSpc>
              <a:spcBef>
                <a:spcPts val="0"/>
              </a:spcBef>
              <a:spcAft>
                <a:spcPts val="0"/>
              </a:spcAft>
              <a:buClr>
                <a:srgbClr val="2C54AC"/>
              </a:buClr>
              <a:buSzPts val="1800"/>
              <a:buFont typeface="Inter" panose="02000503000000020004"/>
              <a:buNone/>
            </a:pPr>
            <a:endParaRPr sz="1800" b="0" i="0" u="none" strike="noStrike" cap="none">
              <a:solidFill>
                <a:srgbClr val="2C54AC"/>
              </a:solidFill>
              <a:latin typeface="Inter" panose="02000503000000020004"/>
              <a:ea typeface="Inter" panose="02000503000000020004"/>
              <a:cs typeface="Inter" panose="02000503000000020004"/>
              <a:sym typeface="Inter" panose="02000503000000020004"/>
            </a:endParaRPr>
          </a:p>
        </p:txBody>
      </p:sp>
      <p:sp>
        <p:nvSpPr>
          <p:cNvPr id="1537" name="Google Shape;1537;g2aff9a998f5_4_157"/>
          <p:cNvSpPr/>
          <p:nvPr/>
        </p:nvSpPr>
        <p:spPr>
          <a:xfrm>
            <a:off x="13585044" y="3371850"/>
            <a:ext cx="355997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22.724.310.340.000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38" name="Google Shape;1538;g2aff9a998f5_4_157" descr=" "/>
          <p:cNvPicPr preferRelativeResize="0"/>
          <p:nvPr/>
        </p:nvPicPr>
        <p:blipFill rotWithShape="1">
          <a:blip r:embed="rId3"/>
          <a:srcRect/>
          <a:stretch>
            <a:fillRect/>
          </a:stretch>
        </p:blipFill>
        <p:spPr>
          <a:xfrm>
            <a:off x="4876805" y="3800475"/>
            <a:ext cx="12268212" cy="352381"/>
          </a:xfrm>
          <a:prstGeom prst="rect">
            <a:avLst/>
          </a:prstGeom>
          <a:noFill/>
          <a:ln>
            <a:noFill/>
          </a:ln>
        </p:spPr>
      </p:pic>
      <p:sp>
        <p:nvSpPr>
          <p:cNvPr id="1539" name="Google Shape;1539;g2aff9a998f5_4_157"/>
          <p:cNvSpPr/>
          <p:nvPr/>
        </p:nvSpPr>
        <p:spPr>
          <a:xfrm>
            <a:off x="4876805" y="3800475"/>
            <a:ext cx="20859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SMP</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0" name="Google Shape;1540;g2aff9a998f5_4_157"/>
          <p:cNvSpPr/>
          <p:nvPr/>
        </p:nvSpPr>
        <p:spPr>
          <a:xfrm>
            <a:off x="7693826" y="3800475"/>
            <a:ext cx="180975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41.733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1" name="Google Shape;1541;g2aff9a998f5_4_157"/>
          <p:cNvSpPr/>
          <p:nvPr/>
        </p:nvSpPr>
        <p:spPr>
          <a:xfrm>
            <a:off x="10310822" y="3800475"/>
            <a:ext cx="24669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9.821.520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2" name="Google Shape;1542;g2aff9a998f5_4_157"/>
          <p:cNvSpPr/>
          <p:nvPr/>
        </p:nvSpPr>
        <p:spPr>
          <a:xfrm>
            <a:off x="13585044" y="3800475"/>
            <a:ext cx="355997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11.657.519.970.000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43" name="Google Shape;1543;g2aff9a998f5_4_157" descr=" "/>
          <p:cNvPicPr preferRelativeResize="0"/>
          <p:nvPr/>
        </p:nvPicPr>
        <p:blipFill rotWithShape="1">
          <a:blip r:embed="rId3"/>
          <a:srcRect/>
          <a:stretch>
            <a:fillRect/>
          </a:stretch>
        </p:blipFill>
        <p:spPr>
          <a:xfrm>
            <a:off x="4876805" y="4229100"/>
            <a:ext cx="12268212" cy="352381"/>
          </a:xfrm>
          <a:prstGeom prst="rect">
            <a:avLst/>
          </a:prstGeom>
          <a:noFill/>
          <a:ln>
            <a:noFill/>
          </a:ln>
        </p:spPr>
      </p:pic>
      <p:sp>
        <p:nvSpPr>
          <p:cNvPr id="1544" name="Google Shape;1544;g2aff9a998f5_4_157"/>
          <p:cNvSpPr/>
          <p:nvPr/>
        </p:nvSpPr>
        <p:spPr>
          <a:xfrm>
            <a:off x="4876805" y="4229100"/>
            <a:ext cx="20859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SMA</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5" name="Google Shape;1545;g2aff9a998f5_4_157"/>
          <p:cNvSpPr/>
          <p:nvPr/>
        </p:nvSpPr>
        <p:spPr>
          <a:xfrm>
            <a:off x="7693826" y="4229100"/>
            <a:ext cx="180975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13.949</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6" name="Google Shape;1546;g2aff9a998f5_4_157"/>
          <p:cNvSpPr/>
          <p:nvPr/>
        </p:nvSpPr>
        <p:spPr>
          <a:xfrm>
            <a:off x="10310822" y="4229100"/>
            <a:ext cx="24669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5.187.535</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7" name="Google Shape;1547;g2aff9a998f5_4_157"/>
          <p:cNvSpPr/>
          <p:nvPr/>
        </p:nvSpPr>
        <p:spPr>
          <a:xfrm>
            <a:off x="13585044" y="4229100"/>
            <a:ext cx="355997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8.417.786.620.000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48" name="Google Shape;1548;g2aff9a998f5_4_157" descr=" "/>
          <p:cNvPicPr preferRelativeResize="0"/>
          <p:nvPr/>
        </p:nvPicPr>
        <p:blipFill rotWithShape="1">
          <a:blip r:embed="rId3"/>
          <a:srcRect/>
          <a:stretch>
            <a:fillRect/>
          </a:stretch>
        </p:blipFill>
        <p:spPr>
          <a:xfrm>
            <a:off x="4876805" y="4657725"/>
            <a:ext cx="12268212" cy="352381"/>
          </a:xfrm>
          <a:prstGeom prst="rect">
            <a:avLst/>
          </a:prstGeom>
          <a:noFill/>
          <a:ln>
            <a:noFill/>
          </a:ln>
        </p:spPr>
      </p:pic>
      <p:sp>
        <p:nvSpPr>
          <p:cNvPr id="1549" name="Google Shape;1549;g2aff9a998f5_4_157"/>
          <p:cNvSpPr/>
          <p:nvPr/>
        </p:nvSpPr>
        <p:spPr>
          <a:xfrm>
            <a:off x="4876805" y="4657725"/>
            <a:ext cx="20859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SMK</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0" name="Google Shape;1550;g2aff9a998f5_4_157"/>
          <p:cNvSpPr/>
          <p:nvPr/>
        </p:nvSpPr>
        <p:spPr>
          <a:xfrm>
            <a:off x="7693826" y="4657725"/>
            <a:ext cx="180975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14.103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1" name="Google Shape;1551;g2aff9a998f5_4_157"/>
          <p:cNvSpPr/>
          <p:nvPr/>
        </p:nvSpPr>
        <p:spPr>
          <a:xfrm>
            <a:off x="10310822" y="4657725"/>
            <a:ext cx="24669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5.015.798</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2" name="Google Shape;1552;g2aff9a998f5_4_157"/>
          <p:cNvSpPr/>
          <p:nvPr/>
        </p:nvSpPr>
        <p:spPr>
          <a:xfrm>
            <a:off x="13585044" y="4657725"/>
            <a:ext cx="355997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8.417.786.620.000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53" name="Google Shape;1553;g2aff9a998f5_4_157" descr=" "/>
          <p:cNvPicPr preferRelativeResize="0"/>
          <p:nvPr/>
        </p:nvPicPr>
        <p:blipFill rotWithShape="1">
          <a:blip r:embed="rId4"/>
          <a:srcRect/>
          <a:stretch>
            <a:fillRect/>
          </a:stretch>
        </p:blipFill>
        <p:spPr>
          <a:xfrm>
            <a:off x="4876805" y="5086350"/>
            <a:ext cx="12268212" cy="276191"/>
          </a:xfrm>
          <a:prstGeom prst="rect">
            <a:avLst/>
          </a:prstGeom>
          <a:noFill/>
          <a:ln>
            <a:noFill/>
          </a:ln>
        </p:spPr>
      </p:pic>
      <p:sp>
        <p:nvSpPr>
          <p:cNvPr id="1554" name="Google Shape;1554;g2aff9a998f5_4_157"/>
          <p:cNvSpPr/>
          <p:nvPr/>
        </p:nvSpPr>
        <p:spPr>
          <a:xfrm>
            <a:off x="4876805" y="5086350"/>
            <a:ext cx="20859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SLB</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5" name="Google Shape;1555;g2aff9a998f5_4_157"/>
          <p:cNvSpPr/>
          <p:nvPr/>
        </p:nvSpPr>
        <p:spPr>
          <a:xfrm>
            <a:off x="7693826" y="5086350"/>
            <a:ext cx="180975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2.298</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6" name="Google Shape;1556;g2aff9a998f5_4_157"/>
          <p:cNvSpPr/>
          <p:nvPr/>
        </p:nvSpPr>
        <p:spPr>
          <a:xfrm>
            <a:off x="10310822" y="5086350"/>
            <a:ext cx="24669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189.398</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7" name="Google Shape;1557;g2aff9a998f5_4_157"/>
          <p:cNvSpPr/>
          <p:nvPr/>
        </p:nvSpPr>
        <p:spPr>
          <a:xfrm>
            <a:off x="13585044" y="5086350"/>
            <a:ext cx="355997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706.385.940.000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58" name="Google Shape;1558;g2aff9a998f5_4_157" descr=" "/>
          <p:cNvPicPr preferRelativeResize="0"/>
          <p:nvPr/>
        </p:nvPicPr>
        <p:blipFill rotWithShape="1">
          <a:blip r:embed="rId5"/>
          <a:srcRect/>
          <a:stretch>
            <a:fillRect/>
          </a:stretch>
        </p:blipFill>
        <p:spPr>
          <a:xfrm>
            <a:off x="1143001" y="5819713"/>
            <a:ext cx="16002017" cy="1219049"/>
          </a:xfrm>
          <a:prstGeom prst="rect">
            <a:avLst/>
          </a:prstGeom>
          <a:noFill/>
          <a:ln>
            <a:noFill/>
          </a:ln>
        </p:spPr>
      </p:pic>
      <p:sp>
        <p:nvSpPr>
          <p:cNvPr id="1559" name="Google Shape;1559;g2aff9a998f5_4_157"/>
          <p:cNvSpPr/>
          <p:nvPr/>
        </p:nvSpPr>
        <p:spPr>
          <a:xfrm>
            <a:off x="1143001" y="5819775"/>
            <a:ext cx="3238503" cy="9906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0" name="Google Shape;1560;g2aff9a998f5_4_157"/>
          <p:cNvSpPr/>
          <p:nvPr/>
        </p:nvSpPr>
        <p:spPr>
          <a:xfrm>
            <a:off x="1143001" y="5819775"/>
            <a:ext cx="1247776"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BOP PAUD</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61" name="Google Shape;1561;g2aff9a998f5_4_157"/>
          <p:cNvSpPr/>
          <p:nvPr/>
        </p:nvSpPr>
        <p:spPr>
          <a:xfrm>
            <a:off x="1143001" y="6157913"/>
            <a:ext cx="180975" cy="180975"/>
          </a:xfrm>
          <a:prstGeom prst="rect">
            <a:avLst/>
          </a:prstGeom>
          <a:solidFill>
            <a:srgbClr val="66CC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2" name="Google Shape;1562;g2aff9a998f5_4_157"/>
          <p:cNvSpPr/>
          <p:nvPr/>
        </p:nvSpPr>
        <p:spPr>
          <a:xfrm>
            <a:off x="1143001" y="6400800"/>
            <a:ext cx="3314703" cy="52387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355BAF"/>
              </a:buClr>
              <a:buSzPts val="2700"/>
              <a:buFont typeface="Inter Medium" panose="02000503000000020004"/>
              <a:buNone/>
            </a:pPr>
            <a:r>
              <a:rPr lang="en-US" sz="2700" b="0" i="0" u="none" strike="noStrike" cap="none">
                <a:solidFill>
                  <a:srgbClr val="355BAF"/>
                </a:solidFill>
                <a:latin typeface="Inter Medium" panose="02000503000000020004"/>
                <a:ea typeface="Inter Medium" panose="02000503000000020004"/>
                <a:cs typeface="Inter Medium" panose="02000503000000020004"/>
                <a:sym typeface="Inter Medium" panose="02000503000000020004"/>
              </a:rPr>
              <a:t>3.910.364.870.000 </a:t>
            </a:r>
            <a:endParaRPr sz="2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63" name="Google Shape;1563;g2aff9a998f5_4_157"/>
          <p:cNvSpPr/>
          <p:nvPr/>
        </p:nvSpPr>
        <p:spPr>
          <a:xfrm>
            <a:off x="4874423" y="5819775"/>
            <a:ext cx="12270593" cy="276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4" name="Google Shape;1564;g2aff9a998f5_4_157"/>
          <p:cNvSpPr/>
          <p:nvPr/>
        </p:nvSpPr>
        <p:spPr>
          <a:xfrm>
            <a:off x="4874423" y="5819775"/>
            <a:ext cx="12270593" cy="276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5" name="Google Shape;1565;g2aff9a998f5_4_157"/>
          <p:cNvSpPr/>
          <p:nvPr/>
        </p:nvSpPr>
        <p:spPr>
          <a:xfrm>
            <a:off x="4874423" y="5819775"/>
            <a:ext cx="12270593" cy="276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66" name="Google Shape;1566;g2aff9a998f5_4_157"/>
          <p:cNvSpPr/>
          <p:nvPr/>
        </p:nvSpPr>
        <p:spPr>
          <a:xfrm>
            <a:off x="4874423" y="5819775"/>
            <a:ext cx="20859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PAUD</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67" name="Google Shape;1567;g2aff9a998f5_4_157"/>
          <p:cNvSpPr/>
          <p:nvPr/>
        </p:nvSpPr>
        <p:spPr>
          <a:xfrm>
            <a:off x="7691445" y="5819775"/>
            <a:ext cx="18192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190.619</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68" name="Google Shape;1568;g2aff9a998f5_4_157"/>
          <p:cNvSpPr/>
          <p:nvPr/>
        </p:nvSpPr>
        <p:spPr>
          <a:xfrm>
            <a:off x="10317966" y="5819775"/>
            <a:ext cx="24669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6.204.556</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69" name="Google Shape;1569;g2aff9a998f5_4_157"/>
          <p:cNvSpPr/>
          <p:nvPr/>
        </p:nvSpPr>
        <p:spPr>
          <a:xfrm>
            <a:off x="13592188" y="5819775"/>
            <a:ext cx="3552828"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3.910.364.870.000 </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70" name="Google Shape;1570;g2aff9a998f5_4_157" descr=" "/>
          <p:cNvPicPr preferRelativeResize="0"/>
          <p:nvPr/>
        </p:nvPicPr>
        <p:blipFill rotWithShape="1">
          <a:blip r:embed="rId6"/>
          <a:srcRect/>
          <a:stretch>
            <a:fillRect/>
          </a:stretch>
        </p:blipFill>
        <p:spPr>
          <a:xfrm>
            <a:off x="1143001" y="7267575"/>
            <a:ext cx="16002015" cy="1209525"/>
          </a:xfrm>
          <a:prstGeom prst="rect">
            <a:avLst/>
          </a:prstGeom>
          <a:noFill/>
          <a:ln>
            <a:noFill/>
          </a:ln>
        </p:spPr>
      </p:pic>
      <p:sp>
        <p:nvSpPr>
          <p:cNvPr id="1571" name="Google Shape;1571;g2aff9a998f5_4_157"/>
          <p:cNvSpPr/>
          <p:nvPr/>
        </p:nvSpPr>
        <p:spPr>
          <a:xfrm>
            <a:off x="1143001" y="7267575"/>
            <a:ext cx="3238503" cy="9810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2" name="Google Shape;1572;g2aff9a998f5_4_157"/>
          <p:cNvSpPr/>
          <p:nvPr/>
        </p:nvSpPr>
        <p:spPr>
          <a:xfrm>
            <a:off x="1143001" y="7267575"/>
            <a:ext cx="21621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BOP KESETARAAN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73" name="Google Shape;1573;g2aff9a998f5_4_157"/>
          <p:cNvSpPr/>
          <p:nvPr/>
        </p:nvSpPr>
        <p:spPr>
          <a:xfrm>
            <a:off x="1143001" y="7605713"/>
            <a:ext cx="57150" cy="17145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4" name="Google Shape;1574;g2aff9a998f5_4_157"/>
          <p:cNvSpPr/>
          <p:nvPr/>
        </p:nvSpPr>
        <p:spPr>
          <a:xfrm>
            <a:off x="1143001" y="7839075"/>
            <a:ext cx="3238503" cy="52387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355BAF"/>
              </a:buClr>
              <a:buSzPts val="2700"/>
              <a:buFont typeface="Inter Medium" panose="02000503000000020004"/>
              <a:buNone/>
            </a:pPr>
            <a:r>
              <a:rPr lang="en-US" sz="2700" b="0" i="0" u="none" strike="noStrike" cap="none">
                <a:solidFill>
                  <a:srgbClr val="355BAF"/>
                </a:solidFill>
                <a:latin typeface="Inter Medium" panose="02000503000000020004"/>
                <a:ea typeface="Inter Medium" panose="02000503000000020004"/>
                <a:cs typeface="Inter Medium" panose="02000503000000020004"/>
                <a:sym typeface="Inter Medium" panose="02000503000000020004"/>
              </a:rPr>
              <a:t>1.558.361.220.000 </a:t>
            </a:r>
            <a:endParaRPr sz="2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75" name="Google Shape;1575;g2aff9a998f5_4_157"/>
          <p:cNvSpPr/>
          <p:nvPr/>
        </p:nvSpPr>
        <p:spPr>
          <a:xfrm>
            <a:off x="4876805" y="7267575"/>
            <a:ext cx="12268212" cy="702469"/>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76" name="Google Shape;1576;g2aff9a998f5_4_157"/>
          <p:cNvSpPr/>
          <p:nvPr/>
        </p:nvSpPr>
        <p:spPr>
          <a:xfrm>
            <a:off x="4876805" y="7267575"/>
            <a:ext cx="12268212" cy="702469"/>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77" name="Google Shape;1577;g2aff9a998f5_4_157" descr=" "/>
          <p:cNvPicPr preferRelativeResize="0"/>
          <p:nvPr/>
        </p:nvPicPr>
        <p:blipFill rotWithShape="1">
          <a:blip r:embed="rId3"/>
          <a:srcRect/>
          <a:stretch>
            <a:fillRect/>
          </a:stretch>
        </p:blipFill>
        <p:spPr>
          <a:xfrm>
            <a:off x="4876805" y="7267575"/>
            <a:ext cx="12268212" cy="352381"/>
          </a:xfrm>
          <a:prstGeom prst="rect">
            <a:avLst/>
          </a:prstGeom>
          <a:noFill/>
          <a:ln>
            <a:noFill/>
          </a:ln>
        </p:spPr>
      </p:pic>
      <p:sp>
        <p:nvSpPr>
          <p:cNvPr id="1578" name="Google Shape;1578;g2aff9a998f5_4_157"/>
          <p:cNvSpPr/>
          <p:nvPr/>
        </p:nvSpPr>
        <p:spPr>
          <a:xfrm>
            <a:off x="4876805" y="7267575"/>
            <a:ext cx="20859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PKBM</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79" name="Google Shape;1579;g2aff9a998f5_4_157"/>
          <p:cNvSpPr/>
          <p:nvPr/>
        </p:nvSpPr>
        <p:spPr>
          <a:xfrm>
            <a:off x="7693826" y="7267575"/>
            <a:ext cx="180975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8.460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0" name="Google Shape;1580;g2aff9a998f5_4_157"/>
          <p:cNvSpPr/>
          <p:nvPr/>
        </p:nvSpPr>
        <p:spPr>
          <a:xfrm>
            <a:off x="10310822" y="7267575"/>
            <a:ext cx="24669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827.200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1" name="Google Shape;1581;g2aff9a998f5_4_157"/>
          <p:cNvSpPr/>
          <p:nvPr/>
        </p:nvSpPr>
        <p:spPr>
          <a:xfrm>
            <a:off x="13585044" y="7267575"/>
            <a:ext cx="355997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 1.454.578.140.000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2" name="Google Shape;1582;g2aff9a998f5_4_157"/>
          <p:cNvSpPr/>
          <p:nvPr/>
        </p:nvSpPr>
        <p:spPr>
          <a:xfrm>
            <a:off x="4876805" y="7693819"/>
            <a:ext cx="12268212" cy="276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3" name="Google Shape;1583;g2aff9a998f5_4_157"/>
          <p:cNvSpPr/>
          <p:nvPr/>
        </p:nvSpPr>
        <p:spPr>
          <a:xfrm>
            <a:off x="4876805" y="7693819"/>
            <a:ext cx="2047877"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SKB</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4" name="Google Shape;1584;g2aff9a998f5_4_157"/>
          <p:cNvSpPr/>
          <p:nvPr/>
        </p:nvSpPr>
        <p:spPr>
          <a:xfrm>
            <a:off x="7722401" y="7693819"/>
            <a:ext cx="178117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455</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5" name="Google Shape;1585;g2aff9a998f5_4_157"/>
          <p:cNvSpPr/>
          <p:nvPr/>
        </p:nvSpPr>
        <p:spPr>
          <a:xfrm>
            <a:off x="10377498" y="7693819"/>
            <a:ext cx="2419352"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59.728</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6" name="Google Shape;1586;g2aff9a998f5_4_157"/>
          <p:cNvSpPr/>
          <p:nvPr/>
        </p:nvSpPr>
        <p:spPr>
          <a:xfrm>
            <a:off x="13670769" y="7693819"/>
            <a:ext cx="3474247" cy="352425"/>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103.783.080.000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587" name="Google Shape;1587;g2aff9a998f5_4_157" descr=" "/>
          <p:cNvPicPr preferRelativeResize="0"/>
          <p:nvPr/>
        </p:nvPicPr>
        <p:blipFill rotWithShape="1">
          <a:blip r:embed="rId7"/>
          <a:srcRect/>
          <a:stretch>
            <a:fillRect/>
          </a:stretch>
        </p:blipFill>
        <p:spPr>
          <a:xfrm>
            <a:off x="1143001" y="8705850"/>
            <a:ext cx="16002015" cy="666667"/>
          </a:xfrm>
          <a:prstGeom prst="rect">
            <a:avLst/>
          </a:prstGeom>
          <a:noFill/>
          <a:ln>
            <a:noFill/>
          </a:ln>
        </p:spPr>
      </p:pic>
      <p:sp>
        <p:nvSpPr>
          <p:cNvPr id="1588" name="Google Shape;1588;g2aff9a998f5_4_157"/>
          <p:cNvSpPr/>
          <p:nvPr/>
        </p:nvSpPr>
        <p:spPr>
          <a:xfrm>
            <a:off x="1143001" y="8705850"/>
            <a:ext cx="3238503" cy="276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89" name="Google Shape;1589;g2aff9a998f5_4_157"/>
          <p:cNvSpPr/>
          <p:nvPr/>
        </p:nvSpPr>
        <p:spPr>
          <a:xfrm>
            <a:off x="1143001" y="8705850"/>
            <a:ext cx="638175" cy="352425"/>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800"/>
              <a:buFont typeface="Inter" panose="02000503000000020004"/>
              <a:buNone/>
            </a:pPr>
            <a:r>
              <a:rPr lang="en-US" sz="1800" b="1" i="0" u="none" strike="noStrike" cap="none">
                <a:solidFill>
                  <a:srgbClr val="000000"/>
                </a:solidFill>
                <a:latin typeface="Inter" panose="02000503000000020004"/>
                <a:ea typeface="Inter" panose="02000503000000020004"/>
                <a:cs typeface="Inter" panose="02000503000000020004"/>
                <a:sym typeface="Inter" panose="02000503000000020004"/>
              </a:rPr>
              <a:t>Total</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90" name="Google Shape;1590;g2aff9a998f5_4_157"/>
          <p:cNvSpPr/>
          <p:nvPr/>
        </p:nvSpPr>
        <p:spPr>
          <a:xfrm>
            <a:off x="4876805" y="8705850"/>
            <a:ext cx="12268212" cy="4381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1" name="Google Shape;1591;g2aff9a998f5_4_157"/>
          <p:cNvSpPr/>
          <p:nvPr/>
        </p:nvSpPr>
        <p:spPr>
          <a:xfrm>
            <a:off x="4876805" y="8705850"/>
            <a:ext cx="12268212" cy="4381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592" name="Google Shape;1592;g2aff9a998f5_4_157" descr=" "/>
          <p:cNvPicPr preferRelativeResize="0"/>
          <p:nvPr/>
        </p:nvPicPr>
        <p:blipFill rotWithShape="1">
          <a:blip r:embed="rId8"/>
          <a:srcRect/>
          <a:stretch>
            <a:fillRect/>
          </a:stretch>
        </p:blipFill>
        <p:spPr>
          <a:xfrm>
            <a:off x="4876805" y="8705850"/>
            <a:ext cx="12268212" cy="438096"/>
          </a:xfrm>
          <a:prstGeom prst="rect">
            <a:avLst/>
          </a:prstGeom>
          <a:noFill/>
          <a:ln>
            <a:noFill/>
          </a:ln>
        </p:spPr>
      </p:pic>
      <p:sp>
        <p:nvSpPr>
          <p:cNvPr id="1593" name="Google Shape;1593;g2aff9a998f5_4_157"/>
          <p:cNvSpPr/>
          <p:nvPr/>
        </p:nvSpPr>
        <p:spPr>
          <a:xfrm>
            <a:off x="4876805" y="8705850"/>
            <a:ext cx="2238377" cy="276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4" name="Google Shape;1594;g2aff9a998f5_4_157"/>
          <p:cNvSpPr/>
          <p:nvPr/>
        </p:nvSpPr>
        <p:spPr>
          <a:xfrm>
            <a:off x="7897027" y="8705850"/>
            <a:ext cx="1663702" cy="46355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2400"/>
              <a:buFont typeface="Inter" panose="02000503000000020004"/>
              <a:buNone/>
            </a:pPr>
            <a:r>
              <a:rPr lang="en-US" sz="2400" b="1" i="0" u="none" strike="noStrike" cap="none">
                <a:solidFill>
                  <a:srgbClr val="2C54AC"/>
                </a:solidFill>
                <a:latin typeface="Inter" panose="02000503000000020004"/>
                <a:ea typeface="Inter" panose="02000503000000020004"/>
                <a:cs typeface="Inter" panose="02000503000000020004"/>
                <a:sym typeface="Inter" panose="02000503000000020004"/>
              </a:rPr>
              <a:t>419.218</a:t>
            </a:r>
            <a:endParaRPr sz="2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95" name="Google Shape;1595;g2aff9a998f5_4_157"/>
          <p:cNvSpPr/>
          <p:nvPr/>
        </p:nvSpPr>
        <p:spPr>
          <a:xfrm>
            <a:off x="10342572" y="8705850"/>
            <a:ext cx="2492377" cy="46355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2400"/>
              <a:buFont typeface="Inter" panose="02000503000000020004"/>
              <a:buNone/>
            </a:pPr>
            <a:r>
              <a:rPr lang="en-US" sz="2400" b="1" i="0" u="none" strike="noStrike" cap="none">
                <a:solidFill>
                  <a:srgbClr val="2C54AC"/>
                </a:solidFill>
                <a:latin typeface="Inter" panose="02000503000000020004"/>
                <a:ea typeface="Inter" panose="02000503000000020004"/>
                <a:cs typeface="Inter" panose="02000503000000020004"/>
                <a:sym typeface="Inter" panose="02000503000000020004"/>
              </a:rPr>
              <a:t>50.766.188</a:t>
            </a:r>
            <a:endParaRPr sz="2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96" name="Google Shape;1596;g2aff9a998f5_4_157"/>
          <p:cNvSpPr/>
          <p:nvPr/>
        </p:nvSpPr>
        <p:spPr>
          <a:xfrm>
            <a:off x="13616794" y="8705850"/>
            <a:ext cx="3528222" cy="463550"/>
          </a:xfrm>
          <a:prstGeom prst="rect">
            <a:avLst/>
          </a:prstGeom>
          <a:noFill/>
          <a:ln>
            <a:noFill/>
          </a:ln>
        </p:spPr>
        <p:txBody>
          <a:bodyPr spcFirstLastPara="1" wrap="square" lIns="0" tIns="0" rIns="0" bIns="0" anchor="t" anchorCtr="0">
            <a:noAutofit/>
          </a:bodyPr>
          <a:lstStyle/>
          <a:p>
            <a:pPr marL="0" marR="0" lvl="0" indent="0" algn="r" rtl="0">
              <a:lnSpc>
                <a:spcPct val="120000"/>
              </a:lnSpc>
              <a:spcBef>
                <a:spcPts val="0"/>
              </a:spcBef>
              <a:spcAft>
                <a:spcPts val="0"/>
              </a:spcAft>
              <a:buClr>
                <a:srgbClr val="2C54AC"/>
              </a:buClr>
              <a:buSzPts val="2400"/>
              <a:buFont typeface="Inter" panose="02000503000000020004"/>
              <a:buNone/>
            </a:pPr>
            <a:r>
              <a:rPr lang="en-US" sz="2400" b="1" i="0" u="none" strike="noStrike" cap="none">
                <a:solidFill>
                  <a:srgbClr val="2C54AC"/>
                </a:solidFill>
                <a:latin typeface="Inter" panose="02000503000000020004"/>
                <a:ea typeface="Inter" panose="02000503000000020004"/>
                <a:cs typeface="Inter" panose="02000503000000020004"/>
                <a:sym typeface="Inter" panose="02000503000000020004"/>
              </a:rPr>
              <a:t>   57.545.018.000.000 </a:t>
            </a:r>
            <a:endParaRPr sz="2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97" name="Google Shape;1597;g2aff9a998f5_4_157"/>
          <p:cNvSpPr/>
          <p:nvPr/>
        </p:nvSpPr>
        <p:spPr>
          <a:xfrm>
            <a:off x="17640317" y="342900"/>
            <a:ext cx="209550"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2</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98" name="Google Shape;1598;g2aff9a998f5_4_157"/>
          <p:cNvSpPr/>
          <p:nvPr/>
        </p:nvSpPr>
        <p:spPr>
          <a:xfrm>
            <a:off x="9525" y="9944100"/>
            <a:ext cx="17630700" cy="3429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9" name="Google Shape;1599;g2aff9a998f5_4_157"/>
          <p:cNvSpPr/>
          <p:nvPr/>
        </p:nvSpPr>
        <p:spPr>
          <a:xfrm>
            <a:off x="1238800" y="9269050"/>
            <a:ext cx="15906300" cy="276300"/>
          </a:xfrm>
          <a:prstGeom prst="roundRect">
            <a:avLst>
              <a:gd name="adj" fmla="val 16667"/>
            </a:avLst>
          </a:prstGeom>
          <a:solidFill>
            <a:srgbClr val="E3EFFB"/>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panose="020B0604020202020204"/>
              <a:buNone/>
            </a:pPr>
            <a:r>
              <a:rPr lang="en-US" sz="1200" b="0" i="0" u="none" strike="noStrike" cap="none">
                <a:solidFill>
                  <a:srgbClr val="044AC1"/>
                </a:solidFill>
                <a:latin typeface="Inter" panose="02000503000000020004"/>
                <a:ea typeface="Inter" panose="02000503000000020004"/>
                <a:cs typeface="Inter" panose="02000503000000020004"/>
                <a:sym typeface="Inter" panose="02000503000000020004"/>
              </a:rPr>
              <a:t>Sumber: Keputusan Mendikbudristek No 462/P/2023 tentang Satuan Biaya, Penerima Dana, dan Alokasi Dana BOP PAUD Reguler, Dana BOS Reguler, dan BOP PAUD Kesetaraan Reguler Tahun Anggaran 2024</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0" name="Google Shape;1600;g2aff9a998f5_4_157"/>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5"/>
        <p:cNvGrpSpPr/>
        <p:nvPr/>
      </p:nvGrpSpPr>
      <p:grpSpPr>
        <a:xfrm>
          <a:off x="0" y="0"/>
          <a:ext cx="0" cy="0"/>
          <a:chOff x="0" y="0"/>
          <a:chExt cx="0" cy="0"/>
        </a:xfrm>
      </p:grpSpPr>
      <p:pic>
        <p:nvPicPr>
          <p:cNvPr id="1606" name="Google Shape;1606;g2aff9a998f5_4_78" descr=" "/>
          <p:cNvPicPr preferRelativeResize="0"/>
          <p:nvPr/>
        </p:nvPicPr>
        <p:blipFill rotWithShape="1">
          <a:blip r:embed="rId1"/>
          <a:srcRect/>
          <a:stretch>
            <a:fillRect/>
          </a:stretch>
        </p:blipFill>
        <p:spPr>
          <a:xfrm>
            <a:off x="9525" y="0"/>
            <a:ext cx="18278492" cy="10285724"/>
          </a:xfrm>
          <a:prstGeom prst="rect">
            <a:avLst/>
          </a:prstGeom>
          <a:noFill/>
          <a:ln>
            <a:noFill/>
          </a:ln>
        </p:spPr>
      </p:pic>
      <p:sp>
        <p:nvSpPr>
          <p:cNvPr id="1607" name="Google Shape;1607;g2aff9a998f5_4_78"/>
          <p:cNvSpPr/>
          <p:nvPr/>
        </p:nvSpPr>
        <p:spPr>
          <a:xfrm>
            <a:off x="9525" y="9944100"/>
            <a:ext cx="18278492" cy="3429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8" name="Google Shape;1608;g2aff9a998f5_4_78"/>
          <p:cNvSpPr/>
          <p:nvPr/>
        </p:nvSpPr>
        <p:spPr>
          <a:xfrm>
            <a:off x="0" y="0"/>
            <a:ext cx="18288017" cy="10287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09" name="Google Shape;1609;g2aff9a998f5_4_78"/>
          <p:cNvSpPr/>
          <p:nvPr/>
        </p:nvSpPr>
        <p:spPr>
          <a:xfrm>
            <a:off x="0" y="0"/>
            <a:ext cx="18288017" cy="10287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0" name="Google Shape;1610;g2aff9a998f5_4_78"/>
          <p:cNvSpPr/>
          <p:nvPr/>
        </p:nvSpPr>
        <p:spPr>
          <a:xfrm>
            <a:off x="1143001" y="914400"/>
            <a:ext cx="16459215" cy="8191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1" name="Google Shape;1611;g2aff9a998f5_4_78"/>
          <p:cNvSpPr/>
          <p:nvPr/>
        </p:nvSpPr>
        <p:spPr>
          <a:xfrm>
            <a:off x="1143001" y="914400"/>
            <a:ext cx="16687816" cy="104775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87EB"/>
              </a:buClr>
              <a:buSzPts val="5400"/>
              <a:buFont typeface="Inter" panose="02000503000000020004"/>
              <a:buNone/>
            </a:pPr>
            <a:r>
              <a:rPr lang="en-US" sz="5400" b="1" i="0" u="none" strike="noStrike" cap="none">
                <a:solidFill>
                  <a:srgbClr val="0087EB"/>
                </a:solidFill>
                <a:latin typeface="Inter" panose="02000503000000020004"/>
                <a:ea typeface="Inter" panose="02000503000000020004"/>
                <a:cs typeface="Inter" panose="02000503000000020004"/>
                <a:sym typeface="Inter" panose="02000503000000020004"/>
              </a:rPr>
              <a:t>Linimasa Penyaluran Dana BOSP</a:t>
            </a:r>
            <a:endParaRPr sz="5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12" name="Google Shape;1612;g2aff9a998f5_4_78"/>
          <p:cNvSpPr/>
          <p:nvPr/>
        </p:nvSpPr>
        <p:spPr>
          <a:xfrm>
            <a:off x="1143001" y="2114550"/>
            <a:ext cx="16002015" cy="72580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3" name="Google Shape;1613;g2aff9a998f5_4_78"/>
          <p:cNvSpPr/>
          <p:nvPr/>
        </p:nvSpPr>
        <p:spPr>
          <a:xfrm>
            <a:off x="1143001" y="2114550"/>
            <a:ext cx="16002015" cy="3552825"/>
          </a:xfrm>
          <a:prstGeom prst="roundRect">
            <a:avLst>
              <a:gd name="adj" fmla="val 3282"/>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4" name="Google Shape;1614;g2aff9a998f5_4_78"/>
          <p:cNvSpPr/>
          <p:nvPr/>
        </p:nvSpPr>
        <p:spPr>
          <a:xfrm>
            <a:off x="1447801" y="2419350"/>
            <a:ext cx="15392414" cy="2943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5" name="Google Shape;1615;g2aff9a998f5_4_78"/>
          <p:cNvSpPr/>
          <p:nvPr/>
        </p:nvSpPr>
        <p:spPr>
          <a:xfrm>
            <a:off x="1382714" y="2419350"/>
            <a:ext cx="3149603" cy="673100"/>
          </a:xfrm>
          <a:prstGeom prst="rect">
            <a:avLst/>
          </a:prstGeom>
          <a:noFill/>
          <a:ln>
            <a:noFill/>
          </a:ln>
        </p:spPr>
        <p:txBody>
          <a:bodyPr spcFirstLastPara="1" wrap="square" lIns="0" tIns="0" rIns="0" bIns="0" anchor="t" anchorCtr="0">
            <a:noAutofit/>
          </a:bodyPr>
          <a:lstStyle/>
          <a:p>
            <a:pPr marL="0" marR="0" lvl="0" indent="0" algn="ctr" rtl="0">
              <a:lnSpc>
                <a:spcPct val="140000"/>
              </a:lnSpc>
              <a:spcBef>
                <a:spcPts val="0"/>
              </a:spcBef>
              <a:spcAft>
                <a:spcPts val="0"/>
              </a:spcAft>
              <a:buClr>
                <a:srgbClr val="000000"/>
              </a:buClr>
              <a:buSzPts val="3100"/>
              <a:buFont typeface="Inter" panose="02000503000000020004"/>
              <a:buNone/>
            </a:pPr>
            <a:r>
              <a:rPr lang="en-US" sz="3100" b="1" i="0" u="none" strike="noStrike" cap="none">
                <a:solidFill>
                  <a:srgbClr val="000000"/>
                </a:solidFill>
                <a:latin typeface="Inter" panose="02000503000000020004"/>
                <a:ea typeface="Inter" panose="02000503000000020004"/>
                <a:cs typeface="Inter" panose="02000503000000020004"/>
                <a:sym typeface="Inter" panose="02000503000000020004"/>
              </a:rPr>
              <a:t>Periode Tahap 1</a:t>
            </a:r>
            <a:endParaRPr sz="31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16" name="Google Shape;1616;g2aff9a998f5_4_78"/>
          <p:cNvSpPr/>
          <p:nvPr/>
        </p:nvSpPr>
        <p:spPr>
          <a:xfrm>
            <a:off x="1447801" y="3114675"/>
            <a:ext cx="15392414" cy="2247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7" name="Google Shape;1617;g2aff9a998f5_4_78"/>
          <p:cNvSpPr/>
          <p:nvPr/>
        </p:nvSpPr>
        <p:spPr>
          <a:xfrm>
            <a:off x="1447801" y="3114675"/>
            <a:ext cx="15392414" cy="6667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8" name="Google Shape;1618;g2aff9a998f5_4_78"/>
          <p:cNvSpPr/>
          <p:nvPr/>
        </p:nvSpPr>
        <p:spPr>
          <a:xfrm>
            <a:off x="1447801" y="3114675"/>
            <a:ext cx="2486027"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19" name="Google Shape;1619;g2aff9a998f5_4_78"/>
          <p:cNvSpPr/>
          <p:nvPr/>
        </p:nvSpPr>
        <p:spPr>
          <a:xfrm>
            <a:off x="1633539" y="3224213"/>
            <a:ext cx="2114552"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Januari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20" name="Google Shape;1620;g2aff9a998f5_4_78"/>
          <p:cNvSpPr/>
          <p:nvPr/>
        </p:nvSpPr>
        <p:spPr>
          <a:xfrm>
            <a:off x="4029079" y="3114675"/>
            <a:ext cx="2486027"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1" name="Google Shape;1621;g2aff9a998f5_4_78"/>
          <p:cNvSpPr/>
          <p:nvPr/>
        </p:nvSpPr>
        <p:spPr>
          <a:xfrm>
            <a:off x="4214816" y="3224213"/>
            <a:ext cx="2114552"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Februari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22" name="Google Shape;1622;g2aff9a998f5_4_78"/>
          <p:cNvSpPr/>
          <p:nvPr/>
        </p:nvSpPr>
        <p:spPr>
          <a:xfrm>
            <a:off x="6610356" y="3114675"/>
            <a:ext cx="2486027"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3" name="Google Shape;1623;g2aff9a998f5_4_78"/>
          <p:cNvSpPr/>
          <p:nvPr/>
        </p:nvSpPr>
        <p:spPr>
          <a:xfrm>
            <a:off x="6796094" y="3224213"/>
            <a:ext cx="2114552"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Maret</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24" name="Google Shape;1624;g2aff9a998f5_4_78"/>
          <p:cNvSpPr/>
          <p:nvPr/>
        </p:nvSpPr>
        <p:spPr>
          <a:xfrm>
            <a:off x="9191634" y="3114675"/>
            <a:ext cx="2486027"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5" name="Google Shape;1625;g2aff9a998f5_4_78"/>
          <p:cNvSpPr/>
          <p:nvPr/>
        </p:nvSpPr>
        <p:spPr>
          <a:xfrm>
            <a:off x="9377371" y="3224213"/>
            <a:ext cx="2114552"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April</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26" name="Google Shape;1626;g2aff9a998f5_4_78"/>
          <p:cNvSpPr/>
          <p:nvPr/>
        </p:nvSpPr>
        <p:spPr>
          <a:xfrm>
            <a:off x="11772911" y="3114675"/>
            <a:ext cx="2486027"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7" name="Google Shape;1627;g2aff9a998f5_4_78"/>
          <p:cNvSpPr/>
          <p:nvPr/>
        </p:nvSpPr>
        <p:spPr>
          <a:xfrm>
            <a:off x="11958649" y="3224213"/>
            <a:ext cx="2114552"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Mei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28" name="Google Shape;1628;g2aff9a998f5_4_78"/>
          <p:cNvSpPr/>
          <p:nvPr/>
        </p:nvSpPr>
        <p:spPr>
          <a:xfrm>
            <a:off x="14354188" y="3114675"/>
            <a:ext cx="2486027"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9" name="Google Shape;1629;g2aff9a998f5_4_78"/>
          <p:cNvSpPr/>
          <p:nvPr/>
        </p:nvSpPr>
        <p:spPr>
          <a:xfrm>
            <a:off x="14539926" y="3224213"/>
            <a:ext cx="2114552"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Juni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30" name="Google Shape;1630;g2aff9a998f5_4_78"/>
          <p:cNvSpPr/>
          <p:nvPr/>
        </p:nvSpPr>
        <p:spPr>
          <a:xfrm>
            <a:off x="1447801" y="3876675"/>
            <a:ext cx="15392414" cy="1485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1" name="Google Shape;1631;g2aff9a998f5_4_78"/>
          <p:cNvSpPr/>
          <p:nvPr/>
        </p:nvSpPr>
        <p:spPr>
          <a:xfrm>
            <a:off x="1447801" y="3876675"/>
            <a:ext cx="2486027" cy="1485900"/>
          </a:xfrm>
          <a:prstGeom prst="roundRect">
            <a:avLst>
              <a:gd name="adj" fmla="val 5077"/>
            </a:avLst>
          </a:prstGeom>
          <a:solidFill>
            <a:srgbClr val="66CC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2" name="Google Shape;1632;g2aff9a998f5_4_78"/>
          <p:cNvSpPr/>
          <p:nvPr/>
        </p:nvSpPr>
        <p:spPr>
          <a:xfrm>
            <a:off x="1636714" y="4119563"/>
            <a:ext cx="2108202" cy="10795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Paling cepat penyaluran</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Tahap I</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33" name="Google Shape;1633;g2aff9a998f5_4_78"/>
          <p:cNvSpPr/>
          <p:nvPr/>
        </p:nvSpPr>
        <p:spPr>
          <a:xfrm>
            <a:off x="4029079" y="3876675"/>
            <a:ext cx="2486027" cy="1485900"/>
          </a:xfrm>
          <a:prstGeom prst="roundRect">
            <a:avLst>
              <a:gd name="adj" fmla="val 5077"/>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4" name="Google Shape;1634;g2aff9a998f5_4_78"/>
          <p:cNvSpPr/>
          <p:nvPr/>
        </p:nvSpPr>
        <p:spPr>
          <a:xfrm>
            <a:off x="6610356" y="3876675"/>
            <a:ext cx="2486027" cy="1485900"/>
          </a:xfrm>
          <a:prstGeom prst="roundRect">
            <a:avLst>
              <a:gd name="adj" fmla="val 5077"/>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5" name="Google Shape;1635;g2aff9a998f5_4_78"/>
          <p:cNvSpPr/>
          <p:nvPr/>
        </p:nvSpPr>
        <p:spPr>
          <a:xfrm>
            <a:off x="9191634" y="3876675"/>
            <a:ext cx="2486027" cy="1485900"/>
          </a:xfrm>
          <a:prstGeom prst="roundRect">
            <a:avLst>
              <a:gd name="adj" fmla="val 5077"/>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6" name="Google Shape;1636;g2aff9a998f5_4_78"/>
          <p:cNvSpPr/>
          <p:nvPr/>
        </p:nvSpPr>
        <p:spPr>
          <a:xfrm>
            <a:off x="11772911" y="3876675"/>
            <a:ext cx="2486027" cy="1485900"/>
          </a:xfrm>
          <a:prstGeom prst="roundRect">
            <a:avLst>
              <a:gd name="adj" fmla="val 5077"/>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7" name="Google Shape;1637;g2aff9a998f5_4_78"/>
          <p:cNvSpPr/>
          <p:nvPr/>
        </p:nvSpPr>
        <p:spPr>
          <a:xfrm>
            <a:off x="14354188" y="3876675"/>
            <a:ext cx="2486027" cy="1485900"/>
          </a:xfrm>
          <a:prstGeom prst="roundRect">
            <a:avLst>
              <a:gd name="adj" fmla="val 5077"/>
            </a:avLst>
          </a:prstGeom>
          <a:solidFill>
            <a:srgbClr val="66CC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8" name="Google Shape;1638;g2aff9a998f5_4_78"/>
          <p:cNvSpPr/>
          <p:nvPr/>
        </p:nvSpPr>
        <p:spPr>
          <a:xfrm>
            <a:off x="14543101" y="4119563"/>
            <a:ext cx="2108202" cy="10795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Paling lambat penyaluran</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Tahap I</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39" name="Google Shape;1639;g2aff9a998f5_4_78"/>
          <p:cNvSpPr/>
          <p:nvPr/>
        </p:nvSpPr>
        <p:spPr>
          <a:xfrm>
            <a:off x="1143001" y="5819775"/>
            <a:ext cx="16002015" cy="3552825"/>
          </a:xfrm>
          <a:prstGeom prst="roundRect">
            <a:avLst>
              <a:gd name="adj" fmla="val 3282"/>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0" name="Google Shape;1640;g2aff9a998f5_4_78"/>
          <p:cNvSpPr/>
          <p:nvPr/>
        </p:nvSpPr>
        <p:spPr>
          <a:xfrm>
            <a:off x="1447801" y="6124575"/>
            <a:ext cx="15392414" cy="29432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1" name="Google Shape;1641;g2aff9a998f5_4_78"/>
          <p:cNvSpPr/>
          <p:nvPr/>
        </p:nvSpPr>
        <p:spPr>
          <a:xfrm>
            <a:off x="1382714" y="6124575"/>
            <a:ext cx="3206753" cy="673100"/>
          </a:xfrm>
          <a:prstGeom prst="rect">
            <a:avLst/>
          </a:prstGeom>
          <a:noFill/>
          <a:ln>
            <a:noFill/>
          </a:ln>
        </p:spPr>
        <p:txBody>
          <a:bodyPr spcFirstLastPara="1" wrap="square" lIns="0" tIns="0" rIns="0" bIns="0" anchor="t" anchorCtr="0">
            <a:noAutofit/>
          </a:bodyPr>
          <a:lstStyle/>
          <a:p>
            <a:pPr marL="0" marR="0" lvl="0" indent="0" algn="ctr" rtl="0">
              <a:lnSpc>
                <a:spcPct val="140000"/>
              </a:lnSpc>
              <a:spcBef>
                <a:spcPts val="0"/>
              </a:spcBef>
              <a:spcAft>
                <a:spcPts val="0"/>
              </a:spcAft>
              <a:buClr>
                <a:srgbClr val="000000"/>
              </a:buClr>
              <a:buSzPts val="3100"/>
              <a:buFont typeface="Inter" panose="02000503000000020004"/>
              <a:buNone/>
            </a:pPr>
            <a:r>
              <a:rPr lang="en-US" sz="3100" b="1" i="0" u="none" strike="noStrike" cap="none">
                <a:solidFill>
                  <a:srgbClr val="000000"/>
                </a:solidFill>
                <a:latin typeface="Inter" panose="02000503000000020004"/>
                <a:ea typeface="Inter" panose="02000503000000020004"/>
                <a:cs typeface="Inter" panose="02000503000000020004"/>
                <a:sym typeface="Inter" panose="02000503000000020004"/>
              </a:rPr>
              <a:t>Periode Tahap 2 </a:t>
            </a:r>
            <a:endParaRPr sz="31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42" name="Google Shape;1642;g2aff9a998f5_4_78"/>
          <p:cNvSpPr/>
          <p:nvPr/>
        </p:nvSpPr>
        <p:spPr>
          <a:xfrm>
            <a:off x="1447801" y="6819900"/>
            <a:ext cx="15392414" cy="2247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3" name="Google Shape;1643;g2aff9a998f5_4_78"/>
          <p:cNvSpPr/>
          <p:nvPr/>
        </p:nvSpPr>
        <p:spPr>
          <a:xfrm>
            <a:off x="1447801" y="6819900"/>
            <a:ext cx="15392414" cy="6667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4" name="Google Shape;1644;g2aff9a998f5_4_78"/>
          <p:cNvSpPr/>
          <p:nvPr/>
        </p:nvSpPr>
        <p:spPr>
          <a:xfrm>
            <a:off x="1447801" y="6819900"/>
            <a:ext cx="3776666"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5" name="Google Shape;1645;g2aff9a998f5_4_78"/>
          <p:cNvSpPr/>
          <p:nvPr/>
        </p:nvSpPr>
        <p:spPr>
          <a:xfrm>
            <a:off x="1633539" y="6929438"/>
            <a:ext cx="3405191"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Juli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46" name="Google Shape;1646;g2aff9a998f5_4_78"/>
          <p:cNvSpPr/>
          <p:nvPr/>
        </p:nvSpPr>
        <p:spPr>
          <a:xfrm>
            <a:off x="5319718" y="6819900"/>
            <a:ext cx="3776666"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7" name="Google Shape;1647;g2aff9a998f5_4_78"/>
          <p:cNvSpPr/>
          <p:nvPr/>
        </p:nvSpPr>
        <p:spPr>
          <a:xfrm>
            <a:off x="5505456" y="6929438"/>
            <a:ext cx="3405191"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Agustus</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48" name="Google Shape;1648;g2aff9a998f5_4_78"/>
          <p:cNvSpPr/>
          <p:nvPr/>
        </p:nvSpPr>
        <p:spPr>
          <a:xfrm>
            <a:off x="9191634" y="6819900"/>
            <a:ext cx="3776666"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9" name="Google Shape;1649;g2aff9a998f5_4_78"/>
          <p:cNvSpPr/>
          <p:nvPr/>
        </p:nvSpPr>
        <p:spPr>
          <a:xfrm>
            <a:off x="9377371" y="6929438"/>
            <a:ext cx="3405191"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September</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50" name="Google Shape;1650;g2aff9a998f5_4_78"/>
          <p:cNvSpPr/>
          <p:nvPr/>
        </p:nvSpPr>
        <p:spPr>
          <a:xfrm>
            <a:off x="13063550" y="6819900"/>
            <a:ext cx="3776666"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1" name="Google Shape;1651;g2aff9a998f5_4_78"/>
          <p:cNvSpPr/>
          <p:nvPr/>
        </p:nvSpPr>
        <p:spPr>
          <a:xfrm>
            <a:off x="13249287" y="6929438"/>
            <a:ext cx="3405191"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Oktober</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52" name="Google Shape;1652;g2aff9a998f5_4_78"/>
          <p:cNvSpPr/>
          <p:nvPr/>
        </p:nvSpPr>
        <p:spPr>
          <a:xfrm>
            <a:off x="1447801" y="7581900"/>
            <a:ext cx="15392414" cy="1485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3" name="Google Shape;1653;g2aff9a998f5_4_78"/>
          <p:cNvSpPr/>
          <p:nvPr/>
        </p:nvSpPr>
        <p:spPr>
          <a:xfrm>
            <a:off x="1447801" y="7581900"/>
            <a:ext cx="3776666" cy="1485900"/>
          </a:xfrm>
          <a:prstGeom prst="roundRect">
            <a:avLst>
              <a:gd name="adj" fmla="val 5077"/>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4" name="Google Shape;1654;g2aff9a998f5_4_78"/>
          <p:cNvSpPr/>
          <p:nvPr/>
        </p:nvSpPr>
        <p:spPr>
          <a:xfrm>
            <a:off x="1636714" y="7991475"/>
            <a:ext cx="3398841" cy="746125"/>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Paling cepat penyaluran</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Tahap II</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55" name="Google Shape;1655;g2aff9a998f5_4_78"/>
          <p:cNvSpPr/>
          <p:nvPr/>
        </p:nvSpPr>
        <p:spPr>
          <a:xfrm>
            <a:off x="5319718" y="7581900"/>
            <a:ext cx="3776666" cy="1485900"/>
          </a:xfrm>
          <a:prstGeom prst="roundRect">
            <a:avLst>
              <a:gd name="adj" fmla="val 5077"/>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6" name="Google Shape;1656;g2aff9a998f5_4_78"/>
          <p:cNvSpPr/>
          <p:nvPr/>
        </p:nvSpPr>
        <p:spPr>
          <a:xfrm>
            <a:off x="9191634" y="7581900"/>
            <a:ext cx="3776666" cy="1485900"/>
          </a:xfrm>
          <a:prstGeom prst="roundRect">
            <a:avLst>
              <a:gd name="adj" fmla="val 5077"/>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7" name="Google Shape;1657;g2aff9a998f5_4_78"/>
          <p:cNvSpPr/>
          <p:nvPr/>
        </p:nvSpPr>
        <p:spPr>
          <a:xfrm>
            <a:off x="13063550" y="7581900"/>
            <a:ext cx="3776666" cy="1485900"/>
          </a:xfrm>
          <a:prstGeom prst="roundRect">
            <a:avLst>
              <a:gd name="adj" fmla="val 5077"/>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8" name="Google Shape;1658;g2aff9a998f5_4_78"/>
          <p:cNvSpPr/>
          <p:nvPr/>
        </p:nvSpPr>
        <p:spPr>
          <a:xfrm>
            <a:off x="13252462" y="7991475"/>
            <a:ext cx="3398841" cy="746125"/>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Paling lambat penyaluran</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lnSpc>
                <a:spcPct val="115000"/>
              </a:lnSpc>
              <a:spcBef>
                <a:spcPts val="0"/>
              </a:spcBef>
              <a:spcAft>
                <a:spcPts val="0"/>
              </a:spcAft>
              <a:buClr>
                <a:srgbClr val="000000"/>
              </a:buClr>
              <a:buSzPts val="1900"/>
              <a:buFont typeface="Inter" panose="02000503000000020004"/>
              <a:buNone/>
            </a:pPr>
            <a:r>
              <a:rPr lang="en-US" sz="1900" b="0" i="0" u="none" strike="noStrike" cap="none">
                <a:solidFill>
                  <a:srgbClr val="000000"/>
                </a:solidFill>
                <a:latin typeface="Inter" panose="02000503000000020004"/>
                <a:ea typeface="Inter" panose="02000503000000020004"/>
                <a:cs typeface="Inter" panose="02000503000000020004"/>
                <a:sym typeface="Inter" panose="02000503000000020004"/>
              </a:rPr>
              <a:t>Tahap II</a:t>
            </a:r>
            <a:endParaRPr sz="19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59" name="Google Shape;1659;g2aff9a998f5_4_78"/>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0" name="Google Shape;1660;g2aff9a998f5_4_78"/>
          <p:cNvSpPr/>
          <p:nvPr/>
        </p:nvSpPr>
        <p:spPr>
          <a:xfrm>
            <a:off x="17630791" y="342900"/>
            <a:ext cx="219076"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4</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1" name="Google Shape;1661;g2aff9a998f5_4_78"/>
          <p:cNvSpPr txBox="1">
            <a:spLocks noGrp="1"/>
          </p:cNvSpPr>
          <p:nvPr>
            <p:ph type="sldNum" idx="12"/>
          </p:nvPr>
        </p:nvSpPr>
        <p:spPr>
          <a:xfrm>
            <a:off x="16840227" y="9372600"/>
            <a:ext cx="14478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6"/>
        <p:cNvGrpSpPr/>
        <p:nvPr/>
      </p:nvGrpSpPr>
      <p:grpSpPr>
        <a:xfrm>
          <a:off x="0" y="0"/>
          <a:ext cx="0" cy="0"/>
          <a:chOff x="0" y="0"/>
          <a:chExt cx="0" cy="0"/>
        </a:xfrm>
      </p:grpSpPr>
      <p:pic>
        <p:nvPicPr>
          <p:cNvPr id="1667" name="Google Shape;1667;g2aff9a998f5_4_243" descr=" "/>
          <p:cNvPicPr preferRelativeResize="0"/>
          <p:nvPr/>
        </p:nvPicPr>
        <p:blipFill rotWithShape="1">
          <a:blip r:embed="rId1"/>
          <a:srcRect/>
          <a:stretch>
            <a:fillRect/>
          </a:stretch>
        </p:blipFill>
        <p:spPr>
          <a:xfrm>
            <a:off x="9525" y="0"/>
            <a:ext cx="18278492" cy="10285724"/>
          </a:xfrm>
          <a:prstGeom prst="rect">
            <a:avLst/>
          </a:prstGeom>
          <a:noFill/>
          <a:ln>
            <a:noFill/>
          </a:ln>
        </p:spPr>
      </p:pic>
      <p:sp>
        <p:nvSpPr>
          <p:cNvPr id="1668" name="Google Shape;1668;g2aff9a998f5_4_243"/>
          <p:cNvSpPr/>
          <p:nvPr/>
        </p:nvSpPr>
        <p:spPr>
          <a:xfrm>
            <a:off x="0" y="0"/>
            <a:ext cx="18288017" cy="10287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9" name="Google Shape;1669;g2aff9a998f5_4_243"/>
          <p:cNvSpPr/>
          <p:nvPr/>
        </p:nvSpPr>
        <p:spPr>
          <a:xfrm>
            <a:off x="0" y="0"/>
            <a:ext cx="18288017" cy="10287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0" name="Google Shape;1670;g2aff9a998f5_4_243"/>
          <p:cNvSpPr/>
          <p:nvPr/>
        </p:nvSpPr>
        <p:spPr>
          <a:xfrm>
            <a:off x="1143001" y="914400"/>
            <a:ext cx="16459215" cy="16383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1" name="Google Shape;1671;g2aff9a998f5_4_243"/>
          <p:cNvSpPr/>
          <p:nvPr/>
        </p:nvSpPr>
        <p:spPr>
          <a:xfrm>
            <a:off x="1143001" y="914400"/>
            <a:ext cx="16687816" cy="186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5400"/>
              <a:buFont typeface="Inter" panose="02000503000000020004"/>
              <a:buNone/>
            </a:pPr>
            <a:r>
              <a:rPr lang="en-US" sz="5400" b="1" i="0" u="none" strike="noStrike" cap="none">
                <a:solidFill>
                  <a:srgbClr val="0087EB"/>
                </a:solidFill>
                <a:latin typeface="Inter" panose="02000503000000020004"/>
                <a:ea typeface="Inter" panose="02000503000000020004"/>
                <a:cs typeface="Inter" panose="02000503000000020004"/>
                <a:sym typeface="Inter" panose="02000503000000020004"/>
              </a:rPr>
              <a:t>Perbedaan Linimasa Ketentuan Syarat</a:t>
            </a:r>
            <a:endParaRPr sz="5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0087EB"/>
              </a:buClr>
              <a:buSzPts val="5400"/>
              <a:buFont typeface="Inter Medium" panose="02000503000000020004"/>
              <a:buNone/>
            </a:pPr>
            <a:r>
              <a:rPr lang="en-US" sz="54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Penyaluran Dana BOSP Tahun 2023 dan 2024</a:t>
            </a:r>
            <a:endParaRPr sz="5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72" name="Google Shape;1672;g2aff9a998f5_4_243"/>
          <p:cNvSpPr/>
          <p:nvPr/>
        </p:nvSpPr>
        <p:spPr>
          <a:xfrm>
            <a:off x="1143001" y="2933700"/>
            <a:ext cx="16002015" cy="6515100"/>
          </a:xfrm>
          <a:prstGeom prst="roundRect">
            <a:avLst>
              <a:gd name="adj" fmla="val 1789"/>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3" name="Google Shape;1673;g2aff9a998f5_4_243"/>
          <p:cNvSpPr/>
          <p:nvPr/>
        </p:nvSpPr>
        <p:spPr>
          <a:xfrm>
            <a:off x="1447801" y="3238500"/>
            <a:ext cx="15392414" cy="5905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4" name="Google Shape;1674;g2aff9a998f5_4_243"/>
          <p:cNvSpPr/>
          <p:nvPr/>
        </p:nvSpPr>
        <p:spPr>
          <a:xfrm>
            <a:off x="1447801" y="3238500"/>
            <a:ext cx="15392414" cy="6667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675" name="Google Shape;1675;g2aff9a998f5_4_243" descr=" "/>
          <p:cNvPicPr preferRelativeResize="0"/>
          <p:nvPr/>
        </p:nvPicPr>
        <p:blipFill rotWithShape="1">
          <a:blip r:embed="rId2"/>
          <a:srcRect/>
          <a:stretch>
            <a:fillRect/>
          </a:stretch>
        </p:blipFill>
        <p:spPr>
          <a:xfrm>
            <a:off x="1447801" y="3238500"/>
            <a:ext cx="933451" cy="666667"/>
          </a:xfrm>
          <a:prstGeom prst="rect">
            <a:avLst/>
          </a:prstGeom>
          <a:noFill/>
          <a:ln>
            <a:noFill/>
          </a:ln>
        </p:spPr>
      </p:pic>
      <p:pic>
        <p:nvPicPr>
          <p:cNvPr id="1676" name="Google Shape;1676;g2aff9a998f5_4_243" descr=" "/>
          <p:cNvPicPr preferRelativeResize="0"/>
          <p:nvPr/>
        </p:nvPicPr>
        <p:blipFill rotWithShape="1">
          <a:blip r:embed="rId3"/>
          <a:srcRect/>
          <a:stretch>
            <a:fillRect/>
          </a:stretch>
        </p:blipFill>
        <p:spPr>
          <a:xfrm>
            <a:off x="2476503" y="3238500"/>
            <a:ext cx="1109664" cy="666667"/>
          </a:xfrm>
          <a:prstGeom prst="rect">
            <a:avLst/>
          </a:prstGeom>
          <a:noFill/>
          <a:ln>
            <a:noFill/>
          </a:ln>
        </p:spPr>
      </p:pic>
      <p:sp>
        <p:nvSpPr>
          <p:cNvPr id="1677" name="Google Shape;1677;g2aff9a998f5_4_243"/>
          <p:cNvSpPr/>
          <p:nvPr/>
        </p:nvSpPr>
        <p:spPr>
          <a:xfrm>
            <a:off x="2662240"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Jan</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78" name="Google Shape;1678;g2aff9a998f5_4_243"/>
          <p:cNvSpPr/>
          <p:nvPr/>
        </p:nvSpPr>
        <p:spPr>
          <a:xfrm>
            <a:off x="3681416"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79" name="Google Shape;1679;g2aff9a998f5_4_243"/>
          <p:cNvSpPr/>
          <p:nvPr/>
        </p:nvSpPr>
        <p:spPr>
          <a:xfrm>
            <a:off x="3867154"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Feb</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80" name="Google Shape;1680;g2aff9a998f5_4_243"/>
          <p:cNvSpPr/>
          <p:nvPr/>
        </p:nvSpPr>
        <p:spPr>
          <a:xfrm>
            <a:off x="4886329"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1" name="Google Shape;1681;g2aff9a998f5_4_243"/>
          <p:cNvSpPr/>
          <p:nvPr/>
        </p:nvSpPr>
        <p:spPr>
          <a:xfrm>
            <a:off x="5072067"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Mar</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82" name="Google Shape;1682;g2aff9a998f5_4_243"/>
          <p:cNvSpPr/>
          <p:nvPr/>
        </p:nvSpPr>
        <p:spPr>
          <a:xfrm>
            <a:off x="6091243"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3" name="Google Shape;1683;g2aff9a998f5_4_243"/>
          <p:cNvSpPr/>
          <p:nvPr/>
        </p:nvSpPr>
        <p:spPr>
          <a:xfrm>
            <a:off x="6276981"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April</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84" name="Google Shape;1684;g2aff9a998f5_4_243"/>
          <p:cNvSpPr/>
          <p:nvPr/>
        </p:nvSpPr>
        <p:spPr>
          <a:xfrm>
            <a:off x="7296157"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5" name="Google Shape;1685;g2aff9a998f5_4_243"/>
          <p:cNvSpPr/>
          <p:nvPr/>
        </p:nvSpPr>
        <p:spPr>
          <a:xfrm>
            <a:off x="7481895"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Mei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86" name="Google Shape;1686;g2aff9a998f5_4_243"/>
          <p:cNvSpPr/>
          <p:nvPr/>
        </p:nvSpPr>
        <p:spPr>
          <a:xfrm>
            <a:off x="8501071"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7" name="Google Shape;1687;g2aff9a998f5_4_243"/>
          <p:cNvSpPr/>
          <p:nvPr/>
        </p:nvSpPr>
        <p:spPr>
          <a:xfrm>
            <a:off x="8686808"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Juni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88" name="Google Shape;1688;g2aff9a998f5_4_243"/>
          <p:cNvSpPr/>
          <p:nvPr/>
        </p:nvSpPr>
        <p:spPr>
          <a:xfrm>
            <a:off x="9705984"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9" name="Google Shape;1689;g2aff9a998f5_4_243"/>
          <p:cNvSpPr/>
          <p:nvPr/>
        </p:nvSpPr>
        <p:spPr>
          <a:xfrm>
            <a:off x="9891722"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Juli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90" name="Google Shape;1690;g2aff9a998f5_4_243"/>
          <p:cNvSpPr/>
          <p:nvPr/>
        </p:nvSpPr>
        <p:spPr>
          <a:xfrm>
            <a:off x="10910897"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1" name="Google Shape;1691;g2aff9a998f5_4_243"/>
          <p:cNvSpPr/>
          <p:nvPr/>
        </p:nvSpPr>
        <p:spPr>
          <a:xfrm>
            <a:off x="11079967" y="3348038"/>
            <a:ext cx="771526"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Agus</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92" name="Google Shape;1692;g2aff9a998f5_4_243"/>
          <p:cNvSpPr/>
          <p:nvPr/>
        </p:nvSpPr>
        <p:spPr>
          <a:xfrm>
            <a:off x="12115811"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3" name="Google Shape;1693;g2aff9a998f5_4_243"/>
          <p:cNvSpPr/>
          <p:nvPr/>
        </p:nvSpPr>
        <p:spPr>
          <a:xfrm>
            <a:off x="12301549"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Sept</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94" name="Google Shape;1694;g2aff9a998f5_4_243"/>
          <p:cNvSpPr/>
          <p:nvPr/>
        </p:nvSpPr>
        <p:spPr>
          <a:xfrm>
            <a:off x="13320725"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5" name="Google Shape;1695;g2aff9a998f5_4_243"/>
          <p:cNvSpPr/>
          <p:nvPr/>
        </p:nvSpPr>
        <p:spPr>
          <a:xfrm>
            <a:off x="13506463"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Okt</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96" name="Google Shape;1696;g2aff9a998f5_4_243"/>
          <p:cNvSpPr/>
          <p:nvPr/>
        </p:nvSpPr>
        <p:spPr>
          <a:xfrm>
            <a:off x="14525639"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7" name="Google Shape;1697;g2aff9a998f5_4_243"/>
          <p:cNvSpPr/>
          <p:nvPr/>
        </p:nvSpPr>
        <p:spPr>
          <a:xfrm>
            <a:off x="14711376"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Nov</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98" name="Google Shape;1698;g2aff9a998f5_4_243"/>
          <p:cNvSpPr/>
          <p:nvPr/>
        </p:nvSpPr>
        <p:spPr>
          <a:xfrm>
            <a:off x="15730553"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9" name="Google Shape;1699;g2aff9a998f5_4_243"/>
          <p:cNvSpPr/>
          <p:nvPr/>
        </p:nvSpPr>
        <p:spPr>
          <a:xfrm>
            <a:off x="15916290"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Des</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00" name="Google Shape;1700;g2aff9a998f5_4_243"/>
          <p:cNvSpPr/>
          <p:nvPr/>
        </p:nvSpPr>
        <p:spPr>
          <a:xfrm>
            <a:off x="1447801" y="3981450"/>
            <a:ext cx="15392414" cy="457200"/>
          </a:xfrm>
          <a:prstGeom prst="roundRect">
            <a:avLst>
              <a:gd name="adj" fmla="val 16500"/>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01" name="Google Shape;1701;g2aff9a998f5_4_243" descr=" "/>
          <p:cNvPicPr preferRelativeResize="0"/>
          <p:nvPr/>
        </p:nvPicPr>
        <p:blipFill rotWithShape="1">
          <a:blip r:embed="rId4"/>
          <a:srcRect/>
          <a:stretch>
            <a:fillRect/>
          </a:stretch>
        </p:blipFill>
        <p:spPr>
          <a:xfrm>
            <a:off x="1447801" y="3981450"/>
            <a:ext cx="933451" cy="457143"/>
          </a:xfrm>
          <a:prstGeom prst="rect">
            <a:avLst/>
          </a:prstGeom>
          <a:noFill/>
          <a:ln>
            <a:noFill/>
          </a:ln>
        </p:spPr>
      </p:pic>
      <p:sp>
        <p:nvSpPr>
          <p:cNvPr id="1702" name="Google Shape;1702;g2aff9a998f5_4_243"/>
          <p:cNvSpPr/>
          <p:nvPr/>
        </p:nvSpPr>
        <p:spPr>
          <a:xfrm>
            <a:off x="2476503" y="3981450"/>
            <a:ext cx="7134232" cy="457200"/>
          </a:xfrm>
          <a:prstGeom prst="roundRect">
            <a:avLst>
              <a:gd name="adj" fmla="val 165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03" name="Google Shape;1703;g2aff9a998f5_4_243"/>
          <p:cNvSpPr/>
          <p:nvPr/>
        </p:nvSpPr>
        <p:spPr>
          <a:xfrm>
            <a:off x="2586040" y="3986213"/>
            <a:ext cx="6915157"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000000"/>
              </a:buClr>
              <a:buSzPts val="2000"/>
              <a:buFont typeface="Inter" panose="02000503000000020004"/>
              <a:buNone/>
            </a:pPr>
            <a:r>
              <a:rPr lang="en-US" sz="2000" b="1" i="0" u="none" strike="noStrike" cap="none">
                <a:solidFill>
                  <a:srgbClr val="000000"/>
                </a:solidFill>
                <a:latin typeface="Inter" panose="02000503000000020004"/>
                <a:ea typeface="Inter" panose="02000503000000020004"/>
                <a:cs typeface="Inter" panose="02000503000000020004"/>
                <a:sym typeface="Inter" panose="02000503000000020004"/>
              </a:rPr>
              <a:t>Periode Tahap 1</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04" name="Google Shape;1704;g2aff9a998f5_4_243"/>
          <p:cNvSpPr/>
          <p:nvPr/>
        </p:nvSpPr>
        <p:spPr>
          <a:xfrm>
            <a:off x="9705984" y="3981450"/>
            <a:ext cx="4724404" cy="457200"/>
          </a:xfrm>
          <a:prstGeom prst="roundRect">
            <a:avLst>
              <a:gd name="adj" fmla="val 165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05" name="Google Shape;1705;g2aff9a998f5_4_243"/>
          <p:cNvSpPr/>
          <p:nvPr/>
        </p:nvSpPr>
        <p:spPr>
          <a:xfrm>
            <a:off x="9815522" y="3986213"/>
            <a:ext cx="4505329"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000000"/>
              </a:buClr>
              <a:buSzPts val="2000"/>
              <a:buFont typeface="Inter" panose="02000503000000020004"/>
              <a:buNone/>
            </a:pPr>
            <a:r>
              <a:rPr lang="en-US" sz="2000" b="1" i="0" u="none" strike="noStrike" cap="none">
                <a:solidFill>
                  <a:srgbClr val="000000"/>
                </a:solidFill>
                <a:latin typeface="Inter" panose="02000503000000020004"/>
                <a:ea typeface="Inter" panose="02000503000000020004"/>
                <a:cs typeface="Inter" panose="02000503000000020004"/>
                <a:sym typeface="Inter" panose="02000503000000020004"/>
              </a:rPr>
              <a:t>Periode Tahap 2</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06" name="Google Shape;1706;g2aff9a998f5_4_243"/>
          <p:cNvSpPr/>
          <p:nvPr/>
        </p:nvSpPr>
        <p:spPr>
          <a:xfrm>
            <a:off x="1447801" y="4514850"/>
            <a:ext cx="15392414" cy="1895475"/>
          </a:xfrm>
          <a:prstGeom prst="roundRect">
            <a:avLst>
              <a:gd name="adj" fmla="val 3980"/>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07" name="Google Shape;1707;g2aff9a998f5_4_243" descr=" "/>
          <p:cNvPicPr preferRelativeResize="0"/>
          <p:nvPr/>
        </p:nvPicPr>
        <p:blipFill rotWithShape="1">
          <a:blip r:embed="rId5"/>
          <a:srcRect/>
          <a:stretch>
            <a:fillRect/>
          </a:stretch>
        </p:blipFill>
        <p:spPr>
          <a:xfrm>
            <a:off x="1447801" y="4514850"/>
            <a:ext cx="933451" cy="1895240"/>
          </a:xfrm>
          <a:prstGeom prst="rect">
            <a:avLst/>
          </a:prstGeom>
          <a:noFill/>
          <a:ln>
            <a:noFill/>
          </a:ln>
        </p:spPr>
      </p:pic>
      <p:pic>
        <p:nvPicPr>
          <p:cNvPr id="1708" name="Google Shape;1708;g2aff9a998f5_4_243" descr=" "/>
          <p:cNvPicPr preferRelativeResize="0"/>
          <p:nvPr/>
        </p:nvPicPr>
        <p:blipFill rotWithShape="1">
          <a:blip r:embed="rId6"/>
          <a:srcRect/>
          <a:stretch>
            <a:fillRect/>
          </a:stretch>
        </p:blipFill>
        <p:spPr>
          <a:xfrm>
            <a:off x="2476503" y="4514850"/>
            <a:ext cx="7134232" cy="1895240"/>
          </a:xfrm>
          <a:prstGeom prst="rect">
            <a:avLst/>
          </a:prstGeom>
          <a:noFill/>
          <a:ln>
            <a:noFill/>
          </a:ln>
        </p:spPr>
      </p:pic>
      <p:sp>
        <p:nvSpPr>
          <p:cNvPr id="1709" name="Google Shape;1709;g2aff9a998f5_4_243"/>
          <p:cNvSpPr/>
          <p:nvPr/>
        </p:nvSpPr>
        <p:spPr>
          <a:xfrm>
            <a:off x="2705103" y="4743450"/>
            <a:ext cx="6753232" cy="40005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800"/>
              <a:buFont typeface="Inter" panose="02000503000000020004"/>
              <a:buNone/>
            </a:pPr>
            <a:r>
              <a:rPr lang="en-US" sz="1800" b="1" i="0" u="none" strike="noStrike" cap="none">
                <a:solidFill>
                  <a:srgbClr val="FFFFFF"/>
                </a:solidFill>
                <a:latin typeface="Inter" panose="02000503000000020004"/>
                <a:ea typeface="Inter" panose="02000503000000020004"/>
                <a:cs typeface="Inter" panose="02000503000000020004"/>
                <a:sym typeface="Inter" panose="02000503000000020004"/>
              </a:rPr>
              <a:t>Laporan Keseluruhan: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10" name="Google Shape;1710;g2aff9a998f5_4_243"/>
          <p:cNvSpPr/>
          <p:nvPr/>
        </p:nvSpPr>
        <p:spPr>
          <a:xfrm>
            <a:off x="2705103" y="5181600"/>
            <a:ext cx="6677031"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11" name="Google Shape;1711;g2aff9a998f5_4_243" descr=" "/>
          <p:cNvPicPr preferRelativeResize="0"/>
          <p:nvPr/>
        </p:nvPicPr>
        <p:blipFill rotWithShape="1">
          <a:blip r:embed="rId7"/>
          <a:srcRect/>
          <a:stretch>
            <a:fillRect/>
          </a:stretch>
        </p:blipFill>
        <p:spPr>
          <a:xfrm>
            <a:off x="2705103" y="5181600"/>
            <a:ext cx="257175" cy="257143"/>
          </a:xfrm>
          <a:prstGeom prst="rect">
            <a:avLst/>
          </a:prstGeom>
          <a:noFill/>
          <a:ln>
            <a:noFill/>
          </a:ln>
        </p:spPr>
      </p:pic>
      <p:sp>
        <p:nvSpPr>
          <p:cNvPr id="1712" name="Google Shape;1712;g2aff9a998f5_4_243"/>
          <p:cNvSpPr/>
          <p:nvPr/>
        </p:nvSpPr>
        <p:spPr>
          <a:xfrm>
            <a:off x="3114678" y="5181600"/>
            <a:ext cx="6327781" cy="3175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Laporan BOSP Tahun Anggaran 2022 Reguler dan Kinerja</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13" name="Google Shape;1713;g2aff9a998f5_4_243"/>
          <p:cNvSpPr/>
          <p:nvPr/>
        </p:nvSpPr>
        <p:spPr>
          <a:xfrm>
            <a:off x="2705103" y="5553075"/>
            <a:ext cx="6677031"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14" name="Google Shape;1714;g2aff9a998f5_4_243" descr=" "/>
          <p:cNvPicPr preferRelativeResize="0"/>
          <p:nvPr/>
        </p:nvPicPr>
        <p:blipFill rotWithShape="1">
          <a:blip r:embed="rId7"/>
          <a:srcRect/>
          <a:stretch>
            <a:fillRect/>
          </a:stretch>
        </p:blipFill>
        <p:spPr>
          <a:xfrm>
            <a:off x="2705103" y="5553075"/>
            <a:ext cx="257175" cy="257143"/>
          </a:xfrm>
          <a:prstGeom prst="rect">
            <a:avLst/>
          </a:prstGeom>
          <a:noFill/>
          <a:ln>
            <a:noFill/>
          </a:ln>
        </p:spPr>
      </p:pic>
      <p:sp>
        <p:nvSpPr>
          <p:cNvPr id="1715" name="Google Shape;1715;g2aff9a998f5_4_243"/>
          <p:cNvSpPr/>
          <p:nvPr/>
        </p:nvSpPr>
        <p:spPr>
          <a:xfrm>
            <a:off x="3114678" y="5553075"/>
            <a:ext cx="6327781" cy="3175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Laporan Sisa Dana</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16" name="Google Shape;1716;g2aff9a998f5_4_243"/>
          <p:cNvSpPr/>
          <p:nvPr/>
        </p:nvSpPr>
        <p:spPr>
          <a:xfrm>
            <a:off x="2705103" y="5924550"/>
            <a:ext cx="6677031"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17" name="Google Shape;1717;g2aff9a998f5_4_243" descr=" "/>
          <p:cNvPicPr preferRelativeResize="0"/>
          <p:nvPr/>
        </p:nvPicPr>
        <p:blipFill rotWithShape="1">
          <a:blip r:embed="rId7"/>
          <a:srcRect/>
          <a:stretch>
            <a:fillRect/>
          </a:stretch>
        </p:blipFill>
        <p:spPr>
          <a:xfrm>
            <a:off x="2705103" y="5924550"/>
            <a:ext cx="257175" cy="257143"/>
          </a:xfrm>
          <a:prstGeom prst="rect">
            <a:avLst/>
          </a:prstGeom>
          <a:noFill/>
          <a:ln>
            <a:noFill/>
          </a:ln>
        </p:spPr>
      </p:pic>
      <p:sp>
        <p:nvSpPr>
          <p:cNvPr id="1718" name="Google Shape;1718;g2aff9a998f5_4_243"/>
          <p:cNvSpPr/>
          <p:nvPr/>
        </p:nvSpPr>
        <p:spPr>
          <a:xfrm>
            <a:off x="3114678" y="5924550"/>
            <a:ext cx="6327781" cy="3175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6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Laporan Penyelesaian PBJ</a:t>
            </a:r>
            <a:endParaRPr sz="16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719" name="Google Shape;1719;g2aff9a998f5_4_243" descr=" "/>
          <p:cNvPicPr preferRelativeResize="0"/>
          <p:nvPr/>
        </p:nvPicPr>
        <p:blipFill rotWithShape="1">
          <a:blip r:embed="rId8"/>
          <a:srcRect/>
          <a:stretch>
            <a:fillRect/>
          </a:stretch>
        </p:blipFill>
        <p:spPr>
          <a:xfrm>
            <a:off x="9705984" y="4514850"/>
            <a:ext cx="4724404" cy="1895240"/>
          </a:xfrm>
          <a:prstGeom prst="rect">
            <a:avLst/>
          </a:prstGeom>
          <a:noFill/>
          <a:ln>
            <a:noFill/>
          </a:ln>
        </p:spPr>
      </p:pic>
      <p:sp>
        <p:nvSpPr>
          <p:cNvPr id="1720" name="Google Shape;1720;g2aff9a998f5_4_243"/>
          <p:cNvSpPr/>
          <p:nvPr/>
        </p:nvSpPr>
        <p:spPr>
          <a:xfrm>
            <a:off x="9896484" y="4629150"/>
            <a:ext cx="4343404" cy="1666875"/>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FFFFFF"/>
              </a:buClr>
              <a:buSzPts val="1800"/>
              <a:buFont typeface="Inter SemiBold" panose="02000503000000020004"/>
              <a:buNone/>
            </a:pPr>
            <a:r>
              <a:rPr lang="en-US" sz="1800" b="1" i="0" u="none" strike="noStrike" cap="none">
                <a:solidFill>
                  <a:srgbClr val="FFFFFF"/>
                </a:solidFill>
                <a:latin typeface="Inter SemiBold" panose="02000503000000020004"/>
                <a:ea typeface="Inter SemiBold" panose="02000503000000020004"/>
                <a:cs typeface="Inter SemiBold" panose="02000503000000020004"/>
                <a:sym typeface="Inter SemiBold" panose="02000503000000020004"/>
              </a:rPr>
              <a:t>Laporan realisasi minimal 50%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ctr" rtl="0">
              <a:lnSpc>
                <a:spcPct val="115000"/>
              </a:lnSpc>
              <a:spcBef>
                <a:spcPts val="0"/>
              </a:spcBef>
              <a:spcAft>
                <a:spcPts val="0"/>
              </a:spcAft>
              <a:buClr>
                <a:srgbClr val="FFFFFF"/>
              </a:buClr>
              <a:buSzPts val="1800"/>
              <a:buFont typeface="Inter SemiBold" panose="02000503000000020004"/>
              <a:buNone/>
            </a:pPr>
            <a:r>
              <a:rPr lang="en-US" sz="1800" b="1" i="0" u="none" strike="noStrike" cap="none">
                <a:solidFill>
                  <a:srgbClr val="FFFFFF"/>
                </a:solidFill>
                <a:latin typeface="Inter SemiBold" panose="02000503000000020004"/>
                <a:ea typeface="Inter SemiBold" panose="02000503000000020004"/>
                <a:cs typeface="Inter SemiBold" panose="02000503000000020004"/>
                <a:sym typeface="Inter SemiBold" panose="02000503000000020004"/>
              </a:rPr>
              <a:t>dari penyaluran Tahap I</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21" name="Google Shape;1721;g2aff9a998f5_4_243"/>
          <p:cNvSpPr/>
          <p:nvPr/>
        </p:nvSpPr>
        <p:spPr>
          <a:xfrm>
            <a:off x="1447801" y="6486525"/>
            <a:ext cx="15392414" cy="2657475"/>
          </a:xfrm>
          <a:prstGeom prst="roundRect">
            <a:avLst>
              <a:gd name="adj" fmla="val 2839"/>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22" name="Google Shape;1722;g2aff9a998f5_4_243" descr=" "/>
          <p:cNvPicPr preferRelativeResize="0"/>
          <p:nvPr/>
        </p:nvPicPr>
        <p:blipFill rotWithShape="1">
          <a:blip r:embed="rId9"/>
          <a:srcRect/>
          <a:stretch>
            <a:fillRect/>
          </a:stretch>
        </p:blipFill>
        <p:spPr>
          <a:xfrm>
            <a:off x="1447801" y="6486525"/>
            <a:ext cx="933451" cy="2657145"/>
          </a:xfrm>
          <a:prstGeom prst="rect">
            <a:avLst/>
          </a:prstGeom>
          <a:noFill/>
          <a:ln>
            <a:noFill/>
          </a:ln>
        </p:spPr>
      </p:pic>
      <p:pic>
        <p:nvPicPr>
          <p:cNvPr id="1723" name="Google Shape;1723;g2aff9a998f5_4_243" descr=" "/>
          <p:cNvPicPr preferRelativeResize="0"/>
          <p:nvPr/>
        </p:nvPicPr>
        <p:blipFill rotWithShape="1">
          <a:blip r:embed="rId10"/>
          <a:srcRect/>
          <a:stretch>
            <a:fillRect/>
          </a:stretch>
        </p:blipFill>
        <p:spPr>
          <a:xfrm>
            <a:off x="2476503" y="6486525"/>
            <a:ext cx="7134232" cy="2657145"/>
          </a:xfrm>
          <a:prstGeom prst="rect">
            <a:avLst/>
          </a:prstGeom>
          <a:noFill/>
          <a:ln>
            <a:noFill/>
          </a:ln>
        </p:spPr>
      </p:pic>
      <p:sp>
        <p:nvSpPr>
          <p:cNvPr id="1724" name="Google Shape;1724;g2aff9a998f5_4_243"/>
          <p:cNvSpPr/>
          <p:nvPr/>
        </p:nvSpPr>
        <p:spPr>
          <a:xfrm>
            <a:off x="2667003" y="7291388"/>
            <a:ext cx="6753232" cy="104775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FFFFFF"/>
              </a:buClr>
              <a:buSzPts val="1800"/>
              <a:buFont typeface="Inter Medium" panose="02000503000000020004"/>
              <a:buNone/>
            </a:pPr>
            <a:r>
              <a:rPr lang="en-US" sz="1800" b="1" i="0" u="none" strike="noStrike" cap="none">
                <a:solidFill>
                  <a:srgbClr val="FFFFFF"/>
                </a:solidFill>
                <a:latin typeface="Inter" panose="02000503000000020004"/>
                <a:ea typeface="Inter" panose="02000503000000020004"/>
                <a:cs typeface="Inter" panose="02000503000000020004"/>
                <a:sym typeface="Inter" panose="02000503000000020004"/>
              </a:rPr>
              <a:t>Laporan Tahun Anggaran sebelumnya</a:t>
            </a:r>
            <a:endParaRPr sz="1800" b="1" i="0" u="none" strike="sng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725" name="Google Shape;1725;g2aff9a998f5_4_243" descr=" "/>
          <p:cNvPicPr preferRelativeResize="0"/>
          <p:nvPr/>
        </p:nvPicPr>
        <p:blipFill rotWithShape="1">
          <a:blip r:embed="rId11"/>
          <a:srcRect/>
          <a:stretch>
            <a:fillRect/>
          </a:stretch>
        </p:blipFill>
        <p:spPr>
          <a:xfrm>
            <a:off x="9705984" y="6486525"/>
            <a:ext cx="4724404" cy="2657145"/>
          </a:xfrm>
          <a:prstGeom prst="rect">
            <a:avLst/>
          </a:prstGeom>
          <a:noFill/>
          <a:ln>
            <a:noFill/>
          </a:ln>
        </p:spPr>
      </p:pic>
      <p:sp>
        <p:nvSpPr>
          <p:cNvPr id="1726" name="Google Shape;1726;g2aff9a998f5_4_243"/>
          <p:cNvSpPr/>
          <p:nvPr/>
        </p:nvSpPr>
        <p:spPr>
          <a:xfrm>
            <a:off x="9934585" y="6562725"/>
            <a:ext cx="4343400" cy="4002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800"/>
              <a:buFont typeface="Inter" panose="02000503000000020004"/>
              <a:buNone/>
            </a:pPr>
            <a:r>
              <a:rPr lang="en-US" sz="1800" b="1" i="0" u="none" strike="noStrike" cap="none">
                <a:solidFill>
                  <a:srgbClr val="FFFFFF"/>
                </a:solidFill>
                <a:latin typeface="Inter" panose="02000503000000020004"/>
                <a:ea typeface="Inter" panose="02000503000000020004"/>
                <a:cs typeface="Inter" panose="02000503000000020004"/>
                <a:sym typeface="Inter" panose="02000503000000020004"/>
              </a:rPr>
              <a:t>Laporan Keseluruhan: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27" name="Google Shape;1727;g2aff9a998f5_4_243"/>
          <p:cNvSpPr/>
          <p:nvPr/>
        </p:nvSpPr>
        <p:spPr>
          <a:xfrm>
            <a:off x="9934585" y="7153275"/>
            <a:ext cx="4267204"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28" name="Google Shape;1728;g2aff9a998f5_4_243" descr=" "/>
          <p:cNvPicPr preferRelativeResize="0"/>
          <p:nvPr/>
        </p:nvPicPr>
        <p:blipFill rotWithShape="1">
          <a:blip r:embed="rId7"/>
          <a:srcRect/>
          <a:stretch>
            <a:fillRect/>
          </a:stretch>
        </p:blipFill>
        <p:spPr>
          <a:xfrm>
            <a:off x="9934585" y="7000875"/>
            <a:ext cx="257175" cy="257143"/>
          </a:xfrm>
          <a:prstGeom prst="rect">
            <a:avLst/>
          </a:prstGeom>
          <a:noFill/>
          <a:ln>
            <a:noFill/>
          </a:ln>
        </p:spPr>
      </p:pic>
      <p:sp>
        <p:nvSpPr>
          <p:cNvPr id="1729" name="Google Shape;1729;g2aff9a998f5_4_243"/>
          <p:cNvSpPr/>
          <p:nvPr/>
        </p:nvSpPr>
        <p:spPr>
          <a:xfrm>
            <a:off x="10344160" y="7000875"/>
            <a:ext cx="3918000" cy="3174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Laporan BOSP Tahun Anggaran 2023 Reguler dan Kinerja</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30" name="Google Shape;1730;g2aff9a998f5_4_243"/>
          <p:cNvSpPr/>
          <p:nvPr/>
        </p:nvSpPr>
        <p:spPr>
          <a:xfrm>
            <a:off x="9934585" y="7524750"/>
            <a:ext cx="4267204"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31" name="Google Shape;1731;g2aff9a998f5_4_243" descr=" "/>
          <p:cNvPicPr preferRelativeResize="0"/>
          <p:nvPr/>
        </p:nvPicPr>
        <p:blipFill rotWithShape="1">
          <a:blip r:embed="rId7"/>
          <a:srcRect/>
          <a:stretch>
            <a:fillRect/>
          </a:stretch>
        </p:blipFill>
        <p:spPr>
          <a:xfrm>
            <a:off x="9934585" y="7600950"/>
            <a:ext cx="257175" cy="257143"/>
          </a:xfrm>
          <a:prstGeom prst="rect">
            <a:avLst/>
          </a:prstGeom>
          <a:noFill/>
          <a:ln>
            <a:noFill/>
          </a:ln>
        </p:spPr>
      </p:pic>
      <p:sp>
        <p:nvSpPr>
          <p:cNvPr id="1732" name="Google Shape;1732;g2aff9a998f5_4_243"/>
          <p:cNvSpPr/>
          <p:nvPr/>
        </p:nvSpPr>
        <p:spPr>
          <a:xfrm>
            <a:off x="10344160" y="7600950"/>
            <a:ext cx="3918000" cy="3174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Laporan Sisa Dana</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733" name="Google Shape;1733;g2aff9a998f5_4_243" descr=" "/>
          <p:cNvPicPr preferRelativeResize="0"/>
          <p:nvPr/>
        </p:nvPicPr>
        <p:blipFill rotWithShape="1">
          <a:blip r:embed="rId7"/>
          <a:srcRect/>
          <a:stretch>
            <a:fillRect/>
          </a:stretch>
        </p:blipFill>
        <p:spPr>
          <a:xfrm>
            <a:off x="9934585" y="8048625"/>
            <a:ext cx="257175" cy="257143"/>
          </a:xfrm>
          <a:prstGeom prst="rect">
            <a:avLst/>
          </a:prstGeom>
          <a:noFill/>
          <a:ln>
            <a:noFill/>
          </a:ln>
        </p:spPr>
      </p:pic>
      <p:sp>
        <p:nvSpPr>
          <p:cNvPr id="1734" name="Google Shape;1734;g2aff9a998f5_4_243"/>
          <p:cNvSpPr/>
          <p:nvPr/>
        </p:nvSpPr>
        <p:spPr>
          <a:xfrm>
            <a:off x="10344160" y="7972425"/>
            <a:ext cx="3918000" cy="3174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Laporan Penyelesaian PBJ</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35" name="Google Shape;1735;g2aff9a998f5_4_243"/>
          <p:cNvSpPr/>
          <p:nvPr/>
        </p:nvSpPr>
        <p:spPr>
          <a:xfrm>
            <a:off x="9934585" y="8420100"/>
            <a:ext cx="4343400" cy="723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FFFFFF"/>
              </a:buClr>
              <a:buSzPts val="1800"/>
              <a:buFont typeface="Inter Medium" panose="02000503000000020004"/>
              <a:buNone/>
            </a:pPr>
            <a:r>
              <a:rPr lang="en-US" sz="18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Laporan realisasi minimal 50% dari penyaluran Tahap I</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36" name="Google Shape;1736;g2aff9a998f5_4_243"/>
          <p:cNvSpPr/>
          <p:nvPr/>
        </p:nvSpPr>
        <p:spPr>
          <a:xfrm>
            <a:off x="9525" y="9944100"/>
            <a:ext cx="18278492" cy="3429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37" name="Google Shape;1737;g2aff9a998f5_4_243"/>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38" name="Google Shape;1738;g2aff9a998f5_4_243"/>
          <p:cNvSpPr/>
          <p:nvPr/>
        </p:nvSpPr>
        <p:spPr>
          <a:xfrm>
            <a:off x="17640317" y="342900"/>
            <a:ext cx="209550"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5</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39" name="Google Shape;1739;g2aff9a998f5_4_243"/>
          <p:cNvSpPr txBox="1">
            <a:spLocks noGrp="1"/>
          </p:cNvSpPr>
          <p:nvPr>
            <p:ph type="sldNum" idx="12"/>
          </p:nvPr>
        </p:nvSpPr>
        <p:spPr>
          <a:xfrm>
            <a:off x="17113568" y="93473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4"/>
        <p:cNvGrpSpPr/>
        <p:nvPr/>
      </p:nvGrpSpPr>
      <p:grpSpPr>
        <a:xfrm>
          <a:off x="0" y="0"/>
          <a:ext cx="0" cy="0"/>
          <a:chOff x="0" y="0"/>
          <a:chExt cx="0" cy="0"/>
        </a:xfrm>
      </p:grpSpPr>
      <p:pic>
        <p:nvPicPr>
          <p:cNvPr id="1745" name="Google Shape;1745;g2aff9a998f5_4_320" descr=" "/>
          <p:cNvPicPr preferRelativeResize="0"/>
          <p:nvPr/>
        </p:nvPicPr>
        <p:blipFill rotWithShape="1">
          <a:blip r:embed="rId1"/>
          <a:srcRect/>
          <a:stretch>
            <a:fillRect/>
          </a:stretch>
        </p:blipFill>
        <p:spPr>
          <a:xfrm>
            <a:off x="9525" y="0"/>
            <a:ext cx="18278492" cy="10285724"/>
          </a:xfrm>
          <a:prstGeom prst="rect">
            <a:avLst/>
          </a:prstGeom>
          <a:noFill/>
          <a:ln>
            <a:noFill/>
          </a:ln>
        </p:spPr>
      </p:pic>
      <p:sp>
        <p:nvSpPr>
          <p:cNvPr id="1746" name="Google Shape;1746;g2aff9a998f5_4_320"/>
          <p:cNvSpPr/>
          <p:nvPr/>
        </p:nvSpPr>
        <p:spPr>
          <a:xfrm>
            <a:off x="0" y="0"/>
            <a:ext cx="18288017" cy="10287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47" name="Google Shape;1747;g2aff9a998f5_4_320"/>
          <p:cNvSpPr/>
          <p:nvPr/>
        </p:nvSpPr>
        <p:spPr>
          <a:xfrm>
            <a:off x="0" y="0"/>
            <a:ext cx="18288017" cy="10287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48" name="Google Shape;1748;g2aff9a998f5_4_320"/>
          <p:cNvSpPr/>
          <p:nvPr/>
        </p:nvSpPr>
        <p:spPr>
          <a:xfrm>
            <a:off x="1143001" y="914400"/>
            <a:ext cx="16459215" cy="16383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49" name="Google Shape;1749;g2aff9a998f5_4_320"/>
          <p:cNvSpPr/>
          <p:nvPr/>
        </p:nvSpPr>
        <p:spPr>
          <a:xfrm>
            <a:off x="1143001" y="914400"/>
            <a:ext cx="16687816" cy="186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5400"/>
              <a:buFont typeface="Inter" panose="02000503000000020004"/>
              <a:buNone/>
            </a:pPr>
            <a:r>
              <a:rPr lang="en-US" sz="5400" b="1" i="0" u="none" strike="noStrike" cap="none">
                <a:solidFill>
                  <a:srgbClr val="0087EB"/>
                </a:solidFill>
                <a:latin typeface="Inter" panose="02000503000000020004"/>
                <a:ea typeface="Inter" panose="02000503000000020004"/>
                <a:cs typeface="Inter" panose="02000503000000020004"/>
                <a:sym typeface="Inter" panose="02000503000000020004"/>
              </a:rPr>
              <a:t>Perbedaan Perhitungan Sisa Dana BOSP</a:t>
            </a:r>
            <a:endParaRPr sz="5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0087EB"/>
              </a:buClr>
              <a:buSzPts val="5400"/>
              <a:buFont typeface="Inter Medium" panose="02000503000000020004"/>
              <a:buNone/>
            </a:pPr>
            <a:r>
              <a:rPr lang="en-US" sz="54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Tahun 2023 dan 2024</a:t>
            </a:r>
            <a:endParaRPr sz="5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50" name="Google Shape;1750;g2aff9a998f5_4_320"/>
          <p:cNvSpPr/>
          <p:nvPr/>
        </p:nvSpPr>
        <p:spPr>
          <a:xfrm>
            <a:off x="1143001" y="2933700"/>
            <a:ext cx="16002015" cy="6438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51" name="Google Shape;1751;g2aff9a998f5_4_320"/>
          <p:cNvSpPr/>
          <p:nvPr/>
        </p:nvSpPr>
        <p:spPr>
          <a:xfrm>
            <a:off x="1143001" y="2933700"/>
            <a:ext cx="16002015" cy="5648325"/>
          </a:xfrm>
          <a:prstGeom prst="roundRect">
            <a:avLst>
              <a:gd name="adj" fmla="val 2064"/>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52" name="Google Shape;1752;g2aff9a998f5_4_320"/>
          <p:cNvSpPr/>
          <p:nvPr/>
        </p:nvSpPr>
        <p:spPr>
          <a:xfrm>
            <a:off x="1447801" y="3238500"/>
            <a:ext cx="15392414" cy="50387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53" name="Google Shape;1753;g2aff9a998f5_4_320"/>
          <p:cNvSpPr/>
          <p:nvPr/>
        </p:nvSpPr>
        <p:spPr>
          <a:xfrm>
            <a:off x="1447801" y="3238500"/>
            <a:ext cx="15392414" cy="6667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54" name="Google Shape;1754;g2aff9a998f5_4_320" descr=" "/>
          <p:cNvPicPr preferRelativeResize="0"/>
          <p:nvPr/>
        </p:nvPicPr>
        <p:blipFill rotWithShape="1">
          <a:blip r:embed="rId2"/>
          <a:srcRect/>
          <a:stretch>
            <a:fillRect/>
          </a:stretch>
        </p:blipFill>
        <p:spPr>
          <a:xfrm>
            <a:off x="1447801" y="3238500"/>
            <a:ext cx="933451" cy="666667"/>
          </a:xfrm>
          <a:prstGeom prst="rect">
            <a:avLst/>
          </a:prstGeom>
          <a:noFill/>
          <a:ln>
            <a:noFill/>
          </a:ln>
        </p:spPr>
      </p:pic>
      <p:pic>
        <p:nvPicPr>
          <p:cNvPr id="1755" name="Google Shape;1755;g2aff9a998f5_4_320" descr=" "/>
          <p:cNvPicPr preferRelativeResize="0"/>
          <p:nvPr/>
        </p:nvPicPr>
        <p:blipFill rotWithShape="1">
          <a:blip r:embed="rId3"/>
          <a:srcRect/>
          <a:stretch>
            <a:fillRect/>
          </a:stretch>
        </p:blipFill>
        <p:spPr>
          <a:xfrm>
            <a:off x="2476503" y="3238500"/>
            <a:ext cx="1109664" cy="666667"/>
          </a:xfrm>
          <a:prstGeom prst="rect">
            <a:avLst/>
          </a:prstGeom>
          <a:noFill/>
          <a:ln>
            <a:noFill/>
          </a:ln>
        </p:spPr>
      </p:pic>
      <p:sp>
        <p:nvSpPr>
          <p:cNvPr id="1756" name="Google Shape;1756;g2aff9a998f5_4_320"/>
          <p:cNvSpPr/>
          <p:nvPr/>
        </p:nvSpPr>
        <p:spPr>
          <a:xfrm>
            <a:off x="2662240"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Jan</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57" name="Google Shape;1757;g2aff9a998f5_4_320"/>
          <p:cNvSpPr/>
          <p:nvPr/>
        </p:nvSpPr>
        <p:spPr>
          <a:xfrm>
            <a:off x="3681416"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58" name="Google Shape;1758;g2aff9a998f5_4_320"/>
          <p:cNvSpPr/>
          <p:nvPr/>
        </p:nvSpPr>
        <p:spPr>
          <a:xfrm>
            <a:off x="3867154"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Feb</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59" name="Google Shape;1759;g2aff9a998f5_4_320"/>
          <p:cNvSpPr/>
          <p:nvPr/>
        </p:nvSpPr>
        <p:spPr>
          <a:xfrm>
            <a:off x="4886329"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60" name="Google Shape;1760;g2aff9a998f5_4_320"/>
          <p:cNvSpPr/>
          <p:nvPr/>
        </p:nvSpPr>
        <p:spPr>
          <a:xfrm>
            <a:off x="5072067"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Mar</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61" name="Google Shape;1761;g2aff9a998f5_4_320"/>
          <p:cNvSpPr/>
          <p:nvPr/>
        </p:nvSpPr>
        <p:spPr>
          <a:xfrm>
            <a:off x="6091243"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62" name="Google Shape;1762;g2aff9a998f5_4_320"/>
          <p:cNvSpPr/>
          <p:nvPr/>
        </p:nvSpPr>
        <p:spPr>
          <a:xfrm>
            <a:off x="6276981"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April</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63" name="Google Shape;1763;g2aff9a998f5_4_320"/>
          <p:cNvSpPr/>
          <p:nvPr/>
        </p:nvSpPr>
        <p:spPr>
          <a:xfrm>
            <a:off x="7296157"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64" name="Google Shape;1764;g2aff9a998f5_4_320"/>
          <p:cNvSpPr/>
          <p:nvPr/>
        </p:nvSpPr>
        <p:spPr>
          <a:xfrm>
            <a:off x="7481895"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Mei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65" name="Google Shape;1765;g2aff9a998f5_4_320"/>
          <p:cNvSpPr/>
          <p:nvPr/>
        </p:nvSpPr>
        <p:spPr>
          <a:xfrm>
            <a:off x="8501071"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66" name="Google Shape;1766;g2aff9a998f5_4_320"/>
          <p:cNvSpPr/>
          <p:nvPr/>
        </p:nvSpPr>
        <p:spPr>
          <a:xfrm>
            <a:off x="8686808"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Juni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67" name="Google Shape;1767;g2aff9a998f5_4_320"/>
          <p:cNvSpPr/>
          <p:nvPr/>
        </p:nvSpPr>
        <p:spPr>
          <a:xfrm>
            <a:off x="9705984"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68" name="Google Shape;1768;g2aff9a998f5_4_320"/>
          <p:cNvSpPr/>
          <p:nvPr/>
        </p:nvSpPr>
        <p:spPr>
          <a:xfrm>
            <a:off x="9891722"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Juli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69" name="Google Shape;1769;g2aff9a998f5_4_320"/>
          <p:cNvSpPr/>
          <p:nvPr/>
        </p:nvSpPr>
        <p:spPr>
          <a:xfrm>
            <a:off x="10910897"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70" name="Google Shape;1770;g2aff9a998f5_4_320"/>
          <p:cNvSpPr/>
          <p:nvPr/>
        </p:nvSpPr>
        <p:spPr>
          <a:xfrm>
            <a:off x="11079967" y="3348038"/>
            <a:ext cx="771526"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Agus</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71" name="Google Shape;1771;g2aff9a998f5_4_320"/>
          <p:cNvSpPr/>
          <p:nvPr/>
        </p:nvSpPr>
        <p:spPr>
          <a:xfrm>
            <a:off x="12115811"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72" name="Google Shape;1772;g2aff9a998f5_4_320"/>
          <p:cNvSpPr/>
          <p:nvPr/>
        </p:nvSpPr>
        <p:spPr>
          <a:xfrm>
            <a:off x="12301549"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Sept</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73" name="Google Shape;1773;g2aff9a998f5_4_320"/>
          <p:cNvSpPr/>
          <p:nvPr/>
        </p:nvSpPr>
        <p:spPr>
          <a:xfrm>
            <a:off x="13320725"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74" name="Google Shape;1774;g2aff9a998f5_4_320"/>
          <p:cNvSpPr/>
          <p:nvPr/>
        </p:nvSpPr>
        <p:spPr>
          <a:xfrm>
            <a:off x="13506463"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Okt</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75" name="Google Shape;1775;g2aff9a998f5_4_320"/>
          <p:cNvSpPr/>
          <p:nvPr/>
        </p:nvSpPr>
        <p:spPr>
          <a:xfrm>
            <a:off x="14525639"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76" name="Google Shape;1776;g2aff9a998f5_4_320"/>
          <p:cNvSpPr/>
          <p:nvPr/>
        </p:nvSpPr>
        <p:spPr>
          <a:xfrm>
            <a:off x="14711376"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Nov</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77" name="Google Shape;1777;g2aff9a998f5_4_320"/>
          <p:cNvSpPr/>
          <p:nvPr/>
        </p:nvSpPr>
        <p:spPr>
          <a:xfrm>
            <a:off x="15730553" y="3238500"/>
            <a:ext cx="1109664" cy="666750"/>
          </a:xfrm>
          <a:prstGeom prst="roundRect">
            <a:avLst>
              <a:gd name="adj" fmla="val 11314"/>
            </a:avLst>
          </a:prstGeom>
          <a:solidFill>
            <a:srgbClr val="355BA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78" name="Google Shape;1778;g2aff9a998f5_4_320"/>
          <p:cNvSpPr/>
          <p:nvPr/>
        </p:nvSpPr>
        <p:spPr>
          <a:xfrm>
            <a:off x="15916290" y="3348038"/>
            <a:ext cx="738188"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2000"/>
              <a:buFont typeface="Inter" panose="02000503000000020004"/>
              <a:buNone/>
            </a:pPr>
            <a:r>
              <a:rPr lang="en-US" sz="2000" b="1" i="0" u="none" strike="noStrike" cap="none">
                <a:solidFill>
                  <a:srgbClr val="FFFFFF"/>
                </a:solidFill>
                <a:latin typeface="Inter" panose="02000503000000020004"/>
                <a:ea typeface="Inter" panose="02000503000000020004"/>
                <a:cs typeface="Inter" panose="02000503000000020004"/>
                <a:sym typeface="Inter" panose="02000503000000020004"/>
              </a:rPr>
              <a:t>Des</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79" name="Google Shape;1779;g2aff9a998f5_4_320"/>
          <p:cNvSpPr/>
          <p:nvPr/>
        </p:nvSpPr>
        <p:spPr>
          <a:xfrm>
            <a:off x="1447801" y="3981450"/>
            <a:ext cx="15392414" cy="457200"/>
          </a:xfrm>
          <a:prstGeom prst="roundRect">
            <a:avLst>
              <a:gd name="adj" fmla="val 16500"/>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80" name="Google Shape;1780;g2aff9a998f5_4_320" descr=" "/>
          <p:cNvPicPr preferRelativeResize="0"/>
          <p:nvPr/>
        </p:nvPicPr>
        <p:blipFill rotWithShape="1">
          <a:blip r:embed="rId4"/>
          <a:srcRect/>
          <a:stretch>
            <a:fillRect/>
          </a:stretch>
        </p:blipFill>
        <p:spPr>
          <a:xfrm>
            <a:off x="1447801" y="3981450"/>
            <a:ext cx="933451" cy="457143"/>
          </a:xfrm>
          <a:prstGeom prst="rect">
            <a:avLst/>
          </a:prstGeom>
          <a:noFill/>
          <a:ln>
            <a:noFill/>
          </a:ln>
        </p:spPr>
      </p:pic>
      <p:sp>
        <p:nvSpPr>
          <p:cNvPr id="1781" name="Google Shape;1781;g2aff9a998f5_4_320"/>
          <p:cNvSpPr/>
          <p:nvPr/>
        </p:nvSpPr>
        <p:spPr>
          <a:xfrm>
            <a:off x="2476503" y="3981450"/>
            <a:ext cx="7134232" cy="457200"/>
          </a:xfrm>
          <a:prstGeom prst="roundRect">
            <a:avLst>
              <a:gd name="adj" fmla="val 165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82" name="Google Shape;1782;g2aff9a998f5_4_320"/>
          <p:cNvSpPr/>
          <p:nvPr/>
        </p:nvSpPr>
        <p:spPr>
          <a:xfrm>
            <a:off x="2586040" y="3986213"/>
            <a:ext cx="6915157"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000000"/>
              </a:buClr>
              <a:buSzPts val="2000"/>
              <a:buFont typeface="Inter" panose="02000503000000020004"/>
              <a:buNone/>
            </a:pPr>
            <a:r>
              <a:rPr lang="en-US" sz="2000" b="1" i="0" u="none" strike="noStrike" cap="none">
                <a:solidFill>
                  <a:srgbClr val="000000"/>
                </a:solidFill>
                <a:latin typeface="Inter" panose="02000503000000020004"/>
                <a:ea typeface="Inter" panose="02000503000000020004"/>
                <a:cs typeface="Inter" panose="02000503000000020004"/>
                <a:sym typeface="Inter" panose="02000503000000020004"/>
              </a:rPr>
              <a:t>Periode Tahap 1</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83" name="Google Shape;1783;g2aff9a998f5_4_320"/>
          <p:cNvSpPr/>
          <p:nvPr/>
        </p:nvSpPr>
        <p:spPr>
          <a:xfrm>
            <a:off x="9705984" y="3981450"/>
            <a:ext cx="4724404" cy="457200"/>
          </a:xfrm>
          <a:prstGeom prst="roundRect">
            <a:avLst>
              <a:gd name="adj" fmla="val 165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84" name="Google Shape;1784;g2aff9a998f5_4_320"/>
          <p:cNvSpPr/>
          <p:nvPr/>
        </p:nvSpPr>
        <p:spPr>
          <a:xfrm>
            <a:off x="9815522" y="3986213"/>
            <a:ext cx="4505329" cy="447675"/>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000000"/>
              </a:buClr>
              <a:buSzPts val="2000"/>
              <a:buFont typeface="Inter" panose="02000503000000020004"/>
              <a:buNone/>
            </a:pPr>
            <a:r>
              <a:rPr lang="en-US" sz="2000" b="1" i="0" u="none" strike="noStrike" cap="none">
                <a:solidFill>
                  <a:srgbClr val="000000"/>
                </a:solidFill>
                <a:latin typeface="Inter" panose="02000503000000020004"/>
                <a:ea typeface="Inter" panose="02000503000000020004"/>
                <a:cs typeface="Inter" panose="02000503000000020004"/>
                <a:sym typeface="Inter" panose="02000503000000020004"/>
              </a:rPr>
              <a:t>Periode Tahap 2</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85" name="Google Shape;1785;g2aff9a998f5_4_320"/>
          <p:cNvSpPr/>
          <p:nvPr/>
        </p:nvSpPr>
        <p:spPr>
          <a:xfrm>
            <a:off x="1447801" y="4514850"/>
            <a:ext cx="15392414" cy="1714500"/>
          </a:xfrm>
          <a:prstGeom prst="roundRect">
            <a:avLst>
              <a:gd name="adj" fmla="val 4400"/>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86" name="Google Shape;1786;g2aff9a998f5_4_320" descr=" "/>
          <p:cNvPicPr preferRelativeResize="0"/>
          <p:nvPr/>
        </p:nvPicPr>
        <p:blipFill rotWithShape="1">
          <a:blip r:embed="rId5"/>
          <a:srcRect/>
          <a:stretch>
            <a:fillRect/>
          </a:stretch>
        </p:blipFill>
        <p:spPr>
          <a:xfrm>
            <a:off x="1447801" y="4514850"/>
            <a:ext cx="933451" cy="1714287"/>
          </a:xfrm>
          <a:prstGeom prst="rect">
            <a:avLst/>
          </a:prstGeom>
          <a:noFill/>
          <a:ln>
            <a:noFill/>
          </a:ln>
        </p:spPr>
      </p:pic>
      <p:pic>
        <p:nvPicPr>
          <p:cNvPr id="1787" name="Google Shape;1787;g2aff9a998f5_4_320" descr=" "/>
          <p:cNvPicPr preferRelativeResize="0"/>
          <p:nvPr/>
        </p:nvPicPr>
        <p:blipFill rotWithShape="1">
          <a:blip r:embed="rId6"/>
          <a:srcRect/>
          <a:stretch>
            <a:fillRect/>
          </a:stretch>
        </p:blipFill>
        <p:spPr>
          <a:xfrm>
            <a:off x="2476503" y="4514850"/>
            <a:ext cx="7134232" cy="1714287"/>
          </a:xfrm>
          <a:prstGeom prst="rect">
            <a:avLst/>
          </a:prstGeom>
          <a:noFill/>
          <a:ln>
            <a:noFill/>
          </a:ln>
        </p:spPr>
      </p:pic>
      <p:sp>
        <p:nvSpPr>
          <p:cNvPr id="1788" name="Google Shape;1788;g2aff9a998f5_4_320"/>
          <p:cNvSpPr/>
          <p:nvPr/>
        </p:nvSpPr>
        <p:spPr>
          <a:xfrm>
            <a:off x="2705103" y="4743450"/>
            <a:ext cx="6677031" cy="5143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89" name="Google Shape;1789;g2aff9a998f5_4_320" descr=" "/>
          <p:cNvPicPr preferRelativeResize="0"/>
          <p:nvPr/>
        </p:nvPicPr>
        <p:blipFill rotWithShape="1">
          <a:blip r:embed="rId7"/>
          <a:srcRect/>
          <a:stretch>
            <a:fillRect/>
          </a:stretch>
        </p:blipFill>
        <p:spPr>
          <a:xfrm>
            <a:off x="2705103" y="4667250"/>
            <a:ext cx="257175" cy="257143"/>
          </a:xfrm>
          <a:prstGeom prst="rect">
            <a:avLst/>
          </a:prstGeom>
          <a:noFill/>
          <a:ln>
            <a:noFill/>
          </a:ln>
        </p:spPr>
      </p:pic>
      <p:sp>
        <p:nvSpPr>
          <p:cNvPr id="1790" name="Google Shape;1790;g2aff9a998f5_4_320"/>
          <p:cNvSpPr/>
          <p:nvPr/>
        </p:nvSpPr>
        <p:spPr>
          <a:xfrm>
            <a:off x="3114678" y="4667250"/>
            <a:ext cx="6327900" cy="57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Penyaluran memperhitungkan sisa dana Tahun Anggaran 2022 yang tervalidasi Pemerintah Daerah</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91" name="Google Shape;1791;g2aff9a998f5_4_320"/>
          <p:cNvSpPr/>
          <p:nvPr/>
        </p:nvSpPr>
        <p:spPr>
          <a:xfrm>
            <a:off x="2705103" y="5372100"/>
            <a:ext cx="6677031"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92" name="Google Shape;1792;g2aff9a998f5_4_320" descr=" "/>
          <p:cNvPicPr preferRelativeResize="0"/>
          <p:nvPr/>
        </p:nvPicPr>
        <p:blipFill rotWithShape="1">
          <a:blip r:embed="rId7"/>
          <a:srcRect/>
          <a:stretch>
            <a:fillRect/>
          </a:stretch>
        </p:blipFill>
        <p:spPr>
          <a:xfrm>
            <a:off x="2705103" y="5295900"/>
            <a:ext cx="257175" cy="257143"/>
          </a:xfrm>
          <a:prstGeom prst="rect">
            <a:avLst/>
          </a:prstGeom>
          <a:noFill/>
          <a:ln>
            <a:noFill/>
          </a:ln>
        </p:spPr>
      </p:pic>
      <p:sp>
        <p:nvSpPr>
          <p:cNvPr id="1793" name="Google Shape;1793;g2aff9a998f5_4_320"/>
          <p:cNvSpPr/>
          <p:nvPr/>
        </p:nvSpPr>
        <p:spPr>
          <a:xfrm>
            <a:off x="3114678" y="5295900"/>
            <a:ext cx="6327900" cy="3174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Konfirmasi sisa dana dilakukan </a:t>
            </a:r>
            <a:r>
              <a:rPr lang="en-US" sz="1400" b="1" i="0" u="none" strike="noStrike" cap="none">
                <a:solidFill>
                  <a:srgbClr val="FFFFFF"/>
                </a:solidFill>
                <a:latin typeface="Inter" panose="02000503000000020004"/>
                <a:ea typeface="Inter" panose="02000503000000020004"/>
                <a:cs typeface="Inter" panose="02000503000000020004"/>
                <a:sym typeface="Inter" panose="02000503000000020004"/>
              </a:rPr>
              <a:t>2x</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94" name="Google Shape;1794;g2aff9a998f5_4_320"/>
          <p:cNvSpPr/>
          <p:nvPr/>
        </p:nvSpPr>
        <p:spPr>
          <a:xfrm>
            <a:off x="2705103" y="5743575"/>
            <a:ext cx="6677031"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95" name="Google Shape;1795;g2aff9a998f5_4_320" descr=" "/>
          <p:cNvPicPr preferRelativeResize="0"/>
          <p:nvPr/>
        </p:nvPicPr>
        <p:blipFill rotWithShape="1">
          <a:blip r:embed="rId7"/>
          <a:srcRect/>
          <a:stretch>
            <a:fillRect/>
          </a:stretch>
        </p:blipFill>
        <p:spPr>
          <a:xfrm>
            <a:off x="2705103" y="5667375"/>
            <a:ext cx="257175" cy="257143"/>
          </a:xfrm>
          <a:prstGeom prst="rect">
            <a:avLst/>
          </a:prstGeom>
          <a:noFill/>
          <a:ln>
            <a:noFill/>
          </a:ln>
        </p:spPr>
      </p:pic>
      <p:sp>
        <p:nvSpPr>
          <p:cNvPr id="1796" name="Google Shape;1796;g2aff9a998f5_4_320"/>
          <p:cNvSpPr/>
          <p:nvPr/>
        </p:nvSpPr>
        <p:spPr>
          <a:xfrm>
            <a:off x="3114678" y="5667375"/>
            <a:ext cx="6327900" cy="3174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Rekonsiliasi sisa dana oleh Aparat Pengawas Intern Pemerintah Daerah pada</a:t>
            </a:r>
            <a:r>
              <a:rPr lang="en-US" sz="1400" b="1" i="0" u="none" strike="noStrike" cap="none">
                <a:solidFill>
                  <a:srgbClr val="FFFFFF"/>
                </a:solidFill>
                <a:latin typeface="Inter" panose="02000503000000020004"/>
                <a:ea typeface="Inter" panose="02000503000000020004"/>
                <a:cs typeface="Inter" panose="02000503000000020004"/>
                <a:sym typeface="Inter" panose="02000503000000020004"/>
              </a:rPr>
              <a:t> level satuan pendidikan</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97" name="Google Shape;1797;g2aff9a998f5_4_320"/>
          <p:cNvSpPr/>
          <p:nvPr/>
        </p:nvSpPr>
        <p:spPr>
          <a:xfrm>
            <a:off x="1447801" y="6305550"/>
            <a:ext cx="15392414" cy="1971675"/>
          </a:xfrm>
          <a:prstGeom prst="roundRect">
            <a:avLst>
              <a:gd name="adj" fmla="val 3826"/>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798" name="Google Shape;1798;g2aff9a998f5_4_320" descr=" "/>
          <p:cNvPicPr preferRelativeResize="0"/>
          <p:nvPr/>
        </p:nvPicPr>
        <p:blipFill rotWithShape="1">
          <a:blip r:embed="rId8"/>
          <a:srcRect/>
          <a:stretch>
            <a:fillRect/>
          </a:stretch>
        </p:blipFill>
        <p:spPr>
          <a:xfrm>
            <a:off x="1447801" y="6305550"/>
            <a:ext cx="933451" cy="1971430"/>
          </a:xfrm>
          <a:prstGeom prst="rect">
            <a:avLst/>
          </a:prstGeom>
          <a:noFill/>
          <a:ln>
            <a:noFill/>
          </a:ln>
        </p:spPr>
      </p:pic>
      <p:pic>
        <p:nvPicPr>
          <p:cNvPr id="1799" name="Google Shape;1799;g2aff9a998f5_4_320" descr=" "/>
          <p:cNvPicPr preferRelativeResize="0"/>
          <p:nvPr/>
        </p:nvPicPr>
        <p:blipFill rotWithShape="1">
          <a:blip r:embed="rId9"/>
          <a:srcRect/>
          <a:stretch>
            <a:fillRect/>
          </a:stretch>
        </p:blipFill>
        <p:spPr>
          <a:xfrm>
            <a:off x="2476503" y="6305550"/>
            <a:ext cx="7134232" cy="1971430"/>
          </a:xfrm>
          <a:prstGeom prst="rect">
            <a:avLst/>
          </a:prstGeom>
          <a:noFill/>
          <a:ln>
            <a:noFill/>
          </a:ln>
        </p:spPr>
      </p:pic>
      <p:sp>
        <p:nvSpPr>
          <p:cNvPr id="1800" name="Google Shape;1800;g2aff9a998f5_4_320"/>
          <p:cNvSpPr/>
          <p:nvPr/>
        </p:nvSpPr>
        <p:spPr>
          <a:xfrm>
            <a:off x="2667003" y="7091363"/>
            <a:ext cx="6753232" cy="400050"/>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FFFFFF"/>
              </a:buClr>
              <a:buSzPts val="1800"/>
              <a:buFont typeface="Inter Medium" panose="02000503000000020004"/>
              <a:buNone/>
            </a:pPr>
            <a:r>
              <a:rPr lang="en-US" sz="18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Penyaluran belum memperhitungkan sisa dana Tahun Anggaran 2023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801" name="Google Shape;1801;g2aff9a998f5_4_320" descr=" "/>
          <p:cNvPicPr preferRelativeResize="0"/>
          <p:nvPr/>
        </p:nvPicPr>
        <p:blipFill rotWithShape="1">
          <a:blip r:embed="rId10"/>
          <a:srcRect/>
          <a:stretch>
            <a:fillRect/>
          </a:stretch>
        </p:blipFill>
        <p:spPr>
          <a:xfrm>
            <a:off x="9705984" y="6305550"/>
            <a:ext cx="4724404" cy="1971430"/>
          </a:xfrm>
          <a:prstGeom prst="rect">
            <a:avLst/>
          </a:prstGeom>
          <a:noFill/>
          <a:ln>
            <a:noFill/>
          </a:ln>
        </p:spPr>
      </p:pic>
      <p:sp>
        <p:nvSpPr>
          <p:cNvPr id="1802" name="Google Shape;1802;g2aff9a998f5_4_320"/>
          <p:cNvSpPr/>
          <p:nvPr/>
        </p:nvSpPr>
        <p:spPr>
          <a:xfrm>
            <a:off x="9934585" y="6534150"/>
            <a:ext cx="4267204" cy="5143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803" name="Google Shape;1803;g2aff9a998f5_4_320" descr=" "/>
          <p:cNvPicPr preferRelativeResize="0"/>
          <p:nvPr/>
        </p:nvPicPr>
        <p:blipFill rotWithShape="1">
          <a:blip r:embed="rId7"/>
          <a:srcRect/>
          <a:stretch>
            <a:fillRect/>
          </a:stretch>
        </p:blipFill>
        <p:spPr>
          <a:xfrm>
            <a:off x="9934585" y="6534150"/>
            <a:ext cx="257175" cy="257143"/>
          </a:xfrm>
          <a:prstGeom prst="rect">
            <a:avLst/>
          </a:prstGeom>
          <a:noFill/>
          <a:ln>
            <a:noFill/>
          </a:ln>
        </p:spPr>
      </p:pic>
      <p:sp>
        <p:nvSpPr>
          <p:cNvPr id="1804" name="Google Shape;1804;g2aff9a998f5_4_320"/>
          <p:cNvSpPr/>
          <p:nvPr/>
        </p:nvSpPr>
        <p:spPr>
          <a:xfrm>
            <a:off x="10344160" y="6534150"/>
            <a:ext cx="3917953" cy="574675"/>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Penyaluran memperhitungkan sisa dana Tahun Anggaran 2023</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05" name="Google Shape;1805;g2aff9a998f5_4_320"/>
          <p:cNvSpPr/>
          <p:nvPr/>
        </p:nvSpPr>
        <p:spPr>
          <a:xfrm>
            <a:off x="9934585" y="7162800"/>
            <a:ext cx="4267204" cy="2571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806" name="Google Shape;1806;g2aff9a998f5_4_320" descr=" "/>
          <p:cNvPicPr preferRelativeResize="0"/>
          <p:nvPr/>
        </p:nvPicPr>
        <p:blipFill rotWithShape="1">
          <a:blip r:embed="rId7"/>
          <a:srcRect/>
          <a:stretch>
            <a:fillRect/>
          </a:stretch>
        </p:blipFill>
        <p:spPr>
          <a:xfrm>
            <a:off x="9934585" y="7162800"/>
            <a:ext cx="257175" cy="257143"/>
          </a:xfrm>
          <a:prstGeom prst="rect">
            <a:avLst/>
          </a:prstGeom>
          <a:noFill/>
          <a:ln>
            <a:noFill/>
          </a:ln>
        </p:spPr>
      </p:pic>
      <p:sp>
        <p:nvSpPr>
          <p:cNvPr id="1807" name="Google Shape;1807;g2aff9a998f5_4_320"/>
          <p:cNvSpPr/>
          <p:nvPr/>
        </p:nvSpPr>
        <p:spPr>
          <a:xfrm>
            <a:off x="10344160" y="7162800"/>
            <a:ext cx="3917953" cy="3175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Konfirmasi sisa dana dilakukan </a:t>
            </a:r>
            <a:r>
              <a:rPr lang="en-US" sz="1400" b="1" i="0" u="none" strike="noStrike" cap="none">
                <a:solidFill>
                  <a:srgbClr val="FFFFFF"/>
                </a:solidFill>
                <a:latin typeface="Inter" panose="02000503000000020004"/>
                <a:ea typeface="Inter" panose="02000503000000020004"/>
                <a:cs typeface="Inter" panose="02000503000000020004"/>
                <a:sym typeface="Inter" panose="02000503000000020004"/>
              </a:rPr>
              <a:t>1x</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08" name="Google Shape;1808;g2aff9a998f5_4_320"/>
          <p:cNvSpPr/>
          <p:nvPr/>
        </p:nvSpPr>
        <p:spPr>
          <a:xfrm>
            <a:off x="9934585" y="7534275"/>
            <a:ext cx="4267204" cy="5143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809" name="Google Shape;1809;g2aff9a998f5_4_320" descr=" "/>
          <p:cNvPicPr preferRelativeResize="0"/>
          <p:nvPr/>
        </p:nvPicPr>
        <p:blipFill rotWithShape="1">
          <a:blip r:embed="rId7"/>
          <a:srcRect/>
          <a:stretch>
            <a:fillRect/>
          </a:stretch>
        </p:blipFill>
        <p:spPr>
          <a:xfrm>
            <a:off x="9934585" y="7534275"/>
            <a:ext cx="257175" cy="257143"/>
          </a:xfrm>
          <a:prstGeom prst="rect">
            <a:avLst/>
          </a:prstGeom>
          <a:noFill/>
          <a:ln>
            <a:noFill/>
          </a:ln>
        </p:spPr>
      </p:pic>
      <p:sp>
        <p:nvSpPr>
          <p:cNvPr id="1810" name="Google Shape;1810;g2aff9a998f5_4_320"/>
          <p:cNvSpPr/>
          <p:nvPr/>
        </p:nvSpPr>
        <p:spPr>
          <a:xfrm>
            <a:off x="10344160" y="7534275"/>
            <a:ext cx="3917953" cy="574675"/>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1400"/>
              <a:buFont typeface="Inter Medium" panose="02000503000000020004"/>
              <a:buNone/>
            </a:pP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Rekonsiliasi sisa dana oleh  </a:t>
            </a:r>
            <a:r>
              <a:rPr lang="en-US" sz="1400" b="0" i="0" u="none" strike="noStrike" cap="none">
                <a:solidFill>
                  <a:schemeClr val="lt1"/>
                </a:solidFill>
                <a:latin typeface="Inter Medium" panose="02000503000000020004"/>
                <a:ea typeface="Inter Medium" panose="02000503000000020004"/>
                <a:cs typeface="Inter Medium" panose="02000503000000020004"/>
                <a:sym typeface="Inter Medium" panose="02000503000000020004"/>
              </a:rPr>
              <a:t>Aparat Pengawas Intern Pemerintah Daerah </a:t>
            </a:r>
            <a:r>
              <a:rPr lang="en-US" sz="14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 pada </a:t>
            </a:r>
            <a:r>
              <a:rPr lang="en-US" sz="1400" b="1" i="0" u="none" strike="noStrike" cap="none">
                <a:solidFill>
                  <a:srgbClr val="FFFFFF"/>
                </a:solidFill>
                <a:latin typeface="Inter" panose="02000503000000020004"/>
                <a:ea typeface="Inter" panose="02000503000000020004"/>
                <a:cs typeface="Inter" panose="02000503000000020004"/>
                <a:sym typeface="Inter" panose="02000503000000020004"/>
              </a:rPr>
              <a:t>level SKPD</a:t>
            </a: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11" name="Google Shape;1811;g2aff9a998f5_4_320"/>
          <p:cNvSpPr/>
          <p:nvPr/>
        </p:nvSpPr>
        <p:spPr>
          <a:xfrm>
            <a:off x="9525" y="9944100"/>
            <a:ext cx="18278492" cy="3429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12" name="Google Shape;1812;g2aff9a998f5_4_320"/>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13" name="Google Shape;1813;g2aff9a998f5_4_320"/>
          <p:cNvSpPr/>
          <p:nvPr/>
        </p:nvSpPr>
        <p:spPr>
          <a:xfrm>
            <a:off x="17630791" y="342900"/>
            <a:ext cx="219076"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6</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14" name="Google Shape;1814;g2aff9a998f5_4_320"/>
          <p:cNvSpPr txBox="1">
            <a:spLocks noGrp="1"/>
          </p:cNvSpPr>
          <p:nvPr>
            <p:ph type="sldNum" idx="12"/>
          </p:nvPr>
        </p:nvSpPr>
        <p:spPr>
          <a:xfrm>
            <a:off x="17113568" y="93473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19"/>
        <p:cNvGrpSpPr/>
        <p:nvPr/>
      </p:nvGrpSpPr>
      <p:grpSpPr>
        <a:xfrm>
          <a:off x="0" y="0"/>
          <a:ext cx="0" cy="0"/>
          <a:chOff x="0" y="0"/>
          <a:chExt cx="0" cy="0"/>
        </a:xfrm>
      </p:grpSpPr>
      <p:sp>
        <p:nvSpPr>
          <p:cNvPr id="1820" name="Google Shape;1820;g2aff9a998f5_6_26"/>
          <p:cNvSpPr/>
          <p:nvPr/>
        </p:nvSpPr>
        <p:spPr>
          <a:xfrm>
            <a:off x="0" y="0"/>
            <a:ext cx="18288017" cy="10287000"/>
          </a:xfrm>
          <a:prstGeom prst="roundRect">
            <a:avLst>
              <a:gd name="adj" fmla="val 733"/>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1" name="Google Shape;1821;g2aff9a998f5_6_26"/>
          <p:cNvSpPr/>
          <p:nvPr/>
        </p:nvSpPr>
        <p:spPr>
          <a:xfrm>
            <a:off x="1143001" y="914400"/>
            <a:ext cx="16205215" cy="1670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4800"/>
              <a:buFont typeface="Inter" panose="02000503000000020004"/>
              <a:buNone/>
            </a:pPr>
            <a:r>
              <a:rPr lang="en-US" sz="4800" b="1" i="0" u="none" strike="noStrike" cap="none">
                <a:solidFill>
                  <a:srgbClr val="0087EB"/>
                </a:solidFill>
                <a:latin typeface="Inter" panose="02000503000000020004"/>
                <a:ea typeface="Inter" panose="02000503000000020004"/>
                <a:cs typeface="Inter" panose="02000503000000020004"/>
                <a:sym typeface="Inter" panose="02000503000000020004"/>
              </a:rPr>
              <a:t>Terbaik dan tercepat</a:t>
            </a:r>
            <a:r>
              <a:rPr lang="en-US" sz="48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 sepanjang sejarah penyaluran langsung ke rekening satuan pendidikan</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22" name="Google Shape;1822;g2aff9a998f5_6_26"/>
          <p:cNvSpPr/>
          <p:nvPr/>
        </p:nvSpPr>
        <p:spPr>
          <a:xfrm>
            <a:off x="1143001" y="2876550"/>
            <a:ext cx="16002015" cy="6456183"/>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3" name="Google Shape;1823;g2aff9a998f5_6_26"/>
          <p:cNvSpPr/>
          <p:nvPr/>
        </p:nvSpPr>
        <p:spPr>
          <a:xfrm>
            <a:off x="1143001" y="2876550"/>
            <a:ext cx="5057780" cy="5581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4" name="Google Shape;1824;g2aff9a998f5_6_26"/>
          <p:cNvSpPr/>
          <p:nvPr/>
        </p:nvSpPr>
        <p:spPr>
          <a:xfrm>
            <a:off x="1143001" y="2647950"/>
            <a:ext cx="7162800" cy="2495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7200"/>
              <a:buFont typeface="Inter Medium" panose="02000503000000020004"/>
              <a:buNone/>
            </a:pPr>
            <a:r>
              <a:rPr lang="en-US" sz="7200" b="0" i="0" u="none" strike="noStrike" cap="none">
                <a:solidFill>
                  <a:srgbClr val="2C54AC"/>
                </a:solidFill>
                <a:latin typeface="Inter Medium" panose="02000503000000020004"/>
                <a:ea typeface="Inter Medium" panose="02000503000000020004"/>
                <a:cs typeface="Inter Medium" panose="02000503000000020004"/>
                <a:sym typeface="Inter Medium" panose="02000503000000020004"/>
              </a:rPr>
              <a:t>96% atau 402.831</a:t>
            </a:r>
            <a:endParaRPr sz="7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25" name="Google Shape;1825;g2aff9a998f5_6_26"/>
          <p:cNvSpPr/>
          <p:nvPr/>
        </p:nvSpPr>
        <p:spPr>
          <a:xfrm>
            <a:off x="1100150" y="4929525"/>
            <a:ext cx="5397900" cy="4638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Satuan pendidikan </a:t>
            </a:r>
            <a:r>
              <a:rPr lang="en-US" sz="2000" b="1" i="0" u="none" strike="noStrike" cap="none">
                <a:solidFill>
                  <a:srgbClr val="2C54AC"/>
                </a:solidFill>
                <a:latin typeface="Inter" panose="02000503000000020004"/>
                <a:ea typeface="Inter" panose="02000503000000020004"/>
                <a:cs typeface="Inter" panose="02000503000000020004"/>
                <a:sym typeface="Inter" panose="02000503000000020004"/>
              </a:rPr>
              <a:t>telah direkomendasi salurkan</a:t>
            </a: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 pada tahap satu gelombang pertama </a:t>
            </a: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dan </a:t>
            </a:r>
            <a:r>
              <a:rPr lang="en-US" sz="2000" b="1" i="0" u="none" strike="noStrike" cap="none">
                <a:solidFill>
                  <a:srgbClr val="2C54AC"/>
                </a:solidFill>
                <a:latin typeface="Inter" panose="02000503000000020004"/>
                <a:ea typeface="Inter" panose="02000503000000020004"/>
                <a:cs typeface="Inter" panose="02000503000000020004"/>
                <a:sym typeface="Inter" panose="02000503000000020004"/>
              </a:rPr>
              <a:t>penyalurannya</a:t>
            </a: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 </a:t>
            </a:r>
            <a:r>
              <a:rPr lang="en-US" sz="2000" b="1" i="0" u="none" strike="noStrike" cap="none">
                <a:solidFill>
                  <a:srgbClr val="2C54AC"/>
                </a:solidFill>
                <a:latin typeface="Inter" panose="02000503000000020004"/>
                <a:ea typeface="Inter" panose="02000503000000020004"/>
                <a:cs typeface="Inter" panose="02000503000000020004"/>
                <a:sym typeface="Inter" panose="02000503000000020004"/>
              </a:rPr>
              <a:t>masih berlangsung</a:t>
            </a: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 </a:t>
            </a: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Dinas pendidikan dan satuan pendidikan dapat memantaunya pada aplikasi BOS Salur.</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15000"/>
              </a:lnSpc>
              <a:spcBef>
                <a:spcPts val="0"/>
              </a:spcBef>
              <a:spcAft>
                <a:spcPts val="0"/>
              </a:spcAft>
              <a:buClr>
                <a:srgbClr val="2C54AC"/>
              </a:buClr>
              <a:buSzPts val="2000"/>
              <a:buFont typeface="Inter" panose="02000503000000020004"/>
              <a:buNone/>
            </a:pPr>
            <a:endParaRPr sz="20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15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Berdasarkan data SP2D s.d. 17 Januari sejumlah 159.396 (40%)</a:t>
            </a: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 SP2D s.d. 18   Januari sejumlah 341.824 (85%), dan SP2D s.d. 19 Januari sejumlah 385.174 (95%) tersalur ke rekening satuan pendidikan. (Sumber: DJPb, Kemenkeu)</a:t>
            </a:r>
            <a:endParaRPr sz="15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15000"/>
              </a:lnSpc>
              <a:spcBef>
                <a:spcPts val="0"/>
              </a:spcBef>
              <a:spcAft>
                <a:spcPts val="0"/>
              </a:spcAft>
              <a:buClr>
                <a:srgbClr val="2C54AC"/>
              </a:buClr>
              <a:buSzPts val="2000"/>
              <a:buFont typeface="Inter" panose="02000503000000020004"/>
              <a:buNone/>
            </a:pPr>
            <a:endParaRPr sz="20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15000"/>
              </a:lnSpc>
              <a:spcBef>
                <a:spcPts val="0"/>
              </a:spcBef>
              <a:spcAft>
                <a:spcPts val="0"/>
              </a:spcAft>
              <a:buClr>
                <a:srgbClr val="2C54AC"/>
              </a:buClr>
              <a:buSzPts val="2000"/>
              <a:buFont typeface="Inter" panose="02000503000000020004"/>
              <a:buNone/>
            </a:pP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26" name="Google Shape;1826;g2aff9a998f5_6_26"/>
          <p:cNvSpPr/>
          <p:nvPr/>
        </p:nvSpPr>
        <p:spPr>
          <a:xfrm>
            <a:off x="6696075" y="2876550"/>
            <a:ext cx="10449000" cy="66909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7" name="Google Shape;1827;g2aff9a998f5_6_26"/>
          <p:cNvSpPr/>
          <p:nvPr/>
        </p:nvSpPr>
        <p:spPr>
          <a:xfrm>
            <a:off x="6696081" y="2876550"/>
            <a:ext cx="10448934" cy="3101693"/>
          </a:xfrm>
          <a:prstGeom prst="rect">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8" name="Google Shape;1828;g2aff9a998f5_6_26"/>
          <p:cNvSpPr/>
          <p:nvPr/>
        </p:nvSpPr>
        <p:spPr>
          <a:xfrm>
            <a:off x="6948876" y="3129347"/>
            <a:ext cx="9943340"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9" name="Google Shape;1829;g2aff9a998f5_6_26"/>
          <p:cNvSpPr/>
          <p:nvPr/>
        </p:nvSpPr>
        <p:spPr>
          <a:xfrm>
            <a:off x="6948876" y="3830692"/>
            <a:ext cx="2696499" cy="34144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0" name="Google Shape;1830;g2aff9a998f5_6_26"/>
          <p:cNvSpPr/>
          <p:nvPr/>
        </p:nvSpPr>
        <p:spPr>
          <a:xfrm>
            <a:off x="6948876" y="3830692"/>
            <a:ext cx="2766720" cy="32739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Inter SemiBold" panose="02000503000000020004"/>
              <a:buNone/>
            </a:pPr>
            <a:r>
              <a:rPr lang="en-US" sz="1700" b="1" i="0" u="none" strike="noStrike" cap="none">
                <a:solidFill>
                  <a:srgbClr val="000000"/>
                </a:solidFill>
                <a:latin typeface="Inter SemiBold" panose="02000503000000020004"/>
                <a:ea typeface="Inter SemiBold" panose="02000503000000020004"/>
                <a:cs typeface="Inter SemiBold" panose="02000503000000020004"/>
                <a:sym typeface="Inter SemiBold" panose="02000503000000020004"/>
              </a:rPr>
              <a:t>Capaian BOS 2023</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31" name="Google Shape;1831;g2aff9a998f5_6_26"/>
          <p:cNvSpPr/>
          <p:nvPr/>
        </p:nvSpPr>
        <p:spPr>
          <a:xfrm>
            <a:off x="9898168" y="3129347"/>
            <a:ext cx="6994046"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2" name="Google Shape;1832;g2aff9a998f5_6_26"/>
          <p:cNvSpPr/>
          <p:nvPr/>
        </p:nvSpPr>
        <p:spPr>
          <a:xfrm>
            <a:off x="9898168" y="3781607"/>
            <a:ext cx="955010" cy="390525"/>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3" name="Google Shape;1833;g2aff9a998f5_6_26"/>
          <p:cNvSpPr/>
          <p:nvPr/>
        </p:nvSpPr>
        <p:spPr>
          <a:xfrm>
            <a:off x="9863057" y="383069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20%</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34" name="Google Shape;1834;g2aff9a998f5_6_26"/>
          <p:cNvSpPr/>
          <p:nvPr/>
        </p:nvSpPr>
        <p:spPr>
          <a:xfrm>
            <a:off x="11105974" y="3638732"/>
            <a:ext cx="955010" cy="5334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5" name="Google Shape;1835;g2aff9a998f5_6_26"/>
          <p:cNvSpPr/>
          <p:nvPr/>
        </p:nvSpPr>
        <p:spPr>
          <a:xfrm>
            <a:off x="11070864" y="383069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41%</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36" name="Google Shape;1836;g2aff9a998f5_6_26"/>
          <p:cNvSpPr/>
          <p:nvPr/>
        </p:nvSpPr>
        <p:spPr>
          <a:xfrm>
            <a:off x="12313781" y="3203079"/>
            <a:ext cx="955010" cy="969053"/>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7" name="Google Shape;1837;g2aff9a998f5_6_26"/>
          <p:cNvSpPr/>
          <p:nvPr/>
        </p:nvSpPr>
        <p:spPr>
          <a:xfrm>
            <a:off x="12278670" y="383069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92%</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38" name="Google Shape;1838;g2aff9a998f5_6_26"/>
          <p:cNvSpPr/>
          <p:nvPr/>
        </p:nvSpPr>
        <p:spPr>
          <a:xfrm>
            <a:off x="13521588" y="3160946"/>
            <a:ext cx="955010" cy="1011186"/>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9" name="Google Shape;1839;g2aff9a998f5_6_26"/>
          <p:cNvSpPr/>
          <p:nvPr/>
        </p:nvSpPr>
        <p:spPr>
          <a:xfrm>
            <a:off x="13486477" y="383069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40" name="Google Shape;1840;g2aff9a998f5_6_26"/>
          <p:cNvSpPr/>
          <p:nvPr/>
        </p:nvSpPr>
        <p:spPr>
          <a:xfrm>
            <a:off x="14729394" y="3139878"/>
            <a:ext cx="955010" cy="1032253"/>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41" name="Google Shape;1841;g2aff9a998f5_6_26"/>
          <p:cNvSpPr/>
          <p:nvPr/>
        </p:nvSpPr>
        <p:spPr>
          <a:xfrm>
            <a:off x="14694283" y="3830690"/>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98%</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42" name="Google Shape;1842;g2aff9a998f5_6_26"/>
          <p:cNvSpPr/>
          <p:nvPr/>
        </p:nvSpPr>
        <p:spPr>
          <a:xfrm>
            <a:off x="15937201" y="3129347"/>
            <a:ext cx="955010" cy="1042786"/>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43" name="Google Shape;1843;g2aff9a998f5_6_26"/>
          <p:cNvSpPr/>
          <p:nvPr/>
        </p:nvSpPr>
        <p:spPr>
          <a:xfrm>
            <a:off x="15902090" y="383069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99%</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44" name="Google Shape;1844;g2aff9a998f5_6_26"/>
          <p:cNvSpPr/>
          <p:nvPr/>
        </p:nvSpPr>
        <p:spPr>
          <a:xfrm>
            <a:off x="6948876" y="4182666"/>
            <a:ext cx="9943340" cy="320931"/>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45" name="Google Shape;1845;g2aff9a998f5_6_26"/>
          <p:cNvSpPr/>
          <p:nvPr/>
        </p:nvSpPr>
        <p:spPr>
          <a:xfrm>
            <a:off x="6948876" y="4182666"/>
            <a:ext cx="2696499"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46" name="Google Shape;1846;g2aff9a998f5_6_26"/>
          <p:cNvSpPr/>
          <p:nvPr/>
        </p:nvSpPr>
        <p:spPr>
          <a:xfrm>
            <a:off x="7033140" y="4266930"/>
            <a:ext cx="2570101" cy="1945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Inter" panose="02000503000000020004"/>
              <a:buNone/>
            </a:pPr>
            <a:r>
              <a:rPr lang="en-US" sz="1000" b="0" i="0" u="none" strike="noStrike" cap="none">
                <a:solidFill>
                  <a:srgbClr val="000000"/>
                </a:solidFill>
                <a:latin typeface="Inter" panose="02000503000000020004"/>
                <a:ea typeface="Inter" panose="02000503000000020004"/>
                <a:cs typeface="Inter" panose="02000503000000020004"/>
                <a:sym typeface="Inter" panose="02000503000000020004"/>
              </a:rPr>
              <a:t>Linimasa penerimaan Dana BOS Reguler</a:t>
            </a:r>
            <a:endParaRPr sz="1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47" name="Google Shape;1847;g2aff9a998f5_6_26"/>
          <p:cNvSpPr/>
          <p:nvPr/>
        </p:nvSpPr>
        <p:spPr>
          <a:xfrm>
            <a:off x="9898168" y="4182666"/>
            <a:ext cx="6994046" cy="320931"/>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48" name="Google Shape;1848;g2aff9a998f5_6_26"/>
          <p:cNvSpPr/>
          <p:nvPr/>
        </p:nvSpPr>
        <p:spPr>
          <a:xfrm>
            <a:off x="9898168" y="4182666"/>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49" name="Google Shape;1849;g2aff9a998f5_6_26"/>
          <p:cNvSpPr/>
          <p:nvPr/>
        </p:nvSpPr>
        <p:spPr>
          <a:xfrm>
            <a:off x="9870079" y="424311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Januari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50" name="Google Shape;1850;g2aff9a998f5_6_26"/>
          <p:cNvSpPr/>
          <p:nvPr/>
        </p:nvSpPr>
        <p:spPr>
          <a:xfrm>
            <a:off x="11105974" y="4182666"/>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51" name="Google Shape;1851;g2aff9a998f5_6_26"/>
          <p:cNvSpPr/>
          <p:nvPr/>
        </p:nvSpPr>
        <p:spPr>
          <a:xfrm>
            <a:off x="11077886" y="424311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Februari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52" name="Google Shape;1852;g2aff9a998f5_6_26"/>
          <p:cNvSpPr/>
          <p:nvPr/>
        </p:nvSpPr>
        <p:spPr>
          <a:xfrm>
            <a:off x="12313781" y="4182666"/>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53" name="Google Shape;1853;g2aff9a998f5_6_26"/>
          <p:cNvSpPr/>
          <p:nvPr/>
        </p:nvSpPr>
        <p:spPr>
          <a:xfrm>
            <a:off x="12285692" y="424311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Maret</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54" name="Google Shape;1854;g2aff9a998f5_6_26"/>
          <p:cNvSpPr/>
          <p:nvPr/>
        </p:nvSpPr>
        <p:spPr>
          <a:xfrm>
            <a:off x="13521588" y="4182666"/>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55" name="Google Shape;1855;g2aff9a998f5_6_26"/>
          <p:cNvSpPr/>
          <p:nvPr/>
        </p:nvSpPr>
        <p:spPr>
          <a:xfrm>
            <a:off x="13493499" y="424311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April</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56" name="Google Shape;1856;g2aff9a998f5_6_26"/>
          <p:cNvSpPr/>
          <p:nvPr/>
        </p:nvSpPr>
        <p:spPr>
          <a:xfrm>
            <a:off x="14729394" y="4182666"/>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57" name="Google Shape;1857;g2aff9a998f5_6_26"/>
          <p:cNvSpPr/>
          <p:nvPr/>
        </p:nvSpPr>
        <p:spPr>
          <a:xfrm>
            <a:off x="14701305" y="424311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Mei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58" name="Google Shape;1858;g2aff9a998f5_6_26"/>
          <p:cNvSpPr/>
          <p:nvPr/>
        </p:nvSpPr>
        <p:spPr>
          <a:xfrm>
            <a:off x="15937201" y="4182666"/>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59" name="Google Shape;1859;g2aff9a998f5_6_26"/>
          <p:cNvSpPr/>
          <p:nvPr/>
        </p:nvSpPr>
        <p:spPr>
          <a:xfrm>
            <a:off x="15909112" y="424311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Juni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60" name="Google Shape;1860;g2aff9a998f5_6_26"/>
          <p:cNvSpPr/>
          <p:nvPr/>
        </p:nvSpPr>
        <p:spPr>
          <a:xfrm>
            <a:off x="6948876" y="4514129"/>
            <a:ext cx="9943340" cy="1211317"/>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1" name="Google Shape;1861;g2aff9a998f5_6_26"/>
          <p:cNvSpPr/>
          <p:nvPr/>
        </p:nvSpPr>
        <p:spPr>
          <a:xfrm>
            <a:off x="6948876" y="4598394"/>
            <a:ext cx="2696499" cy="34144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2" name="Google Shape;1862;g2aff9a998f5_6_26"/>
          <p:cNvSpPr/>
          <p:nvPr/>
        </p:nvSpPr>
        <p:spPr>
          <a:xfrm>
            <a:off x="6948876" y="4682658"/>
            <a:ext cx="2766720" cy="32739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Inter SemiBold" panose="02000503000000020004"/>
              <a:buNone/>
            </a:pPr>
            <a:r>
              <a:rPr lang="en-US" sz="1700" b="1" i="0" u="none" strike="noStrike" cap="none">
                <a:solidFill>
                  <a:srgbClr val="000000"/>
                </a:solidFill>
                <a:latin typeface="Inter SemiBold" panose="02000503000000020004"/>
                <a:ea typeface="Inter SemiBold" panose="02000503000000020004"/>
                <a:cs typeface="Inter SemiBold" panose="02000503000000020004"/>
                <a:sym typeface="Inter SemiBold" panose="02000503000000020004"/>
              </a:rPr>
              <a:t>Target 2024</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63" name="Google Shape;1863;g2aff9a998f5_6_26"/>
          <p:cNvSpPr/>
          <p:nvPr/>
        </p:nvSpPr>
        <p:spPr>
          <a:xfrm>
            <a:off x="9898168" y="4598394"/>
            <a:ext cx="6994046"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4" name="Google Shape;1864;g2aff9a998f5_6_26"/>
          <p:cNvSpPr/>
          <p:nvPr/>
        </p:nvSpPr>
        <p:spPr>
          <a:xfrm>
            <a:off x="9898168" y="4598394"/>
            <a:ext cx="955010" cy="1011186"/>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5" name="Google Shape;1865;g2aff9a998f5_6_26"/>
          <p:cNvSpPr/>
          <p:nvPr/>
        </p:nvSpPr>
        <p:spPr>
          <a:xfrm>
            <a:off x="9863057" y="4682658"/>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66" name="Google Shape;1866;g2aff9a998f5_6_26"/>
          <p:cNvSpPr/>
          <p:nvPr/>
        </p:nvSpPr>
        <p:spPr>
          <a:xfrm>
            <a:off x="11105974" y="4598394"/>
            <a:ext cx="955010" cy="102172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7" name="Google Shape;1867;g2aff9a998f5_6_26"/>
          <p:cNvSpPr/>
          <p:nvPr/>
        </p:nvSpPr>
        <p:spPr>
          <a:xfrm>
            <a:off x="11070864" y="4682658"/>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97%</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68" name="Google Shape;1868;g2aff9a998f5_6_26"/>
          <p:cNvSpPr/>
          <p:nvPr/>
        </p:nvSpPr>
        <p:spPr>
          <a:xfrm>
            <a:off x="12313781" y="4598394"/>
            <a:ext cx="955010" cy="1032253"/>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9" name="Google Shape;1869;g2aff9a998f5_6_26"/>
          <p:cNvSpPr/>
          <p:nvPr/>
        </p:nvSpPr>
        <p:spPr>
          <a:xfrm>
            <a:off x="12278670" y="4682658"/>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98%</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70" name="Google Shape;1870;g2aff9a998f5_6_26"/>
          <p:cNvSpPr/>
          <p:nvPr/>
        </p:nvSpPr>
        <p:spPr>
          <a:xfrm>
            <a:off x="13521588" y="4598394"/>
            <a:ext cx="955010" cy="1042786"/>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71" name="Google Shape;1871;g2aff9a998f5_6_26"/>
          <p:cNvSpPr/>
          <p:nvPr/>
        </p:nvSpPr>
        <p:spPr>
          <a:xfrm>
            <a:off x="13486477" y="4682658"/>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99%</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72" name="Google Shape;1872;g2aff9a998f5_6_26"/>
          <p:cNvSpPr/>
          <p:nvPr/>
        </p:nvSpPr>
        <p:spPr>
          <a:xfrm>
            <a:off x="14729394" y="4598394"/>
            <a:ext cx="955010"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73" name="Google Shape;1873;g2aff9a998f5_6_26"/>
          <p:cNvSpPr/>
          <p:nvPr/>
        </p:nvSpPr>
        <p:spPr>
          <a:xfrm>
            <a:off x="15937201" y="4598394"/>
            <a:ext cx="955010"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74" name="Google Shape;1874;g2aff9a998f5_6_26"/>
          <p:cNvSpPr/>
          <p:nvPr/>
        </p:nvSpPr>
        <p:spPr>
          <a:xfrm>
            <a:off x="14732901" y="4882788"/>
            <a:ext cx="2201439" cy="4993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Inter" panose="02000503000000020004"/>
              <a:buNone/>
            </a:pPr>
            <a:r>
              <a:rPr lang="en-US" sz="1000" b="0" i="0" u="none" strike="noStrike" cap="none">
                <a:solidFill>
                  <a:srgbClr val="000000"/>
                </a:solidFill>
                <a:latin typeface="Inter" panose="02000503000000020004"/>
                <a:ea typeface="Inter" panose="02000503000000020004"/>
                <a:cs typeface="Inter" panose="02000503000000020004"/>
                <a:sym typeface="Inter" panose="02000503000000020004"/>
              </a:rPr>
              <a:t>96% satuan pendidikan ditargetkan menerima Dana BOSP di bulan Januari</a:t>
            </a:r>
            <a:endParaRPr sz="1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875" name="Google Shape;1875;g2aff9a998f5_6_26" descr=" "/>
          <p:cNvPicPr preferRelativeResize="0"/>
          <p:nvPr/>
        </p:nvPicPr>
        <p:blipFill rotWithShape="1">
          <a:blip r:embed="rId1"/>
          <a:srcRect/>
          <a:stretch>
            <a:fillRect/>
          </a:stretch>
        </p:blipFill>
        <p:spPr>
          <a:xfrm>
            <a:off x="9782314" y="4556264"/>
            <a:ext cx="4882683" cy="1126912"/>
          </a:xfrm>
          <a:prstGeom prst="rect">
            <a:avLst/>
          </a:prstGeom>
          <a:noFill/>
          <a:ln>
            <a:noFill/>
          </a:ln>
        </p:spPr>
      </p:pic>
      <p:sp>
        <p:nvSpPr>
          <p:cNvPr id="1876" name="Google Shape;1876;g2aff9a998f5_6_26"/>
          <p:cNvSpPr/>
          <p:nvPr/>
        </p:nvSpPr>
        <p:spPr>
          <a:xfrm>
            <a:off x="6696081" y="6231041"/>
            <a:ext cx="10448934" cy="3101693"/>
          </a:xfrm>
          <a:prstGeom prst="rect">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77" name="Google Shape;1877;g2aff9a998f5_6_26"/>
          <p:cNvSpPr/>
          <p:nvPr/>
        </p:nvSpPr>
        <p:spPr>
          <a:xfrm>
            <a:off x="6948876" y="6483837"/>
            <a:ext cx="9943340"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78" name="Google Shape;1878;g2aff9a998f5_6_26"/>
          <p:cNvSpPr/>
          <p:nvPr/>
        </p:nvSpPr>
        <p:spPr>
          <a:xfrm>
            <a:off x="6948876" y="7185182"/>
            <a:ext cx="2696499" cy="34144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79" name="Google Shape;1879;g2aff9a998f5_6_26"/>
          <p:cNvSpPr/>
          <p:nvPr/>
        </p:nvSpPr>
        <p:spPr>
          <a:xfrm>
            <a:off x="6948876" y="7185182"/>
            <a:ext cx="2766720" cy="32739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Inter SemiBold" panose="02000503000000020004"/>
              <a:buNone/>
            </a:pPr>
            <a:r>
              <a:rPr lang="en-US" sz="1700" b="1" i="0" u="none" strike="noStrike" cap="none">
                <a:solidFill>
                  <a:srgbClr val="000000"/>
                </a:solidFill>
                <a:latin typeface="Inter SemiBold" panose="02000503000000020004"/>
                <a:ea typeface="Inter SemiBold" panose="02000503000000020004"/>
                <a:cs typeface="Inter SemiBold" panose="02000503000000020004"/>
                <a:sym typeface="Inter SemiBold" panose="02000503000000020004"/>
              </a:rPr>
              <a:t>Capaian BOP 2023</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80" name="Google Shape;1880;g2aff9a998f5_6_26"/>
          <p:cNvSpPr/>
          <p:nvPr/>
        </p:nvSpPr>
        <p:spPr>
          <a:xfrm>
            <a:off x="9898168" y="6483837"/>
            <a:ext cx="6994046"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81" name="Google Shape;1881;g2aff9a998f5_6_26"/>
          <p:cNvSpPr/>
          <p:nvPr/>
        </p:nvSpPr>
        <p:spPr>
          <a:xfrm>
            <a:off x="9898168" y="6841966"/>
            <a:ext cx="955010" cy="684658"/>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82" name="Google Shape;1882;g2aff9a998f5_6_26"/>
          <p:cNvSpPr/>
          <p:nvPr/>
        </p:nvSpPr>
        <p:spPr>
          <a:xfrm>
            <a:off x="9863057" y="718518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65%</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83" name="Google Shape;1883;g2aff9a998f5_6_26"/>
          <p:cNvSpPr/>
          <p:nvPr/>
        </p:nvSpPr>
        <p:spPr>
          <a:xfrm>
            <a:off x="11105974" y="6662900"/>
            <a:ext cx="955010" cy="863722"/>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84" name="Google Shape;1884;g2aff9a998f5_6_26"/>
          <p:cNvSpPr/>
          <p:nvPr/>
        </p:nvSpPr>
        <p:spPr>
          <a:xfrm>
            <a:off x="11070864" y="718518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82%</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85" name="Google Shape;1885;g2aff9a998f5_6_26"/>
          <p:cNvSpPr/>
          <p:nvPr/>
        </p:nvSpPr>
        <p:spPr>
          <a:xfrm>
            <a:off x="12313781" y="6589168"/>
            <a:ext cx="955010" cy="937454"/>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86" name="Google Shape;1886;g2aff9a998f5_6_26"/>
          <p:cNvSpPr/>
          <p:nvPr/>
        </p:nvSpPr>
        <p:spPr>
          <a:xfrm>
            <a:off x="12278670" y="7185180"/>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89%</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87" name="Google Shape;1887;g2aff9a998f5_6_26"/>
          <p:cNvSpPr/>
          <p:nvPr/>
        </p:nvSpPr>
        <p:spPr>
          <a:xfrm>
            <a:off x="13521588" y="6515437"/>
            <a:ext cx="955010" cy="1011186"/>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88" name="Google Shape;1888;g2aff9a998f5_6_26"/>
          <p:cNvSpPr/>
          <p:nvPr/>
        </p:nvSpPr>
        <p:spPr>
          <a:xfrm>
            <a:off x="13486477" y="718518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89" name="Google Shape;1889;g2aff9a998f5_6_26"/>
          <p:cNvSpPr/>
          <p:nvPr/>
        </p:nvSpPr>
        <p:spPr>
          <a:xfrm>
            <a:off x="14729394" y="6504903"/>
            <a:ext cx="955010" cy="102172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0" name="Google Shape;1890;g2aff9a998f5_6_26"/>
          <p:cNvSpPr/>
          <p:nvPr/>
        </p:nvSpPr>
        <p:spPr>
          <a:xfrm>
            <a:off x="14694283" y="718518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97%</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91" name="Google Shape;1891;g2aff9a998f5_6_26"/>
          <p:cNvSpPr/>
          <p:nvPr/>
        </p:nvSpPr>
        <p:spPr>
          <a:xfrm>
            <a:off x="15937201" y="6483837"/>
            <a:ext cx="955010" cy="1042786"/>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2" name="Google Shape;1892;g2aff9a998f5_6_26"/>
          <p:cNvSpPr/>
          <p:nvPr/>
        </p:nvSpPr>
        <p:spPr>
          <a:xfrm>
            <a:off x="15902090" y="7185182"/>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99%</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93" name="Google Shape;1893;g2aff9a998f5_6_26"/>
          <p:cNvSpPr/>
          <p:nvPr/>
        </p:nvSpPr>
        <p:spPr>
          <a:xfrm>
            <a:off x="6948876" y="7537157"/>
            <a:ext cx="9943340" cy="320931"/>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4" name="Google Shape;1894;g2aff9a998f5_6_26"/>
          <p:cNvSpPr/>
          <p:nvPr/>
        </p:nvSpPr>
        <p:spPr>
          <a:xfrm>
            <a:off x="6948876" y="7537157"/>
            <a:ext cx="2696499"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5" name="Google Shape;1895;g2aff9a998f5_6_26"/>
          <p:cNvSpPr/>
          <p:nvPr/>
        </p:nvSpPr>
        <p:spPr>
          <a:xfrm>
            <a:off x="7033140" y="7621421"/>
            <a:ext cx="2570101" cy="1945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Inter" panose="02000503000000020004"/>
              <a:buNone/>
            </a:pPr>
            <a:r>
              <a:rPr lang="en-US" sz="1000" b="0" i="0" u="none" strike="noStrike" cap="none">
                <a:solidFill>
                  <a:srgbClr val="000000"/>
                </a:solidFill>
                <a:latin typeface="Inter" panose="02000503000000020004"/>
                <a:ea typeface="Inter" panose="02000503000000020004"/>
                <a:cs typeface="Inter" panose="02000503000000020004"/>
                <a:sym typeface="Inter" panose="02000503000000020004"/>
              </a:rPr>
              <a:t>Linimasa penerimaan Dana BOS Reguler</a:t>
            </a:r>
            <a:endParaRPr sz="1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96" name="Google Shape;1896;g2aff9a998f5_6_26"/>
          <p:cNvSpPr/>
          <p:nvPr/>
        </p:nvSpPr>
        <p:spPr>
          <a:xfrm>
            <a:off x="9898168" y="7537157"/>
            <a:ext cx="6994046" cy="320931"/>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7" name="Google Shape;1897;g2aff9a998f5_6_26"/>
          <p:cNvSpPr/>
          <p:nvPr/>
        </p:nvSpPr>
        <p:spPr>
          <a:xfrm>
            <a:off x="9898168" y="7537157"/>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8" name="Google Shape;1898;g2aff9a998f5_6_26"/>
          <p:cNvSpPr/>
          <p:nvPr/>
        </p:nvSpPr>
        <p:spPr>
          <a:xfrm>
            <a:off x="9870079" y="759760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Januari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99" name="Google Shape;1899;g2aff9a998f5_6_26"/>
          <p:cNvSpPr/>
          <p:nvPr/>
        </p:nvSpPr>
        <p:spPr>
          <a:xfrm>
            <a:off x="11105974" y="7537157"/>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00" name="Google Shape;1900;g2aff9a998f5_6_26"/>
          <p:cNvSpPr/>
          <p:nvPr/>
        </p:nvSpPr>
        <p:spPr>
          <a:xfrm>
            <a:off x="11077886" y="759760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Februari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01" name="Google Shape;1901;g2aff9a998f5_6_26"/>
          <p:cNvSpPr/>
          <p:nvPr/>
        </p:nvSpPr>
        <p:spPr>
          <a:xfrm>
            <a:off x="12313781" y="7537157"/>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02" name="Google Shape;1902;g2aff9a998f5_6_26"/>
          <p:cNvSpPr/>
          <p:nvPr/>
        </p:nvSpPr>
        <p:spPr>
          <a:xfrm>
            <a:off x="12285692" y="759760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Maret</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03" name="Google Shape;1903;g2aff9a998f5_6_26"/>
          <p:cNvSpPr/>
          <p:nvPr/>
        </p:nvSpPr>
        <p:spPr>
          <a:xfrm>
            <a:off x="13521588" y="7537157"/>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04" name="Google Shape;1904;g2aff9a998f5_6_26"/>
          <p:cNvSpPr/>
          <p:nvPr/>
        </p:nvSpPr>
        <p:spPr>
          <a:xfrm>
            <a:off x="13493499" y="759760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April</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05" name="Google Shape;1905;g2aff9a998f5_6_26"/>
          <p:cNvSpPr/>
          <p:nvPr/>
        </p:nvSpPr>
        <p:spPr>
          <a:xfrm>
            <a:off x="14729394" y="7537157"/>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06" name="Google Shape;1906;g2aff9a998f5_6_26"/>
          <p:cNvSpPr/>
          <p:nvPr/>
        </p:nvSpPr>
        <p:spPr>
          <a:xfrm>
            <a:off x="14701305" y="759760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Mei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07" name="Google Shape;1907;g2aff9a998f5_6_26"/>
          <p:cNvSpPr/>
          <p:nvPr/>
        </p:nvSpPr>
        <p:spPr>
          <a:xfrm>
            <a:off x="15937201" y="7537157"/>
            <a:ext cx="955010" cy="320931"/>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08" name="Google Shape;1908;g2aff9a998f5_6_26"/>
          <p:cNvSpPr/>
          <p:nvPr/>
        </p:nvSpPr>
        <p:spPr>
          <a:xfrm>
            <a:off x="15909112" y="7597608"/>
            <a:ext cx="1011187" cy="25620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0" i="0" u="none" strike="noStrike" cap="none">
                <a:solidFill>
                  <a:srgbClr val="000000"/>
                </a:solidFill>
                <a:latin typeface="Inter" panose="02000503000000020004"/>
                <a:ea typeface="Inter" panose="02000503000000020004"/>
                <a:cs typeface="Inter" panose="02000503000000020004"/>
                <a:sym typeface="Inter" panose="02000503000000020004"/>
              </a:rPr>
              <a:t>Juni</a:t>
            </a:r>
            <a:endParaRPr sz="1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09" name="Google Shape;1909;g2aff9a998f5_6_26"/>
          <p:cNvSpPr/>
          <p:nvPr/>
        </p:nvSpPr>
        <p:spPr>
          <a:xfrm>
            <a:off x="6948876" y="7868620"/>
            <a:ext cx="9943340" cy="1211317"/>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10" name="Google Shape;1910;g2aff9a998f5_6_26"/>
          <p:cNvSpPr/>
          <p:nvPr/>
        </p:nvSpPr>
        <p:spPr>
          <a:xfrm>
            <a:off x="6948876" y="7952885"/>
            <a:ext cx="2696499" cy="34144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11" name="Google Shape;1911;g2aff9a998f5_6_26"/>
          <p:cNvSpPr/>
          <p:nvPr/>
        </p:nvSpPr>
        <p:spPr>
          <a:xfrm>
            <a:off x="6948876" y="8037149"/>
            <a:ext cx="2766720" cy="32739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Inter SemiBold" panose="02000503000000020004"/>
              <a:buNone/>
            </a:pPr>
            <a:r>
              <a:rPr lang="en-US" sz="1700" b="1" i="0" u="none" strike="noStrike" cap="none">
                <a:solidFill>
                  <a:srgbClr val="000000"/>
                </a:solidFill>
                <a:latin typeface="Inter SemiBold" panose="02000503000000020004"/>
                <a:ea typeface="Inter SemiBold" panose="02000503000000020004"/>
                <a:cs typeface="Inter SemiBold" panose="02000503000000020004"/>
                <a:sym typeface="Inter SemiBold" panose="02000503000000020004"/>
              </a:rPr>
              <a:t>Target 2024</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12" name="Google Shape;1912;g2aff9a998f5_6_26"/>
          <p:cNvSpPr/>
          <p:nvPr/>
        </p:nvSpPr>
        <p:spPr>
          <a:xfrm>
            <a:off x="9898168" y="7952885"/>
            <a:ext cx="6994046"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13" name="Google Shape;1913;g2aff9a998f5_6_26"/>
          <p:cNvSpPr/>
          <p:nvPr/>
        </p:nvSpPr>
        <p:spPr>
          <a:xfrm>
            <a:off x="9898168" y="7952885"/>
            <a:ext cx="955010" cy="1011186"/>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14" name="Google Shape;1914;g2aff9a998f5_6_26"/>
          <p:cNvSpPr/>
          <p:nvPr/>
        </p:nvSpPr>
        <p:spPr>
          <a:xfrm>
            <a:off x="9863057" y="8037149"/>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15" name="Google Shape;1915;g2aff9a998f5_6_26"/>
          <p:cNvSpPr/>
          <p:nvPr/>
        </p:nvSpPr>
        <p:spPr>
          <a:xfrm>
            <a:off x="11105974" y="7952885"/>
            <a:ext cx="955010" cy="102172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16" name="Google Shape;1916;g2aff9a998f5_6_26"/>
          <p:cNvSpPr/>
          <p:nvPr/>
        </p:nvSpPr>
        <p:spPr>
          <a:xfrm>
            <a:off x="11070864" y="8037149"/>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97%</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17" name="Google Shape;1917;g2aff9a998f5_6_26"/>
          <p:cNvSpPr/>
          <p:nvPr/>
        </p:nvSpPr>
        <p:spPr>
          <a:xfrm>
            <a:off x="12313781" y="7952885"/>
            <a:ext cx="955010" cy="1032253"/>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18" name="Google Shape;1918;g2aff9a998f5_6_26"/>
          <p:cNvSpPr/>
          <p:nvPr/>
        </p:nvSpPr>
        <p:spPr>
          <a:xfrm>
            <a:off x="12278670" y="8037149"/>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98%</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19" name="Google Shape;1919;g2aff9a998f5_6_26"/>
          <p:cNvSpPr/>
          <p:nvPr/>
        </p:nvSpPr>
        <p:spPr>
          <a:xfrm>
            <a:off x="13521588" y="7952885"/>
            <a:ext cx="955010" cy="1042786"/>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0" name="Google Shape;1920;g2aff9a998f5_6_26"/>
          <p:cNvSpPr/>
          <p:nvPr/>
        </p:nvSpPr>
        <p:spPr>
          <a:xfrm>
            <a:off x="13486477" y="8037149"/>
            <a:ext cx="1025232" cy="3273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99%</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21" name="Google Shape;1921;g2aff9a998f5_6_26"/>
          <p:cNvSpPr/>
          <p:nvPr/>
        </p:nvSpPr>
        <p:spPr>
          <a:xfrm>
            <a:off x="14729394" y="7952885"/>
            <a:ext cx="955010"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2" name="Google Shape;1922;g2aff9a998f5_6_26"/>
          <p:cNvSpPr/>
          <p:nvPr/>
        </p:nvSpPr>
        <p:spPr>
          <a:xfrm>
            <a:off x="15937201" y="7952885"/>
            <a:ext cx="955010" cy="1042786"/>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3" name="Google Shape;1923;g2aff9a998f5_6_26"/>
          <p:cNvSpPr/>
          <p:nvPr/>
        </p:nvSpPr>
        <p:spPr>
          <a:xfrm>
            <a:off x="14732901" y="8237279"/>
            <a:ext cx="2201439" cy="4993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Inter" panose="02000503000000020004"/>
              <a:buNone/>
            </a:pPr>
            <a:r>
              <a:rPr lang="en-US" sz="1000" b="0" i="0" u="none" strike="noStrike" cap="none">
                <a:solidFill>
                  <a:srgbClr val="000000"/>
                </a:solidFill>
                <a:latin typeface="Inter" panose="02000503000000020004"/>
                <a:ea typeface="Inter" panose="02000503000000020004"/>
                <a:cs typeface="Inter" panose="02000503000000020004"/>
                <a:sym typeface="Inter" panose="02000503000000020004"/>
              </a:rPr>
              <a:t>96% satuan pendidikan ditargetkan menerima Dana BOSP di bulan Januari</a:t>
            </a:r>
            <a:endParaRPr sz="1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924" name="Google Shape;1924;g2aff9a998f5_6_26" descr=" "/>
          <p:cNvPicPr preferRelativeResize="0"/>
          <p:nvPr/>
        </p:nvPicPr>
        <p:blipFill rotWithShape="1">
          <a:blip r:embed="rId2"/>
          <a:srcRect/>
          <a:stretch>
            <a:fillRect/>
          </a:stretch>
        </p:blipFill>
        <p:spPr>
          <a:xfrm>
            <a:off x="9782314" y="7910754"/>
            <a:ext cx="4882683" cy="1126912"/>
          </a:xfrm>
          <a:prstGeom prst="rect">
            <a:avLst/>
          </a:prstGeom>
          <a:noFill/>
          <a:ln>
            <a:noFill/>
          </a:ln>
        </p:spPr>
      </p:pic>
      <p:sp>
        <p:nvSpPr>
          <p:cNvPr id="1925" name="Google Shape;1925;g2aff9a998f5_6_26"/>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6" name="Google Shape;1926;g2aff9a998f5_6_26"/>
          <p:cNvSpPr/>
          <p:nvPr/>
        </p:nvSpPr>
        <p:spPr>
          <a:xfrm>
            <a:off x="17649842" y="342900"/>
            <a:ext cx="200025"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7</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27" name="Google Shape;1927;g2aff9a998f5_6_26"/>
          <p:cNvSpPr/>
          <p:nvPr/>
        </p:nvSpPr>
        <p:spPr>
          <a:xfrm>
            <a:off x="9525" y="9944100"/>
            <a:ext cx="18278400" cy="3429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28" name="Google Shape;1928;g2aff9a998f5_6_26"/>
          <p:cNvSpPr txBox="1">
            <a:spLocks noGrp="1"/>
          </p:cNvSpPr>
          <p:nvPr>
            <p:ph type="sldNum" idx="12"/>
          </p:nvPr>
        </p:nvSpPr>
        <p:spPr>
          <a:xfrm>
            <a:off x="17201155" y="9332727"/>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33"/>
        <p:cNvGrpSpPr/>
        <p:nvPr/>
      </p:nvGrpSpPr>
      <p:grpSpPr>
        <a:xfrm>
          <a:off x="0" y="0"/>
          <a:ext cx="0" cy="0"/>
          <a:chOff x="0" y="0"/>
          <a:chExt cx="0" cy="0"/>
        </a:xfrm>
      </p:grpSpPr>
      <p:sp>
        <p:nvSpPr>
          <p:cNvPr id="1934" name="Google Shape;1934;g26792a957ca_1_4"/>
          <p:cNvSpPr/>
          <p:nvPr/>
        </p:nvSpPr>
        <p:spPr>
          <a:xfrm>
            <a:off x="838200" y="762000"/>
            <a:ext cx="12711600" cy="2148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4800"/>
              <a:buFont typeface="Inter" panose="02000503000000020004"/>
              <a:buNone/>
            </a:pPr>
            <a:r>
              <a:rPr lang="en-US" sz="4800" b="1" i="0" u="none" strike="noStrike" cap="none">
                <a:solidFill>
                  <a:srgbClr val="0087EB"/>
                </a:solidFill>
                <a:latin typeface="Inter" panose="02000503000000020004"/>
                <a:ea typeface="Inter" panose="02000503000000020004"/>
                <a:cs typeface="Inter" panose="02000503000000020004"/>
                <a:sym typeface="Inter" panose="02000503000000020004"/>
              </a:rPr>
              <a:t>Progress Penyaluran</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35" name="Google Shape;1935;g26792a957ca_1_4"/>
          <p:cNvSpPr/>
          <p:nvPr/>
        </p:nvSpPr>
        <p:spPr>
          <a:xfrm>
            <a:off x="9525" y="9944100"/>
            <a:ext cx="17754900" cy="3429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36" name="Google Shape;1936;g26792a957ca_1_4"/>
          <p:cNvSpPr txBox="1"/>
          <p:nvPr/>
        </p:nvSpPr>
        <p:spPr>
          <a:xfrm>
            <a:off x="17215608" y="21816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panose="020B0604020202020204"/>
              <a:buNone/>
            </a:pPr>
            <a:fld id="{00000000-1234-1234-1234-123412341234}" type="slidenum">
              <a:rPr lang="en-US" sz="1800" b="0" i="0" u="none" strike="noStrike" cap="none">
                <a:solidFill>
                  <a:srgbClr val="7F8494"/>
                </a:solidFill>
                <a:latin typeface="Manrope"/>
                <a:ea typeface="Manrope"/>
                <a:cs typeface="Manrope"/>
                <a:sym typeface="Manrope"/>
              </a:rPr>
            </a:fld>
            <a:endParaRPr sz="1800" b="0" i="0" u="none" strike="noStrike" cap="none">
              <a:solidFill>
                <a:srgbClr val="7F8494"/>
              </a:solidFill>
              <a:latin typeface="Manrope"/>
              <a:ea typeface="Manrope"/>
              <a:cs typeface="Manrope"/>
              <a:sym typeface="Manrope"/>
            </a:endParaRPr>
          </a:p>
        </p:txBody>
      </p:sp>
      <p:graphicFrame>
        <p:nvGraphicFramePr>
          <p:cNvPr id="1937" name="Google Shape;1937;g26792a957ca_1_4"/>
          <p:cNvGraphicFramePr/>
          <p:nvPr/>
        </p:nvGraphicFramePr>
        <p:xfrm>
          <a:off x="648825" y="2207825"/>
          <a:ext cx="17115475" cy="6621225"/>
        </p:xfrm>
        <a:graphic>
          <a:graphicData uri="http://schemas.openxmlformats.org/drawingml/2006/table">
            <a:tbl>
              <a:tblPr>
                <a:noFill/>
                <a:tableStyleId>{64E474D0-280B-464C-BED3-3DF6C8EB4E8F}</a:tableStyleId>
              </a:tblPr>
              <a:tblGrid>
                <a:gridCol w="744775"/>
                <a:gridCol w="1552550"/>
                <a:gridCol w="2535950"/>
                <a:gridCol w="1535275"/>
                <a:gridCol w="1535275"/>
                <a:gridCol w="1535275"/>
                <a:gridCol w="1535275"/>
                <a:gridCol w="1535275"/>
                <a:gridCol w="1535275"/>
                <a:gridCol w="1535275"/>
                <a:gridCol w="1535275"/>
              </a:tblGrid>
              <a:tr h="724025">
                <a:tc rowSpan="2">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No</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B w="9525" cap="flat" cmpd="sng">
                      <a:solidFill>
                        <a:srgbClr val="9E9E9E"/>
                      </a:solidFill>
                      <a:prstDash val="solid"/>
                      <a:round/>
                      <a:headEnd type="none" w="sm" len="sm"/>
                      <a:tailEnd type="none" w="sm" len="sm"/>
                    </a:lnB>
                    <a:solidFill>
                      <a:srgbClr val="0087EB"/>
                    </a:solidFill>
                  </a:tcPr>
                </a:tc>
                <a:tc rowSpan="2">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Jenis BOSP</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B w="9525" cap="flat" cmpd="sng">
                      <a:solidFill>
                        <a:srgbClr val="9E9E9E"/>
                      </a:solidFill>
                      <a:prstDash val="solid"/>
                      <a:round/>
                      <a:headEnd type="none" w="sm" len="sm"/>
                      <a:tailEnd type="none" w="sm" len="sm"/>
                    </a:lnB>
                    <a:solidFill>
                      <a:srgbClr val="0087EB"/>
                    </a:solidFill>
                  </a:tcPr>
                </a:tc>
                <a:tc rowSpan="2">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Jumlah Sasaran (Kepmen 462/P/2023)</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solidFill>
                      <a:srgbClr val="0087EB"/>
                    </a:solidFill>
                  </a:tcPr>
                </a:tc>
                <a:tc gridSpan="3">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Penyaluran Gelombang 1</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R w="9525" cap="flat" cmpd="sng">
                      <a:solidFill>
                        <a:srgbClr val="9E9E9E"/>
                      </a:solidFill>
                      <a:prstDash val="solid"/>
                      <a:round/>
                      <a:headEnd type="none" w="sm" len="sm"/>
                      <a:tailEnd type="none" w="sm" len="sm"/>
                    </a:lnR>
                    <a:solidFill>
                      <a:srgbClr val="0087EB"/>
                    </a:solidFill>
                  </a:tcPr>
                </a:tc>
                <a:tc hMerge="1">
                  <a:tcPr/>
                </a:tc>
                <a:tc hMerge="1">
                  <a:tcPr/>
                </a:tc>
                <a:tc gridSpan="3">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Penyaluran Gelombang 2</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87EB"/>
                    </a:solidFill>
                  </a:tcPr>
                </a:tc>
                <a:tc hMerge="1">
                  <a:tcPr/>
                </a:tc>
                <a:tc hMerge="1">
                  <a:tcPr/>
                </a:tc>
                <a:tc gridSpan="2">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 Kumulatif</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87EB"/>
                    </a:solidFill>
                  </a:tcPr>
                </a:tc>
                <a:tc hMerge="1">
                  <a:tcPr/>
                </a:tc>
              </a:tr>
              <a:tr h="1570050">
                <a:tc vMerge="1">
                  <a:tcPr/>
                </a:tc>
                <a:tc vMerge="1">
                  <a:tcPr/>
                </a:tc>
                <a:tc vMerge="1">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Jumlah Satuan Pendidikan</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solidFill>
                      <a:srgbClr val="0087EB"/>
                    </a:solidFil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Tgl Rekom Salur</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solidFill>
                      <a:srgbClr val="0087EB"/>
                    </a:solidFil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Tgl SP2D Tercepat</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87EB"/>
                    </a:solidFil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Jumlah Satuan Pendidikan</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87EB"/>
                    </a:solidFil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Tgl Rekom Salur</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87EB"/>
                    </a:solidFil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Tgl SP2D Tercepat</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87EB"/>
                    </a:solidFil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Jumlah Satuan Pendidikan</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87EB"/>
                    </a:solidFil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lt1"/>
                          </a:solidFill>
                          <a:latin typeface="Nunito Sans Medium"/>
                          <a:ea typeface="Nunito Sans Medium"/>
                          <a:cs typeface="Nunito Sans Medium"/>
                          <a:sym typeface="Nunito Sans Medium"/>
                        </a:rPr>
                        <a:t>%</a:t>
                      </a:r>
                      <a:endParaRPr sz="2100" u="none" strike="noStrike" cap="none">
                        <a:solidFill>
                          <a:schemeClr val="lt1"/>
                        </a:solidFill>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87EB"/>
                    </a:solidFill>
                  </a:tcPr>
                </a:tc>
              </a:tr>
              <a:tr h="938950">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1</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BOS Reguler</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219.684</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211.001</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3 Jan’23</a:t>
                      </a:r>
                      <a:endParaRPr sz="2100" u="none" strike="noStrike" cap="none">
                        <a:latin typeface="Nunito Sans Medium"/>
                        <a:ea typeface="Nunito Sans Medium"/>
                        <a:cs typeface="Nunito Sans Medium"/>
                        <a:sym typeface="Nunito Sans Medium"/>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12 Jan’23</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6.888</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24 Jan’23</a:t>
                      </a:r>
                      <a:endParaRPr sz="2100" u="none" strike="noStrike" cap="none">
                        <a:latin typeface="Nunito Sans Medium"/>
                        <a:ea typeface="Nunito Sans Medium"/>
                        <a:cs typeface="Nunito Sans Medium"/>
                        <a:sym typeface="Nunito Sans Medium"/>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proses</a:t>
                      </a:r>
                      <a:endParaRPr sz="2100" u="none" strike="noStrike" cap="none">
                        <a:latin typeface="Nunito Sans Medium"/>
                        <a:ea typeface="Nunito Sans Medium"/>
                        <a:cs typeface="Nunito Sans Medium"/>
                        <a:sym typeface="Nunito Sans Medium"/>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217.889</a:t>
                      </a:r>
                      <a:endParaRPr sz="2100" u="none" strike="noStrike" cap="none">
                        <a:latin typeface="Nunito Sans Medium"/>
                        <a:ea typeface="Nunito Sans Medium"/>
                        <a:cs typeface="Nunito Sans Medium"/>
                        <a:sym typeface="Nunito Sans Medium"/>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99,2</a:t>
                      </a:r>
                      <a:endParaRPr sz="2100" u="none" strike="noStrike" cap="none">
                        <a:latin typeface="Nunito Sans Medium"/>
                        <a:ea typeface="Nunito Sans Medium"/>
                        <a:cs typeface="Nunito Sans Medium"/>
                        <a:sym typeface="Nunito Sans Medium"/>
                      </a:endParaRPr>
                    </a:p>
                  </a:txBody>
                  <a:tcPr marL="91425" marR="91425" marT="91425" marB="91425" anchor="ctr">
                    <a:lnT w="9525" cap="flat" cmpd="sng">
                      <a:solidFill>
                        <a:srgbClr val="9E9E9E"/>
                      </a:solidFill>
                      <a:prstDash val="solid"/>
                      <a:round/>
                      <a:headEnd type="none" w="sm" len="sm"/>
                      <a:tailEnd type="none" w="sm" len="sm"/>
                    </a:lnT>
                  </a:tcPr>
                </a:tc>
              </a:tr>
              <a:tr h="1224625">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2</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BOP PAUD Reguler</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190.619</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183.166</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3 Jan’23</a:t>
                      </a:r>
                      <a:endParaRPr sz="2100" u="none" strike="noStrike" cap="none">
                        <a:latin typeface="Nunito Sans Medium"/>
                        <a:ea typeface="Nunito Sans Medium"/>
                        <a:cs typeface="Nunito Sans Medium"/>
                        <a:sym typeface="Nunito Sans Medium"/>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12 Jan’23</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6.051</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chemeClr val="dk1"/>
                        </a:buClr>
                        <a:buSzPts val="1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24 Jan’23</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proses</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189.217</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99,3</a:t>
                      </a:r>
                      <a:endParaRPr sz="2100" u="none" strike="noStrike" cap="none">
                        <a:latin typeface="Nunito Sans Medium"/>
                        <a:ea typeface="Nunito Sans Medium"/>
                        <a:cs typeface="Nunito Sans Medium"/>
                        <a:sym typeface="Nunito Sans Medium"/>
                      </a:endParaRPr>
                    </a:p>
                  </a:txBody>
                  <a:tcPr marL="91425" marR="91425" marT="91425" marB="91425" anchor="ctr"/>
                </a:tc>
              </a:tr>
              <a:tr h="1224625">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3</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BOP Kesetaraan Reguler</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8.915</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8.664</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3 Jan’23</a:t>
                      </a:r>
                      <a:endParaRPr sz="2100" u="none" strike="noStrike" cap="none">
                        <a:latin typeface="Nunito Sans Medium"/>
                        <a:ea typeface="Nunito Sans Medium"/>
                        <a:cs typeface="Nunito Sans Medium"/>
                        <a:sym typeface="Nunito Sans Medium"/>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12 Jan’23</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168</a:t>
                      </a:r>
                      <a:endParaRPr sz="2100" u="none" strike="noStrike" cap="none">
                        <a:latin typeface="Nunito Sans Medium"/>
                        <a:ea typeface="Nunito Sans Medium"/>
                        <a:cs typeface="Nunito Sans Medium"/>
                        <a:sym typeface="Nunito Sans Medium"/>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chemeClr val="dk1"/>
                        </a:buClr>
                        <a:buSzPts val="1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24 Jan’23</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solidFill>
                            <a:schemeClr val="dk1"/>
                          </a:solidFill>
                          <a:latin typeface="Nunito Sans Medium"/>
                          <a:ea typeface="Nunito Sans Medium"/>
                          <a:cs typeface="Nunito Sans Medium"/>
                          <a:sym typeface="Nunito Sans Medium"/>
                        </a:rPr>
                        <a:t>proses</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8.832</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99,1</a:t>
                      </a:r>
                      <a:endParaRPr sz="2100" u="none" strike="noStrike" cap="none">
                        <a:latin typeface="Nunito Sans Medium"/>
                        <a:ea typeface="Nunito Sans Medium"/>
                        <a:cs typeface="Nunito Sans Medium"/>
                        <a:sym typeface="Nunito Sans Medium"/>
                      </a:endParaRPr>
                    </a:p>
                  </a:txBody>
                  <a:tcPr marL="91425" marR="91425" marT="91425" marB="91425" anchor="ctr"/>
                </a:tc>
              </a:tr>
              <a:tr h="938950">
                <a:tc>
                  <a:txBody>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u="none" strike="noStrike" cap="none">
                        <a:latin typeface="Nunito Sans Medium"/>
                        <a:ea typeface="Nunito Sans Medium"/>
                        <a:cs typeface="Nunito Sans Medium"/>
                        <a:sym typeface="Nunito Sans Medium"/>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Total</a:t>
                      </a:r>
                      <a:endParaRPr sz="2100" u="none" strike="noStrike" cap="none">
                        <a:latin typeface="Nunito Sans Medium"/>
                        <a:ea typeface="Nunito Sans Medium"/>
                        <a:cs typeface="Nunito Sans Medium"/>
                        <a:sym typeface="Nunito Sans Medium"/>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419.218</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402.831</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endParaRPr sz="2100" u="none" strike="noStrike" cap="none">
                        <a:latin typeface="Nunito Sans Medium"/>
                        <a:ea typeface="Nunito Sans Medium"/>
                        <a:cs typeface="Nunito Sans Medium"/>
                        <a:sym typeface="Nunito Sans Medium"/>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13.107</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415.938</a:t>
                      </a:r>
                      <a:endParaRPr sz="2100" u="none" strike="noStrike" cap="none">
                        <a:latin typeface="Nunito Sans Medium"/>
                        <a:ea typeface="Nunito Sans Medium"/>
                        <a:cs typeface="Nunito Sans Medium"/>
                        <a:sym typeface="Nunito Sans Medium"/>
                      </a:endParaRPr>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u="none" strike="noStrike" cap="none">
                          <a:latin typeface="Nunito Sans Medium"/>
                          <a:ea typeface="Nunito Sans Medium"/>
                          <a:cs typeface="Nunito Sans Medium"/>
                          <a:sym typeface="Nunito Sans Medium"/>
                        </a:rPr>
                        <a:t>99,2</a:t>
                      </a:r>
                      <a:endParaRPr sz="2100" u="none" strike="noStrike" cap="none">
                        <a:latin typeface="Nunito Sans Medium"/>
                        <a:ea typeface="Nunito Sans Medium"/>
                        <a:cs typeface="Nunito Sans Medium"/>
                        <a:sym typeface="Nunito Sans Medium"/>
                      </a:endParaRPr>
                    </a:p>
                  </a:txBody>
                  <a:tcPr marL="91425" marR="91425" marT="91425" marB="91425" anchor="ctr"/>
                </a:tc>
              </a:tr>
            </a:tbl>
          </a:graphicData>
        </a:graphic>
      </p:graphicFrame>
      <p:sp>
        <p:nvSpPr>
          <p:cNvPr id="1938" name="Google Shape;1938;g26792a957ca_1_4"/>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
        <p:nvSpPr>
          <p:cNvPr id="1939" name="Google Shape;1939;g26792a957ca_1_4"/>
          <p:cNvSpPr/>
          <p:nvPr/>
        </p:nvSpPr>
        <p:spPr>
          <a:xfrm>
            <a:off x="269575" y="5542575"/>
            <a:ext cx="17754900" cy="1152900"/>
          </a:xfrm>
          <a:prstGeom prst="roundRect">
            <a:avLst>
              <a:gd name="adj" fmla="val 16667"/>
            </a:avLst>
          </a:prstGeom>
          <a:noFill/>
          <a:ln w="9525" cap="flat" cmpd="sng">
            <a:solidFill>
              <a:srgbClr val="C0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g2682ceb17c3_0_190"/>
          <p:cNvSpPr/>
          <p:nvPr/>
        </p:nvSpPr>
        <p:spPr>
          <a:xfrm>
            <a:off x="955350" y="3775550"/>
            <a:ext cx="15871200" cy="2066400"/>
          </a:xfrm>
          <a:prstGeom prst="rect">
            <a:avLst/>
          </a:prstGeom>
          <a:noFill/>
          <a:ln w="9525" cap="flat" cmpd="sng">
            <a:solidFill>
              <a:srgbClr val="0087EB"/>
            </a:solidFill>
            <a:prstDash val="dash"/>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45" name="Google Shape;1945;g2682ceb17c3_0_190"/>
          <p:cNvSpPr/>
          <p:nvPr/>
        </p:nvSpPr>
        <p:spPr>
          <a:xfrm>
            <a:off x="-1146450" y="2960450"/>
            <a:ext cx="2254200" cy="3559800"/>
          </a:xfrm>
          <a:prstGeom prst="roundRect">
            <a:avLst>
              <a:gd name="adj" fmla="val 16667"/>
            </a:avLst>
          </a:prstGeom>
          <a:solidFill>
            <a:srgbClr val="CAE4F7"/>
          </a:solidFill>
          <a:ln>
            <a:noFill/>
          </a:ln>
        </p:spPr>
        <p:txBody>
          <a:bodyPr spcFirstLastPara="1" wrap="square" lIns="182850" tIns="182850" rIns="182850" bIns="182850" anchor="ctr" anchorCtr="0">
            <a:noAutofit/>
          </a:bodyPr>
          <a:lstStyle/>
          <a:p>
            <a:pPr marL="0" marR="0" lvl="0" indent="0" algn="r" rtl="0">
              <a:lnSpc>
                <a:spcPct val="100000"/>
              </a:lnSpc>
              <a:spcBef>
                <a:spcPts val="0"/>
              </a:spcBef>
              <a:spcAft>
                <a:spcPts val="0"/>
              </a:spcAft>
              <a:buClr>
                <a:srgbClr val="000000"/>
              </a:buClr>
              <a:buSzPts val="3400"/>
              <a:buFont typeface="Arial" panose="020B0604020202020204"/>
              <a:buNone/>
            </a:pPr>
            <a:r>
              <a:rPr lang="en-US" sz="4000" b="1" i="0" u="none" strike="noStrike" cap="none">
                <a:solidFill>
                  <a:srgbClr val="000000"/>
                </a:solidFill>
              </a:rPr>
              <a:t>0</a:t>
            </a:r>
            <a:r>
              <a:rPr lang="en-US" sz="4000" b="1"/>
              <a:t>3</a:t>
            </a:r>
            <a:endParaRPr sz="4000" b="1" i="0" u="none" strike="noStrike" cap="none">
              <a:solidFill>
                <a:srgbClr val="000000"/>
              </a:solidFill>
            </a:endParaRPr>
          </a:p>
        </p:txBody>
      </p:sp>
      <p:sp>
        <p:nvSpPr>
          <p:cNvPr id="1946" name="Google Shape;1946;g2682ceb17c3_0_19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p>
            <a:pPr marL="0" lvl="0" indent="0" algn="r" rtl="0">
              <a:lnSpc>
                <a:spcPct val="100000"/>
              </a:lnSpc>
              <a:spcBef>
                <a:spcPts val="0"/>
              </a:spcBef>
              <a:spcAft>
                <a:spcPts val="0"/>
              </a:spcAft>
              <a:buClr>
                <a:srgbClr val="000000"/>
              </a:buClr>
              <a:buSzPts val="2000"/>
              <a:buFont typeface="Arial" panose="020B0604020202020204"/>
              <a:buNone/>
            </a:pPr>
            <a:fld id="{00000000-1234-1234-1234-123412341234}" type="slidenum">
              <a:rPr lang="en-US"/>
            </a:fld>
            <a:endParaRPr lang="en-US"/>
          </a:p>
        </p:txBody>
      </p:sp>
      <p:sp>
        <p:nvSpPr>
          <p:cNvPr id="1947" name="Google Shape;1947;g2682ceb17c3_0_190"/>
          <p:cNvSpPr txBox="1"/>
          <p:nvPr/>
        </p:nvSpPr>
        <p:spPr>
          <a:xfrm>
            <a:off x="1662350" y="4293950"/>
            <a:ext cx="14469600" cy="8772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3400"/>
              <a:buFont typeface="Arial" panose="020B0604020202020204"/>
              <a:buNone/>
            </a:pPr>
            <a:r>
              <a:rPr lang="en-US" sz="3300" b="1">
                <a:solidFill>
                  <a:srgbClr val="0087EB"/>
                </a:solidFill>
                <a:latin typeface="Inter" panose="02000503000000020004"/>
                <a:ea typeface="Inter" panose="02000503000000020004"/>
                <a:cs typeface="Inter" panose="02000503000000020004"/>
                <a:sym typeface="Inter" panose="02000503000000020004"/>
              </a:rPr>
              <a:t>Dukungan Teknologi terhadap Akuntabilitas Pengelolaan Dana BOSP</a:t>
            </a:r>
            <a:r>
              <a:rPr lang="en-US" sz="3300" b="1" i="0" u="none" strike="noStrike" cap="none">
                <a:solidFill>
                  <a:srgbClr val="000000"/>
                </a:solidFill>
                <a:latin typeface="Inter" panose="02000503000000020004"/>
                <a:ea typeface="Inter" panose="02000503000000020004"/>
                <a:cs typeface="Inter" panose="02000503000000020004"/>
                <a:sym typeface="Inter" panose="02000503000000020004"/>
              </a:rPr>
              <a:t> </a:t>
            </a:r>
            <a:endParaRPr sz="3300" b="1" i="0" u="none" strike="noStrike" cap="none">
              <a:solidFill>
                <a:srgbClr val="000000"/>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g2682ceb17c3_0_328"/>
          <p:cNvSpPr/>
          <p:nvPr/>
        </p:nvSpPr>
        <p:spPr>
          <a:xfrm>
            <a:off x="12024375" y="3108975"/>
            <a:ext cx="5623538" cy="2034525"/>
          </a:xfrm>
          <a:prstGeom prst="flowChartOffpageConnector">
            <a:avLst/>
          </a:prstGeom>
          <a:solidFill>
            <a:srgbClr val="F2F2F2"/>
          </a:solidFill>
          <a:ln>
            <a:noFill/>
          </a:ln>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Permendagri No </a:t>
            </a:r>
            <a:r>
              <a:rPr lang="en-US" sz="2400" b="1">
                <a:solidFill>
                  <a:srgbClr val="0B5394"/>
                </a:solidFill>
              </a:rPr>
              <a:t>3</a:t>
            </a: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/202</a:t>
            </a:r>
            <a:r>
              <a:rPr lang="en-US" sz="2400" b="1">
                <a:solidFill>
                  <a:srgbClr val="0B5394"/>
                </a:solidFill>
              </a:rPr>
              <a:t>3</a:t>
            </a: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 tentang Pengelolaan Dana BOS pada Pemerintah Daerah</a:t>
            </a:r>
            <a:endParaRPr sz="2400" b="1" i="0" u="none" strike="noStrike" cap="none">
              <a:solidFill>
                <a:srgbClr val="0B5394"/>
              </a:solidFill>
              <a:latin typeface="Arial" panose="020B0604020202020204"/>
              <a:ea typeface="Arial" panose="020B0604020202020204"/>
              <a:cs typeface="Arial" panose="020B0604020202020204"/>
              <a:sym typeface="Arial" panose="020B0604020202020204"/>
            </a:endParaRPr>
          </a:p>
        </p:txBody>
      </p:sp>
      <p:sp>
        <p:nvSpPr>
          <p:cNvPr id="1080" name="Google Shape;1080;g2682ceb17c3_0_328"/>
          <p:cNvSpPr txBox="1"/>
          <p:nvPr/>
        </p:nvSpPr>
        <p:spPr>
          <a:xfrm>
            <a:off x="224155" y="361950"/>
            <a:ext cx="17583785" cy="1917700"/>
          </a:xfrm>
          <a:prstGeom prst="rect">
            <a:avLst/>
          </a:prstGeom>
          <a:noFill/>
          <a:ln>
            <a:noFill/>
          </a:ln>
        </p:spPr>
        <p:txBody>
          <a:bodyPr spcFirstLastPara="1" wrap="square" lIns="137150" tIns="137150" rIns="137150" bIns="137150" anchor="t"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4000" b="1" i="1" u="none" strike="noStrike" cap="none">
                <a:solidFill>
                  <a:srgbClr val="ED7D31"/>
                </a:solidFill>
                <a:latin typeface="Arial" panose="020B0604020202020204"/>
                <a:ea typeface="Arial" panose="020B0604020202020204"/>
                <a:cs typeface="Arial" panose="020B0604020202020204"/>
                <a:sym typeface="Arial" panose="020B0604020202020204"/>
              </a:rPr>
              <a:t>Secara umum, regulasi pengelolaan Dana BOSP mencakup regulasi yang dikeluarkan Kemendikbudristek, Kementerian Keuangan, dan Kementerian Dalam Negeri</a:t>
            </a:r>
            <a:endParaRPr lang="en-US" sz="4000" b="1" i="1" u="none" strike="noStrike" cap="none">
              <a:solidFill>
                <a:srgbClr val="ED7D31"/>
              </a:solidFill>
              <a:latin typeface="Arial" panose="020B0604020202020204"/>
              <a:ea typeface="Arial" panose="020B0604020202020204"/>
              <a:cs typeface="Arial" panose="020B0604020202020204"/>
              <a:sym typeface="Arial" panose="020B0604020202020204"/>
            </a:endParaRPr>
          </a:p>
        </p:txBody>
      </p:sp>
      <p:sp>
        <p:nvSpPr>
          <p:cNvPr id="1081" name="Google Shape;1081;g2682ceb17c3_0_328"/>
          <p:cNvSpPr/>
          <p:nvPr/>
        </p:nvSpPr>
        <p:spPr>
          <a:xfrm>
            <a:off x="6149325" y="3108975"/>
            <a:ext cx="5257800" cy="2034525"/>
          </a:xfrm>
          <a:prstGeom prst="flowChartOffpageConnector">
            <a:avLst/>
          </a:prstGeom>
          <a:solidFill>
            <a:srgbClr val="F2F2F2"/>
          </a:solidFill>
          <a:ln>
            <a:noFill/>
          </a:ln>
        </p:spPr>
        <p:txBody>
          <a:bodyPr spcFirstLastPara="1" wrap="square" lIns="137150" tIns="137150" rIns="137150" bIns="137150" anchor="ctr" anchorCtr="0">
            <a:noAutofit/>
          </a:bodyPr>
          <a:lstStyle/>
          <a:p>
            <a:pPr marL="254000" marR="0" lvl="0" indent="0" algn="ctr" rtl="0">
              <a:lnSpc>
                <a:spcPct val="100000"/>
              </a:lnSpc>
              <a:spcBef>
                <a:spcPts val="0"/>
              </a:spcBef>
              <a:spcAft>
                <a:spcPts val="0"/>
              </a:spcAft>
              <a:buClr>
                <a:srgbClr val="000000"/>
              </a:buClr>
              <a:buSzPts val="2300"/>
              <a:buFont typeface="Arial" panose="020B0604020202020204"/>
              <a:buNone/>
            </a:pP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Permendikbudristek No 6</a:t>
            </a:r>
            <a:r>
              <a:rPr lang="en-US" sz="2400" b="1">
                <a:solidFill>
                  <a:srgbClr val="0B5394"/>
                </a:solidFill>
              </a:rPr>
              <a:t>3</a:t>
            </a: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/2022 tentang Juknis Pengelolaan Dana </a:t>
            </a:r>
            <a:r>
              <a:rPr lang="en-US" sz="2400" b="1">
                <a:solidFill>
                  <a:srgbClr val="0B5394"/>
                </a:solidFill>
              </a:rPr>
              <a:t>Bantuan Operasional Satuan Pendidikan (BOSP)</a:t>
            </a:r>
            <a:endParaRPr sz="2400" b="1" i="0" u="none" strike="noStrike" cap="none">
              <a:solidFill>
                <a:srgbClr val="0B5394"/>
              </a:solidFill>
              <a:latin typeface="Arial" panose="020B0604020202020204"/>
              <a:ea typeface="Arial" panose="020B0604020202020204"/>
              <a:cs typeface="Arial" panose="020B0604020202020204"/>
              <a:sym typeface="Arial" panose="020B0604020202020204"/>
            </a:endParaRPr>
          </a:p>
        </p:txBody>
      </p:sp>
      <p:sp>
        <p:nvSpPr>
          <p:cNvPr id="1082" name="Google Shape;1082;g2682ceb17c3_0_328"/>
          <p:cNvSpPr/>
          <p:nvPr/>
        </p:nvSpPr>
        <p:spPr>
          <a:xfrm>
            <a:off x="342900" y="3108975"/>
            <a:ext cx="5143500" cy="2034525"/>
          </a:xfrm>
          <a:prstGeom prst="flowChartOffpageConnector">
            <a:avLst/>
          </a:prstGeom>
          <a:solidFill>
            <a:srgbClr val="F2F2F2"/>
          </a:solidFill>
          <a:ln>
            <a:noFill/>
          </a:ln>
        </p:spPr>
        <p:txBody>
          <a:bodyPr spcFirstLastPara="1" wrap="square" lIns="137150" tIns="137150" rIns="137150" bIns="137150" anchor="ctr" anchorCtr="0">
            <a:noAutofit/>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PMK </a:t>
            </a:r>
            <a:r>
              <a:rPr lang="en-US" sz="2400" b="1">
                <a:solidFill>
                  <a:srgbClr val="0B5394"/>
                </a:solidFill>
              </a:rPr>
              <a:t>204</a:t>
            </a: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/PMK.07/202</a:t>
            </a:r>
            <a:r>
              <a:rPr lang="en-US" sz="2400" b="1">
                <a:solidFill>
                  <a:srgbClr val="0B5394"/>
                </a:solidFill>
              </a:rPr>
              <a:t>2</a:t>
            </a:r>
            <a:r>
              <a:rPr lang="en-US" sz="2400" b="1" i="0" u="none" strike="noStrike" cap="none">
                <a:solidFill>
                  <a:srgbClr val="0B5394"/>
                </a:solidFill>
                <a:latin typeface="Arial" panose="020B0604020202020204"/>
                <a:ea typeface="Arial" panose="020B0604020202020204"/>
                <a:cs typeface="Arial" panose="020B0604020202020204"/>
                <a:sym typeface="Arial" panose="020B0604020202020204"/>
              </a:rPr>
              <a:t> tentang Pengelolaan DAK Nonfisik</a:t>
            </a:r>
            <a:endParaRPr sz="2400" b="1" i="0" u="none" strike="noStrike" cap="none">
              <a:solidFill>
                <a:srgbClr val="0B5394"/>
              </a:solidFill>
              <a:latin typeface="Arial" panose="020B0604020202020204"/>
              <a:ea typeface="Arial" panose="020B0604020202020204"/>
              <a:cs typeface="Arial" panose="020B0604020202020204"/>
              <a:sym typeface="Arial" panose="020B0604020202020204"/>
            </a:endParaRPr>
          </a:p>
        </p:txBody>
      </p:sp>
      <p:sp>
        <p:nvSpPr>
          <p:cNvPr id="1083" name="Google Shape;1083;g2682ceb17c3_0_328"/>
          <p:cNvSpPr txBox="1"/>
          <p:nvPr/>
        </p:nvSpPr>
        <p:spPr>
          <a:xfrm>
            <a:off x="6204375" y="5372100"/>
            <a:ext cx="5623800" cy="2493600"/>
          </a:xfrm>
          <a:prstGeom prst="rect">
            <a:avLst/>
          </a:prstGeom>
          <a:noFill/>
          <a:ln>
            <a:noFill/>
          </a:ln>
        </p:spPr>
        <p:txBody>
          <a:bodyPr spcFirstLastPara="1" wrap="square" lIns="137150" tIns="137150" rIns="137150" bIns="137150" anchor="t" anchorCtr="0">
            <a:spAutoFit/>
          </a:bodyPr>
          <a:lstStyle/>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Sasaran BOS</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Syarat dan kriteria penerima BOS</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Satuan Biaya </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Penggunaan Dana</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Sistem Pengelolaan Dana BOS</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Mekanisme Pelaporan</a:t>
            </a:r>
            <a:endParaRPr sz="2400" i="0" u="none" strike="noStrike" cap="none">
              <a:solidFill>
                <a:srgbClr val="000000"/>
              </a:solidFill>
            </a:endParaRPr>
          </a:p>
        </p:txBody>
      </p:sp>
      <p:sp>
        <p:nvSpPr>
          <p:cNvPr id="1084" name="Google Shape;1084;g2682ceb17c3_0_328"/>
          <p:cNvSpPr txBox="1"/>
          <p:nvPr/>
        </p:nvSpPr>
        <p:spPr>
          <a:xfrm>
            <a:off x="342900" y="5372100"/>
            <a:ext cx="5143500" cy="2493600"/>
          </a:xfrm>
          <a:prstGeom prst="rect">
            <a:avLst/>
          </a:prstGeom>
          <a:noFill/>
          <a:ln>
            <a:noFill/>
          </a:ln>
        </p:spPr>
        <p:txBody>
          <a:bodyPr spcFirstLastPara="1" wrap="square" lIns="137150" tIns="137150" rIns="137150" bIns="137150" anchor="t" anchorCtr="0">
            <a:spAutoFit/>
          </a:bodyPr>
          <a:lstStyle/>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Siklus penyusunan APBN Khusus TKD BOSP </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Mekanisme Penyaluran </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Perhitungan Sisa Dana</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Pengembalian Dana</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Penyelesaian Retur</a:t>
            </a:r>
            <a:endParaRPr sz="2400" i="0" u="none" strike="noStrike" cap="none">
              <a:solidFill>
                <a:srgbClr val="000000"/>
              </a:solidFill>
            </a:endParaRPr>
          </a:p>
        </p:txBody>
      </p:sp>
      <p:sp>
        <p:nvSpPr>
          <p:cNvPr id="1085" name="Google Shape;1085;g2682ceb17c3_0_328"/>
          <p:cNvSpPr txBox="1"/>
          <p:nvPr/>
        </p:nvSpPr>
        <p:spPr>
          <a:xfrm>
            <a:off x="12138638" y="5280675"/>
            <a:ext cx="5925300" cy="3232500"/>
          </a:xfrm>
          <a:prstGeom prst="rect">
            <a:avLst/>
          </a:prstGeom>
          <a:noFill/>
          <a:ln>
            <a:noFill/>
          </a:ln>
        </p:spPr>
        <p:txBody>
          <a:bodyPr spcFirstLastPara="1" wrap="square" lIns="137150" tIns="137150" rIns="137150" bIns="137150" anchor="t" anchorCtr="0">
            <a:spAutoFit/>
          </a:bodyPr>
          <a:lstStyle/>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Perencanaan dan penganggaran Dana BOSP di Daerah</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Pelaksanaan dan penatausahaan Dana BOSP di Daerah</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Pelaporan dan Pertanggungjawaban Dana BOSP di Daerah</a:t>
            </a:r>
            <a:endParaRPr sz="2400" i="0" u="none" strike="noStrike" cap="none">
              <a:solidFill>
                <a:srgbClr val="002060"/>
              </a:solidFill>
            </a:endParaRPr>
          </a:p>
          <a:p>
            <a:pPr marL="520700" marR="0" lvl="0" indent="-419100" algn="l" rtl="0">
              <a:lnSpc>
                <a:spcPct val="100000"/>
              </a:lnSpc>
              <a:spcBef>
                <a:spcPts val="0"/>
              </a:spcBef>
              <a:spcAft>
                <a:spcPts val="0"/>
              </a:spcAft>
              <a:buClr>
                <a:srgbClr val="002060"/>
              </a:buClr>
              <a:buSzPts val="2400"/>
              <a:buAutoNum type="arabicPeriod"/>
            </a:pPr>
            <a:r>
              <a:rPr lang="en-US" sz="2400" i="0" u="none" strike="noStrike" cap="none">
                <a:solidFill>
                  <a:srgbClr val="002060"/>
                </a:solidFill>
              </a:rPr>
              <a:t>Pembinaan dan Pengawasan Dana BOSP di Daerah</a:t>
            </a:r>
            <a:endParaRPr sz="2400" i="0" u="none" strike="noStrike" cap="none">
              <a:solidFill>
                <a:srgbClr val="000000"/>
              </a:solidFill>
            </a:endParaRPr>
          </a:p>
        </p:txBody>
      </p:sp>
      <p:pic>
        <p:nvPicPr>
          <p:cNvPr id="1086" name="Google Shape;1086;g2682ceb17c3_0_328"/>
          <p:cNvPicPr preferRelativeResize="0"/>
          <p:nvPr/>
        </p:nvPicPr>
        <p:blipFill>
          <a:blip r:embed="rId1"/>
          <a:stretch>
            <a:fillRect/>
          </a:stretch>
        </p:blipFill>
        <p:spPr>
          <a:xfrm>
            <a:off x="5618063" y="2740082"/>
            <a:ext cx="923402" cy="923402"/>
          </a:xfrm>
          <a:prstGeom prst="rect">
            <a:avLst/>
          </a:prstGeom>
          <a:noFill/>
          <a:ln>
            <a:noFill/>
          </a:ln>
        </p:spPr>
      </p:pic>
      <p:pic>
        <p:nvPicPr>
          <p:cNvPr id="1087" name="Google Shape;1087;g2682ceb17c3_0_328"/>
          <p:cNvPicPr preferRelativeResize="0"/>
          <p:nvPr/>
        </p:nvPicPr>
        <p:blipFill>
          <a:blip r:embed="rId2"/>
          <a:stretch>
            <a:fillRect/>
          </a:stretch>
        </p:blipFill>
        <p:spPr>
          <a:xfrm>
            <a:off x="342900" y="2561025"/>
            <a:ext cx="895775" cy="830418"/>
          </a:xfrm>
          <a:prstGeom prst="rect">
            <a:avLst/>
          </a:prstGeom>
          <a:noFill/>
          <a:ln>
            <a:noFill/>
          </a:ln>
        </p:spPr>
      </p:pic>
      <p:pic>
        <p:nvPicPr>
          <p:cNvPr id="1088" name="Google Shape;1088;g2682ceb17c3_0_328"/>
          <p:cNvPicPr preferRelativeResize="0"/>
          <p:nvPr/>
        </p:nvPicPr>
        <p:blipFill>
          <a:blip r:embed="rId3"/>
          <a:stretch>
            <a:fillRect/>
          </a:stretch>
        </p:blipFill>
        <p:spPr>
          <a:xfrm>
            <a:off x="11713732" y="2861686"/>
            <a:ext cx="716993" cy="923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g2682ceb17c3_0_1759"/>
          <p:cNvSpPr/>
          <p:nvPr/>
        </p:nvSpPr>
        <p:spPr>
          <a:xfrm>
            <a:off x="1462000" y="7655350"/>
            <a:ext cx="7029000" cy="1353600"/>
          </a:xfrm>
          <a:prstGeom prst="roundRect">
            <a:avLst>
              <a:gd name="adj" fmla="val 4665"/>
            </a:avLst>
          </a:prstGeom>
          <a:solidFill>
            <a:srgbClr val="002C77"/>
          </a:solidFill>
          <a:ln>
            <a:noFill/>
          </a:ln>
        </p:spPr>
        <p:txBody>
          <a:bodyPr spcFirstLastPara="1" wrap="square" lIns="182775" tIns="182775" rIns="182775" bIns="182775" anchor="ctr" anchorCtr="0">
            <a:no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1" i="0" u="none" strike="noStrike" cap="none">
                <a:solidFill>
                  <a:schemeClr val="lt1"/>
                </a:solidFill>
                <a:latin typeface="Inter" panose="02000503000000020004"/>
                <a:ea typeface="Inter" panose="02000503000000020004"/>
                <a:cs typeface="Inter" panose="02000503000000020004"/>
                <a:sym typeface="Inter" panose="02000503000000020004"/>
              </a:rPr>
              <a:t>SIPD</a:t>
            </a:r>
            <a:r>
              <a:rPr lang="en-US" sz="2000" b="0" i="0" u="none" strike="noStrike" cap="none">
                <a:solidFill>
                  <a:schemeClr val="lt1"/>
                </a:solidFill>
                <a:latin typeface="Inter" panose="02000503000000020004"/>
                <a:ea typeface="Inter" panose="02000503000000020004"/>
                <a:cs typeface="Inter" panose="02000503000000020004"/>
                <a:sym typeface="Inter" panose="02000503000000020004"/>
              </a:rPr>
              <a:t> yang berfungsi salah satunya untuk proses penganggaran APBD tahun kedepan berdasarkan data yang telah diinput pada tahun yang sebelumnya (T-1) </a:t>
            </a:r>
            <a:endParaRPr sz="2000" b="0"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
        <p:nvSpPr>
          <p:cNvPr id="1953" name="Google Shape;1953;g2682ceb17c3_0_1759"/>
          <p:cNvSpPr/>
          <p:nvPr/>
        </p:nvSpPr>
        <p:spPr>
          <a:xfrm>
            <a:off x="1462000" y="4156950"/>
            <a:ext cx="7029000" cy="1353600"/>
          </a:xfrm>
          <a:prstGeom prst="roundRect">
            <a:avLst>
              <a:gd name="adj" fmla="val 4665"/>
            </a:avLst>
          </a:prstGeom>
          <a:solidFill>
            <a:srgbClr val="002C77"/>
          </a:solidFill>
          <a:ln>
            <a:noFill/>
          </a:ln>
        </p:spPr>
        <p:txBody>
          <a:bodyPr spcFirstLastPara="1" wrap="square" lIns="182775" tIns="182775" rIns="182775" bIns="182775" anchor="ctr" anchorCtr="0">
            <a:no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1" i="0" u="none" strike="noStrike" cap="none">
                <a:solidFill>
                  <a:schemeClr val="lt1"/>
                </a:solidFill>
                <a:latin typeface="Inter" panose="02000503000000020004"/>
                <a:ea typeface="Inter" panose="02000503000000020004"/>
                <a:cs typeface="Inter" panose="02000503000000020004"/>
                <a:sym typeface="Inter" panose="02000503000000020004"/>
              </a:rPr>
              <a:t>SIPLah </a:t>
            </a:r>
            <a:r>
              <a:rPr lang="en-US" sz="2000" b="0" i="0" u="none" strike="noStrike" cap="none">
                <a:solidFill>
                  <a:schemeClr val="lt1"/>
                </a:solidFill>
                <a:latin typeface="Inter" panose="02000503000000020004"/>
                <a:ea typeface="Inter" panose="02000503000000020004"/>
                <a:cs typeface="Inter" panose="02000503000000020004"/>
                <a:sym typeface="Inter" panose="02000503000000020004"/>
              </a:rPr>
              <a:t>untuk pengadaan barang dan jasa satuan pendidikan yang sudah terintegrasi dengan ARKAS</a:t>
            </a:r>
            <a:endParaRPr sz="2000" b="0"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
        <p:nvSpPr>
          <p:cNvPr id="1954" name="Google Shape;1954;g2682ceb17c3_0_1759"/>
          <p:cNvSpPr txBox="1">
            <a:spLocks noGrp="1"/>
          </p:cNvSpPr>
          <p:nvPr>
            <p:ph type="sldNum" idx="12"/>
          </p:nvPr>
        </p:nvSpPr>
        <p:spPr>
          <a:xfrm>
            <a:off x="17113568" y="9499702"/>
            <a:ext cx="1097400" cy="787500"/>
          </a:xfrm>
          <a:prstGeom prst="rect">
            <a:avLst/>
          </a:prstGeom>
          <a:noFill/>
          <a:ln>
            <a:noFill/>
          </a:ln>
        </p:spPr>
        <p:txBody>
          <a:bodyPr spcFirstLastPara="1" wrap="square" lIns="182775" tIns="182775" rIns="182775" bIns="182775" anchor="t" anchorCtr="0">
            <a:normAutofit/>
          </a:bodyPr>
          <a:lstStyle/>
          <a:p>
            <a:pPr marL="0" lvl="0" indent="0" algn="r" rtl="0">
              <a:lnSpc>
                <a:spcPct val="100000"/>
              </a:lnSpc>
              <a:spcBef>
                <a:spcPts val="0"/>
              </a:spcBef>
              <a:spcAft>
                <a:spcPts val="0"/>
              </a:spcAft>
              <a:buSzPts val="2000"/>
              <a:buNone/>
            </a:pPr>
            <a:fld id="{00000000-1234-1234-1234-123412341234}" type="slidenum">
              <a:rPr lang="en-US"/>
            </a:fld>
            <a:endParaRPr lang="en-US"/>
          </a:p>
        </p:txBody>
      </p:sp>
      <p:sp>
        <p:nvSpPr>
          <p:cNvPr id="1955" name="Google Shape;1955;g2682ceb17c3_0_1759"/>
          <p:cNvSpPr txBox="1"/>
          <p:nvPr/>
        </p:nvSpPr>
        <p:spPr>
          <a:xfrm>
            <a:off x="1309700" y="322650"/>
            <a:ext cx="14028600" cy="1353600"/>
          </a:xfrm>
          <a:prstGeom prst="rect">
            <a:avLst/>
          </a:prstGeom>
          <a:noFill/>
          <a:ln>
            <a:noFill/>
          </a:ln>
        </p:spPr>
        <p:txBody>
          <a:bodyPr spcFirstLastPara="1" wrap="square" lIns="182775" tIns="91350" rIns="182775" bIns="91350" anchor="ctr" anchorCtr="0">
            <a:noAutofit/>
          </a:bodyPr>
          <a:lstStyle/>
          <a:p>
            <a:pPr marL="0" marR="0" lvl="0" indent="0" algn="l" rtl="0">
              <a:lnSpc>
                <a:spcPct val="90000"/>
              </a:lnSpc>
              <a:spcBef>
                <a:spcPts val="0"/>
              </a:spcBef>
              <a:spcAft>
                <a:spcPts val="0"/>
              </a:spcAft>
              <a:buClr>
                <a:srgbClr val="000000"/>
              </a:buClr>
              <a:buSzPts val="3200"/>
              <a:buFont typeface="Arial" panose="020B0604020202020204"/>
              <a:buNone/>
            </a:pPr>
            <a:r>
              <a:rPr lang="en-US" sz="3200" b="1" i="0" u="none" strike="noStrike" cap="none">
                <a:solidFill>
                  <a:srgbClr val="103178"/>
                </a:solidFill>
                <a:latin typeface="Rubik"/>
                <a:ea typeface="Rubik"/>
                <a:cs typeface="Rubik"/>
                <a:sym typeface="Rubik"/>
              </a:rPr>
              <a:t>BOSP memiliki ekosistem tata kelola anggaran yang sudah terintegrasi dengan platform pendukung administrasi sekolah lainnya </a:t>
            </a:r>
            <a:endParaRPr sz="3200" b="1" i="0" u="none" strike="noStrike" cap="none">
              <a:solidFill>
                <a:srgbClr val="103178"/>
              </a:solidFill>
              <a:latin typeface="Rubik"/>
              <a:ea typeface="Rubik"/>
              <a:cs typeface="Rubik"/>
              <a:sym typeface="Rubik"/>
            </a:endParaRPr>
          </a:p>
        </p:txBody>
      </p:sp>
      <p:sp>
        <p:nvSpPr>
          <p:cNvPr id="1956" name="Google Shape;1956;g2682ceb17c3_0_1759"/>
          <p:cNvSpPr/>
          <p:nvPr/>
        </p:nvSpPr>
        <p:spPr>
          <a:xfrm rot="-2285443">
            <a:off x="10746594" y="5084825"/>
            <a:ext cx="2264194" cy="222416"/>
          </a:xfrm>
          <a:prstGeom prst="rightArrow">
            <a:avLst>
              <a:gd name="adj1" fmla="val 25514"/>
              <a:gd name="adj2" fmla="val 64322"/>
            </a:avLst>
          </a:prstGeom>
          <a:solidFill>
            <a:srgbClr val="103178"/>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7" name="Google Shape;1957;g2682ceb17c3_0_1759"/>
          <p:cNvSpPr/>
          <p:nvPr/>
        </p:nvSpPr>
        <p:spPr>
          <a:xfrm>
            <a:off x="12719850" y="3699750"/>
            <a:ext cx="1097400" cy="956400"/>
          </a:xfrm>
          <a:prstGeom prst="ellipse">
            <a:avLst/>
          </a:prstGeom>
          <a:solidFill>
            <a:srgbClr val="002C77"/>
          </a:solidFill>
          <a:ln>
            <a:noFill/>
          </a:ln>
          <a:effectLst>
            <a:outerShdw blurRad="57150" dist="19050" dir="5400000" algn="bl" rotWithShape="0">
              <a:srgbClr val="212121">
                <a:alpha val="36080"/>
              </a:srgbClr>
            </a:outerShdw>
          </a:effectLst>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b="1" i="0" u="none" strike="noStrike" cap="none">
                <a:solidFill>
                  <a:srgbClr val="FFFFFF"/>
                </a:solidFill>
                <a:latin typeface="Inter" panose="02000503000000020004"/>
                <a:ea typeface="Inter" panose="02000503000000020004"/>
                <a:cs typeface="Inter" panose="02000503000000020004"/>
                <a:sym typeface="Inter" panose="02000503000000020004"/>
              </a:rPr>
              <a:t>01</a:t>
            </a:r>
            <a:endParaRPr sz="2400" b="1" i="0" u="none" strike="noStrike" cap="none">
              <a:solidFill>
                <a:srgbClr val="FFFFFF"/>
              </a:solidFill>
              <a:latin typeface="Inter" panose="02000503000000020004"/>
              <a:ea typeface="Inter" panose="02000503000000020004"/>
              <a:cs typeface="Inter" panose="02000503000000020004"/>
              <a:sym typeface="Inter" panose="02000503000000020004"/>
            </a:endParaRPr>
          </a:p>
        </p:txBody>
      </p:sp>
      <p:sp>
        <p:nvSpPr>
          <p:cNvPr id="1958" name="Google Shape;1958;g2682ceb17c3_0_1759"/>
          <p:cNvSpPr/>
          <p:nvPr/>
        </p:nvSpPr>
        <p:spPr>
          <a:xfrm rot="10800000">
            <a:off x="11321700" y="6295600"/>
            <a:ext cx="3870600" cy="211500"/>
          </a:xfrm>
          <a:prstGeom prst="rightArrow">
            <a:avLst>
              <a:gd name="adj1" fmla="val 25514"/>
              <a:gd name="adj2" fmla="val 64322"/>
            </a:avLst>
          </a:prstGeom>
          <a:solidFill>
            <a:srgbClr val="103178"/>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9" name="Google Shape;1959;g2682ceb17c3_0_1759"/>
          <p:cNvSpPr/>
          <p:nvPr/>
        </p:nvSpPr>
        <p:spPr>
          <a:xfrm>
            <a:off x="15418500" y="5923000"/>
            <a:ext cx="1234200" cy="956400"/>
          </a:xfrm>
          <a:prstGeom prst="ellipse">
            <a:avLst/>
          </a:prstGeom>
          <a:solidFill>
            <a:srgbClr val="002C77"/>
          </a:solidFill>
          <a:ln>
            <a:noFill/>
          </a:ln>
          <a:effectLst>
            <a:outerShdw blurRad="57150" dist="19050" dir="5400000" algn="bl" rotWithShape="0">
              <a:srgbClr val="212121">
                <a:alpha val="36080"/>
              </a:srgbClr>
            </a:outerShdw>
          </a:effectLst>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b="1" i="0" u="none" strike="noStrike" cap="none">
                <a:solidFill>
                  <a:srgbClr val="FFFFFF"/>
                </a:solidFill>
                <a:latin typeface="Inter" panose="02000503000000020004"/>
                <a:ea typeface="Inter" panose="02000503000000020004"/>
                <a:cs typeface="Inter" panose="02000503000000020004"/>
                <a:sym typeface="Inter" panose="02000503000000020004"/>
              </a:rPr>
              <a:t>03</a:t>
            </a:r>
            <a:endParaRPr sz="2400" b="1" i="0" u="none" strike="noStrike" cap="none">
              <a:solidFill>
                <a:srgbClr val="FFFFFF"/>
              </a:solidFill>
              <a:latin typeface="Inter" panose="02000503000000020004"/>
              <a:ea typeface="Inter" panose="02000503000000020004"/>
              <a:cs typeface="Inter" panose="02000503000000020004"/>
              <a:sym typeface="Inter" panose="02000503000000020004"/>
            </a:endParaRPr>
          </a:p>
        </p:txBody>
      </p:sp>
      <p:sp>
        <p:nvSpPr>
          <p:cNvPr id="1960" name="Google Shape;1960;g2682ceb17c3_0_1759"/>
          <p:cNvSpPr txBox="1"/>
          <p:nvPr/>
        </p:nvSpPr>
        <p:spPr>
          <a:xfrm>
            <a:off x="9088226" y="2953522"/>
            <a:ext cx="4034400" cy="956400"/>
          </a:xfrm>
          <a:prstGeom prst="rect">
            <a:avLst/>
          </a:prstGeom>
          <a:noFill/>
          <a:ln>
            <a:noFill/>
          </a:ln>
        </p:spPr>
        <p:txBody>
          <a:bodyPr spcFirstLastPara="1" wrap="square" lIns="182775" tIns="182775" rIns="182775" bIns="182775" anchor="t" anchorCtr="0">
            <a:noAutofit/>
          </a:bodyPr>
          <a:lstStyle/>
          <a:p>
            <a:pPr marL="0" marR="0" lvl="0" indent="0" algn="ctr" rtl="0">
              <a:lnSpc>
                <a:spcPct val="115000"/>
              </a:lnSpc>
              <a:spcBef>
                <a:spcPts val="0"/>
              </a:spcBef>
              <a:spcAft>
                <a:spcPts val="0"/>
              </a:spcAft>
              <a:buClr>
                <a:srgbClr val="000000"/>
              </a:buClr>
              <a:buSzPts val="2800"/>
              <a:buFont typeface="Arial" panose="020B0604020202020204"/>
              <a:buNone/>
            </a:pPr>
            <a:r>
              <a:rPr lang="en-US" sz="2200" b="1" i="0" u="none" strike="noStrike" cap="none">
                <a:solidFill>
                  <a:srgbClr val="103178"/>
                </a:solidFill>
                <a:latin typeface="Inter" panose="02000503000000020004"/>
                <a:ea typeface="Inter" panose="02000503000000020004"/>
                <a:cs typeface="Inter" panose="02000503000000020004"/>
                <a:sym typeface="Inter" panose="02000503000000020004"/>
              </a:rPr>
              <a:t>Perencanaan &amp; Pelaporan</a:t>
            </a:r>
            <a:endParaRPr sz="2200" b="1" i="0" u="none" strike="noStrike" cap="none">
              <a:solidFill>
                <a:srgbClr val="103178"/>
              </a:solidFill>
              <a:latin typeface="Inter" panose="02000503000000020004"/>
              <a:ea typeface="Inter" panose="02000503000000020004"/>
              <a:cs typeface="Inter" panose="02000503000000020004"/>
              <a:sym typeface="Inter" panose="02000503000000020004"/>
            </a:endParaRPr>
          </a:p>
          <a:p>
            <a:pPr marL="0" marR="0" lvl="0" indent="0" algn="ctr" rtl="0">
              <a:lnSpc>
                <a:spcPct val="115000"/>
              </a:lnSpc>
              <a:spcBef>
                <a:spcPts val="0"/>
              </a:spcBef>
              <a:spcAft>
                <a:spcPts val="0"/>
              </a:spcAft>
              <a:buClr>
                <a:srgbClr val="000000"/>
              </a:buClr>
              <a:buSzPts val="2800"/>
              <a:buFont typeface="Arial" panose="020B0604020202020204"/>
              <a:buNone/>
            </a:pPr>
            <a:r>
              <a:rPr lang="en-US" sz="2200" b="0" i="0" u="none" strike="noStrike" cap="none">
                <a:solidFill>
                  <a:srgbClr val="103178"/>
                </a:solidFill>
                <a:latin typeface="Inter" panose="02000503000000020004"/>
                <a:ea typeface="Inter" panose="02000503000000020004"/>
                <a:cs typeface="Inter" panose="02000503000000020004"/>
                <a:sym typeface="Inter" panose="02000503000000020004"/>
              </a:rPr>
              <a:t>(Satuan pendidikan)</a:t>
            </a:r>
            <a:endParaRPr sz="2200" b="0" i="0" u="none" strike="noStrike" cap="none">
              <a:solidFill>
                <a:srgbClr val="103178"/>
              </a:solidFill>
              <a:latin typeface="Inter" panose="02000503000000020004"/>
              <a:ea typeface="Inter" panose="02000503000000020004"/>
              <a:cs typeface="Inter" panose="02000503000000020004"/>
              <a:sym typeface="Inter" panose="02000503000000020004"/>
            </a:endParaRPr>
          </a:p>
        </p:txBody>
      </p:sp>
      <p:sp>
        <p:nvSpPr>
          <p:cNvPr id="1961" name="Google Shape;1961;g2682ceb17c3_0_1759"/>
          <p:cNvSpPr txBox="1"/>
          <p:nvPr/>
        </p:nvSpPr>
        <p:spPr>
          <a:xfrm>
            <a:off x="8682888" y="7938676"/>
            <a:ext cx="3651600" cy="717900"/>
          </a:xfrm>
          <a:prstGeom prst="rect">
            <a:avLst/>
          </a:prstGeom>
          <a:noFill/>
          <a:ln>
            <a:noFill/>
          </a:ln>
        </p:spPr>
        <p:txBody>
          <a:bodyPr spcFirstLastPara="1" wrap="square" lIns="182775" tIns="182775" rIns="182775" bIns="182775" anchor="t" anchorCtr="0">
            <a:noAutofit/>
          </a:bodyPr>
          <a:lstStyle/>
          <a:p>
            <a:pPr marL="0" marR="0" lvl="0" indent="0" algn="ctr" rtl="0">
              <a:lnSpc>
                <a:spcPct val="115000"/>
              </a:lnSpc>
              <a:spcBef>
                <a:spcPts val="0"/>
              </a:spcBef>
              <a:spcAft>
                <a:spcPts val="0"/>
              </a:spcAft>
              <a:buClr>
                <a:srgbClr val="000000"/>
              </a:buClr>
              <a:buSzPts val="2800"/>
              <a:buFont typeface="Arial" panose="020B0604020202020204"/>
              <a:buNone/>
            </a:pPr>
            <a:r>
              <a:rPr lang="en-US" sz="2200" b="1" i="0" u="none" strike="noStrike" cap="none">
                <a:solidFill>
                  <a:srgbClr val="103178"/>
                </a:solidFill>
                <a:latin typeface="Inter" panose="02000503000000020004"/>
                <a:ea typeface="Inter" panose="02000503000000020004"/>
                <a:cs typeface="Inter" panose="02000503000000020004"/>
                <a:sym typeface="Inter" panose="02000503000000020004"/>
              </a:rPr>
              <a:t>Perencanaan &amp; Penganggaran Daerah</a:t>
            </a:r>
            <a:endParaRPr sz="2200" b="1" i="0" u="none" strike="noStrike" cap="none">
              <a:solidFill>
                <a:srgbClr val="103178"/>
              </a:solidFill>
              <a:latin typeface="Inter" panose="02000503000000020004"/>
              <a:ea typeface="Inter" panose="02000503000000020004"/>
              <a:cs typeface="Inter" panose="02000503000000020004"/>
              <a:sym typeface="Inter" panose="02000503000000020004"/>
            </a:endParaRPr>
          </a:p>
          <a:p>
            <a:pPr marL="0" marR="0" lvl="0" indent="0" algn="ctr" rtl="0">
              <a:lnSpc>
                <a:spcPct val="115000"/>
              </a:lnSpc>
              <a:spcBef>
                <a:spcPts val="0"/>
              </a:spcBef>
              <a:spcAft>
                <a:spcPts val="0"/>
              </a:spcAft>
              <a:buClr>
                <a:srgbClr val="000000"/>
              </a:buClr>
              <a:buSzPts val="2800"/>
              <a:buFont typeface="Arial" panose="020B0604020202020204"/>
              <a:buNone/>
            </a:pPr>
            <a:r>
              <a:rPr lang="en-US" sz="2200" b="0" i="0" u="none" strike="noStrike" cap="none">
                <a:solidFill>
                  <a:srgbClr val="103178"/>
                </a:solidFill>
                <a:latin typeface="Inter" panose="02000503000000020004"/>
                <a:ea typeface="Inter" panose="02000503000000020004"/>
                <a:cs typeface="Inter" panose="02000503000000020004"/>
                <a:sym typeface="Inter" panose="02000503000000020004"/>
              </a:rPr>
              <a:t>(Pemerintah Daerah)</a:t>
            </a:r>
            <a:endParaRPr sz="2200" b="0" i="0" u="none" strike="noStrike" cap="none">
              <a:solidFill>
                <a:srgbClr val="103178"/>
              </a:solidFill>
              <a:latin typeface="Inter" panose="02000503000000020004"/>
              <a:ea typeface="Inter" panose="02000503000000020004"/>
              <a:cs typeface="Inter" panose="02000503000000020004"/>
              <a:sym typeface="Inter" panose="02000503000000020004"/>
            </a:endParaRPr>
          </a:p>
        </p:txBody>
      </p:sp>
      <p:pic>
        <p:nvPicPr>
          <p:cNvPr id="1962" name="Google Shape;1962;g2682ceb17c3_0_1759"/>
          <p:cNvPicPr preferRelativeResize="0"/>
          <p:nvPr/>
        </p:nvPicPr>
        <p:blipFill rotWithShape="1">
          <a:blip r:embed="rId1"/>
          <a:srcRect l="4131" t="7804" r="4049" b="5480"/>
          <a:stretch>
            <a:fillRect/>
          </a:stretch>
        </p:blipFill>
        <p:spPr>
          <a:xfrm>
            <a:off x="9347914" y="7116476"/>
            <a:ext cx="2321552" cy="822221"/>
          </a:xfrm>
          <a:prstGeom prst="rect">
            <a:avLst/>
          </a:prstGeom>
          <a:noFill/>
          <a:ln>
            <a:noFill/>
          </a:ln>
        </p:spPr>
      </p:pic>
      <p:sp>
        <p:nvSpPr>
          <p:cNvPr id="1963" name="Google Shape;1963;g2682ceb17c3_0_1759"/>
          <p:cNvSpPr txBox="1"/>
          <p:nvPr/>
        </p:nvSpPr>
        <p:spPr>
          <a:xfrm>
            <a:off x="13986950" y="8293476"/>
            <a:ext cx="4224000" cy="717900"/>
          </a:xfrm>
          <a:prstGeom prst="rect">
            <a:avLst/>
          </a:prstGeom>
          <a:noFill/>
          <a:ln>
            <a:noFill/>
          </a:ln>
        </p:spPr>
        <p:txBody>
          <a:bodyPr spcFirstLastPara="1" wrap="square" lIns="182775" tIns="182775" rIns="182775" bIns="182775" anchor="t" anchorCtr="0">
            <a:noAutofit/>
          </a:bodyPr>
          <a:lstStyle/>
          <a:p>
            <a:pPr marL="0" marR="0" lvl="0" indent="0" algn="ctr" rtl="0">
              <a:lnSpc>
                <a:spcPct val="115000"/>
              </a:lnSpc>
              <a:spcBef>
                <a:spcPts val="0"/>
              </a:spcBef>
              <a:spcAft>
                <a:spcPts val="0"/>
              </a:spcAft>
              <a:buClr>
                <a:schemeClr val="dk1"/>
              </a:buClr>
              <a:buSzPts val="2800"/>
              <a:buFont typeface="Arial" panose="020B0604020202020204"/>
              <a:buNone/>
            </a:pPr>
            <a:r>
              <a:rPr lang="en-US" sz="2200" b="1" i="0" u="none" strike="noStrike" cap="none">
                <a:solidFill>
                  <a:srgbClr val="103178"/>
                </a:solidFill>
                <a:latin typeface="Inter" panose="02000503000000020004"/>
                <a:ea typeface="Inter" panose="02000503000000020004"/>
                <a:cs typeface="Inter" panose="02000503000000020004"/>
                <a:sym typeface="Inter" panose="02000503000000020004"/>
              </a:rPr>
              <a:t>Pengawasan &amp; Persetujuan</a:t>
            </a:r>
            <a:endParaRPr sz="2200" b="1" i="0" u="none" strike="noStrike" cap="none">
              <a:solidFill>
                <a:srgbClr val="103178"/>
              </a:solidFill>
              <a:latin typeface="Inter" panose="02000503000000020004"/>
              <a:ea typeface="Inter" panose="02000503000000020004"/>
              <a:cs typeface="Inter" panose="02000503000000020004"/>
              <a:sym typeface="Inter" panose="02000503000000020004"/>
            </a:endParaRPr>
          </a:p>
          <a:p>
            <a:pPr marL="0" marR="0" lvl="0" indent="0" algn="ctr" rtl="0">
              <a:lnSpc>
                <a:spcPct val="115000"/>
              </a:lnSpc>
              <a:spcBef>
                <a:spcPts val="0"/>
              </a:spcBef>
              <a:spcAft>
                <a:spcPts val="0"/>
              </a:spcAft>
              <a:buClr>
                <a:srgbClr val="000000"/>
              </a:buClr>
              <a:buSzPts val="2800"/>
              <a:buFont typeface="Arial" panose="020B0604020202020204"/>
              <a:buNone/>
            </a:pPr>
            <a:r>
              <a:rPr lang="en-US" sz="2200" b="0" i="0" u="none" strike="noStrike" cap="none">
                <a:solidFill>
                  <a:srgbClr val="103178"/>
                </a:solidFill>
                <a:latin typeface="Inter" panose="02000503000000020004"/>
                <a:ea typeface="Inter" panose="02000503000000020004"/>
                <a:cs typeface="Inter" panose="02000503000000020004"/>
                <a:sym typeface="Inter" panose="02000503000000020004"/>
              </a:rPr>
              <a:t>(Dinas)</a:t>
            </a:r>
            <a:endParaRPr sz="2200" b="0" i="0" u="none" strike="noStrike" cap="none">
              <a:solidFill>
                <a:srgbClr val="103178"/>
              </a:solidFill>
              <a:latin typeface="Inter" panose="02000503000000020004"/>
              <a:ea typeface="Inter" panose="02000503000000020004"/>
              <a:cs typeface="Inter" panose="02000503000000020004"/>
              <a:sym typeface="Inter" panose="02000503000000020004"/>
            </a:endParaRPr>
          </a:p>
        </p:txBody>
      </p:sp>
      <p:sp>
        <p:nvSpPr>
          <p:cNvPr id="1964" name="Google Shape;1964;g2682ceb17c3_0_1759"/>
          <p:cNvSpPr/>
          <p:nvPr/>
        </p:nvSpPr>
        <p:spPr>
          <a:xfrm>
            <a:off x="9998100" y="5923000"/>
            <a:ext cx="1234200" cy="956400"/>
          </a:xfrm>
          <a:prstGeom prst="ellipse">
            <a:avLst/>
          </a:prstGeom>
          <a:solidFill>
            <a:srgbClr val="002C77"/>
          </a:solidFill>
          <a:ln>
            <a:noFill/>
          </a:ln>
          <a:effectLst>
            <a:outerShdw blurRad="57150" dist="19050" dir="5400000" algn="bl" rotWithShape="0">
              <a:srgbClr val="212121">
                <a:alpha val="36080"/>
              </a:srgbClr>
            </a:outerShdw>
          </a:effectLst>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b="1" i="0" u="none" strike="noStrike" cap="none">
                <a:solidFill>
                  <a:srgbClr val="FFFFFF"/>
                </a:solidFill>
                <a:latin typeface="Inter" panose="02000503000000020004"/>
                <a:ea typeface="Inter" panose="02000503000000020004"/>
                <a:cs typeface="Inter" panose="02000503000000020004"/>
                <a:sym typeface="Inter" panose="02000503000000020004"/>
              </a:rPr>
              <a:t>04</a:t>
            </a:r>
            <a:endParaRPr sz="2400" b="1" i="0" u="none" strike="noStrike" cap="none">
              <a:solidFill>
                <a:srgbClr val="FFFFFF"/>
              </a:solidFill>
              <a:latin typeface="Inter" panose="02000503000000020004"/>
              <a:ea typeface="Inter" panose="02000503000000020004"/>
              <a:cs typeface="Inter" panose="02000503000000020004"/>
              <a:sym typeface="Inter" panose="02000503000000020004"/>
            </a:endParaRPr>
          </a:p>
        </p:txBody>
      </p:sp>
      <p:sp>
        <p:nvSpPr>
          <p:cNvPr id="1965" name="Google Shape;1965;g2682ceb17c3_0_1759"/>
          <p:cNvSpPr/>
          <p:nvPr/>
        </p:nvSpPr>
        <p:spPr>
          <a:xfrm rot="2565962">
            <a:off x="13566562" y="5146956"/>
            <a:ext cx="2263897" cy="221849"/>
          </a:xfrm>
          <a:prstGeom prst="rightArrow">
            <a:avLst>
              <a:gd name="adj1" fmla="val 25514"/>
              <a:gd name="adj2" fmla="val 64322"/>
            </a:avLst>
          </a:prstGeom>
          <a:solidFill>
            <a:srgbClr val="103178"/>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6" name="Google Shape;1966;g2682ceb17c3_0_1759"/>
          <p:cNvSpPr/>
          <p:nvPr/>
        </p:nvSpPr>
        <p:spPr>
          <a:xfrm rot="-9726">
            <a:off x="13818282" y="4084904"/>
            <a:ext cx="2332809" cy="221701"/>
          </a:xfrm>
          <a:prstGeom prst="rightArrow">
            <a:avLst>
              <a:gd name="adj1" fmla="val 25514"/>
              <a:gd name="adj2" fmla="val 64322"/>
            </a:avLst>
          </a:prstGeom>
          <a:solidFill>
            <a:srgbClr val="103178"/>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7" name="Google Shape;1967;g2682ceb17c3_0_1759"/>
          <p:cNvSpPr/>
          <p:nvPr/>
        </p:nvSpPr>
        <p:spPr>
          <a:xfrm>
            <a:off x="16202100" y="3699750"/>
            <a:ext cx="1097400" cy="956400"/>
          </a:xfrm>
          <a:prstGeom prst="ellipse">
            <a:avLst/>
          </a:prstGeom>
          <a:solidFill>
            <a:srgbClr val="002C77"/>
          </a:solidFill>
          <a:ln>
            <a:noFill/>
          </a:ln>
          <a:effectLst>
            <a:outerShdw blurRad="57150" dist="19050" dir="5400000" algn="bl" rotWithShape="0">
              <a:srgbClr val="212121">
                <a:alpha val="36080"/>
              </a:srgbClr>
            </a:outerShdw>
          </a:effectLst>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2400"/>
              <a:buFont typeface="Arial" panose="020B0604020202020204"/>
              <a:buNone/>
            </a:pPr>
            <a:r>
              <a:rPr lang="en-US" sz="2400" b="1" i="0" u="none" strike="noStrike" cap="none">
                <a:solidFill>
                  <a:srgbClr val="FFFFFF"/>
                </a:solidFill>
                <a:latin typeface="Inter" panose="02000503000000020004"/>
                <a:ea typeface="Inter" panose="02000503000000020004"/>
                <a:cs typeface="Inter" panose="02000503000000020004"/>
                <a:sym typeface="Inter" panose="02000503000000020004"/>
              </a:rPr>
              <a:t>02</a:t>
            </a:r>
            <a:endParaRPr sz="2400" b="1" i="0" u="none" strike="noStrike" cap="none">
              <a:solidFill>
                <a:srgbClr val="FFFFFF"/>
              </a:solidFill>
              <a:latin typeface="Inter" panose="02000503000000020004"/>
              <a:ea typeface="Inter" panose="02000503000000020004"/>
              <a:cs typeface="Inter" panose="02000503000000020004"/>
              <a:sym typeface="Inter" panose="02000503000000020004"/>
            </a:endParaRPr>
          </a:p>
        </p:txBody>
      </p:sp>
      <p:sp>
        <p:nvSpPr>
          <p:cNvPr id="1968" name="Google Shape;1968;g2682ceb17c3_0_1759"/>
          <p:cNvSpPr txBox="1"/>
          <p:nvPr/>
        </p:nvSpPr>
        <p:spPr>
          <a:xfrm>
            <a:off x="14220052" y="2775200"/>
            <a:ext cx="4322400" cy="1172100"/>
          </a:xfrm>
          <a:prstGeom prst="rect">
            <a:avLst/>
          </a:prstGeom>
          <a:noFill/>
          <a:ln>
            <a:noFill/>
          </a:ln>
        </p:spPr>
        <p:txBody>
          <a:bodyPr spcFirstLastPara="1" wrap="square" lIns="182775" tIns="182775" rIns="182775" bIns="182775" anchor="t" anchorCtr="0">
            <a:noAutofit/>
          </a:bodyPr>
          <a:lstStyle/>
          <a:p>
            <a:pPr marL="0" marR="0" lvl="0" indent="0" algn="ctr" rtl="0">
              <a:lnSpc>
                <a:spcPct val="115000"/>
              </a:lnSpc>
              <a:spcBef>
                <a:spcPts val="0"/>
              </a:spcBef>
              <a:spcAft>
                <a:spcPts val="0"/>
              </a:spcAft>
              <a:buClr>
                <a:srgbClr val="000000"/>
              </a:buClr>
              <a:buSzPts val="2800"/>
              <a:buFont typeface="Arial" panose="020B0604020202020204"/>
              <a:buNone/>
            </a:pPr>
            <a:r>
              <a:rPr lang="en-US" sz="2200" b="1" i="0" u="none" strike="noStrike" cap="none">
                <a:solidFill>
                  <a:srgbClr val="103178"/>
                </a:solidFill>
                <a:latin typeface="Inter" panose="02000503000000020004"/>
                <a:ea typeface="Inter" panose="02000503000000020004"/>
                <a:cs typeface="Inter" panose="02000503000000020004"/>
                <a:sym typeface="Inter" panose="02000503000000020004"/>
              </a:rPr>
              <a:t>Pengadaan Barang &amp; Jasa</a:t>
            </a:r>
            <a:endParaRPr sz="2200" b="1" i="0" u="none" strike="noStrike" cap="none">
              <a:solidFill>
                <a:srgbClr val="103178"/>
              </a:solidFill>
              <a:latin typeface="Inter" panose="02000503000000020004"/>
              <a:ea typeface="Inter" panose="02000503000000020004"/>
              <a:cs typeface="Inter" panose="02000503000000020004"/>
              <a:sym typeface="Inter" panose="02000503000000020004"/>
            </a:endParaRPr>
          </a:p>
          <a:p>
            <a:pPr marL="0" marR="0" lvl="0" indent="0" algn="ctr" rtl="0">
              <a:lnSpc>
                <a:spcPct val="115000"/>
              </a:lnSpc>
              <a:spcBef>
                <a:spcPts val="0"/>
              </a:spcBef>
              <a:spcAft>
                <a:spcPts val="0"/>
              </a:spcAft>
              <a:buClr>
                <a:srgbClr val="000000"/>
              </a:buClr>
              <a:buSzPts val="2800"/>
              <a:buFont typeface="Arial" panose="020B0604020202020204"/>
              <a:buNone/>
            </a:pPr>
            <a:r>
              <a:rPr lang="en-US" sz="2200" b="0" i="0" u="none" strike="noStrike" cap="none">
                <a:solidFill>
                  <a:srgbClr val="103178"/>
                </a:solidFill>
                <a:latin typeface="Inter" panose="02000503000000020004"/>
                <a:ea typeface="Inter" panose="02000503000000020004"/>
                <a:cs typeface="Inter" panose="02000503000000020004"/>
                <a:sym typeface="Inter" panose="02000503000000020004"/>
              </a:rPr>
              <a:t>(Satuan Pendidikan)</a:t>
            </a:r>
            <a:endParaRPr sz="2200" b="1" i="0" u="none" strike="noStrike" cap="none">
              <a:solidFill>
                <a:srgbClr val="103178"/>
              </a:solidFill>
              <a:latin typeface="Inter" panose="02000503000000020004"/>
              <a:ea typeface="Inter" panose="02000503000000020004"/>
              <a:cs typeface="Inter" panose="02000503000000020004"/>
              <a:sym typeface="Inter" panose="02000503000000020004"/>
            </a:endParaRPr>
          </a:p>
        </p:txBody>
      </p:sp>
      <p:pic>
        <p:nvPicPr>
          <p:cNvPr id="1969" name="Google Shape;1969;g2682ceb17c3_0_1759"/>
          <p:cNvPicPr preferRelativeResize="0"/>
          <p:nvPr/>
        </p:nvPicPr>
        <p:blipFill rotWithShape="1">
          <a:blip r:embed="rId2"/>
          <a:srcRect/>
          <a:stretch>
            <a:fillRect/>
          </a:stretch>
        </p:blipFill>
        <p:spPr>
          <a:xfrm>
            <a:off x="15815276" y="2073270"/>
            <a:ext cx="1949442" cy="879164"/>
          </a:xfrm>
          <a:prstGeom prst="rect">
            <a:avLst/>
          </a:prstGeom>
          <a:noFill/>
          <a:ln>
            <a:noFill/>
          </a:ln>
        </p:spPr>
      </p:pic>
      <p:sp>
        <p:nvSpPr>
          <p:cNvPr id="1970" name="Google Shape;1970;g2682ceb17c3_0_1759"/>
          <p:cNvSpPr txBox="1"/>
          <p:nvPr/>
        </p:nvSpPr>
        <p:spPr>
          <a:xfrm>
            <a:off x="14134200" y="3575000"/>
            <a:ext cx="2241600" cy="645300"/>
          </a:xfrm>
          <a:prstGeom prst="rect">
            <a:avLst/>
          </a:prstGeom>
          <a:noFill/>
          <a:ln>
            <a:noFill/>
          </a:ln>
        </p:spPr>
        <p:txBody>
          <a:bodyPr spcFirstLastPara="1" wrap="square" lIns="182775" tIns="182775" rIns="182775" bIns="182775"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en-US" sz="2000" b="0" i="0" u="none" strike="noStrike" cap="none">
                <a:solidFill>
                  <a:srgbClr val="000000"/>
                </a:solidFill>
                <a:latin typeface="Inter" panose="02000503000000020004"/>
                <a:ea typeface="Inter" panose="02000503000000020004"/>
                <a:cs typeface="Inter" panose="02000503000000020004"/>
                <a:sym typeface="Inter" panose="02000503000000020004"/>
              </a:rPr>
              <a:t>terintegrasi</a:t>
            </a:r>
            <a:endParaRPr sz="2000" b="0" i="0" u="none" strike="noStrike" cap="none">
              <a:solidFill>
                <a:srgbClr val="000000"/>
              </a:solidFill>
              <a:latin typeface="Inter" panose="02000503000000020004"/>
              <a:ea typeface="Inter" panose="02000503000000020004"/>
              <a:cs typeface="Inter" panose="02000503000000020004"/>
              <a:sym typeface="Inter" panose="02000503000000020004"/>
            </a:endParaRPr>
          </a:p>
        </p:txBody>
      </p:sp>
      <p:sp>
        <p:nvSpPr>
          <p:cNvPr id="1971" name="Google Shape;1971;g2682ceb17c3_0_1759"/>
          <p:cNvSpPr/>
          <p:nvPr/>
        </p:nvSpPr>
        <p:spPr>
          <a:xfrm>
            <a:off x="1462000" y="2407750"/>
            <a:ext cx="7029000" cy="1353600"/>
          </a:xfrm>
          <a:prstGeom prst="roundRect">
            <a:avLst>
              <a:gd name="adj" fmla="val 4665"/>
            </a:avLst>
          </a:prstGeom>
          <a:solidFill>
            <a:srgbClr val="002C77"/>
          </a:solidFill>
          <a:ln>
            <a:noFill/>
          </a:ln>
        </p:spPr>
        <p:txBody>
          <a:bodyPr spcFirstLastPara="1" wrap="square" lIns="182775" tIns="182775" rIns="182775" bIns="182775" anchor="ctr" anchorCtr="0">
            <a:no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1" i="0" u="none" strike="noStrike" cap="none">
                <a:solidFill>
                  <a:schemeClr val="lt1"/>
                </a:solidFill>
                <a:latin typeface="Inter" panose="02000503000000020004"/>
                <a:ea typeface="Inter" panose="02000503000000020004"/>
                <a:cs typeface="Inter" panose="02000503000000020004"/>
                <a:sym typeface="Inter" panose="02000503000000020004"/>
              </a:rPr>
              <a:t>ARKAS</a:t>
            </a:r>
            <a:r>
              <a:rPr lang="en-US" sz="2000" b="0" i="0" u="none" strike="noStrike" cap="none">
                <a:solidFill>
                  <a:schemeClr val="lt1"/>
                </a:solidFill>
                <a:latin typeface="Inter" panose="02000503000000020004"/>
                <a:ea typeface="Inter" panose="02000503000000020004"/>
                <a:cs typeface="Inter" panose="02000503000000020004"/>
                <a:sym typeface="Inter" panose="02000503000000020004"/>
              </a:rPr>
              <a:t> untuk perencanaan, penganggaran, penatausahaan, dan pelaporan satuan pendidikan</a:t>
            </a:r>
            <a:endParaRPr sz="2000" b="0"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
        <p:nvSpPr>
          <p:cNvPr id="1972" name="Google Shape;1972;g2682ceb17c3_0_1759"/>
          <p:cNvSpPr/>
          <p:nvPr/>
        </p:nvSpPr>
        <p:spPr>
          <a:xfrm>
            <a:off x="1462000" y="5906150"/>
            <a:ext cx="7029000" cy="1353600"/>
          </a:xfrm>
          <a:prstGeom prst="roundRect">
            <a:avLst>
              <a:gd name="adj" fmla="val 4665"/>
            </a:avLst>
          </a:prstGeom>
          <a:solidFill>
            <a:srgbClr val="002C77"/>
          </a:solidFill>
          <a:ln>
            <a:noFill/>
          </a:ln>
        </p:spPr>
        <p:txBody>
          <a:bodyPr spcFirstLastPara="1" wrap="square" lIns="182775" tIns="182775" rIns="182775" bIns="182775" anchor="ctr" anchorCtr="0">
            <a:no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1" i="0" u="none" strike="noStrike" cap="none">
                <a:solidFill>
                  <a:schemeClr val="lt1"/>
                </a:solidFill>
                <a:latin typeface="Inter" panose="02000503000000020004"/>
                <a:ea typeface="Inter" panose="02000503000000020004"/>
                <a:cs typeface="Inter" panose="02000503000000020004"/>
                <a:sym typeface="Inter" panose="02000503000000020004"/>
              </a:rPr>
              <a:t>MARKAS</a:t>
            </a:r>
            <a:r>
              <a:rPr lang="en-US" sz="2000" b="0" i="0" u="none" strike="noStrike" cap="none">
                <a:solidFill>
                  <a:schemeClr val="lt1"/>
                </a:solidFill>
                <a:latin typeface="Inter" panose="02000503000000020004"/>
                <a:ea typeface="Inter" panose="02000503000000020004"/>
                <a:cs typeface="Inter" panose="02000503000000020004"/>
                <a:sym typeface="Inter" panose="02000503000000020004"/>
              </a:rPr>
              <a:t> untuk membantu dinas dalam melakukan pengawasan perencanaan, penganggaran dan pelaporan yang sudah diajukan oleh satuan pendidikan</a:t>
            </a:r>
            <a:endParaRPr sz="2000" b="0"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
        <p:nvSpPr>
          <p:cNvPr id="1973" name="Google Shape;1973;g2682ceb17c3_0_1759"/>
          <p:cNvSpPr txBox="1"/>
          <p:nvPr/>
        </p:nvSpPr>
        <p:spPr>
          <a:xfrm>
            <a:off x="620900" y="2858200"/>
            <a:ext cx="688800" cy="459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1" i="0" u="none" strike="noStrike" cap="none">
                <a:solidFill>
                  <a:srgbClr val="FFC453"/>
                </a:solidFill>
                <a:latin typeface="Inter" panose="02000503000000020004"/>
                <a:ea typeface="Inter" panose="02000503000000020004"/>
                <a:cs typeface="Inter" panose="02000503000000020004"/>
                <a:sym typeface="Inter" panose="02000503000000020004"/>
              </a:rPr>
              <a:t>1</a:t>
            </a:r>
            <a:endParaRPr sz="3600" b="1" i="0" u="none" strike="noStrike" cap="none">
              <a:solidFill>
                <a:srgbClr val="FFC453"/>
              </a:solidFill>
              <a:latin typeface="Inter" panose="02000503000000020004"/>
              <a:ea typeface="Inter" panose="02000503000000020004"/>
              <a:cs typeface="Inter" panose="02000503000000020004"/>
              <a:sym typeface="Inter" panose="02000503000000020004"/>
            </a:endParaRPr>
          </a:p>
        </p:txBody>
      </p:sp>
      <p:sp>
        <p:nvSpPr>
          <p:cNvPr id="1974" name="Google Shape;1974;g2682ceb17c3_0_1759"/>
          <p:cNvSpPr txBox="1"/>
          <p:nvPr/>
        </p:nvSpPr>
        <p:spPr>
          <a:xfrm>
            <a:off x="620900" y="4534600"/>
            <a:ext cx="688800" cy="459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1" i="0" u="none" strike="noStrike" cap="none">
                <a:solidFill>
                  <a:srgbClr val="FFC453"/>
                </a:solidFill>
                <a:latin typeface="Inter" panose="02000503000000020004"/>
                <a:ea typeface="Inter" panose="02000503000000020004"/>
                <a:cs typeface="Inter" panose="02000503000000020004"/>
                <a:sym typeface="Inter" panose="02000503000000020004"/>
              </a:rPr>
              <a:t>2</a:t>
            </a:r>
            <a:endParaRPr sz="3600" b="1" i="0" u="none" strike="noStrike" cap="none">
              <a:solidFill>
                <a:srgbClr val="FFC453"/>
              </a:solidFill>
              <a:latin typeface="Inter" panose="02000503000000020004"/>
              <a:ea typeface="Inter" panose="02000503000000020004"/>
              <a:cs typeface="Inter" panose="02000503000000020004"/>
              <a:sym typeface="Inter" panose="02000503000000020004"/>
            </a:endParaRPr>
          </a:p>
        </p:txBody>
      </p:sp>
      <p:sp>
        <p:nvSpPr>
          <p:cNvPr id="1975" name="Google Shape;1975;g2682ceb17c3_0_1759"/>
          <p:cNvSpPr txBox="1"/>
          <p:nvPr/>
        </p:nvSpPr>
        <p:spPr>
          <a:xfrm>
            <a:off x="620900" y="6363400"/>
            <a:ext cx="688800" cy="459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1" i="0" u="none" strike="noStrike" cap="none">
                <a:solidFill>
                  <a:srgbClr val="FFC453"/>
                </a:solidFill>
                <a:latin typeface="Inter" panose="02000503000000020004"/>
                <a:ea typeface="Inter" panose="02000503000000020004"/>
                <a:cs typeface="Inter" panose="02000503000000020004"/>
                <a:sym typeface="Inter" panose="02000503000000020004"/>
              </a:rPr>
              <a:t>3</a:t>
            </a:r>
            <a:endParaRPr sz="3600" b="1" i="0" u="none" strike="noStrike" cap="none">
              <a:solidFill>
                <a:srgbClr val="FFC453"/>
              </a:solidFill>
              <a:latin typeface="Inter" panose="02000503000000020004"/>
              <a:ea typeface="Inter" panose="02000503000000020004"/>
              <a:cs typeface="Inter" panose="02000503000000020004"/>
              <a:sym typeface="Inter" panose="02000503000000020004"/>
            </a:endParaRPr>
          </a:p>
        </p:txBody>
      </p:sp>
      <p:sp>
        <p:nvSpPr>
          <p:cNvPr id="1976" name="Google Shape;1976;g2682ceb17c3_0_1759"/>
          <p:cNvSpPr txBox="1"/>
          <p:nvPr/>
        </p:nvSpPr>
        <p:spPr>
          <a:xfrm>
            <a:off x="620900" y="8039800"/>
            <a:ext cx="688800" cy="459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1" i="0" u="none" strike="noStrike" cap="none">
                <a:solidFill>
                  <a:srgbClr val="FFC453"/>
                </a:solidFill>
                <a:latin typeface="Inter" panose="02000503000000020004"/>
                <a:ea typeface="Inter" panose="02000503000000020004"/>
                <a:cs typeface="Inter" panose="02000503000000020004"/>
                <a:sym typeface="Inter" panose="02000503000000020004"/>
              </a:rPr>
              <a:t>4</a:t>
            </a:r>
            <a:endParaRPr sz="3600" b="1" i="0" u="none" strike="noStrike" cap="none">
              <a:solidFill>
                <a:srgbClr val="FFC453"/>
              </a:solidFill>
              <a:latin typeface="Inter" panose="02000503000000020004"/>
              <a:ea typeface="Inter" panose="02000503000000020004"/>
              <a:cs typeface="Inter" panose="02000503000000020004"/>
              <a:sym typeface="Inter" panose="02000503000000020004"/>
            </a:endParaRPr>
          </a:p>
        </p:txBody>
      </p:sp>
      <p:sp>
        <p:nvSpPr>
          <p:cNvPr id="1977" name="Google Shape;1977;g2682ceb17c3_0_1759"/>
          <p:cNvSpPr txBox="1"/>
          <p:nvPr/>
        </p:nvSpPr>
        <p:spPr>
          <a:xfrm>
            <a:off x="12305400" y="5708600"/>
            <a:ext cx="2241600" cy="645300"/>
          </a:xfrm>
          <a:prstGeom prst="rect">
            <a:avLst/>
          </a:prstGeom>
          <a:noFill/>
          <a:ln>
            <a:noFill/>
          </a:ln>
        </p:spPr>
        <p:txBody>
          <a:bodyPr spcFirstLastPara="1" wrap="square" lIns="182775" tIns="182775" rIns="182775" bIns="182775" anchor="t"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en-US" sz="2000" b="0" i="0" u="none" strike="noStrike" cap="none">
                <a:solidFill>
                  <a:srgbClr val="000000"/>
                </a:solidFill>
                <a:latin typeface="Inter" panose="02000503000000020004"/>
                <a:ea typeface="Inter" panose="02000503000000020004"/>
                <a:cs typeface="Inter" panose="02000503000000020004"/>
                <a:sym typeface="Inter" panose="02000503000000020004"/>
              </a:rPr>
              <a:t>terintegrasi</a:t>
            </a:r>
            <a:endParaRPr sz="2000" b="0" i="0" u="none" strike="noStrike" cap="none">
              <a:solidFill>
                <a:srgbClr val="000000"/>
              </a:solidFill>
              <a:latin typeface="Inter" panose="02000503000000020004"/>
              <a:ea typeface="Inter" panose="02000503000000020004"/>
              <a:cs typeface="Inter" panose="02000503000000020004"/>
              <a:sym typeface="Inter" panose="02000503000000020004"/>
            </a:endParaRPr>
          </a:p>
        </p:txBody>
      </p:sp>
      <p:pic>
        <p:nvPicPr>
          <p:cNvPr id="1978" name="Google Shape;1978;g2682ceb17c3_0_1759"/>
          <p:cNvPicPr preferRelativeResize="0"/>
          <p:nvPr/>
        </p:nvPicPr>
        <p:blipFill rotWithShape="1">
          <a:blip r:embed="rId3"/>
          <a:srcRect/>
          <a:stretch>
            <a:fillRect/>
          </a:stretch>
        </p:blipFill>
        <p:spPr>
          <a:xfrm>
            <a:off x="9944650" y="2407750"/>
            <a:ext cx="2318686" cy="702325"/>
          </a:xfrm>
          <a:prstGeom prst="rect">
            <a:avLst/>
          </a:prstGeom>
          <a:noFill/>
          <a:ln>
            <a:noFill/>
          </a:ln>
        </p:spPr>
      </p:pic>
      <p:pic>
        <p:nvPicPr>
          <p:cNvPr id="1979" name="Google Shape;1979;g2682ceb17c3_0_1759"/>
          <p:cNvPicPr preferRelativeResize="0"/>
          <p:nvPr/>
        </p:nvPicPr>
        <p:blipFill rotWithShape="1">
          <a:blip r:embed="rId3"/>
          <a:srcRect/>
          <a:stretch>
            <a:fillRect/>
          </a:stretch>
        </p:blipFill>
        <p:spPr>
          <a:xfrm>
            <a:off x="15068226" y="7590300"/>
            <a:ext cx="2318686" cy="702325"/>
          </a:xfrm>
          <a:prstGeom prst="rect">
            <a:avLst/>
          </a:prstGeom>
          <a:noFill/>
          <a:ln>
            <a:noFill/>
          </a:ln>
        </p:spPr>
      </p:pic>
      <p:sp>
        <p:nvSpPr>
          <p:cNvPr id="1980" name="Google Shape;1980;g2682ceb17c3_0_1759"/>
          <p:cNvSpPr txBox="1"/>
          <p:nvPr/>
        </p:nvSpPr>
        <p:spPr>
          <a:xfrm>
            <a:off x="15108200" y="7097476"/>
            <a:ext cx="2241600" cy="707700"/>
          </a:xfrm>
          <a:prstGeom prst="rect">
            <a:avLst/>
          </a:prstGeom>
          <a:noFill/>
          <a:ln>
            <a:noFill/>
          </a:ln>
        </p:spPr>
        <p:txBody>
          <a:bodyPr spcFirstLastPara="1" wrap="square" lIns="182775" tIns="182775" rIns="182775" bIns="182775" anchor="t" anchorCtr="0">
            <a:spAutoFit/>
          </a:bodyPr>
          <a:lstStyle/>
          <a:p>
            <a:pPr marL="0" marR="0" lvl="0" indent="0" algn="ctr" rtl="0">
              <a:lnSpc>
                <a:spcPct val="115000"/>
              </a:lnSpc>
              <a:spcBef>
                <a:spcPts val="0"/>
              </a:spcBef>
              <a:spcAft>
                <a:spcPts val="0"/>
              </a:spcAft>
              <a:buClr>
                <a:srgbClr val="000000"/>
              </a:buClr>
              <a:buSzPts val="2200"/>
              <a:buFont typeface="Arial" panose="020B0604020202020204"/>
              <a:buNone/>
            </a:pPr>
            <a:r>
              <a:rPr lang="en-US" sz="2200" b="1" i="0" u="none" strike="noStrike" cap="none">
                <a:solidFill>
                  <a:srgbClr val="434343"/>
                </a:solidFill>
                <a:latin typeface="Inter" panose="02000503000000020004"/>
                <a:ea typeface="Inter" panose="02000503000000020004"/>
                <a:cs typeface="Inter" panose="02000503000000020004"/>
                <a:sym typeface="Inter" panose="02000503000000020004"/>
              </a:rPr>
              <a:t>MANAJEMEN</a:t>
            </a:r>
            <a:endParaRPr sz="2200" b="1" i="0" u="none" strike="noStrike" cap="none">
              <a:solidFill>
                <a:srgbClr val="434343"/>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85"/>
        <p:cNvGrpSpPr/>
        <p:nvPr/>
      </p:nvGrpSpPr>
      <p:grpSpPr>
        <a:xfrm>
          <a:off x="0" y="0"/>
          <a:ext cx="0" cy="0"/>
          <a:chOff x="0" y="0"/>
          <a:chExt cx="0" cy="0"/>
        </a:xfrm>
      </p:grpSpPr>
      <p:sp>
        <p:nvSpPr>
          <p:cNvPr id="1986" name="Google Shape;1986;g2aff9a998f5_9_0"/>
          <p:cNvSpPr/>
          <p:nvPr/>
        </p:nvSpPr>
        <p:spPr>
          <a:xfrm>
            <a:off x="0" y="0"/>
            <a:ext cx="18288017" cy="10287000"/>
          </a:xfrm>
          <a:prstGeom prst="roundRect">
            <a:avLst>
              <a:gd name="adj" fmla="val 733"/>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7" name="Google Shape;1987;g2aff9a998f5_9_0"/>
          <p:cNvSpPr/>
          <p:nvPr/>
        </p:nvSpPr>
        <p:spPr>
          <a:xfrm>
            <a:off x="1143001" y="914400"/>
            <a:ext cx="16002015" cy="8711782"/>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8" name="Google Shape;1988;g2aff9a998f5_9_0"/>
          <p:cNvSpPr/>
          <p:nvPr/>
        </p:nvSpPr>
        <p:spPr>
          <a:xfrm>
            <a:off x="1143001" y="914400"/>
            <a:ext cx="16002015" cy="8711782"/>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9" name="Google Shape;1989;g2aff9a998f5_9_0"/>
          <p:cNvSpPr/>
          <p:nvPr/>
        </p:nvSpPr>
        <p:spPr>
          <a:xfrm>
            <a:off x="1143001" y="914400"/>
            <a:ext cx="16205215" cy="24034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4800"/>
              <a:buFont typeface="Inter" panose="02000503000000020004"/>
              <a:buNone/>
            </a:pPr>
            <a:r>
              <a:rPr lang="en-US" sz="4800" b="1" i="0" u="none" strike="noStrike" cap="none">
                <a:solidFill>
                  <a:srgbClr val="0087EB"/>
                </a:solidFill>
                <a:latin typeface="Inter" panose="02000503000000020004"/>
                <a:ea typeface="Inter" panose="02000503000000020004"/>
                <a:cs typeface="Inter" panose="02000503000000020004"/>
                <a:sym typeface="Inter" panose="02000503000000020004"/>
              </a:rPr>
              <a:t>Berbagai platform teknologi</a:t>
            </a:r>
            <a:r>
              <a:rPr lang="en-US" sz="4800" b="0" i="0" u="none" strike="noStrike" cap="none">
                <a:solidFill>
                  <a:srgbClr val="0087EB"/>
                </a:solidFill>
                <a:latin typeface="Inter" panose="02000503000000020004"/>
                <a:ea typeface="Inter" panose="02000503000000020004"/>
                <a:cs typeface="Inter" panose="02000503000000020004"/>
                <a:sym typeface="Inter" panose="02000503000000020004"/>
              </a:rPr>
              <a:t> juga hadir untuk mendukung pengelolaan dana BOSP mulai dari perencanaan hingga pelaporan</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90" name="Google Shape;1990;g2aff9a998f5_9_0"/>
          <p:cNvSpPr/>
          <p:nvPr/>
        </p:nvSpPr>
        <p:spPr>
          <a:xfrm>
            <a:off x="1143001" y="3609975"/>
            <a:ext cx="16002015" cy="6016207"/>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1" name="Google Shape;1991;g2aff9a998f5_9_0"/>
          <p:cNvSpPr/>
          <p:nvPr/>
        </p:nvSpPr>
        <p:spPr>
          <a:xfrm>
            <a:off x="1143001" y="3609975"/>
            <a:ext cx="3381379" cy="6016207"/>
          </a:xfrm>
          <a:prstGeom prst="rect">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2" name="Google Shape;1992;g2aff9a998f5_9_0"/>
          <p:cNvSpPr/>
          <p:nvPr/>
        </p:nvSpPr>
        <p:spPr>
          <a:xfrm>
            <a:off x="1371602" y="4505403"/>
            <a:ext cx="3025800" cy="5016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2400"/>
              <a:buFont typeface="Inter" panose="02000503000000020004"/>
              <a:buNone/>
            </a:pPr>
            <a:r>
              <a:rPr lang="en-US" sz="2400" b="0" i="0" u="none" strike="noStrike" cap="none">
                <a:solidFill>
                  <a:srgbClr val="2C54AC"/>
                </a:solidFill>
                <a:latin typeface="Inter" panose="02000503000000020004"/>
                <a:ea typeface="Inter" panose="02000503000000020004"/>
                <a:cs typeface="Inter" panose="02000503000000020004"/>
                <a:sym typeface="Inter" panose="02000503000000020004"/>
              </a:rPr>
              <a:t>per 16 Januari 2024</a:t>
            </a:r>
            <a:endParaRPr sz="2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93" name="Google Shape;1993;g2aff9a998f5_9_0"/>
          <p:cNvSpPr/>
          <p:nvPr/>
        </p:nvSpPr>
        <p:spPr>
          <a:xfrm>
            <a:off x="1371602" y="5134053"/>
            <a:ext cx="2679600" cy="1308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4800"/>
              <a:buFont typeface="Inter SemiBold" panose="02000503000000020004"/>
              <a:buNone/>
            </a:pPr>
            <a:r>
              <a:rPr lang="en-US" sz="48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331.048</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3000"/>
              <a:buFont typeface="Inter SemiBold" panose="02000503000000020004"/>
              <a:buNone/>
            </a:pPr>
            <a:r>
              <a:rPr lang="en-US" sz="30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78.96%</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94" name="Google Shape;1994;g2aff9a998f5_9_0"/>
          <p:cNvSpPr/>
          <p:nvPr/>
        </p:nvSpPr>
        <p:spPr>
          <a:xfrm>
            <a:off x="1371600" y="6505651"/>
            <a:ext cx="3025800" cy="240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2400"/>
              <a:buFont typeface="Inter" panose="02000503000000020004"/>
              <a:buNone/>
            </a:pPr>
            <a:r>
              <a:rPr lang="en-US" sz="2400" b="0" i="0" u="none" strike="noStrike" cap="none">
                <a:solidFill>
                  <a:srgbClr val="2C54AC"/>
                </a:solidFill>
                <a:latin typeface="Inter" panose="02000503000000020004"/>
                <a:ea typeface="Inter" panose="02000503000000020004"/>
                <a:cs typeface="Inter" panose="02000503000000020004"/>
                <a:sym typeface="Inter" panose="02000503000000020004"/>
              </a:rPr>
              <a:t>satuan pendidikan telah membuat perencanaan 2024 dan 235.865 (56,26%) telah disahkan dinas.</a:t>
            </a:r>
            <a:endParaRPr sz="2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95" name="Google Shape;1995;g2aff9a998f5_9_0"/>
          <p:cNvSpPr/>
          <p:nvPr/>
        </p:nvSpPr>
        <p:spPr>
          <a:xfrm>
            <a:off x="5019680" y="3609975"/>
            <a:ext cx="3381379" cy="58197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996" name="Google Shape;1996;g2aff9a998f5_9_0" descr=" "/>
          <p:cNvPicPr preferRelativeResize="0"/>
          <p:nvPr/>
        </p:nvPicPr>
        <p:blipFill rotWithShape="1">
          <a:blip r:embed="rId1"/>
          <a:srcRect/>
          <a:stretch>
            <a:fillRect/>
          </a:stretch>
        </p:blipFill>
        <p:spPr>
          <a:xfrm>
            <a:off x="5019680" y="3609975"/>
            <a:ext cx="2502770" cy="761905"/>
          </a:xfrm>
          <a:prstGeom prst="rect">
            <a:avLst/>
          </a:prstGeom>
          <a:noFill/>
          <a:ln>
            <a:noFill/>
          </a:ln>
        </p:spPr>
      </p:pic>
      <p:sp>
        <p:nvSpPr>
          <p:cNvPr id="1997" name="Google Shape;1997;g2aff9a998f5_9_0"/>
          <p:cNvSpPr/>
          <p:nvPr/>
        </p:nvSpPr>
        <p:spPr>
          <a:xfrm>
            <a:off x="5019680" y="4867275"/>
            <a:ext cx="3381379" cy="1714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98" name="Google Shape;1998;g2aff9a998f5_9_0"/>
          <p:cNvSpPr/>
          <p:nvPr/>
        </p:nvSpPr>
        <p:spPr>
          <a:xfrm>
            <a:off x="5019680" y="6286500"/>
            <a:ext cx="3457578" cy="371475"/>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Sudah login Rapor Pendidikan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99" name="Google Shape;1999;g2aff9a998f5_9_0"/>
          <p:cNvSpPr/>
          <p:nvPr/>
        </p:nvSpPr>
        <p:spPr>
          <a:xfrm>
            <a:off x="5019680" y="7077075"/>
            <a:ext cx="3381379" cy="20097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0" name="Google Shape;2000;g2aff9a998f5_9_0"/>
          <p:cNvSpPr/>
          <p:nvPr/>
        </p:nvSpPr>
        <p:spPr>
          <a:xfrm>
            <a:off x="5019680" y="8496300"/>
            <a:ext cx="3457500" cy="6669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Sudah mengunduh Rapor Pendidikan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001" name="Google Shape;2001;g2aff9a998f5_9_0" descr=" "/>
          <p:cNvPicPr preferRelativeResize="0"/>
          <p:nvPr/>
        </p:nvPicPr>
        <p:blipFill rotWithShape="1">
          <a:blip r:embed="rId2"/>
          <a:srcRect/>
          <a:stretch>
            <a:fillRect/>
          </a:stretch>
        </p:blipFill>
        <p:spPr>
          <a:xfrm>
            <a:off x="8896359" y="3609975"/>
            <a:ext cx="19050" cy="6015461"/>
          </a:xfrm>
          <a:prstGeom prst="rect">
            <a:avLst/>
          </a:prstGeom>
          <a:noFill/>
          <a:ln>
            <a:noFill/>
          </a:ln>
        </p:spPr>
      </p:pic>
      <p:sp>
        <p:nvSpPr>
          <p:cNvPr id="2002" name="Google Shape;2002;g2aff9a998f5_9_0"/>
          <p:cNvSpPr/>
          <p:nvPr/>
        </p:nvSpPr>
        <p:spPr>
          <a:xfrm>
            <a:off x="9391659" y="3609975"/>
            <a:ext cx="3381379" cy="6016207"/>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03" name="Google Shape;2003;g2aff9a998f5_9_0" descr=" "/>
          <p:cNvPicPr preferRelativeResize="0"/>
          <p:nvPr/>
        </p:nvPicPr>
        <p:blipFill rotWithShape="1">
          <a:blip r:embed="rId3"/>
          <a:srcRect/>
          <a:stretch>
            <a:fillRect/>
          </a:stretch>
        </p:blipFill>
        <p:spPr>
          <a:xfrm>
            <a:off x="9391659" y="3609975"/>
            <a:ext cx="1731989" cy="761905"/>
          </a:xfrm>
          <a:prstGeom prst="rect">
            <a:avLst/>
          </a:prstGeom>
          <a:noFill/>
          <a:ln>
            <a:noFill/>
          </a:ln>
        </p:spPr>
      </p:pic>
      <p:sp>
        <p:nvSpPr>
          <p:cNvPr id="2004" name="Google Shape;2004;g2aff9a998f5_9_0"/>
          <p:cNvSpPr/>
          <p:nvPr/>
        </p:nvSpPr>
        <p:spPr>
          <a:xfrm>
            <a:off x="9391659" y="4867275"/>
            <a:ext cx="3381379" cy="1714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05" name="Google Shape;2005;g2aff9a998f5_9_0" descr=" "/>
          <p:cNvPicPr preferRelativeResize="0"/>
          <p:nvPr/>
        </p:nvPicPr>
        <p:blipFill rotWithShape="1">
          <a:blip r:embed="rId4"/>
          <a:srcRect/>
          <a:stretch>
            <a:fillRect/>
          </a:stretch>
        </p:blipFill>
        <p:spPr>
          <a:xfrm>
            <a:off x="9353559" y="4886350"/>
            <a:ext cx="3381379" cy="1190477"/>
          </a:xfrm>
          <a:prstGeom prst="rect">
            <a:avLst/>
          </a:prstGeom>
          <a:noFill/>
          <a:ln>
            <a:noFill/>
          </a:ln>
        </p:spPr>
      </p:pic>
      <p:sp>
        <p:nvSpPr>
          <p:cNvPr id="2006" name="Google Shape;2006;g2aff9a998f5_9_0"/>
          <p:cNvSpPr/>
          <p:nvPr/>
        </p:nvSpPr>
        <p:spPr>
          <a:xfrm>
            <a:off x="9391659" y="6286500"/>
            <a:ext cx="3457578" cy="371475"/>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Sudah menggunakan ARKAS 4</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07" name="Google Shape;2007;g2aff9a998f5_9_0"/>
          <p:cNvSpPr/>
          <p:nvPr/>
        </p:nvSpPr>
        <p:spPr>
          <a:xfrm>
            <a:off x="9391659" y="7077075"/>
            <a:ext cx="3381379" cy="20097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08" name="Google Shape;2008;g2aff9a998f5_9_0" descr=" "/>
          <p:cNvPicPr preferRelativeResize="0"/>
          <p:nvPr/>
        </p:nvPicPr>
        <p:blipFill rotWithShape="1">
          <a:blip r:embed="rId5"/>
          <a:srcRect/>
          <a:stretch>
            <a:fillRect/>
          </a:stretch>
        </p:blipFill>
        <p:spPr>
          <a:xfrm>
            <a:off x="9391659" y="6884425"/>
            <a:ext cx="3381379" cy="1190477"/>
          </a:xfrm>
          <a:prstGeom prst="rect">
            <a:avLst/>
          </a:prstGeom>
          <a:noFill/>
          <a:ln>
            <a:noFill/>
          </a:ln>
        </p:spPr>
      </p:pic>
      <p:sp>
        <p:nvSpPr>
          <p:cNvPr id="2009" name="Google Shape;2009;g2aff9a998f5_9_0"/>
          <p:cNvSpPr/>
          <p:nvPr/>
        </p:nvSpPr>
        <p:spPr>
          <a:xfrm>
            <a:off x="9391659" y="8496300"/>
            <a:ext cx="3457578" cy="66675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Sudah Membuat perencanaan 2024</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010" name="Google Shape;2010;g2aff9a998f5_9_0" descr=" "/>
          <p:cNvPicPr preferRelativeResize="0"/>
          <p:nvPr/>
        </p:nvPicPr>
        <p:blipFill rotWithShape="1">
          <a:blip r:embed="rId2"/>
          <a:srcRect/>
          <a:stretch>
            <a:fillRect/>
          </a:stretch>
        </p:blipFill>
        <p:spPr>
          <a:xfrm>
            <a:off x="13268337" y="3609975"/>
            <a:ext cx="19050" cy="6015461"/>
          </a:xfrm>
          <a:prstGeom prst="rect">
            <a:avLst/>
          </a:prstGeom>
          <a:noFill/>
          <a:ln>
            <a:noFill/>
          </a:ln>
        </p:spPr>
      </p:pic>
      <p:sp>
        <p:nvSpPr>
          <p:cNvPr id="2011" name="Google Shape;2011;g2aff9a998f5_9_0"/>
          <p:cNvSpPr/>
          <p:nvPr/>
        </p:nvSpPr>
        <p:spPr>
          <a:xfrm>
            <a:off x="13763638" y="3609975"/>
            <a:ext cx="3381379" cy="54768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12" name="Google Shape;2012;g2aff9a998f5_9_0" descr=" "/>
          <p:cNvPicPr preferRelativeResize="0"/>
          <p:nvPr/>
        </p:nvPicPr>
        <p:blipFill rotWithShape="1">
          <a:blip r:embed="rId6"/>
          <a:srcRect/>
          <a:stretch>
            <a:fillRect/>
          </a:stretch>
        </p:blipFill>
        <p:spPr>
          <a:xfrm>
            <a:off x="13763638" y="3609975"/>
            <a:ext cx="2726125" cy="761905"/>
          </a:xfrm>
          <a:prstGeom prst="rect">
            <a:avLst/>
          </a:prstGeom>
          <a:noFill/>
          <a:ln>
            <a:noFill/>
          </a:ln>
        </p:spPr>
      </p:pic>
      <p:sp>
        <p:nvSpPr>
          <p:cNvPr id="2013" name="Google Shape;2013;g2aff9a998f5_9_0"/>
          <p:cNvSpPr/>
          <p:nvPr/>
        </p:nvSpPr>
        <p:spPr>
          <a:xfrm>
            <a:off x="13763638" y="4867275"/>
            <a:ext cx="3381379" cy="1714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4" name="Google Shape;2014;g2aff9a998f5_9_0"/>
          <p:cNvSpPr/>
          <p:nvPr/>
        </p:nvSpPr>
        <p:spPr>
          <a:xfrm>
            <a:off x="13763638" y="7077075"/>
            <a:ext cx="3381379" cy="20097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5" name="Google Shape;2015;g2aff9a998f5_9_0"/>
          <p:cNvSpPr/>
          <p:nvPr/>
        </p:nvSpPr>
        <p:spPr>
          <a:xfrm>
            <a:off x="13839825" y="6286500"/>
            <a:ext cx="3457500" cy="1385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0" i="0" u="none" strike="noStrike" cap="none">
                <a:solidFill>
                  <a:srgbClr val="2C54AC"/>
                </a:solidFill>
                <a:latin typeface="Inter" panose="02000503000000020004"/>
                <a:ea typeface="Inter" panose="02000503000000020004"/>
                <a:cs typeface="Inter" panose="02000503000000020004"/>
                <a:sym typeface="Inter" panose="02000503000000020004"/>
              </a:rPr>
              <a:t>satuan pendidikan yang melakukan belanja di SIPLah pada tahun 2023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16" name="Google Shape;2016;g2aff9a998f5_9_0"/>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7" name="Google Shape;2017;g2aff9a998f5_9_0"/>
          <p:cNvSpPr/>
          <p:nvPr/>
        </p:nvSpPr>
        <p:spPr>
          <a:xfrm>
            <a:off x="17649842" y="342900"/>
            <a:ext cx="200025"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8</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18" name="Google Shape;2018;g2aff9a998f5_9_0"/>
          <p:cNvSpPr/>
          <p:nvPr/>
        </p:nvSpPr>
        <p:spPr>
          <a:xfrm>
            <a:off x="9525" y="9944100"/>
            <a:ext cx="18278492" cy="3429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19" name="Google Shape;2019;g2aff9a998f5_9_0"/>
          <p:cNvSpPr txBox="1"/>
          <p:nvPr/>
        </p:nvSpPr>
        <p:spPr>
          <a:xfrm>
            <a:off x="13782675" y="4712688"/>
            <a:ext cx="42585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273.647</a:t>
            </a:r>
            <a:r>
              <a:rPr lang="en-US" sz="4000" b="0" i="0" u="none" strike="noStrike" cap="none">
                <a:solidFill>
                  <a:srgbClr val="2C54AC"/>
                </a:solidFill>
                <a:latin typeface="Inter" panose="02000503000000020004"/>
                <a:ea typeface="Inter" panose="02000503000000020004"/>
                <a:cs typeface="Inter" panose="02000503000000020004"/>
                <a:sym typeface="Inter" panose="02000503000000020004"/>
              </a:rPr>
              <a:t> </a:t>
            </a:r>
            <a:endParaRPr sz="40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62,45%</a:t>
            </a:r>
            <a:endParaRPr sz="30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endParaRPr>
          </a:p>
        </p:txBody>
      </p:sp>
      <p:sp>
        <p:nvSpPr>
          <p:cNvPr id="2020" name="Google Shape;2020;g2aff9a998f5_9_0"/>
          <p:cNvSpPr txBox="1"/>
          <p:nvPr/>
        </p:nvSpPr>
        <p:spPr>
          <a:xfrm>
            <a:off x="5019675" y="4784175"/>
            <a:ext cx="34575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panose="020B0604020202020204"/>
              <a:buNone/>
            </a:pPr>
            <a:r>
              <a:rPr lang="en-US" sz="47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363.709</a:t>
            </a:r>
            <a:endParaRPr sz="47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00000"/>
              </a:lnSpc>
              <a:spcBef>
                <a:spcPts val="0"/>
              </a:spcBef>
              <a:spcAft>
                <a:spcPts val="0"/>
              </a:spcAft>
              <a:buClr>
                <a:srgbClr val="000000"/>
              </a:buClr>
              <a:buSzPts val="2900"/>
              <a:buFont typeface="Arial" panose="020B0604020202020204"/>
              <a:buNone/>
            </a:pPr>
            <a:r>
              <a:rPr lang="en-US" sz="29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89,56%</a:t>
            </a:r>
            <a:endParaRPr sz="29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endParaRPr>
          </a:p>
        </p:txBody>
      </p:sp>
      <p:sp>
        <p:nvSpPr>
          <p:cNvPr id="2021" name="Google Shape;2021;g2aff9a998f5_9_0"/>
          <p:cNvSpPr txBox="1"/>
          <p:nvPr/>
        </p:nvSpPr>
        <p:spPr>
          <a:xfrm>
            <a:off x="5019700" y="6884425"/>
            <a:ext cx="3457500" cy="1369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panose="020B0604020202020204"/>
              <a:buNone/>
            </a:pPr>
            <a:r>
              <a:rPr lang="en-US" sz="47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360.864</a:t>
            </a:r>
            <a:endParaRPr sz="47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00000"/>
              </a:lnSpc>
              <a:spcBef>
                <a:spcPts val="0"/>
              </a:spcBef>
              <a:spcAft>
                <a:spcPts val="0"/>
              </a:spcAft>
              <a:buClr>
                <a:srgbClr val="000000"/>
              </a:buClr>
              <a:buSzPts val="3000"/>
              <a:buFont typeface="Arial" panose="020B0604020202020204"/>
              <a:buNone/>
            </a:pPr>
            <a:r>
              <a:rPr lang="en-US" sz="30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88,86%</a:t>
            </a:r>
            <a:endParaRPr sz="3000" b="0"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endParaRPr>
          </a:p>
        </p:txBody>
      </p:sp>
      <p:sp>
        <p:nvSpPr>
          <p:cNvPr id="2022" name="Google Shape;2022;g2aff9a998f5_9_0"/>
          <p:cNvSpPr txBox="1">
            <a:spLocks noGrp="1"/>
          </p:cNvSpPr>
          <p:nvPr>
            <p:ph type="sldNum" idx="12"/>
          </p:nvPr>
        </p:nvSpPr>
        <p:spPr>
          <a:xfrm>
            <a:off x="17124955" y="92780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7"/>
        <p:cNvGrpSpPr/>
        <p:nvPr/>
      </p:nvGrpSpPr>
      <p:grpSpPr>
        <a:xfrm>
          <a:off x="0" y="0"/>
          <a:ext cx="0" cy="0"/>
          <a:chOff x="0" y="0"/>
          <a:chExt cx="0" cy="0"/>
        </a:xfrm>
      </p:grpSpPr>
      <p:sp>
        <p:nvSpPr>
          <p:cNvPr id="2028" name="Google Shape;2028;g2aff9a998f5_6_0"/>
          <p:cNvSpPr/>
          <p:nvPr/>
        </p:nvSpPr>
        <p:spPr>
          <a:xfrm>
            <a:off x="0" y="0"/>
            <a:ext cx="18288017" cy="10287000"/>
          </a:xfrm>
          <a:prstGeom prst="roundRect">
            <a:avLst>
              <a:gd name="adj" fmla="val 733"/>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29" name="Google Shape;2029;g2aff9a998f5_6_0"/>
          <p:cNvSpPr/>
          <p:nvPr/>
        </p:nvSpPr>
        <p:spPr>
          <a:xfrm>
            <a:off x="1143001" y="914400"/>
            <a:ext cx="16205215" cy="24034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4800"/>
              <a:buFont typeface="Inter" panose="02000503000000020004"/>
              <a:buNone/>
            </a:pPr>
            <a:r>
              <a:rPr lang="en-US" sz="4800" b="1" i="0" u="none" strike="noStrike" cap="none">
                <a:solidFill>
                  <a:srgbClr val="0087EB"/>
                </a:solidFill>
                <a:latin typeface="Inter" panose="02000503000000020004"/>
                <a:ea typeface="Inter" panose="02000503000000020004"/>
                <a:cs typeface="Inter" panose="02000503000000020004"/>
                <a:sym typeface="Inter" panose="02000503000000020004"/>
              </a:rPr>
              <a:t>3 langkah penting</a:t>
            </a:r>
            <a:r>
              <a:rPr lang="en-US" sz="48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 menyusun perencanaan yang berbasis data untuk menghasilkan perencanaan dan penganggaran yang tepat dan efektif</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30" name="Google Shape;2030;g2aff9a998f5_6_0"/>
          <p:cNvSpPr/>
          <p:nvPr/>
        </p:nvSpPr>
        <p:spPr>
          <a:xfrm>
            <a:off x="1143001" y="3629025"/>
            <a:ext cx="16002015" cy="57435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1" name="Google Shape;2031;g2aff9a998f5_6_0"/>
          <p:cNvSpPr/>
          <p:nvPr/>
        </p:nvSpPr>
        <p:spPr>
          <a:xfrm>
            <a:off x="1143001" y="3629025"/>
            <a:ext cx="5130804" cy="5743575"/>
          </a:xfrm>
          <a:prstGeom prst="roundRect">
            <a:avLst>
              <a:gd name="adj" fmla="val 1470"/>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2" name="Google Shape;2032;g2aff9a998f5_6_0"/>
          <p:cNvSpPr/>
          <p:nvPr/>
        </p:nvSpPr>
        <p:spPr>
          <a:xfrm>
            <a:off x="1431932" y="3971925"/>
            <a:ext cx="4552954" cy="3124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3" name="Google Shape;2033;g2aff9a998f5_6_0"/>
          <p:cNvSpPr/>
          <p:nvPr/>
        </p:nvSpPr>
        <p:spPr>
          <a:xfrm>
            <a:off x="1431932" y="3971925"/>
            <a:ext cx="1143001" cy="1143000"/>
          </a:xfrm>
          <a:prstGeom prst="roundRect">
            <a:avLst>
              <a:gd name="adj" fmla="val 1068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34" name="Google Shape;2034;g2aff9a998f5_6_0" descr=" "/>
          <p:cNvPicPr preferRelativeResize="0"/>
          <p:nvPr/>
        </p:nvPicPr>
        <p:blipFill rotWithShape="1">
          <a:blip r:embed="rId1"/>
          <a:srcRect/>
          <a:stretch>
            <a:fillRect/>
          </a:stretch>
        </p:blipFill>
        <p:spPr>
          <a:xfrm>
            <a:off x="1660532" y="4200525"/>
            <a:ext cx="685800" cy="685715"/>
          </a:xfrm>
          <a:prstGeom prst="rect">
            <a:avLst/>
          </a:prstGeom>
          <a:noFill/>
          <a:ln>
            <a:noFill/>
          </a:ln>
        </p:spPr>
      </p:pic>
      <p:sp>
        <p:nvSpPr>
          <p:cNvPr id="2035" name="Google Shape;2035;g2aff9a998f5_6_0"/>
          <p:cNvSpPr/>
          <p:nvPr/>
        </p:nvSpPr>
        <p:spPr>
          <a:xfrm>
            <a:off x="1431932" y="5343525"/>
            <a:ext cx="4657729" cy="1857375"/>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2500"/>
              <a:buFont typeface="Inter" panose="02000503000000020004"/>
              <a:buNone/>
            </a:pPr>
            <a:r>
              <a:rPr lang="en-US" sz="2500" b="1" i="0" u="none" strike="noStrike" cap="none">
                <a:solidFill>
                  <a:srgbClr val="044AC1"/>
                </a:solidFill>
                <a:latin typeface="Inter" panose="02000503000000020004"/>
                <a:ea typeface="Inter" panose="02000503000000020004"/>
                <a:cs typeface="Inter" panose="02000503000000020004"/>
                <a:sym typeface="Inter" panose="02000503000000020004"/>
              </a:rPr>
              <a:t>Mengidentifikasi permasalahan</a:t>
            </a:r>
            <a:r>
              <a:rPr lang="en-US" sz="2500" b="0" i="0" u="none" strike="noStrike" cap="none">
                <a:solidFill>
                  <a:srgbClr val="044AC1"/>
                </a:solidFill>
                <a:latin typeface="Inter Medium" panose="02000503000000020004"/>
                <a:ea typeface="Inter Medium" panose="02000503000000020004"/>
                <a:cs typeface="Inter Medium" panose="02000503000000020004"/>
                <a:sym typeface="Inter Medium" panose="02000503000000020004"/>
              </a:rPr>
              <a:t> berdasarkan indikator yang ditampilkan di dalam Profil Pendidikan</a:t>
            </a:r>
            <a:endParaRPr sz="2500" b="0" i="0" u="none" strike="noStrike" cap="none">
              <a:solidFill>
                <a:srgbClr val="044AC1"/>
              </a:solidFill>
              <a:latin typeface="Calibri" panose="020F0502020204030204"/>
              <a:ea typeface="Calibri" panose="020F0502020204030204"/>
              <a:cs typeface="Calibri" panose="020F0502020204030204"/>
              <a:sym typeface="Calibri" panose="020F0502020204030204"/>
            </a:endParaRPr>
          </a:p>
        </p:txBody>
      </p:sp>
      <p:sp>
        <p:nvSpPr>
          <p:cNvPr id="2036" name="Google Shape;2036;g2aff9a998f5_6_0"/>
          <p:cNvSpPr/>
          <p:nvPr/>
        </p:nvSpPr>
        <p:spPr>
          <a:xfrm>
            <a:off x="6578600" y="3629025"/>
            <a:ext cx="5130804" cy="5743575"/>
          </a:xfrm>
          <a:prstGeom prst="roundRect">
            <a:avLst>
              <a:gd name="adj" fmla="val 1470"/>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7" name="Google Shape;2037;g2aff9a998f5_6_0"/>
          <p:cNvSpPr/>
          <p:nvPr/>
        </p:nvSpPr>
        <p:spPr>
          <a:xfrm>
            <a:off x="6867532" y="3971925"/>
            <a:ext cx="4552954" cy="400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38" name="Google Shape;2038;g2aff9a998f5_6_0"/>
          <p:cNvSpPr/>
          <p:nvPr/>
        </p:nvSpPr>
        <p:spPr>
          <a:xfrm>
            <a:off x="6867532" y="3971925"/>
            <a:ext cx="1143001" cy="1143000"/>
          </a:xfrm>
          <a:prstGeom prst="roundRect">
            <a:avLst>
              <a:gd name="adj" fmla="val 1068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39" name="Google Shape;2039;g2aff9a998f5_6_0" descr=" "/>
          <p:cNvPicPr preferRelativeResize="0"/>
          <p:nvPr/>
        </p:nvPicPr>
        <p:blipFill rotWithShape="1">
          <a:blip r:embed="rId2"/>
          <a:srcRect/>
          <a:stretch>
            <a:fillRect/>
          </a:stretch>
        </p:blipFill>
        <p:spPr>
          <a:xfrm>
            <a:off x="7096132" y="4200525"/>
            <a:ext cx="685800" cy="685715"/>
          </a:xfrm>
          <a:prstGeom prst="rect">
            <a:avLst/>
          </a:prstGeom>
          <a:noFill/>
          <a:ln>
            <a:noFill/>
          </a:ln>
        </p:spPr>
      </p:pic>
      <p:sp>
        <p:nvSpPr>
          <p:cNvPr id="2040" name="Google Shape;2040;g2aff9a998f5_6_0"/>
          <p:cNvSpPr/>
          <p:nvPr/>
        </p:nvSpPr>
        <p:spPr>
          <a:xfrm>
            <a:off x="6867532" y="5343525"/>
            <a:ext cx="4657729" cy="2733675"/>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2500"/>
              <a:buFont typeface="Inter" panose="02000503000000020004"/>
              <a:buNone/>
            </a:pPr>
            <a:r>
              <a:rPr lang="en-US" sz="2500" b="1" i="0" u="none" strike="noStrike" cap="none">
                <a:solidFill>
                  <a:srgbClr val="044AC1"/>
                </a:solidFill>
                <a:latin typeface="Inter" panose="02000503000000020004"/>
                <a:ea typeface="Inter" panose="02000503000000020004"/>
                <a:cs typeface="Inter" panose="02000503000000020004"/>
                <a:sym typeface="Inter" panose="02000503000000020004"/>
              </a:rPr>
              <a:t>Melakukan refleksi</a:t>
            </a:r>
            <a:endParaRPr sz="2500" b="0" i="0" u="none" strike="noStrike" cap="none">
              <a:solidFill>
                <a:srgbClr val="044AC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15000"/>
              </a:lnSpc>
              <a:spcBef>
                <a:spcPts val="0"/>
              </a:spcBef>
              <a:spcAft>
                <a:spcPts val="0"/>
              </a:spcAft>
              <a:buClr>
                <a:srgbClr val="000000"/>
              </a:buClr>
              <a:buSzPts val="2500"/>
              <a:buFont typeface="Inter Medium" panose="02000503000000020004"/>
              <a:buNone/>
            </a:pPr>
            <a:r>
              <a:rPr lang="en-US" sz="2500" b="0" i="0" u="none" strike="noStrike" cap="none">
                <a:solidFill>
                  <a:srgbClr val="044AC1"/>
                </a:solidFill>
                <a:latin typeface="Inter Medium" panose="02000503000000020004"/>
                <a:ea typeface="Inter Medium" panose="02000503000000020004"/>
                <a:cs typeface="Inter Medium" panose="02000503000000020004"/>
                <a:sym typeface="Inter Medium" panose="02000503000000020004"/>
              </a:rPr>
              <a:t>capaian, pemerataan, dan proses pembelajaran di satuan pendidikan dan daerah masing-masing </a:t>
            </a:r>
            <a:r>
              <a:rPr lang="en-US" sz="2500" b="1" i="0" u="none" strike="noStrike" cap="none">
                <a:solidFill>
                  <a:srgbClr val="044AC1"/>
                </a:solidFill>
                <a:latin typeface="Inter" panose="02000503000000020004"/>
                <a:ea typeface="Inter" panose="02000503000000020004"/>
                <a:cs typeface="Inter" panose="02000503000000020004"/>
                <a:sym typeface="Inter" panose="02000503000000020004"/>
              </a:rPr>
              <a:t>untuk menemukan akar masalah</a:t>
            </a:r>
            <a:endParaRPr sz="2500" b="0" i="0" u="none" strike="noStrike" cap="none">
              <a:solidFill>
                <a:srgbClr val="044AC1"/>
              </a:solidFill>
              <a:latin typeface="Calibri" panose="020F0502020204030204"/>
              <a:ea typeface="Calibri" panose="020F0502020204030204"/>
              <a:cs typeface="Calibri" panose="020F0502020204030204"/>
              <a:sym typeface="Calibri" panose="020F0502020204030204"/>
            </a:endParaRPr>
          </a:p>
        </p:txBody>
      </p:sp>
      <p:sp>
        <p:nvSpPr>
          <p:cNvPr id="2041" name="Google Shape;2041;g2aff9a998f5_6_0"/>
          <p:cNvSpPr/>
          <p:nvPr/>
        </p:nvSpPr>
        <p:spPr>
          <a:xfrm>
            <a:off x="12014218" y="3629025"/>
            <a:ext cx="5130804" cy="5743575"/>
          </a:xfrm>
          <a:prstGeom prst="roundRect">
            <a:avLst>
              <a:gd name="adj" fmla="val 1470"/>
            </a:avLst>
          </a:prstGeom>
          <a:solidFill>
            <a:srgbClr val="F1F1F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2" name="Google Shape;2042;g2aff9a998f5_6_0"/>
          <p:cNvSpPr/>
          <p:nvPr/>
        </p:nvSpPr>
        <p:spPr>
          <a:xfrm>
            <a:off x="12303149" y="3971925"/>
            <a:ext cx="4552954" cy="4438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3" name="Google Shape;2043;g2aff9a998f5_6_0"/>
          <p:cNvSpPr/>
          <p:nvPr/>
        </p:nvSpPr>
        <p:spPr>
          <a:xfrm>
            <a:off x="12303149" y="3971925"/>
            <a:ext cx="1143001" cy="1143000"/>
          </a:xfrm>
          <a:prstGeom prst="roundRect">
            <a:avLst>
              <a:gd name="adj" fmla="val 106800"/>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44" name="Google Shape;2044;g2aff9a998f5_6_0" descr=" "/>
          <p:cNvPicPr preferRelativeResize="0"/>
          <p:nvPr/>
        </p:nvPicPr>
        <p:blipFill rotWithShape="1">
          <a:blip r:embed="rId3"/>
          <a:srcRect/>
          <a:stretch>
            <a:fillRect/>
          </a:stretch>
        </p:blipFill>
        <p:spPr>
          <a:xfrm>
            <a:off x="12531749" y="4200525"/>
            <a:ext cx="685800" cy="685715"/>
          </a:xfrm>
          <a:prstGeom prst="rect">
            <a:avLst/>
          </a:prstGeom>
          <a:noFill/>
          <a:ln>
            <a:noFill/>
          </a:ln>
        </p:spPr>
      </p:pic>
      <p:sp>
        <p:nvSpPr>
          <p:cNvPr id="2045" name="Google Shape;2045;g2aff9a998f5_6_0"/>
          <p:cNvSpPr/>
          <p:nvPr/>
        </p:nvSpPr>
        <p:spPr>
          <a:xfrm>
            <a:off x="12303149" y="5343525"/>
            <a:ext cx="4657729" cy="3171825"/>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2500"/>
              <a:buFont typeface="Inter" panose="02000503000000020004"/>
              <a:buNone/>
            </a:pPr>
            <a:r>
              <a:rPr lang="en-US" sz="2500" b="1" i="0" u="none" strike="noStrike" cap="none">
                <a:solidFill>
                  <a:srgbClr val="044AC1"/>
                </a:solidFill>
                <a:latin typeface="Inter" panose="02000503000000020004"/>
                <a:ea typeface="Inter" panose="02000503000000020004"/>
                <a:cs typeface="Inter" panose="02000503000000020004"/>
                <a:sym typeface="Inter" panose="02000503000000020004"/>
              </a:rPr>
              <a:t>Melakukan pembenahan </a:t>
            </a:r>
            <a:r>
              <a:rPr lang="en-US" sz="2500" b="0" i="0" u="none" strike="noStrike" cap="none">
                <a:solidFill>
                  <a:srgbClr val="044AC1"/>
                </a:solidFill>
                <a:latin typeface="Inter Medium" panose="02000503000000020004"/>
                <a:ea typeface="Inter Medium" panose="02000503000000020004"/>
                <a:cs typeface="Inter Medium" panose="02000503000000020004"/>
                <a:sym typeface="Inter Medium" panose="02000503000000020004"/>
              </a:rPr>
              <a:t>melalui perumusan kegiatan dalam bentuk rencana kegiatan dan anggaran satuan pendidikan (BOS dan BOP) dan daerah (APBD) </a:t>
            </a:r>
            <a:r>
              <a:rPr lang="en-US" sz="2500" b="1" i="0" u="none" strike="noStrike" cap="none">
                <a:solidFill>
                  <a:srgbClr val="044AC1"/>
                </a:solidFill>
                <a:latin typeface="Inter" panose="02000503000000020004"/>
                <a:ea typeface="Inter" panose="02000503000000020004"/>
                <a:cs typeface="Inter" panose="02000503000000020004"/>
                <a:sym typeface="Inter" panose="02000503000000020004"/>
              </a:rPr>
              <a:t>untuk menyelesaikan akar masalah</a:t>
            </a:r>
            <a:endParaRPr sz="2500" b="0" i="0" u="none" strike="noStrike" cap="none">
              <a:solidFill>
                <a:srgbClr val="044AC1"/>
              </a:solidFill>
              <a:latin typeface="Calibri" panose="020F0502020204030204"/>
              <a:ea typeface="Calibri" panose="020F0502020204030204"/>
              <a:cs typeface="Calibri" panose="020F0502020204030204"/>
              <a:sym typeface="Calibri" panose="020F0502020204030204"/>
            </a:endParaRPr>
          </a:p>
        </p:txBody>
      </p:sp>
      <p:sp>
        <p:nvSpPr>
          <p:cNvPr id="2046" name="Google Shape;2046;g2aff9a998f5_6_0"/>
          <p:cNvSpPr/>
          <p:nvPr/>
        </p:nvSpPr>
        <p:spPr>
          <a:xfrm>
            <a:off x="9525" y="9944100"/>
            <a:ext cx="18278492" cy="3429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7" name="Google Shape;2047;g2aff9a998f5_6_0"/>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8" name="Google Shape;2048;g2aff9a998f5_6_0"/>
          <p:cNvSpPr/>
          <p:nvPr/>
        </p:nvSpPr>
        <p:spPr>
          <a:xfrm>
            <a:off x="17630791" y="342900"/>
            <a:ext cx="219076"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9</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49" name="Google Shape;2049;g2aff9a998f5_6_0"/>
          <p:cNvSpPr txBox="1">
            <a:spLocks noGrp="1"/>
          </p:cNvSpPr>
          <p:nvPr>
            <p:ph type="sldNum" idx="12"/>
          </p:nvPr>
        </p:nvSpPr>
        <p:spPr>
          <a:xfrm>
            <a:off x="17191630" y="93726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54"/>
        <p:cNvGrpSpPr/>
        <p:nvPr/>
      </p:nvGrpSpPr>
      <p:grpSpPr>
        <a:xfrm>
          <a:off x="0" y="0"/>
          <a:ext cx="0" cy="0"/>
          <a:chOff x="0" y="0"/>
          <a:chExt cx="0" cy="0"/>
        </a:xfrm>
      </p:grpSpPr>
      <p:sp>
        <p:nvSpPr>
          <p:cNvPr id="2055" name="Google Shape;2055;g2aff9a998f5_12_0"/>
          <p:cNvSpPr/>
          <p:nvPr/>
        </p:nvSpPr>
        <p:spPr>
          <a:xfrm>
            <a:off x="0" y="0"/>
            <a:ext cx="18288017" cy="10287000"/>
          </a:xfrm>
          <a:prstGeom prst="roundRect">
            <a:avLst>
              <a:gd name="adj" fmla="val 733"/>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6" name="Google Shape;2056;g2aff9a998f5_12_0"/>
          <p:cNvSpPr/>
          <p:nvPr/>
        </p:nvSpPr>
        <p:spPr>
          <a:xfrm>
            <a:off x="1143001" y="914400"/>
            <a:ext cx="16205215" cy="313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4800"/>
              <a:buFont typeface="Inter Medium" panose="02000503000000020004"/>
              <a:buNone/>
            </a:pPr>
            <a:r>
              <a:rPr lang="en-US" sz="48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Selain Rapor Pendidikan, platform ARKAS dan SIPLah juga digunakan </a:t>
            </a:r>
            <a:r>
              <a:rPr lang="en-US" sz="4800" b="1" i="0" u="none" strike="noStrike" cap="none">
                <a:solidFill>
                  <a:srgbClr val="0087EB"/>
                </a:solidFill>
                <a:latin typeface="Inter" panose="02000503000000020004"/>
                <a:ea typeface="Inter" panose="02000503000000020004"/>
                <a:cs typeface="Inter" panose="02000503000000020004"/>
                <a:sym typeface="Inter" panose="02000503000000020004"/>
              </a:rPr>
              <a:t>untuk mendukung perencanaan dan pelaporan satuan pendidikan yang </a:t>
            </a:r>
            <a:r>
              <a:rPr lang="en-US" sz="4800" b="1" i="0" u="none" strike="noStrike" cap="none">
                <a:solidFill>
                  <a:schemeClr val="lt1"/>
                </a:solidFill>
                <a:highlight>
                  <a:srgbClr val="355BAF"/>
                </a:highlight>
                <a:latin typeface="Inter" panose="02000503000000020004"/>
                <a:ea typeface="Inter" panose="02000503000000020004"/>
                <a:cs typeface="Inter" panose="02000503000000020004"/>
                <a:sym typeface="Inter" panose="02000503000000020004"/>
              </a:rPr>
              <a:t>lebih praktis</a:t>
            </a:r>
            <a:r>
              <a:rPr lang="en-US" sz="4800" b="1" i="0" u="none" strike="noStrike" cap="none">
                <a:solidFill>
                  <a:srgbClr val="0A5EEB"/>
                </a:solidFill>
                <a:latin typeface="Inter" panose="02000503000000020004"/>
                <a:ea typeface="Inter" panose="02000503000000020004"/>
                <a:cs typeface="Inter" panose="02000503000000020004"/>
                <a:sym typeface="Inter" panose="02000503000000020004"/>
              </a:rPr>
              <a:t>, </a:t>
            </a:r>
            <a:r>
              <a:rPr lang="en-US" sz="4800" b="1" i="0" u="none" strike="noStrike" cap="none">
                <a:solidFill>
                  <a:srgbClr val="2C54AC"/>
                </a:solidFill>
                <a:highlight>
                  <a:srgbClr val="E3EFFB"/>
                </a:highlight>
                <a:latin typeface="Inter" panose="02000503000000020004"/>
                <a:ea typeface="Inter" panose="02000503000000020004"/>
                <a:cs typeface="Inter" panose="02000503000000020004"/>
                <a:sym typeface="Inter" panose="02000503000000020004"/>
              </a:rPr>
              <a:t>nyaman</a:t>
            </a:r>
            <a:r>
              <a:rPr lang="en-US" sz="4800" b="1" i="0" u="none" strike="noStrike" cap="none">
                <a:solidFill>
                  <a:srgbClr val="0A5EEB"/>
                </a:solidFill>
                <a:latin typeface="Inter" panose="02000503000000020004"/>
                <a:ea typeface="Inter" panose="02000503000000020004"/>
                <a:cs typeface="Inter" panose="02000503000000020004"/>
                <a:sym typeface="Inter" panose="02000503000000020004"/>
              </a:rPr>
              <a:t>, </a:t>
            </a:r>
            <a:r>
              <a:rPr lang="en-US" sz="4800" b="1" i="0" u="none" strike="noStrike" cap="none">
                <a:solidFill>
                  <a:srgbClr val="0087EB"/>
                </a:solidFill>
                <a:latin typeface="Inter" panose="02000503000000020004"/>
                <a:ea typeface="Inter" panose="02000503000000020004"/>
                <a:cs typeface="Inter" panose="02000503000000020004"/>
                <a:sym typeface="Inter" panose="02000503000000020004"/>
              </a:rPr>
              <a:t>dan</a:t>
            </a:r>
            <a:r>
              <a:rPr lang="en-US" sz="4800" b="1" i="0" u="none" strike="noStrike" cap="none">
                <a:solidFill>
                  <a:srgbClr val="0A5EEB"/>
                </a:solidFill>
                <a:latin typeface="Inter" panose="02000503000000020004"/>
                <a:ea typeface="Inter" panose="02000503000000020004"/>
                <a:cs typeface="Inter" panose="02000503000000020004"/>
                <a:sym typeface="Inter" panose="02000503000000020004"/>
              </a:rPr>
              <a:t> </a:t>
            </a:r>
            <a:r>
              <a:rPr lang="en-US" sz="4800" b="1" i="0" u="none" strike="noStrike" cap="none">
                <a:solidFill>
                  <a:srgbClr val="2C54AC"/>
                </a:solidFill>
                <a:highlight>
                  <a:srgbClr val="66CCFF"/>
                </a:highlight>
                <a:latin typeface="Inter" panose="02000503000000020004"/>
                <a:ea typeface="Inter" panose="02000503000000020004"/>
                <a:cs typeface="Inter" panose="02000503000000020004"/>
                <a:sym typeface="Inter" panose="02000503000000020004"/>
              </a:rPr>
              <a:t>aman</a:t>
            </a:r>
            <a:endParaRPr sz="4800" b="0" i="0" u="none" strike="noStrike" cap="none">
              <a:solidFill>
                <a:srgbClr val="2C54AC"/>
              </a:solidFill>
              <a:highlight>
                <a:srgbClr val="66CCFF"/>
              </a:highlight>
              <a:latin typeface="Calibri" panose="020F0502020204030204"/>
              <a:ea typeface="Calibri" panose="020F0502020204030204"/>
              <a:cs typeface="Calibri" panose="020F0502020204030204"/>
              <a:sym typeface="Calibri" panose="020F0502020204030204"/>
            </a:endParaRPr>
          </a:p>
        </p:txBody>
      </p:sp>
      <p:sp>
        <p:nvSpPr>
          <p:cNvPr id="2057" name="Google Shape;2057;g2aff9a998f5_12_0"/>
          <p:cNvSpPr/>
          <p:nvPr/>
        </p:nvSpPr>
        <p:spPr>
          <a:xfrm>
            <a:off x="1143001" y="4362450"/>
            <a:ext cx="16002015" cy="50101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8" name="Google Shape;2058;g2aff9a998f5_12_0"/>
          <p:cNvSpPr/>
          <p:nvPr/>
        </p:nvSpPr>
        <p:spPr>
          <a:xfrm>
            <a:off x="1143001" y="4681538"/>
            <a:ext cx="4448179" cy="43719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9" name="Google Shape;2059;g2aff9a998f5_12_0"/>
          <p:cNvSpPr/>
          <p:nvPr/>
        </p:nvSpPr>
        <p:spPr>
          <a:xfrm>
            <a:off x="1143001" y="5253038"/>
            <a:ext cx="4448179"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60" name="Google Shape;2060;g2aff9a998f5_12_0" descr=" "/>
          <p:cNvPicPr preferRelativeResize="0"/>
          <p:nvPr/>
        </p:nvPicPr>
        <p:blipFill rotWithShape="1">
          <a:blip r:embed="rId1"/>
          <a:srcRect/>
          <a:stretch>
            <a:fillRect/>
          </a:stretch>
        </p:blipFill>
        <p:spPr>
          <a:xfrm>
            <a:off x="1143001" y="5253038"/>
            <a:ext cx="1190626" cy="1190477"/>
          </a:xfrm>
          <a:prstGeom prst="rect">
            <a:avLst/>
          </a:prstGeom>
          <a:noFill/>
          <a:ln>
            <a:noFill/>
          </a:ln>
        </p:spPr>
      </p:pic>
      <p:sp>
        <p:nvSpPr>
          <p:cNvPr id="2061" name="Google Shape;2061;g2aff9a998f5_12_0"/>
          <p:cNvSpPr/>
          <p:nvPr/>
        </p:nvSpPr>
        <p:spPr>
          <a:xfrm>
            <a:off x="2562227" y="5572125"/>
            <a:ext cx="3105153" cy="628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Terintegrasi</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dengan SIPLah</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62" name="Google Shape;2062;g2aff9a998f5_12_0"/>
          <p:cNvSpPr/>
          <p:nvPr/>
        </p:nvSpPr>
        <p:spPr>
          <a:xfrm>
            <a:off x="1143001" y="6557963"/>
            <a:ext cx="4448179"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63" name="Google Shape;2063;g2aff9a998f5_12_0" descr=" "/>
          <p:cNvPicPr preferRelativeResize="0"/>
          <p:nvPr/>
        </p:nvPicPr>
        <p:blipFill rotWithShape="1">
          <a:blip r:embed="rId2"/>
          <a:srcRect/>
          <a:stretch>
            <a:fillRect/>
          </a:stretch>
        </p:blipFill>
        <p:spPr>
          <a:xfrm>
            <a:off x="1143001" y="6557963"/>
            <a:ext cx="1190626" cy="1190477"/>
          </a:xfrm>
          <a:prstGeom prst="rect">
            <a:avLst/>
          </a:prstGeom>
          <a:noFill/>
          <a:ln>
            <a:noFill/>
          </a:ln>
        </p:spPr>
      </p:pic>
      <p:sp>
        <p:nvSpPr>
          <p:cNvPr id="2064" name="Google Shape;2064;g2aff9a998f5_12_0"/>
          <p:cNvSpPr/>
          <p:nvPr/>
        </p:nvSpPr>
        <p:spPr>
          <a:xfrm>
            <a:off x="2562227" y="6738938"/>
            <a:ext cx="3105153" cy="9048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Pengambilan sisa dana</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anggaran yang otomatis</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dan fleksibel</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65" name="Google Shape;2065;g2aff9a998f5_12_0"/>
          <p:cNvSpPr/>
          <p:nvPr/>
        </p:nvSpPr>
        <p:spPr>
          <a:xfrm>
            <a:off x="1143001" y="7862888"/>
            <a:ext cx="4448179"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66" name="Google Shape;2066;g2aff9a998f5_12_0" descr=" "/>
          <p:cNvPicPr preferRelativeResize="0"/>
          <p:nvPr/>
        </p:nvPicPr>
        <p:blipFill rotWithShape="1">
          <a:blip r:embed="rId3"/>
          <a:srcRect/>
          <a:stretch>
            <a:fillRect/>
          </a:stretch>
        </p:blipFill>
        <p:spPr>
          <a:xfrm>
            <a:off x="1143001" y="7862888"/>
            <a:ext cx="1190626" cy="1190477"/>
          </a:xfrm>
          <a:prstGeom prst="rect">
            <a:avLst/>
          </a:prstGeom>
          <a:noFill/>
          <a:ln>
            <a:noFill/>
          </a:ln>
        </p:spPr>
      </p:pic>
      <p:sp>
        <p:nvSpPr>
          <p:cNvPr id="2067" name="Google Shape;2067;g2aff9a998f5_12_0"/>
          <p:cNvSpPr/>
          <p:nvPr/>
        </p:nvSpPr>
        <p:spPr>
          <a:xfrm>
            <a:off x="2562227" y="8181975"/>
            <a:ext cx="3105153" cy="628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Tampilan lebih</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ramah pengguna</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068" name="Google Shape;2068;g2aff9a998f5_12_0" descr=" "/>
          <p:cNvPicPr preferRelativeResize="0"/>
          <p:nvPr/>
        </p:nvPicPr>
        <p:blipFill rotWithShape="1">
          <a:blip r:embed="rId4"/>
          <a:srcRect/>
          <a:stretch>
            <a:fillRect/>
          </a:stretch>
        </p:blipFill>
        <p:spPr>
          <a:xfrm>
            <a:off x="5934081" y="4362450"/>
            <a:ext cx="19050" cy="5009529"/>
          </a:xfrm>
          <a:prstGeom prst="rect">
            <a:avLst/>
          </a:prstGeom>
          <a:noFill/>
          <a:ln>
            <a:noFill/>
          </a:ln>
        </p:spPr>
      </p:pic>
      <p:sp>
        <p:nvSpPr>
          <p:cNvPr id="2069" name="Google Shape;2069;g2aff9a998f5_12_0"/>
          <p:cNvSpPr/>
          <p:nvPr/>
        </p:nvSpPr>
        <p:spPr>
          <a:xfrm>
            <a:off x="6276981" y="4681538"/>
            <a:ext cx="5734056" cy="43719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70" name="Google Shape;2070;g2aff9a998f5_12_0"/>
          <p:cNvSpPr/>
          <p:nvPr/>
        </p:nvSpPr>
        <p:spPr>
          <a:xfrm>
            <a:off x="6276981" y="5253038"/>
            <a:ext cx="5734056"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71" name="Google Shape;2071;g2aff9a998f5_12_0" descr=" "/>
          <p:cNvPicPr preferRelativeResize="0"/>
          <p:nvPr/>
        </p:nvPicPr>
        <p:blipFill rotWithShape="1">
          <a:blip r:embed="rId5"/>
          <a:srcRect/>
          <a:stretch>
            <a:fillRect/>
          </a:stretch>
        </p:blipFill>
        <p:spPr>
          <a:xfrm>
            <a:off x="6276981" y="5253038"/>
            <a:ext cx="1190626" cy="1190477"/>
          </a:xfrm>
          <a:prstGeom prst="rect">
            <a:avLst/>
          </a:prstGeom>
          <a:noFill/>
          <a:ln>
            <a:noFill/>
          </a:ln>
        </p:spPr>
      </p:pic>
      <p:sp>
        <p:nvSpPr>
          <p:cNvPr id="2072" name="Google Shape;2072;g2aff9a998f5_12_0"/>
          <p:cNvSpPr/>
          <p:nvPr/>
        </p:nvSpPr>
        <p:spPr>
          <a:xfrm>
            <a:off x="7696207" y="5572125"/>
            <a:ext cx="4391029" cy="628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Alur pengisian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lebih jelas</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73" name="Google Shape;2073;g2aff9a998f5_12_0"/>
          <p:cNvSpPr/>
          <p:nvPr/>
        </p:nvSpPr>
        <p:spPr>
          <a:xfrm>
            <a:off x="6276981" y="6557963"/>
            <a:ext cx="5734056"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74" name="Google Shape;2074;g2aff9a998f5_12_0" descr=" "/>
          <p:cNvPicPr preferRelativeResize="0"/>
          <p:nvPr/>
        </p:nvPicPr>
        <p:blipFill rotWithShape="1">
          <a:blip r:embed="rId6"/>
          <a:srcRect/>
          <a:stretch>
            <a:fillRect/>
          </a:stretch>
        </p:blipFill>
        <p:spPr>
          <a:xfrm>
            <a:off x="6276981" y="6557963"/>
            <a:ext cx="1190626" cy="1190477"/>
          </a:xfrm>
          <a:prstGeom prst="rect">
            <a:avLst/>
          </a:prstGeom>
          <a:noFill/>
          <a:ln>
            <a:noFill/>
          </a:ln>
        </p:spPr>
      </p:pic>
      <p:sp>
        <p:nvSpPr>
          <p:cNvPr id="2075" name="Google Shape;2075;g2aff9a998f5_12_0"/>
          <p:cNvSpPr/>
          <p:nvPr/>
        </p:nvSpPr>
        <p:spPr>
          <a:xfrm>
            <a:off x="7696207" y="6877050"/>
            <a:ext cx="4391029" cy="628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Akses fitur pergeseran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lebih mudah</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76" name="Google Shape;2076;g2aff9a998f5_12_0"/>
          <p:cNvSpPr/>
          <p:nvPr/>
        </p:nvSpPr>
        <p:spPr>
          <a:xfrm>
            <a:off x="6276981" y="7862888"/>
            <a:ext cx="5734056"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77" name="Google Shape;2077;g2aff9a998f5_12_0" descr=" "/>
          <p:cNvPicPr preferRelativeResize="0"/>
          <p:nvPr/>
        </p:nvPicPr>
        <p:blipFill rotWithShape="1">
          <a:blip r:embed="rId7"/>
          <a:srcRect/>
          <a:stretch>
            <a:fillRect/>
          </a:stretch>
        </p:blipFill>
        <p:spPr>
          <a:xfrm>
            <a:off x="6276981" y="7862888"/>
            <a:ext cx="1190626" cy="1190477"/>
          </a:xfrm>
          <a:prstGeom prst="rect">
            <a:avLst/>
          </a:prstGeom>
          <a:noFill/>
          <a:ln>
            <a:noFill/>
          </a:ln>
        </p:spPr>
      </p:pic>
      <p:sp>
        <p:nvSpPr>
          <p:cNvPr id="2078" name="Google Shape;2078;g2aff9a998f5_12_0"/>
          <p:cNvSpPr/>
          <p:nvPr/>
        </p:nvSpPr>
        <p:spPr>
          <a:xfrm>
            <a:off x="7696207" y="8043863"/>
            <a:ext cx="4391029" cy="9048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Perhitungan pajak otomatis yang menyesuaikan dengan jenis pembelanjaan secara detail</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079" name="Google Shape;2079;g2aff9a998f5_12_0" descr=" "/>
          <p:cNvPicPr preferRelativeResize="0"/>
          <p:nvPr/>
        </p:nvPicPr>
        <p:blipFill rotWithShape="1">
          <a:blip r:embed="rId4"/>
          <a:srcRect/>
          <a:stretch>
            <a:fillRect/>
          </a:stretch>
        </p:blipFill>
        <p:spPr>
          <a:xfrm>
            <a:off x="12353937" y="4362450"/>
            <a:ext cx="19050" cy="5009529"/>
          </a:xfrm>
          <a:prstGeom prst="rect">
            <a:avLst/>
          </a:prstGeom>
          <a:noFill/>
          <a:ln>
            <a:noFill/>
          </a:ln>
        </p:spPr>
      </p:pic>
      <p:sp>
        <p:nvSpPr>
          <p:cNvPr id="2080" name="Google Shape;2080;g2aff9a998f5_12_0"/>
          <p:cNvSpPr/>
          <p:nvPr/>
        </p:nvSpPr>
        <p:spPr>
          <a:xfrm>
            <a:off x="12696837" y="4681538"/>
            <a:ext cx="4448179" cy="437197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1" name="Google Shape;2081;g2aff9a998f5_12_0"/>
          <p:cNvSpPr/>
          <p:nvPr/>
        </p:nvSpPr>
        <p:spPr>
          <a:xfrm>
            <a:off x="12696837" y="5253038"/>
            <a:ext cx="4448179"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82" name="Google Shape;2082;g2aff9a998f5_12_0" descr=" "/>
          <p:cNvPicPr preferRelativeResize="0"/>
          <p:nvPr/>
        </p:nvPicPr>
        <p:blipFill rotWithShape="1">
          <a:blip r:embed="rId8"/>
          <a:srcRect/>
          <a:stretch>
            <a:fillRect/>
          </a:stretch>
        </p:blipFill>
        <p:spPr>
          <a:xfrm>
            <a:off x="12696837" y="5253038"/>
            <a:ext cx="1190626" cy="1190477"/>
          </a:xfrm>
          <a:prstGeom prst="rect">
            <a:avLst/>
          </a:prstGeom>
          <a:noFill/>
          <a:ln>
            <a:noFill/>
          </a:ln>
        </p:spPr>
      </p:pic>
      <p:sp>
        <p:nvSpPr>
          <p:cNvPr id="2083" name="Google Shape;2083;g2aff9a998f5_12_0"/>
          <p:cNvSpPr/>
          <p:nvPr/>
        </p:nvSpPr>
        <p:spPr>
          <a:xfrm>
            <a:off x="14116064" y="5572125"/>
            <a:ext cx="3105153" cy="628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Dilengkapi dengan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notifikasi error</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84" name="Google Shape;2084;g2aff9a998f5_12_0"/>
          <p:cNvSpPr/>
          <p:nvPr/>
        </p:nvSpPr>
        <p:spPr>
          <a:xfrm>
            <a:off x="12696837" y="6557963"/>
            <a:ext cx="4448179"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85" name="Google Shape;2085;g2aff9a998f5_12_0" descr=" "/>
          <p:cNvPicPr preferRelativeResize="0"/>
          <p:nvPr/>
        </p:nvPicPr>
        <p:blipFill rotWithShape="1">
          <a:blip r:embed="rId9"/>
          <a:srcRect/>
          <a:stretch>
            <a:fillRect/>
          </a:stretch>
        </p:blipFill>
        <p:spPr>
          <a:xfrm>
            <a:off x="12696837" y="6557963"/>
            <a:ext cx="1190626" cy="1190477"/>
          </a:xfrm>
          <a:prstGeom prst="rect">
            <a:avLst/>
          </a:prstGeom>
          <a:noFill/>
          <a:ln>
            <a:noFill/>
          </a:ln>
        </p:spPr>
      </p:pic>
      <p:sp>
        <p:nvSpPr>
          <p:cNvPr id="2086" name="Google Shape;2086;g2aff9a998f5_12_0"/>
          <p:cNvSpPr/>
          <p:nvPr/>
        </p:nvSpPr>
        <p:spPr>
          <a:xfrm>
            <a:off x="14116064" y="6877050"/>
            <a:ext cx="3105153" cy="628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Terdapat panduan pengisian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87" name="Google Shape;2087;g2aff9a998f5_12_0"/>
          <p:cNvSpPr/>
          <p:nvPr/>
        </p:nvSpPr>
        <p:spPr>
          <a:xfrm>
            <a:off x="12696837" y="7862888"/>
            <a:ext cx="4448179" cy="1190625"/>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088" name="Google Shape;2088;g2aff9a998f5_12_0" descr=" "/>
          <p:cNvPicPr preferRelativeResize="0"/>
          <p:nvPr/>
        </p:nvPicPr>
        <p:blipFill rotWithShape="1">
          <a:blip r:embed="rId10"/>
          <a:srcRect/>
          <a:stretch>
            <a:fillRect/>
          </a:stretch>
        </p:blipFill>
        <p:spPr>
          <a:xfrm>
            <a:off x="12696837" y="7862888"/>
            <a:ext cx="1190626" cy="1190477"/>
          </a:xfrm>
          <a:prstGeom prst="rect">
            <a:avLst/>
          </a:prstGeom>
          <a:noFill/>
          <a:ln>
            <a:noFill/>
          </a:ln>
        </p:spPr>
      </p:pic>
      <p:sp>
        <p:nvSpPr>
          <p:cNvPr id="2089" name="Google Shape;2089;g2aff9a998f5_12_0"/>
          <p:cNvSpPr/>
          <p:nvPr/>
        </p:nvSpPr>
        <p:spPr>
          <a:xfrm>
            <a:off x="14116064" y="8181975"/>
            <a:ext cx="3105153" cy="628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Sudah sesuai dengan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2C54AC"/>
              </a:buClr>
              <a:buSzPts val="1800"/>
              <a:buFont typeface="Inter SemiBold" panose="02000503000000020004"/>
              <a:buNone/>
            </a:pPr>
            <a:r>
              <a:rPr lang="en-US" sz="1800" b="1" i="0" u="none" strike="noStrike" cap="none">
                <a:solidFill>
                  <a:srgbClr val="2C54AC"/>
                </a:solidFill>
                <a:latin typeface="Inter SemiBold" panose="02000503000000020004"/>
                <a:ea typeface="Inter SemiBold" panose="02000503000000020004"/>
                <a:cs typeface="Inter SemiBold" panose="02000503000000020004"/>
                <a:sym typeface="Inter SemiBold" panose="02000503000000020004"/>
              </a:rPr>
              <a:t>Juknis BOS 2023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90" name="Google Shape;2090;g2aff9a998f5_12_0"/>
          <p:cNvSpPr/>
          <p:nvPr/>
        </p:nvSpPr>
        <p:spPr>
          <a:xfrm>
            <a:off x="9525" y="9944100"/>
            <a:ext cx="18278492" cy="3429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1" name="Google Shape;2091;g2aff9a998f5_12_0"/>
          <p:cNvSpPr/>
          <p:nvPr/>
        </p:nvSpPr>
        <p:spPr>
          <a:xfrm>
            <a:off x="0" y="0"/>
            <a:ext cx="18288017" cy="100965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2" name="Google Shape;2092;g2aff9a998f5_12_0"/>
          <p:cNvSpPr/>
          <p:nvPr/>
        </p:nvSpPr>
        <p:spPr>
          <a:xfrm>
            <a:off x="17545066" y="342900"/>
            <a:ext cx="304800" cy="40005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10</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93" name="Google Shape;2093;g2aff9a998f5_12_0"/>
          <p:cNvSpPr/>
          <p:nvPr/>
        </p:nvSpPr>
        <p:spPr>
          <a:xfrm>
            <a:off x="1143000" y="4497313"/>
            <a:ext cx="3238800" cy="628800"/>
          </a:xfrm>
          <a:prstGeom prst="roundRect">
            <a:avLst>
              <a:gd name="adj" fmla="val 16667"/>
            </a:avLst>
          </a:prstGeom>
          <a:solidFill>
            <a:srgbClr val="355BAF"/>
          </a:solid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rgbClr val="000000"/>
              </a:buClr>
              <a:buSzPts val="3000"/>
              <a:buFont typeface="Arial" panose="020B0604020202020204"/>
              <a:buNone/>
            </a:pPr>
            <a:r>
              <a:rPr lang="en-US" sz="3000" b="1" i="0" u="none" strike="noStrike" cap="none">
                <a:solidFill>
                  <a:schemeClr val="lt1"/>
                </a:solidFill>
                <a:latin typeface="Inter" panose="02000503000000020004"/>
                <a:ea typeface="Inter" panose="02000503000000020004"/>
                <a:cs typeface="Inter" panose="02000503000000020004"/>
                <a:sym typeface="Inter" panose="02000503000000020004"/>
              </a:rPr>
              <a:t>Lebih Praktis</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4" name="Google Shape;2094;g2aff9a998f5_12_0"/>
          <p:cNvSpPr/>
          <p:nvPr/>
        </p:nvSpPr>
        <p:spPr>
          <a:xfrm>
            <a:off x="6296025" y="4497313"/>
            <a:ext cx="3238800" cy="628800"/>
          </a:xfrm>
          <a:prstGeom prst="roundRect">
            <a:avLst>
              <a:gd name="adj" fmla="val 16667"/>
            </a:avLst>
          </a:prstGeom>
          <a:solidFill>
            <a:srgbClr val="CAE4F7"/>
          </a:solid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rgbClr val="000000"/>
              </a:buClr>
              <a:buSzPts val="3000"/>
              <a:buFont typeface="Arial" panose="020B0604020202020204"/>
              <a:buNone/>
            </a:pPr>
            <a:r>
              <a:rPr lang="en-US" sz="3000" b="1" i="0" u="none" strike="noStrike" cap="none">
                <a:solidFill>
                  <a:srgbClr val="2C54AC"/>
                </a:solidFill>
                <a:latin typeface="Inter" panose="02000503000000020004"/>
                <a:ea typeface="Inter" panose="02000503000000020004"/>
                <a:cs typeface="Inter" panose="02000503000000020004"/>
                <a:sym typeface="Inter" panose="02000503000000020004"/>
              </a:rPr>
              <a:t>Lebih Nyaman</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5" name="Google Shape;2095;g2aff9a998f5_12_0"/>
          <p:cNvSpPr/>
          <p:nvPr/>
        </p:nvSpPr>
        <p:spPr>
          <a:xfrm>
            <a:off x="12715875" y="4497300"/>
            <a:ext cx="3238800" cy="628800"/>
          </a:xfrm>
          <a:prstGeom prst="roundRect">
            <a:avLst>
              <a:gd name="adj" fmla="val 16667"/>
            </a:avLst>
          </a:prstGeom>
          <a:solidFill>
            <a:srgbClr val="66CCFF"/>
          </a:solid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rgbClr val="000000"/>
              </a:buClr>
              <a:buSzPts val="3000"/>
              <a:buFont typeface="Arial" panose="020B0604020202020204"/>
              <a:buNone/>
            </a:pPr>
            <a:r>
              <a:rPr lang="en-US" sz="3000" b="1" i="0" u="none" strike="noStrike" cap="none">
                <a:solidFill>
                  <a:srgbClr val="2C54AC"/>
                </a:solidFill>
                <a:latin typeface="Inter" panose="02000503000000020004"/>
                <a:ea typeface="Inter" panose="02000503000000020004"/>
                <a:cs typeface="Inter" panose="02000503000000020004"/>
                <a:sym typeface="Inter" panose="02000503000000020004"/>
              </a:rPr>
              <a:t>Lebih Aman</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96" name="Google Shape;2096;g2aff9a998f5_12_0"/>
          <p:cNvSpPr txBox="1">
            <a:spLocks noGrp="1"/>
          </p:cNvSpPr>
          <p:nvPr>
            <p:ph type="sldNum" idx="12"/>
          </p:nvPr>
        </p:nvSpPr>
        <p:spPr>
          <a:xfrm>
            <a:off x="17148768" y="9371977"/>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g2682ceb17c3_0_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p>
            <a:pPr marL="0" lvl="0" indent="0" algn="r" rtl="0">
              <a:lnSpc>
                <a:spcPct val="100000"/>
              </a:lnSpc>
              <a:spcBef>
                <a:spcPts val="0"/>
              </a:spcBef>
              <a:spcAft>
                <a:spcPts val="0"/>
              </a:spcAft>
              <a:buClr>
                <a:srgbClr val="000000"/>
              </a:buClr>
              <a:buSzPts val="2000"/>
              <a:buFont typeface="Arial" panose="020B0604020202020204"/>
              <a:buNone/>
            </a:pPr>
            <a:fld id="{00000000-1234-1234-1234-123412341234}" type="slidenum">
              <a:rPr lang="en-US"/>
            </a:fld>
            <a:endParaRPr lang="en-US"/>
          </a:p>
        </p:txBody>
      </p:sp>
      <p:sp>
        <p:nvSpPr>
          <p:cNvPr id="2129" name="Google Shape;2129;g2682ceb17c3_0_0"/>
          <p:cNvSpPr txBox="1">
            <a:spLocks noGrp="1"/>
          </p:cNvSpPr>
          <p:nvPr>
            <p:ph type="title" idx="4294967295"/>
          </p:nvPr>
        </p:nvSpPr>
        <p:spPr>
          <a:xfrm>
            <a:off x="464550" y="532150"/>
            <a:ext cx="17041200" cy="1145400"/>
          </a:xfrm>
          <a:prstGeom prst="rect">
            <a:avLst/>
          </a:prstGeom>
          <a:noFill/>
          <a:ln>
            <a:noFill/>
          </a:ln>
        </p:spPr>
        <p:txBody>
          <a:bodyPr spcFirstLastPara="1" wrap="square" lIns="182850" tIns="182850" rIns="182850" bIns="182850" anchor="t" anchorCtr="0">
            <a:normAutofit fontScale="90000"/>
          </a:bodyPr>
          <a:lstStyle/>
          <a:p>
            <a:pPr marL="0" lvl="0" indent="0" algn="l" rtl="0">
              <a:lnSpc>
                <a:spcPct val="100000"/>
              </a:lnSpc>
              <a:spcBef>
                <a:spcPts val="0"/>
              </a:spcBef>
              <a:spcAft>
                <a:spcPts val="0"/>
              </a:spcAft>
              <a:buSzPct val="111000"/>
              <a:buNone/>
            </a:pPr>
            <a:r>
              <a:rPr lang="en-US"/>
              <a:t>… mengingatkan kembali </a:t>
            </a:r>
            <a:endParaRPr lang="en-US"/>
          </a:p>
        </p:txBody>
      </p:sp>
      <p:sp>
        <p:nvSpPr>
          <p:cNvPr id="2130" name="Google Shape;2130;g2682ceb17c3_0_0"/>
          <p:cNvSpPr txBox="1">
            <a:spLocks noGrp="1"/>
          </p:cNvSpPr>
          <p:nvPr>
            <p:ph type="title" idx="4294967295"/>
          </p:nvPr>
        </p:nvSpPr>
        <p:spPr>
          <a:xfrm>
            <a:off x="623400" y="2559500"/>
            <a:ext cx="6896400" cy="11454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SzPts val="2000"/>
              <a:buNone/>
            </a:pPr>
            <a:r>
              <a:rPr lang="en-US" sz="4400"/>
              <a:t>Krisis pembelajaran di Indonesia</a:t>
            </a:r>
            <a:endParaRPr sz="4400"/>
          </a:p>
        </p:txBody>
      </p:sp>
      <p:sp>
        <p:nvSpPr>
          <p:cNvPr id="2131" name="Google Shape;2131;g2682ceb17c3_0_0"/>
          <p:cNvSpPr txBox="1"/>
          <p:nvPr/>
        </p:nvSpPr>
        <p:spPr>
          <a:xfrm>
            <a:off x="623400" y="4381350"/>
            <a:ext cx="9405000" cy="20934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r>
              <a:rPr lang="en-US" sz="2800" b="0" i="0" u="none" strike="noStrike" cap="none">
                <a:solidFill>
                  <a:srgbClr val="000000"/>
                </a:solidFill>
                <a:latin typeface="Inter" panose="02000503000000020004"/>
                <a:ea typeface="Inter" panose="02000503000000020004"/>
                <a:cs typeface="Inter" panose="02000503000000020004"/>
                <a:sym typeface="Inter" panose="02000503000000020004"/>
              </a:rPr>
              <a:t>Pada tahun 2018, 70% siswa usia 15 tahun berada di bawah kompetensi minimum membaca, matematika, dan sains. Telah berlangsung lama dan belum membaik dari tahun ke tahun.</a:t>
            </a:r>
            <a:endParaRPr sz="2800" b="0" i="0" u="none" strike="noStrike" cap="none">
              <a:solidFill>
                <a:srgbClr val="000000"/>
              </a:solidFill>
              <a:latin typeface="Inter" panose="02000503000000020004"/>
              <a:ea typeface="Inter" panose="02000503000000020004"/>
              <a:cs typeface="Inter" panose="02000503000000020004"/>
              <a:sym typeface="Inter" panose="02000503000000020004"/>
            </a:endParaRPr>
          </a:p>
        </p:txBody>
      </p:sp>
      <p:sp>
        <p:nvSpPr>
          <p:cNvPr id="2132" name="Google Shape;2132;g2682ceb17c3_0_0"/>
          <p:cNvSpPr txBox="1"/>
          <p:nvPr/>
        </p:nvSpPr>
        <p:spPr>
          <a:xfrm>
            <a:off x="623400" y="6474750"/>
            <a:ext cx="6000000" cy="16623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800"/>
              <a:buFont typeface="Arial" panose="020B0604020202020204"/>
              <a:buNone/>
            </a:pPr>
            <a:r>
              <a:rPr lang="en-US" sz="2800" b="0" i="0" u="none" strike="noStrike" cap="none">
                <a:solidFill>
                  <a:srgbClr val="000000"/>
                </a:solidFill>
                <a:latin typeface="Arial" panose="020B0604020202020204"/>
                <a:ea typeface="Arial" panose="020B0604020202020204"/>
                <a:cs typeface="Arial" panose="020B0604020202020204"/>
                <a:sym typeface="Arial" panose="020B0604020202020204"/>
              </a:rPr>
              <a:t>Sumber: The OECD Programme for International Student Assessment (PISA) 2018 </a:t>
            </a: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3" name="Google Shape;2133;g2682ceb17c3_0_0"/>
          <p:cNvSpPr/>
          <p:nvPr/>
        </p:nvSpPr>
        <p:spPr>
          <a:xfrm>
            <a:off x="11129426" y="4496300"/>
            <a:ext cx="4038600" cy="40386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134" name="Google Shape;2134;g2682ceb17c3_0_0" descr="preencoded.png"/>
          <p:cNvPicPr preferRelativeResize="0"/>
          <p:nvPr/>
        </p:nvPicPr>
        <p:blipFill rotWithShape="1">
          <a:blip r:embed="rId1"/>
          <a:srcRect/>
          <a:stretch>
            <a:fillRect/>
          </a:stretch>
        </p:blipFill>
        <p:spPr>
          <a:xfrm>
            <a:off x="11122926" y="4472876"/>
            <a:ext cx="4038604" cy="4038100"/>
          </a:xfrm>
          <a:prstGeom prst="rect">
            <a:avLst/>
          </a:prstGeom>
          <a:noFill/>
          <a:ln>
            <a:noFill/>
          </a:ln>
        </p:spPr>
      </p:pic>
      <p:pic>
        <p:nvPicPr>
          <p:cNvPr id="2135" name="Google Shape;2135;g2682ceb17c3_0_0" descr="preencoded.png"/>
          <p:cNvPicPr preferRelativeResize="0"/>
          <p:nvPr/>
        </p:nvPicPr>
        <p:blipFill rotWithShape="1">
          <a:blip r:embed="rId2"/>
          <a:srcRect/>
          <a:stretch>
            <a:fillRect/>
          </a:stretch>
        </p:blipFill>
        <p:spPr>
          <a:xfrm>
            <a:off x="11325470" y="4482734"/>
            <a:ext cx="3851860" cy="4018368"/>
          </a:xfrm>
          <a:prstGeom prst="rect">
            <a:avLst/>
          </a:prstGeom>
          <a:noFill/>
          <a:ln>
            <a:noFill/>
          </a:ln>
        </p:spPr>
      </p:pic>
      <p:sp>
        <p:nvSpPr>
          <p:cNvPr id="2136" name="Google Shape;2136;g2682ceb17c3_0_0"/>
          <p:cNvSpPr/>
          <p:nvPr/>
        </p:nvSpPr>
        <p:spPr>
          <a:xfrm>
            <a:off x="12341228" y="5953126"/>
            <a:ext cx="1508400" cy="106020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2984F4"/>
              </a:buClr>
              <a:buSzPts val="4800"/>
              <a:buFont typeface="Inter" panose="02000503000000020004"/>
              <a:buNone/>
            </a:pPr>
            <a:r>
              <a:rPr lang="en-US" sz="4800" b="1" i="0" u="none" strike="noStrike" cap="none">
                <a:solidFill>
                  <a:srgbClr val="2984F4"/>
                </a:solidFill>
                <a:latin typeface="Inter" panose="02000503000000020004"/>
                <a:ea typeface="Inter" panose="02000503000000020004"/>
                <a:cs typeface="Inter" panose="02000503000000020004"/>
                <a:sym typeface="Inter" panose="02000503000000020004"/>
              </a:rPr>
              <a:t>70%</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41"/>
        <p:cNvGrpSpPr/>
        <p:nvPr/>
      </p:nvGrpSpPr>
      <p:grpSpPr>
        <a:xfrm>
          <a:off x="0" y="0"/>
          <a:ext cx="0" cy="0"/>
          <a:chOff x="0" y="0"/>
          <a:chExt cx="0" cy="0"/>
        </a:xfrm>
      </p:grpSpPr>
      <p:sp>
        <p:nvSpPr>
          <p:cNvPr id="2142" name="Google Shape;2142;g2682ceb17c3_0_12"/>
          <p:cNvSpPr/>
          <p:nvPr/>
        </p:nvSpPr>
        <p:spPr>
          <a:xfrm>
            <a:off x="0" y="0"/>
            <a:ext cx="18288000" cy="1809600"/>
          </a:xfrm>
          <a:prstGeom prst="rect">
            <a:avLst/>
          </a:prstGeom>
          <a:solidFill>
            <a:srgbClr val="152F77"/>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3" name="Google Shape;2143;g2682ceb17c3_0_12"/>
          <p:cNvSpPr/>
          <p:nvPr/>
        </p:nvSpPr>
        <p:spPr>
          <a:xfrm>
            <a:off x="914400" y="609600"/>
            <a:ext cx="16599000" cy="730200"/>
          </a:xfrm>
          <a:prstGeom prst="rect">
            <a:avLst/>
          </a:prstGeom>
          <a:noFill/>
          <a:ln>
            <a:noFill/>
          </a:ln>
        </p:spPr>
        <p:txBody>
          <a:bodyPr spcFirstLastPara="1" wrap="square" lIns="0" tIns="0" rIns="0" bIns="0" anchor="t" anchorCtr="0">
            <a:noAutofit/>
          </a:bodyPr>
          <a:lstStyle/>
          <a:p>
            <a:pPr marL="0" marR="0" lvl="0" indent="0" algn="l" rtl="0">
              <a:lnSpc>
                <a:spcPct val="140000"/>
              </a:lnSpc>
              <a:spcBef>
                <a:spcPts val="0"/>
              </a:spcBef>
              <a:spcAft>
                <a:spcPts val="0"/>
              </a:spcAft>
              <a:buClr>
                <a:srgbClr val="FFFFFF"/>
              </a:buClr>
              <a:buSzPts val="3200"/>
              <a:buFont typeface="Inter" panose="02000503000000020004"/>
              <a:buNone/>
            </a:pPr>
            <a:r>
              <a:rPr lang="en-US" sz="3200" b="1" i="0" u="none" strike="noStrike" cap="none">
                <a:solidFill>
                  <a:srgbClr val="FFFFFF"/>
                </a:solidFill>
                <a:latin typeface="Inter" panose="02000503000000020004"/>
                <a:ea typeface="Inter" panose="02000503000000020004"/>
                <a:cs typeface="Inter" panose="02000503000000020004"/>
                <a:sym typeface="Inter" panose="02000503000000020004"/>
              </a:rPr>
              <a:t>Selain itu, terjadi peningkatan akses  tapi kualitas hasil belajar belum meningkat</a:t>
            </a:r>
            <a:endParaRPr sz="3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44" name="Google Shape;2144;g2682ceb17c3_0_12"/>
          <p:cNvSpPr/>
          <p:nvPr/>
        </p:nvSpPr>
        <p:spPr>
          <a:xfrm>
            <a:off x="0" y="9658350"/>
            <a:ext cx="18288000" cy="6288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45" name="Google Shape;2145;g2682ceb17c3_0_12"/>
          <p:cNvSpPr/>
          <p:nvPr/>
        </p:nvSpPr>
        <p:spPr>
          <a:xfrm>
            <a:off x="17208648" y="9505950"/>
            <a:ext cx="651000" cy="46380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2400" b="0" i="0" u="none" strike="noStrike" cap="none">
                <a:solidFill>
                  <a:schemeClr val="lt1"/>
                </a:solidFill>
                <a:latin typeface="Arial" panose="020B0604020202020204"/>
                <a:ea typeface="Arial" panose="020B0604020202020204"/>
                <a:cs typeface="Arial" panose="020B0604020202020204"/>
                <a:sym typeface="Arial" panose="020B0604020202020204"/>
              </a:rPr>
              <a:t> </a:t>
            </a:r>
            <a:endParaRPr sz="2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146" name="Google Shape;2146;g2682ceb17c3_0_12" descr="preencoded.png"/>
          <p:cNvPicPr preferRelativeResize="0"/>
          <p:nvPr/>
        </p:nvPicPr>
        <p:blipFill rotWithShape="1">
          <a:blip r:embed="rId1"/>
          <a:srcRect/>
          <a:stretch>
            <a:fillRect/>
          </a:stretch>
        </p:blipFill>
        <p:spPr>
          <a:xfrm>
            <a:off x="561830" y="0"/>
            <a:ext cx="17726170" cy="9969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51"/>
        <p:cNvGrpSpPr/>
        <p:nvPr/>
      </p:nvGrpSpPr>
      <p:grpSpPr>
        <a:xfrm>
          <a:off x="0" y="0"/>
          <a:ext cx="0" cy="0"/>
          <a:chOff x="0" y="0"/>
          <a:chExt cx="0" cy="0"/>
        </a:xfrm>
      </p:grpSpPr>
      <p:pic>
        <p:nvPicPr>
          <p:cNvPr id="2152" name="Google Shape;2152;g2682ceb17c3_0_21" descr="preencoded.png"/>
          <p:cNvPicPr preferRelativeResize="0"/>
          <p:nvPr/>
        </p:nvPicPr>
        <p:blipFill rotWithShape="1">
          <a:blip r:embed="rId1"/>
          <a:srcRect/>
          <a:stretch>
            <a:fillRect/>
          </a:stretch>
        </p:blipFill>
        <p:spPr>
          <a:xfrm>
            <a:off x="0" y="0"/>
            <a:ext cx="18288019" cy="10285726"/>
          </a:xfrm>
          <a:prstGeom prst="rect">
            <a:avLst/>
          </a:prstGeom>
          <a:noFill/>
          <a:ln>
            <a:noFill/>
          </a:ln>
        </p:spPr>
      </p:pic>
      <p:sp>
        <p:nvSpPr>
          <p:cNvPr id="2153" name="Google Shape;2153;g2682ceb17c3_0_21"/>
          <p:cNvSpPr/>
          <p:nvPr/>
        </p:nvSpPr>
        <p:spPr>
          <a:xfrm>
            <a:off x="0" y="9658350"/>
            <a:ext cx="18288000" cy="6288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2158" name="Google Shape;2158;g2682ceb17c3_0_27"/>
          <p:cNvSpPr txBox="1"/>
          <p:nvPr/>
        </p:nvSpPr>
        <p:spPr>
          <a:xfrm>
            <a:off x="9767822" y="2353960"/>
            <a:ext cx="4896000" cy="1134000"/>
          </a:xfrm>
          <a:prstGeom prst="rect">
            <a:avLst/>
          </a:prstGeom>
          <a:noFill/>
          <a:ln>
            <a:noFill/>
          </a:ln>
        </p:spPr>
        <p:txBody>
          <a:bodyPr spcFirstLastPara="1" wrap="square" lIns="0" tIns="25400" rIns="0" bIns="0" anchor="t" anchorCtr="0">
            <a:spAutoFit/>
          </a:bodyPr>
          <a:lstStyle/>
          <a:p>
            <a:pPr marL="25400" marR="0" lvl="0" indent="0" algn="l" rtl="0">
              <a:lnSpc>
                <a:spcPct val="100000"/>
              </a:lnSpc>
              <a:spcBef>
                <a:spcPts val="0"/>
              </a:spcBef>
              <a:spcAft>
                <a:spcPts val="0"/>
              </a:spcAft>
              <a:buNone/>
            </a:pPr>
            <a:r>
              <a:rPr lang="en-US" sz="2400">
                <a:solidFill>
                  <a:srgbClr val="3E3E3E"/>
                </a:solidFill>
                <a:latin typeface="Helvetica Neue" panose="020B0604020202020204"/>
                <a:ea typeface="Helvetica Neue" panose="020B0604020202020204"/>
                <a:cs typeface="Helvetica Neue" panose="020B0604020202020204"/>
                <a:sym typeface="Helvetica Neue" panose="020B0604020202020204"/>
              </a:rPr>
              <a:t>Satuan pendidikan berpihak kepada</a:t>
            </a:r>
            <a:endParaRPr sz="2400">
              <a:solidFill>
                <a:schemeClr val="dk1"/>
              </a:solidFill>
              <a:latin typeface="Helvetica Neue" panose="020B0604020202020204"/>
              <a:ea typeface="Helvetica Neue" panose="020B0604020202020204"/>
              <a:cs typeface="Helvetica Neue" panose="020B0604020202020204"/>
              <a:sym typeface="Helvetica Neue" panose="020B0604020202020204"/>
            </a:endParaRPr>
          </a:p>
          <a:p>
            <a:pPr marL="25400" marR="0" lvl="0" indent="0" algn="l" rtl="0">
              <a:lnSpc>
                <a:spcPct val="100000"/>
              </a:lnSpc>
              <a:spcBef>
                <a:spcPts val="0"/>
              </a:spcBef>
              <a:spcAft>
                <a:spcPts val="0"/>
              </a:spcAft>
              <a:buNone/>
            </a:pPr>
            <a:r>
              <a:rPr lang="en-US" sz="2400" b="1">
                <a:solidFill>
                  <a:srgbClr val="3E3E3E"/>
                </a:solidFill>
                <a:latin typeface="Arial" panose="020B0604020202020204"/>
                <a:ea typeface="Arial" panose="020B0604020202020204"/>
                <a:cs typeface="Arial" panose="020B0604020202020204"/>
                <a:sym typeface="Arial" panose="020B0604020202020204"/>
              </a:rPr>
              <a:t>tumbuh kembang murid</a:t>
            </a: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2159" name="Google Shape;2159;g2682ceb17c3_0_27"/>
          <p:cNvSpPr txBox="1"/>
          <p:nvPr/>
        </p:nvSpPr>
        <p:spPr>
          <a:xfrm>
            <a:off x="7430770" y="5269865"/>
            <a:ext cx="2482850" cy="1314450"/>
          </a:xfrm>
          <a:prstGeom prst="rect">
            <a:avLst/>
          </a:prstGeom>
          <a:noFill/>
          <a:ln>
            <a:noFill/>
          </a:ln>
        </p:spPr>
        <p:txBody>
          <a:bodyPr spcFirstLastPara="1" wrap="square" lIns="0" tIns="22850" rIns="0" bIns="0" anchor="t" anchorCtr="0">
            <a:spAutoFit/>
          </a:bodyPr>
          <a:lstStyle/>
          <a:p>
            <a:pPr marL="25400" marR="12700" lvl="0" indent="0" algn="ctr" rtl="0">
              <a:lnSpc>
                <a:spcPct val="100000"/>
              </a:lnSpc>
              <a:spcBef>
                <a:spcPts val="0"/>
              </a:spcBef>
              <a:spcAft>
                <a:spcPts val="0"/>
              </a:spcAft>
              <a:buNone/>
            </a:pPr>
            <a:r>
              <a:rPr lang="en-US" sz="2800" b="1">
                <a:solidFill>
                  <a:srgbClr val="FFFFFF"/>
                </a:solidFill>
                <a:latin typeface="Arial" panose="020B0604020202020204"/>
                <a:ea typeface="Arial" panose="020B0604020202020204"/>
                <a:cs typeface="Arial" panose="020B0604020202020204"/>
                <a:sym typeface="Arial" panose="020B0604020202020204"/>
              </a:rPr>
              <a:t>Transformasi  Satuan  Pendidikan</a:t>
            </a:r>
            <a:endParaRPr sz="2800">
              <a:solidFill>
                <a:schemeClr val="dk1"/>
              </a:solidFill>
              <a:latin typeface="Arial" panose="020B0604020202020204"/>
              <a:ea typeface="Arial" panose="020B0604020202020204"/>
              <a:cs typeface="Arial" panose="020B0604020202020204"/>
              <a:sym typeface="Arial" panose="020B0604020202020204"/>
            </a:endParaRPr>
          </a:p>
        </p:txBody>
      </p:sp>
      <p:sp>
        <p:nvSpPr>
          <p:cNvPr id="2160" name="Google Shape;2160;g2682ceb17c3_0_27"/>
          <p:cNvSpPr txBox="1">
            <a:spLocks noGrp="1"/>
          </p:cNvSpPr>
          <p:nvPr>
            <p:ph type="title"/>
          </p:nvPr>
        </p:nvSpPr>
        <p:spPr>
          <a:xfrm>
            <a:off x="425094" y="120653"/>
            <a:ext cx="11745000" cy="1351800"/>
          </a:xfrm>
          <a:prstGeom prst="rect">
            <a:avLst/>
          </a:prstGeom>
          <a:noFill/>
          <a:ln>
            <a:noFill/>
          </a:ln>
        </p:spPr>
        <p:txBody>
          <a:bodyPr spcFirstLastPara="1" wrap="square" lIns="0" tIns="29200" rIns="0" bIns="0" anchor="t" anchorCtr="0">
            <a:spAutoFit/>
          </a:bodyPr>
          <a:lstStyle/>
          <a:p>
            <a:pPr marL="25400" lvl="0" indent="0" algn="l" rtl="0">
              <a:lnSpc>
                <a:spcPct val="115000"/>
              </a:lnSpc>
              <a:spcBef>
                <a:spcPts val="0"/>
              </a:spcBef>
              <a:spcAft>
                <a:spcPts val="0"/>
              </a:spcAft>
              <a:buNone/>
            </a:pPr>
            <a:r>
              <a:rPr lang="en-US" sz="4000">
                <a:solidFill>
                  <a:srgbClr val="FF0000"/>
                </a:solidFill>
                <a:latin typeface="Arial" panose="020B0604020202020204"/>
                <a:ea typeface="Arial" panose="020B0604020202020204"/>
                <a:cs typeface="Arial" panose="020B0604020202020204"/>
                <a:sym typeface="Arial" panose="020B0604020202020204"/>
              </a:rPr>
              <a:t>Dibutuhkan Transformasi </a:t>
            </a:r>
            <a:r>
              <a:rPr lang="en-US" sz="4000" b="0">
                <a:solidFill>
                  <a:srgbClr val="202020"/>
                </a:solidFill>
                <a:latin typeface="Helvetica Neue" panose="020B0604020202020204"/>
                <a:ea typeface="Helvetica Neue" panose="020B0604020202020204"/>
                <a:cs typeface="Helvetica Neue" panose="020B0604020202020204"/>
                <a:sym typeface="Helvetica Neue" panose="020B0604020202020204"/>
              </a:rPr>
              <a:t>satuan pendidikan</a:t>
            </a:r>
            <a:endParaRPr sz="4000">
              <a:latin typeface="Helvetica Neue" panose="020B0604020202020204"/>
              <a:ea typeface="Helvetica Neue" panose="020B0604020202020204"/>
              <a:cs typeface="Helvetica Neue" panose="020B0604020202020204"/>
              <a:sym typeface="Helvetica Neue" panose="020B0604020202020204"/>
            </a:endParaRPr>
          </a:p>
          <a:p>
            <a:pPr marL="25400" lvl="0" indent="0" algn="l" rtl="0">
              <a:lnSpc>
                <a:spcPct val="115000"/>
              </a:lnSpc>
              <a:spcBef>
                <a:spcPts val="0"/>
              </a:spcBef>
              <a:spcAft>
                <a:spcPts val="0"/>
              </a:spcAft>
              <a:buNone/>
            </a:pPr>
            <a:r>
              <a:rPr lang="en-US" sz="4000" b="0">
                <a:solidFill>
                  <a:srgbClr val="202020"/>
                </a:solidFill>
                <a:latin typeface="Helvetica Neue" panose="020B0604020202020204"/>
                <a:ea typeface="Helvetica Neue" panose="020B0604020202020204"/>
                <a:cs typeface="Helvetica Neue" panose="020B0604020202020204"/>
                <a:sym typeface="Helvetica Neue" panose="020B0604020202020204"/>
              </a:rPr>
              <a:t>untuk memperbaiki kondisi Pendidikan di Indonesia</a:t>
            </a:r>
            <a:endParaRPr sz="4000">
              <a:latin typeface="Helvetica Neue" panose="020B0604020202020204"/>
              <a:ea typeface="Helvetica Neue" panose="020B0604020202020204"/>
              <a:cs typeface="Helvetica Neue" panose="020B0604020202020204"/>
              <a:sym typeface="Helvetica Neue" panose="020B0604020202020204"/>
            </a:endParaRPr>
          </a:p>
        </p:txBody>
      </p:sp>
      <p:sp>
        <p:nvSpPr>
          <p:cNvPr id="2161" name="Google Shape;2161;g2682ceb17c3_0_27"/>
          <p:cNvSpPr txBox="1"/>
          <p:nvPr/>
        </p:nvSpPr>
        <p:spPr>
          <a:xfrm>
            <a:off x="13168884" y="4055182"/>
            <a:ext cx="3478800" cy="1503300"/>
          </a:xfrm>
          <a:prstGeom prst="rect">
            <a:avLst/>
          </a:prstGeom>
          <a:noFill/>
          <a:ln>
            <a:noFill/>
          </a:ln>
        </p:spPr>
        <p:txBody>
          <a:bodyPr spcFirstLastPara="1" wrap="square" lIns="0" tIns="25400" rIns="0" bIns="0" anchor="t" anchorCtr="0">
            <a:spAutoFit/>
          </a:bodyPr>
          <a:lstStyle/>
          <a:p>
            <a:pPr marL="25400" marR="12700" lvl="0" indent="0" algn="l" rtl="0">
              <a:lnSpc>
                <a:spcPct val="100000"/>
              </a:lnSpc>
              <a:spcBef>
                <a:spcPts val="0"/>
              </a:spcBef>
              <a:spcAft>
                <a:spcPts val="0"/>
              </a:spcAft>
              <a:buNone/>
            </a:pPr>
            <a:r>
              <a:rPr lang="en-US" sz="2400">
                <a:solidFill>
                  <a:srgbClr val="3E3E3E"/>
                </a:solidFill>
                <a:latin typeface="Helvetica Neue" panose="020B0604020202020204"/>
                <a:ea typeface="Helvetica Neue" panose="020B0604020202020204"/>
                <a:cs typeface="Helvetica Neue" panose="020B0604020202020204"/>
                <a:sym typeface="Helvetica Neue" panose="020B0604020202020204"/>
              </a:rPr>
              <a:t>Satuan pendidikan  mengembangkan budaya  </a:t>
            </a:r>
            <a:r>
              <a:rPr lang="en-US" sz="2400" b="1">
                <a:solidFill>
                  <a:srgbClr val="3E3E3E"/>
                </a:solidFill>
                <a:latin typeface="Arial" panose="020B0604020202020204"/>
                <a:ea typeface="Arial" panose="020B0604020202020204"/>
                <a:cs typeface="Arial" panose="020B0604020202020204"/>
                <a:sym typeface="Arial" panose="020B0604020202020204"/>
              </a:rPr>
              <a:t>refleksi berbasis data</a:t>
            </a: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2162" name="Google Shape;2162;g2682ceb17c3_0_27"/>
          <p:cNvSpPr txBox="1"/>
          <p:nvPr/>
        </p:nvSpPr>
        <p:spPr>
          <a:xfrm>
            <a:off x="225150" y="4035150"/>
            <a:ext cx="4009500" cy="1134000"/>
          </a:xfrm>
          <a:prstGeom prst="rect">
            <a:avLst/>
          </a:prstGeom>
          <a:noFill/>
          <a:ln>
            <a:noFill/>
          </a:ln>
        </p:spPr>
        <p:txBody>
          <a:bodyPr spcFirstLastPara="1" wrap="square" lIns="0" tIns="25400" rIns="0" bIns="0" anchor="t" anchorCtr="0">
            <a:spAutoFit/>
          </a:bodyPr>
          <a:lstStyle/>
          <a:p>
            <a:pPr marL="25400" marR="0" lvl="0" indent="0" algn="l" rtl="0">
              <a:lnSpc>
                <a:spcPct val="100000"/>
              </a:lnSpc>
              <a:spcBef>
                <a:spcPts val="0"/>
              </a:spcBef>
              <a:spcAft>
                <a:spcPts val="0"/>
              </a:spcAft>
              <a:buNone/>
            </a:pPr>
            <a:r>
              <a:rPr lang="en-US" sz="2400">
                <a:solidFill>
                  <a:srgbClr val="3E3E3E"/>
                </a:solidFill>
                <a:latin typeface="Helvetica Neue" panose="020B0604020202020204"/>
                <a:ea typeface="Helvetica Neue" panose="020B0604020202020204"/>
                <a:cs typeface="Helvetica Neue" panose="020B0604020202020204"/>
                <a:sym typeface="Helvetica Neue" panose="020B0604020202020204"/>
              </a:rPr>
              <a:t>Satuan pendidikan menjalin</a:t>
            </a:r>
            <a:endParaRPr sz="2400">
              <a:solidFill>
                <a:schemeClr val="dk1"/>
              </a:solidFill>
              <a:latin typeface="Helvetica Neue" panose="020B0604020202020204"/>
              <a:ea typeface="Helvetica Neue" panose="020B0604020202020204"/>
              <a:cs typeface="Helvetica Neue" panose="020B0604020202020204"/>
              <a:sym typeface="Helvetica Neue" panose="020B0604020202020204"/>
            </a:endParaRPr>
          </a:p>
          <a:p>
            <a:pPr marL="1790700" marR="12700" lvl="0" indent="-635000" algn="l" rtl="0">
              <a:lnSpc>
                <a:spcPct val="100000"/>
              </a:lnSpc>
              <a:spcBef>
                <a:spcPts val="0"/>
              </a:spcBef>
              <a:spcAft>
                <a:spcPts val="0"/>
              </a:spcAft>
              <a:buNone/>
            </a:pPr>
            <a:r>
              <a:rPr lang="en-US" sz="2400" b="1">
                <a:solidFill>
                  <a:srgbClr val="3E3E3E"/>
                </a:solidFill>
                <a:latin typeface="Arial" panose="020B0604020202020204"/>
                <a:ea typeface="Arial" panose="020B0604020202020204"/>
                <a:cs typeface="Arial" panose="020B0604020202020204"/>
                <a:sym typeface="Arial" panose="020B0604020202020204"/>
              </a:rPr>
              <a:t>kemitraan dengan  orangtua/wali</a:t>
            </a: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2163" name="Google Shape;2163;g2682ceb17c3_0_27"/>
          <p:cNvSpPr txBox="1"/>
          <p:nvPr/>
        </p:nvSpPr>
        <p:spPr>
          <a:xfrm>
            <a:off x="498246" y="6838126"/>
            <a:ext cx="4194600" cy="2611500"/>
          </a:xfrm>
          <a:prstGeom prst="rect">
            <a:avLst/>
          </a:prstGeom>
          <a:noFill/>
          <a:ln>
            <a:noFill/>
          </a:ln>
        </p:spPr>
        <p:txBody>
          <a:bodyPr spcFirstLastPara="1" wrap="square" lIns="0" tIns="25400" rIns="0" bIns="0" anchor="t" anchorCtr="0">
            <a:spAutoFit/>
          </a:bodyPr>
          <a:lstStyle/>
          <a:p>
            <a:pPr marL="25400" marR="12700" lvl="0" indent="1473200" algn="r" rtl="0">
              <a:lnSpc>
                <a:spcPct val="100000"/>
              </a:lnSpc>
              <a:spcBef>
                <a:spcPts val="0"/>
              </a:spcBef>
              <a:spcAft>
                <a:spcPts val="0"/>
              </a:spcAft>
              <a:buNone/>
            </a:pPr>
            <a:r>
              <a:rPr lang="en-US" sz="2400">
                <a:solidFill>
                  <a:srgbClr val="3E3E3E"/>
                </a:solidFill>
                <a:latin typeface="Tahoma" panose="020B0604030504040204"/>
                <a:ea typeface="Tahoma" panose="020B0604030504040204"/>
                <a:cs typeface="Tahoma" panose="020B0604030504040204"/>
                <a:sym typeface="Tahoma" panose="020B0604030504040204"/>
              </a:rPr>
              <a:t>Satuan pendidikan  menciptakan lingkungan  belajar yang </a:t>
            </a:r>
            <a:r>
              <a:rPr lang="en-US" sz="2400" b="1">
                <a:solidFill>
                  <a:srgbClr val="3E3E3E"/>
                </a:solidFill>
                <a:latin typeface="Tahoma" panose="020B0604030504040204"/>
                <a:ea typeface="Tahoma" panose="020B0604030504040204"/>
                <a:cs typeface="Tahoma" panose="020B0604030504040204"/>
                <a:sym typeface="Tahoma" panose="020B0604030504040204"/>
              </a:rPr>
              <a:t>aman, nyaman,  menyenangkan dan inklusif  (menerima berbagai bentuk</a:t>
            </a:r>
            <a:endParaRPr sz="2400">
              <a:solidFill>
                <a:schemeClr val="dk1"/>
              </a:solidFill>
              <a:latin typeface="Tahoma" panose="020B0604030504040204"/>
              <a:ea typeface="Tahoma" panose="020B0604030504040204"/>
              <a:cs typeface="Tahoma" panose="020B0604030504040204"/>
              <a:sym typeface="Tahoma" panose="020B0604030504040204"/>
            </a:endParaRPr>
          </a:p>
          <a:p>
            <a:pPr marL="0" marR="12700" lvl="0" indent="0" algn="r" rtl="0">
              <a:lnSpc>
                <a:spcPct val="100000"/>
              </a:lnSpc>
              <a:spcBef>
                <a:spcPts val="0"/>
              </a:spcBef>
              <a:spcAft>
                <a:spcPts val="0"/>
              </a:spcAft>
              <a:buNone/>
            </a:pPr>
            <a:r>
              <a:rPr lang="en-US" sz="2400" b="1">
                <a:solidFill>
                  <a:srgbClr val="3E3E3E"/>
                </a:solidFill>
                <a:latin typeface="Tahoma" panose="020B0604030504040204"/>
                <a:ea typeface="Tahoma" panose="020B0604030504040204"/>
                <a:cs typeface="Tahoma" panose="020B0604030504040204"/>
                <a:sym typeface="Tahoma" panose="020B0604030504040204"/>
              </a:rPr>
              <a:t>keberagaman)</a:t>
            </a:r>
            <a:endParaRPr sz="2400">
              <a:solidFill>
                <a:schemeClr val="dk1"/>
              </a:solidFill>
              <a:latin typeface="Tahoma" panose="020B0604030504040204"/>
              <a:ea typeface="Tahoma" panose="020B0604030504040204"/>
              <a:cs typeface="Tahoma" panose="020B0604030504040204"/>
              <a:sym typeface="Tahoma" panose="020B0604030504040204"/>
            </a:endParaRPr>
          </a:p>
        </p:txBody>
      </p:sp>
      <p:sp>
        <p:nvSpPr>
          <p:cNvPr id="2164" name="Google Shape;2164;g2682ceb17c3_0_27"/>
          <p:cNvSpPr txBox="1"/>
          <p:nvPr/>
        </p:nvSpPr>
        <p:spPr>
          <a:xfrm>
            <a:off x="12457430" y="6961164"/>
            <a:ext cx="4366200" cy="1503300"/>
          </a:xfrm>
          <a:prstGeom prst="rect">
            <a:avLst/>
          </a:prstGeom>
          <a:noFill/>
          <a:ln>
            <a:noFill/>
          </a:ln>
        </p:spPr>
        <p:txBody>
          <a:bodyPr spcFirstLastPara="1" wrap="square" lIns="0" tIns="25400" rIns="0" bIns="0" anchor="t" anchorCtr="0">
            <a:spAutoFit/>
          </a:bodyPr>
          <a:lstStyle/>
          <a:p>
            <a:pPr marL="25400" marR="12700" lvl="0" indent="0" algn="l" rtl="0">
              <a:lnSpc>
                <a:spcPct val="100000"/>
              </a:lnSpc>
              <a:spcBef>
                <a:spcPts val="0"/>
              </a:spcBef>
              <a:spcAft>
                <a:spcPts val="0"/>
              </a:spcAft>
              <a:buNone/>
            </a:pPr>
            <a:r>
              <a:rPr lang="en-US" sz="2400">
                <a:solidFill>
                  <a:srgbClr val="3E3E3E"/>
                </a:solidFill>
                <a:latin typeface="Helvetica Neue" panose="020B0604020202020204"/>
                <a:ea typeface="Helvetica Neue" panose="020B0604020202020204"/>
                <a:cs typeface="Helvetica Neue" panose="020B0604020202020204"/>
                <a:sym typeface="Helvetica Neue" panose="020B0604020202020204"/>
              </a:rPr>
              <a:t>Peningkatan hasil belajar murid,  terutama kompetensi fondasi  seperti </a:t>
            </a:r>
            <a:r>
              <a:rPr lang="en-US" sz="2400" b="1">
                <a:solidFill>
                  <a:srgbClr val="3E3E3E"/>
                </a:solidFill>
                <a:latin typeface="Arial" panose="020B0604020202020204"/>
                <a:ea typeface="Arial" panose="020B0604020202020204"/>
                <a:cs typeface="Arial" panose="020B0604020202020204"/>
                <a:sym typeface="Arial" panose="020B0604020202020204"/>
              </a:rPr>
              <a:t>literasi, numerasi, dan  karakter*</a:t>
            </a: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2165" name="Google Shape;2165;g2682ceb17c3_0_27"/>
          <p:cNvSpPr txBox="1"/>
          <p:nvPr/>
        </p:nvSpPr>
        <p:spPr>
          <a:xfrm>
            <a:off x="14958566" y="8841898"/>
            <a:ext cx="2928600" cy="270600"/>
          </a:xfrm>
          <a:prstGeom prst="rect">
            <a:avLst/>
          </a:prstGeom>
          <a:noFill/>
          <a:ln>
            <a:noFill/>
          </a:ln>
        </p:spPr>
        <p:txBody>
          <a:bodyPr spcFirstLastPara="1" wrap="square" lIns="0" tIns="24100" rIns="0" bIns="0" anchor="t" anchorCtr="0">
            <a:spAutoFit/>
          </a:bodyPr>
          <a:lstStyle/>
          <a:p>
            <a:pPr marL="25400" marR="0" lvl="0" indent="0" algn="l" rtl="0">
              <a:lnSpc>
                <a:spcPct val="100000"/>
              </a:lnSpc>
              <a:spcBef>
                <a:spcPts val="0"/>
              </a:spcBef>
              <a:spcAft>
                <a:spcPts val="0"/>
              </a:spcAft>
              <a:buNone/>
            </a:pPr>
            <a:r>
              <a:rPr lang="en-US" sz="1600">
                <a:solidFill>
                  <a:srgbClr val="0A5293"/>
                </a:solidFill>
                <a:latin typeface="Tahoma" panose="020B0604030504040204"/>
                <a:ea typeface="Tahoma" panose="020B0604030504040204"/>
                <a:cs typeface="Tahoma" panose="020B0604030504040204"/>
                <a:sym typeface="Tahoma" panose="020B0604030504040204"/>
              </a:rPr>
              <a:t>*hanya berlaku untuk Dasmen</a:t>
            </a:r>
            <a:endParaRPr sz="1600">
              <a:solidFill>
                <a:schemeClr val="dk1"/>
              </a:solidFill>
              <a:latin typeface="Tahoma" panose="020B0604030504040204"/>
              <a:ea typeface="Tahoma" panose="020B0604030504040204"/>
              <a:cs typeface="Tahoma" panose="020B0604030504040204"/>
              <a:sym typeface="Tahoma" panose="020B0604030504040204"/>
            </a:endParaRPr>
          </a:p>
        </p:txBody>
      </p:sp>
      <p:pic>
        <p:nvPicPr>
          <p:cNvPr id="2166" name="Google Shape;2166;g2682ceb17c3_0_27"/>
          <p:cNvPicPr preferRelativeResize="0"/>
          <p:nvPr/>
        </p:nvPicPr>
        <p:blipFill rotWithShape="1">
          <a:blip r:embed="rId1"/>
          <a:srcRect/>
          <a:stretch>
            <a:fillRect/>
          </a:stretch>
        </p:blipFill>
        <p:spPr>
          <a:xfrm>
            <a:off x="7431022" y="1181164"/>
            <a:ext cx="2441482" cy="2538896"/>
          </a:xfrm>
          <a:prstGeom prst="rect">
            <a:avLst/>
          </a:prstGeom>
          <a:noFill/>
          <a:ln>
            <a:noFill/>
          </a:ln>
        </p:spPr>
      </p:pic>
      <p:grpSp>
        <p:nvGrpSpPr>
          <p:cNvPr id="2167" name="Google Shape;2167;g2682ceb17c3_0_27"/>
          <p:cNvGrpSpPr/>
          <p:nvPr/>
        </p:nvGrpSpPr>
        <p:grpSpPr>
          <a:xfrm>
            <a:off x="4053840" y="3933091"/>
            <a:ext cx="8955024" cy="5315409"/>
            <a:chOff x="2026920" y="1969007"/>
            <a:chExt cx="4477512" cy="2661031"/>
          </a:xfrm>
        </p:grpSpPr>
        <p:pic>
          <p:nvPicPr>
            <p:cNvPr id="2168" name="Google Shape;2168;g2682ceb17c3_0_27"/>
            <p:cNvPicPr preferRelativeResize="0"/>
            <p:nvPr/>
          </p:nvPicPr>
          <p:blipFill rotWithShape="1">
            <a:blip r:embed="rId2"/>
            <a:srcRect/>
            <a:stretch>
              <a:fillRect/>
            </a:stretch>
          </p:blipFill>
          <p:spPr>
            <a:xfrm>
              <a:off x="5108448" y="3523487"/>
              <a:ext cx="1091184" cy="1106551"/>
            </a:xfrm>
            <a:prstGeom prst="rect">
              <a:avLst/>
            </a:prstGeom>
            <a:noFill/>
            <a:ln>
              <a:noFill/>
            </a:ln>
          </p:spPr>
        </p:pic>
        <p:pic>
          <p:nvPicPr>
            <p:cNvPr id="2169" name="Google Shape;2169;g2682ceb17c3_0_27"/>
            <p:cNvPicPr preferRelativeResize="0"/>
            <p:nvPr/>
          </p:nvPicPr>
          <p:blipFill rotWithShape="1">
            <a:blip r:embed="rId3"/>
            <a:srcRect/>
            <a:stretch>
              <a:fillRect/>
            </a:stretch>
          </p:blipFill>
          <p:spPr>
            <a:xfrm>
              <a:off x="2389632" y="3535679"/>
              <a:ext cx="1313688" cy="1094232"/>
            </a:xfrm>
            <a:prstGeom prst="rect">
              <a:avLst/>
            </a:prstGeom>
            <a:noFill/>
            <a:ln>
              <a:noFill/>
            </a:ln>
          </p:spPr>
        </p:pic>
        <p:sp>
          <p:nvSpPr>
            <p:cNvPr id="2170" name="Google Shape;2170;g2682ceb17c3_0_27"/>
            <p:cNvSpPr/>
            <p:nvPr/>
          </p:nvSpPr>
          <p:spPr>
            <a:xfrm>
              <a:off x="4203192" y="2011679"/>
              <a:ext cx="317500" cy="320039"/>
            </a:xfrm>
            <a:custGeom>
              <a:avLst/>
              <a:gdLst/>
              <a:ahLst/>
              <a:cxnLst/>
              <a:rect l="l" t="t" r="r" b="b"/>
              <a:pathLst>
                <a:path w="317500" h="320039" extrusionOk="0">
                  <a:moveTo>
                    <a:pt x="158496" y="0"/>
                  </a:moveTo>
                  <a:lnTo>
                    <a:pt x="108411" y="8156"/>
                  </a:lnTo>
                  <a:lnTo>
                    <a:pt x="64904" y="30870"/>
                  </a:lnTo>
                  <a:lnTo>
                    <a:pt x="30589" y="65507"/>
                  </a:lnTo>
                  <a:lnTo>
                    <a:pt x="8083" y="109435"/>
                  </a:lnTo>
                  <a:lnTo>
                    <a:pt x="0" y="160019"/>
                  </a:lnTo>
                  <a:lnTo>
                    <a:pt x="8083" y="210604"/>
                  </a:lnTo>
                  <a:lnTo>
                    <a:pt x="30589" y="254532"/>
                  </a:lnTo>
                  <a:lnTo>
                    <a:pt x="64904" y="289169"/>
                  </a:lnTo>
                  <a:lnTo>
                    <a:pt x="108411" y="311883"/>
                  </a:lnTo>
                  <a:lnTo>
                    <a:pt x="158496" y="320039"/>
                  </a:lnTo>
                  <a:lnTo>
                    <a:pt x="208580" y="311883"/>
                  </a:lnTo>
                  <a:lnTo>
                    <a:pt x="252087" y="289169"/>
                  </a:lnTo>
                  <a:lnTo>
                    <a:pt x="286402" y="254532"/>
                  </a:lnTo>
                  <a:lnTo>
                    <a:pt x="308908" y="210604"/>
                  </a:lnTo>
                  <a:lnTo>
                    <a:pt x="316992" y="160019"/>
                  </a:lnTo>
                  <a:lnTo>
                    <a:pt x="308908" y="109435"/>
                  </a:lnTo>
                  <a:lnTo>
                    <a:pt x="286402" y="65507"/>
                  </a:lnTo>
                  <a:lnTo>
                    <a:pt x="252087" y="30870"/>
                  </a:lnTo>
                  <a:lnTo>
                    <a:pt x="208580" y="8156"/>
                  </a:lnTo>
                  <a:lnTo>
                    <a:pt x="158496" y="0"/>
                  </a:lnTo>
                  <a:close/>
                </a:path>
              </a:pathLst>
            </a:custGeom>
            <a:solidFill>
              <a:srgbClr val="B4D2F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171" name="Google Shape;2171;g2682ceb17c3_0_27"/>
            <p:cNvPicPr preferRelativeResize="0"/>
            <p:nvPr/>
          </p:nvPicPr>
          <p:blipFill rotWithShape="1">
            <a:blip r:embed="rId4"/>
            <a:srcRect/>
            <a:stretch>
              <a:fillRect/>
            </a:stretch>
          </p:blipFill>
          <p:spPr>
            <a:xfrm>
              <a:off x="2026920" y="1969007"/>
              <a:ext cx="1313687" cy="1030224"/>
            </a:xfrm>
            <a:prstGeom prst="rect">
              <a:avLst/>
            </a:prstGeom>
            <a:noFill/>
            <a:ln>
              <a:noFill/>
            </a:ln>
          </p:spPr>
        </p:pic>
        <p:sp>
          <p:nvSpPr>
            <p:cNvPr id="2172" name="Google Shape;2172;g2682ceb17c3_0_27"/>
            <p:cNvSpPr/>
            <p:nvPr/>
          </p:nvSpPr>
          <p:spPr>
            <a:xfrm>
              <a:off x="3328403" y="2590799"/>
              <a:ext cx="2027554" cy="1295400"/>
            </a:xfrm>
            <a:custGeom>
              <a:avLst/>
              <a:gdLst/>
              <a:ahLst/>
              <a:cxnLst/>
              <a:rect l="l" t="t" r="r" b="b"/>
              <a:pathLst>
                <a:path w="2027554" h="1295400" extrusionOk="0">
                  <a:moveTo>
                    <a:pt x="317004" y="158496"/>
                  </a:moveTo>
                  <a:lnTo>
                    <a:pt x="308914" y="108419"/>
                  </a:lnTo>
                  <a:lnTo>
                    <a:pt x="286410" y="64909"/>
                  </a:lnTo>
                  <a:lnTo>
                    <a:pt x="252095" y="30594"/>
                  </a:lnTo>
                  <a:lnTo>
                    <a:pt x="208584" y="8089"/>
                  </a:lnTo>
                  <a:lnTo>
                    <a:pt x="158508" y="0"/>
                  </a:lnTo>
                  <a:lnTo>
                    <a:pt x="108419" y="8089"/>
                  </a:lnTo>
                  <a:lnTo>
                    <a:pt x="64909" y="30594"/>
                  </a:lnTo>
                  <a:lnTo>
                    <a:pt x="30594" y="64909"/>
                  </a:lnTo>
                  <a:lnTo>
                    <a:pt x="8089" y="108419"/>
                  </a:lnTo>
                  <a:lnTo>
                    <a:pt x="0" y="158496"/>
                  </a:lnTo>
                  <a:lnTo>
                    <a:pt x="8089" y="208584"/>
                  </a:lnTo>
                  <a:lnTo>
                    <a:pt x="30594" y="252095"/>
                  </a:lnTo>
                  <a:lnTo>
                    <a:pt x="64909" y="286410"/>
                  </a:lnTo>
                  <a:lnTo>
                    <a:pt x="108419" y="308914"/>
                  </a:lnTo>
                  <a:lnTo>
                    <a:pt x="158508" y="316992"/>
                  </a:lnTo>
                  <a:lnTo>
                    <a:pt x="208584" y="308914"/>
                  </a:lnTo>
                  <a:lnTo>
                    <a:pt x="252095" y="286410"/>
                  </a:lnTo>
                  <a:lnTo>
                    <a:pt x="286410" y="252095"/>
                  </a:lnTo>
                  <a:lnTo>
                    <a:pt x="308914" y="208584"/>
                  </a:lnTo>
                  <a:lnTo>
                    <a:pt x="317004" y="158496"/>
                  </a:lnTo>
                  <a:close/>
                </a:path>
                <a:path w="2027554" h="1295400" extrusionOk="0">
                  <a:moveTo>
                    <a:pt x="649236" y="1135380"/>
                  </a:moveTo>
                  <a:lnTo>
                    <a:pt x="641146" y="1084795"/>
                  </a:lnTo>
                  <a:lnTo>
                    <a:pt x="618642" y="1040879"/>
                  </a:lnTo>
                  <a:lnTo>
                    <a:pt x="584327" y="1006233"/>
                  </a:lnTo>
                  <a:lnTo>
                    <a:pt x="540816" y="983526"/>
                  </a:lnTo>
                  <a:lnTo>
                    <a:pt x="490740" y="975360"/>
                  </a:lnTo>
                  <a:lnTo>
                    <a:pt x="440651" y="983526"/>
                  </a:lnTo>
                  <a:lnTo>
                    <a:pt x="397141" y="1006233"/>
                  </a:lnTo>
                  <a:lnTo>
                    <a:pt x="362826" y="1040879"/>
                  </a:lnTo>
                  <a:lnTo>
                    <a:pt x="340321" y="1084795"/>
                  </a:lnTo>
                  <a:lnTo>
                    <a:pt x="332244" y="1135380"/>
                  </a:lnTo>
                  <a:lnTo>
                    <a:pt x="340321" y="1185976"/>
                  </a:lnTo>
                  <a:lnTo>
                    <a:pt x="362826" y="1229893"/>
                  </a:lnTo>
                  <a:lnTo>
                    <a:pt x="397141" y="1264539"/>
                  </a:lnTo>
                  <a:lnTo>
                    <a:pt x="440651" y="1287246"/>
                  </a:lnTo>
                  <a:lnTo>
                    <a:pt x="490740" y="1295400"/>
                  </a:lnTo>
                  <a:lnTo>
                    <a:pt x="540816" y="1287246"/>
                  </a:lnTo>
                  <a:lnTo>
                    <a:pt x="584327" y="1264539"/>
                  </a:lnTo>
                  <a:lnTo>
                    <a:pt x="618642" y="1229893"/>
                  </a:lnTo>
                  <a:lnTo>
                    <a:pt x="641146" y="1185976"/>
                  </a:lnTo>
                  <a:lnTo>
                    <a:pt x="649236" y="1135380"/>
                  </a:lnTo>
                  <a:close/>
                </a:path>
                <a:path w="2027554" h="1295400" extrusionOk="0">
                  <a:moveTo>
                    <a:pt x="1709940" y="1135380"/>
                  </a:moveTo>
                  <a:lnTo>
                    <a:pt x="1701850" y="1084795"/>
                  </a:lnTo>
                  <a:lnTo>
                    <a:pt x="1679346" y="1040879"/>
                  </a:lnTo>
                  <a:lnTo>
                    <a:pt x="1645031" y="1006233"/>
                  </a:lnTo>
                  <a:lnTo>
                    <a:pt x="1601520" y="983526"/>
                  </a:lnTo>
                  <a:lnTo>
                    <a:pt x="1551444" y="975360"/>
                  </a:lnTo>
                  <a:lnTo>
                    <a:pt x="1501355" y="983526"/>
                  </a:lnTo>
                  <a:lnTo>
                    <a:pt x="1457845" y="1006233"/>
                  </a:lnTo>
                  <a:lnTo>
                    <a:pt x="1423530" y="1040879"/>
                  </a:lnTo>
                  <a:lnTo>
                    <a:pt x="1401025" y="1084795"/>
                  </a:lnTo>
                  <a:lnTo>
                    <a:pt x="1392948" y="1135380"/>
                  </a:lnTo>
                  <a:lnTo>
                    <a:pt x="1401025" y="1185976"/>
                  </a:lnTo>
                  <a:lnTo>
                    <a:pt x="1423530" y="1229893"/>
                  </a:lnTo>
                  <a:lnTo>
                    <a:pt x="1457845" y="1264539"/>
                  </a:lnTo>
                  <a:lnTo>
                    <a:pt x="1501355" y="1287246"/>
                  </a:lnTo>
                  <a:lnTo>
                    <a:pt x="1551444" y="1295400"/>
                  </a:lnTo>
                  <a:lnTo>
                    <a:pt x="1601520" y="1287246"/>
                  </a:lnTo>
                  <a:lnTo>
                    <a:pt x="1645031" y="1264539"/>
                  </a:lnTo>
                  <a:lnTo>
                    <a:pt x="1679346" y="1229893"/>
                  </a:lnTo>
                  <a:lnTo>
                    <a:pt x="1701850" y="1185976"/>
                  </a:lnTo>
                  <a:lnTo>
                    <a:pt x="1709940" y="1135380"/>
                  </a:lnTo>
                  <a:close/>
                </a:path>
                <a:path w="2027554" h="1295400" extrusionOk="0">
                  <a:moveTo>
                    <a:pt x="2026932" y="158496"/>
                  </a:moveTo>
                  <a:lnTo>
                    <a:pt x="2018842" y="108419"/>
                  </a:lnTo>
                  <a:lnTo>
                    <a:pt x="1996338" y="64909"/>
                  </a:lnTo>
                  <a:lnTo>
                    <a:pt x="1962023" y="30594"/>
                  </a:lnTo>
                  <a:lnTo>
                    <a:pt x="1918512" y="8089"/>
                  </a:lnTo>
                  <a:lnTo>
                    <a:pt x="1868436" y="0"/>
                  </a:lnTo>
                  <a:lnTo>
                    <a:pt x="1818347" y="8089"/>
                  </a:lnTo>
                  <a:lnTo>
                    <a:pt x="1774837" y="30594"/>
                  </a:lnTo>
                  <a:lnTo>
                    <a:pt x="1740522" y="64909"/>
                  </a:lnTo>
                  <a:lnTo>
                    <a:pt x="1718017" y="108419"/>
                  </a:lnTo>
                  <a:lnTo>
                    <a:pt x="1709940" y="158496"/>
                  </a:lnTo>
                  <a:lnTo>
                    <a:pt x="1718017" y="208584"/>
                  </a:lnTo>
                  <a:lnTo>
                    <a:pt x="1740522" y="252095"/>
                  </a:lnTo>
                  <a:lnTo>
                    <a:pt x="1774837" y="286410"/>
                  </a:lnTo>
                  <a:lnTo>
                    <a:pt x="1818347" y="308914"/>
                  </a:lnTo>
                  <a:lnTo>
                    <a:pt x="1868436" y="316992"/>
                  </a:lnTo>
                  <a:lnTo>
                    <a:pt x="1918512" y="308914"/>
                  </a:lnTo>
                  <a:lnTo>
                    <a:pt x="1962023" y="286410"/>
                  </a:lnTo>
                  <a:lnTo>
                    <a:pt x="1996338" y="252095"/>
                  </a:lnTo>
                  <a:lnTo>
                    <a:pt x="2018842" y="208584"/>
                  </a:lnTo>
                  <a:lnTo>
                    <a:pt x="2026932" y="158496"/>
                  </a:lnTo>
                  <a:close/>
                </a:path>
              </a:pathLst>
            </a:custGeom>
            <a:solidFill>
              <a:srgbClr val="B4D2F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173" name="Google Shape;2173;g2682ceb17c3_0_27"/>
            <p:cNvPicPr preferRelativeResize="0"/>
            <p:nvPr/>
          </p:nvPicPr>
          <p:blipFill rotWithShape="1">
            <a:blip r:embed="rId5"/>
            <a:srcRect/>
            <a:stretch>
              <a:fillRect/>
            </a:stretch>
          </p:blipFill>
          <p:spPr>
            <a:xfrm>
              <a:off x="5513832" y="1978151"/>
              <a:ext cx="990600" cy="1030224"/>
            </a:xfrm>
            <a:prstGeom prst="rect">
              <a:avLst/>
            </a:prstGeom>
            <a:noFill/>
            <a:ln>
              <a:noFill/>
            </a:ln>
          </p:spPr>
        </p:pic>
        <p:sp>
          <p:nvSpPr>
            <p:cNvPr id="2174" name="Google Shape;2174;g2682ceb17c3_0_27"/>
            <p:cNvSpPr/>
            <p:nvPr/>
          </p:nvSpPr>
          <p:spPr>
            <a:xfrm>
              <a:off x="3057144" y="2718815"/>
              <a:ext cx="2590165" cy="1304925"/>
            </a:xfrm>
            <a:custGeom>
              <a:avLst/>
              <a:gdLst/>
              <a:ahLst/>
              <a:cxnLst/>
              <a:rect l="l" t="t" r="r" b="b"/>
              <a:pathLst>
                <a:path w="2590165" h="1304925" extrusionOk="0">
                  <a:moveTo>
                    <a:pt x="2298192" y="31241"/>
                  </a:moveTo>
                  <a:lnTo>
                    <a:pt x="2589784" y="0"/>
                  </a:lnTo>
                </a:path>
                <a:path w="2590165" h="1304925" extrusionOk="0">
                  <a:moveTo>
                    <a:pt x="1993392" y="1082039"/>
                  </a:moveTo>
                  <a:lnTo>
                    <a:pt x="2227707" y="1276743"/>
                  </a:lnTo>
                </a:path>
                <a:path w="2590165" h="1304925" extrusionOk="0">
                  <a:moveTo>
                    <a:pt x="649858" y="1118616"/>
                  </a:moveTo>
                  <a:lnTo>
                    <a:pt x="420623" y="1304620"/>
                  </a:lnTo>
                </a:path>
                <a:path w="2590165" h="1304925" extrusionOk="0">
                  <a:moveTo>
                    <a:pt x="273557" y="31241"/>
                  </a:moveTo>
                  <a:lnTo>
                    <a:pt x="0" y="0"/>
                  </a:lnTo>
                </a:path>
              </a:pathLst>
            </a:custGeom>
            <a:noFill/>
            <a:ln w="18275" cap="flat" cmpd="sng">
              <a:solidFill>
                <a:srgbClr val="4285F4"/>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3600">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79" name="Google Shape;2179;g2682ceb17c3_0_47"/>
          <p:cNvSpPr txBox="1"/>
          <p:nvPr/>
        </p:nvSpPr>
        <p:spPr>
          <a:xfrm>
            <a:off x="230000" y="146350"/>
            <a:ext cx="17898000" cy="20910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0" name="Google Shape;2180;g2682ceb17c3_0_47"/>
          <p:cNvSpPr/>
          <p:nvPr/>
        </p:nvSpPr>
        <p:spPr>
          <a:xfrm>
            <a:off x="0" y="0"/>
            <a:ext cx="18309000" cy="2195400"/>
          </a:xfrm>
          <a:prstGeom prst="rect">
            <a:avLst/>
          </a:prstGeom>
          <a:solidFill>
            <a:srgbClr val="152F77"/>
          </a:solidFill>
          <a:ln>
            <a:noFill/>
          </a:ln>
        </p:spPr>
        <p:txBody>
          <a:bodyPr spcFirstLastPara="1" wrap="square" lIns="182850" tIns="182850" rIns="182850" bIns="182850" anchor="ctr" anchorCtr="0">
            <a:noAutofit/>
          </a:bodyPr>
          <a:lstStyle/>
          <a:p>
            <a:pPr marL="342900" marR="0" lvl="0" indent="0" algn="l" rtl="0">
              <a:lnSpc>
                <a:spcPct val="100000"/>
              </a:lnSpc>
              <a:spcBef>
                <a:spcPts val="0"/>
              </a:spcBef>
              <a:spcAft>
                <a:spcPts val="0"/>
              </a:spcAft>
              <a:buClr>
                <a:srgbClr val="000000"/>
              </a:buClr>
              <a:buSzPts val="3200"/>
              <a:buFont typeface="Arial" panose="020B0604020202020204"/>
              <a:buNone/>
            </a:pPr>
            <a:r>
              <a:rPr lang="en-US" sz="3200" b="0" i="0" u="none" strike="noStrike" cap="none">
                <a:solidFill>
                  <a:schemeClr val="lt1"/>
                </a:solidFill>
                <a:latin typeface="Arial" panose="020B0604020202020204"/>
                <a:ea typeface="Arial" panose="020B0604020202020204"/>
                <a:cs typeface="Arial" panose="020B0604020202020204"/>
                <a:sym typeface="Arial" panose="020B0604020202020204"/>
              </a:rPr>
              <a:t>Dana BOSP merupakan salah satu instrumen pendanaan pendidikan yang sebagian besar menjadikannya sumber utama untuk </a:t>
            </a: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memastikan terjadinya transformasi pendidikan </a:t>
            </a:r>
            <a:r>
              <a:rPr lang="en-US" sz="3200" b="0" i="0" u="none" strike="noStrike" cap="none">
                <a:solidFill>
                  <a:schemeClr val="lt1"/>
                </a:solidFill>
                <a:latin typeface="Arial" panose="020B0604020202020204"/>
                <a:ea typeface="Arial" panose="020B0604020202020204"/>
                <a:cs typeface="Arial" panose="020B0604020202020204"/>
                <a:sym typeface="Arial" panose="020B0604020202020204"/>
              </a:rPr>
              <a:t>di satuan pendidikan</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181" name="Google Shape;2181;g2682ceb17c3_0_47"/>
          <p:cNvPicPr preferRelativeResize="0"/>
          <p:nvPr/>
        </p:nvPicPr>
        <p:blipFill rotWithShape="1">
          <a:blip r:embed="rId1"/>
          <a:srcRect/>
          <a:stretch>
            <a:fillRect/>
          </a:stretch>
        </p:blipFill>
        <p:spPr>
          <a:xfrm>
            <a:off x="2718350" y="2389750"/>
            <a:ext cx="15409649" cy="6964698"/>
          </a:xfrm>
          <a:prstGeom prst="rect">
            <a:avLst/>
          </a:prstGeom>
          <a:noFill/>
          <a:ln>
            <a:noFill/>
          </a:ln>
        </p:spPr>
      </p:pic>
      <p:sp>
        <p:nvSpPr>
          <p:cNvPr id="2182" name="Google Shape;2182;g2682ceb17c3_0_47"/>
          <p:cNvSpPr txBox="1"/>
          <p:nvPr/>
        </p:nvSpPr>
        <p:spPr>
          <a:xfrm>
            <a:off x="146750" y="2389750"/>
            <a:ext cx="2801400" cy="33660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r>
              <a:rPr lang="en-US" sz="2800" b="1" i="0" u="none" strike="noStrike" cap="none">
                <a:solidFill>
                  <a:srgbClr val="3D85C6"/>
                </a:solidFill>
                <a:latin typeface="Arial" panose="020B0604020202020204"/>
                <a:ea typeface="Arial" panose="020B0604020202020204"/>
                <a:cs typeface="Arial" panose="020B0604020202020204"/>
                <a:sym typeface="Arial" panose="020B0604020202020204"/>
              </a:rPr>
              <a:t>Transformasi Merdeka Belajar</a:t>
            </a:r>
            <a:endParaRPr sz="2800" b="1" i="0" u="none" strike="noStrike" cap="none">
              <a:solidFill>
                <a:srgbClr val="3D85C6"/>
              </a:solidFill>
              <a:latin typeface="Arial" panose="020B0604020202020204"/>
              <a:ea typeface="Arial" panose="020B0604020202020204"/>
              <a:cs typeface="Arial" panose="020B0604020202020204"/>
              <a:sym typeface="Arial" panose="020B0604020202020204"/>
            </a:endParaRPr>
          </a:p>
        </p:txBody>
      </p:sp>
      <p:pic>
        <p:nvPicPr>
          <p:cNvPr id="2183" name="Google Shape;2183;g2682ceb17c3_0_47"/>
          <p:cNvPicPr preferRelativeResize="0"/>
          <p:nvPr/>
        </p:nvPicPr>
        <p:blipFill rotWithShape="1">
          <a:blip r:embed="rId2"/>
          <a:srcRect/>
          <a:stretch>
            <a:fillRect/>
          </a:stretch>
        </p:blipFill>
        <p:spPr>
          <a:xfrm>
            <a:off x="4188200" y="3707800"/>
            <a:ext cx="369400" cy="369400"/>
          </a:xfrm>
          <a:prstGeom prst="rect">
            <a:avLst/>
          </a:prstGeom>
          <a:noFill/>
          <a:ln>
            <a:noFill/>
          </a:ln>
        </p:spPr>
      </p:pic>
      <p:pic>
        <p:nvPicPr>
          <p:cNvPr id="2184" name="Google Shape;2184;g2682ceb17c3_0_47"/>
          <p:cNvPicPr preferRelativeResize="0"/>
          <p:nvPr/>
        </p:nvPicPr>
        <p:blipFill rotWithShape="1">
          <a:blip r:embed="rId2"/>
          <a:srcRect/>
          <a:stretch>
            <a:fillRect/>
          </a:stretch>
        </p:blipFill>
        <p:spPr>
          <a:xfrm>
            <a:off x="4188200" y="4469800"/>
            <a:ext cx="369400" cy="369400"/>
          </a:xfrm>
          <a:prstGeom prst="rect">
            <a:avLst/>
          </a:prstGeom>
          <a:noFill/>
          <a:ln>
            <a:noFill/>
          </a:ln>
        </p:spPr>
      </p:pic>
      <p:pic>
        <p:nvPicPr>
          <p:cNvPr id="2185" name="Google Shape;2185;g2682ceb17c3_0_47"/>
          <p:cNvPicPr preferRelativeResize="0"/>
          <p:nvPr/>
        </p:nvPicPr>
        <p:blipFill rotWithShape="1">
          <a:blip r:embed="rId2"/>
          <a:srcRect/>
          <a:stretch>
            <a:fillRect/>
          </a:stretch>
        </p:blipFill>
        <p:spPr>
          <a:xfrm>
            <a:off x="4188200" y="7313350"/>
            <a:ext cx="369400" cy="369400"/>
          </a:xfrm>
          <a:prstGeom prst="rect">
            <a:avLst/>
          </a:prstGeom>
          <a:noFill/>
          <a:ln>
            <a:noFill/>
          </a:ln>
        </p:spPr>
      </p:pic>
      <p:pic>
        <p:nvPicPr>
          <p:cNvPr id="2186" name="Google Shape;2186;g2682ceb17c3_0_47"/>
          <p:cNvPicPr preferRelativeResize="0"/>
          <p:nvPr/>
        </p:nvPicPr>
        <p:blipFill rotWithShape="1">
          <a:blip r:embed="rId2"/>
          <a:srcRect/>
          <a:stretch>
            <a:fillRect/>
          </a:stretch>
        </p:blipFill>
        <p:spPr>
          <a:xfrm>
            <a:off x="11578150" y="6566700"/>
            <a:ext cx="369400" cy="369400"/>
          </a:xfrm>
          <a:prstGeom prst="rect">
            <a:avLst/>
          </a:prstGeom>
          <a:noFill/>
          <a:ln>
            <a:noFill/>
          </a:ln>
        </p:spPr>
      </p:pic>
      <p:pic>
        <p:nvPicPr>
          <p:cNvPr id="2187" name="Google Shape;2187;g2682ceb17c3_0_47"/>
          <p:cNvPicPr preferRelativeResize="0"/>
          <p:nvPr/>
        </p:nvPicPr>
        <p:blipFill rotWithShape="1">
          <a:blip r:embed="rId2"/>
          <a:srcRect/>
          <a:stretch>
            <a:fillRect/>
          </a:stretch>
        </p:blipFill>
        <p:spPr>
          <a:xfrm>
            <a:off x="11578150" y="7164250"/>
            <a:ext cx="369400" cy="369400"/>
          </a:xfrm>
          <a:prstGeom prst="rect">
            <a:avLst/>
          </a:prstGeom>
          <a:noFill/>
          <a:ln>
            <a:noFill/>
          </a:ln>
        </p:spPr>
      </p:pic>
      <p:pic>
        <p:nvPicPr>
          <p:cNvPr id="2188" name="Google Shape;2188;g2682ceb17c3_0_47"/>
          <p:cNvPicPr preferRelativeResize="0"/>
          <p:nvPr/>
        </p:nvPicPr>
        <p:blipFill rotWithShape="1">
          <a:blip r:embed="rId2"/>
          <a:srcRect/>
          <a:stretch>
            <a:fillRect/>
          </a:stretch>
        </p:blipFill>
        <p:spPr>
          <a:xfrm>
            <a:off x="382400" y="8131200"/>
            <a:ext cx="369400" cy="369400"/>
          </a:xfrm>
          <a:prstGeom prst="rect">
            <a:avLst/>
          </a:prstGeom>
          <a:noFill/>
          <a:ln>
            <a:noFill/>
          </a:ln>
        </p:spPr>
      </p:pic>
      <p:sp>
        <p:nvSpPr>
          <p:cNvPr id="2189" name="Google Shape;2189;g2682ceb17c3_0_47"/>
          <p:cNvSpPr txBox="1"/>
          <p:nvPr/>
        </p:nvSpPr>
        <p:spPr>
          <a:xfrm>
            <a:off x="751800" y="7976900"/>
            <a:ext cx="2604600" cy="14775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0" u="none" strike="noStrike" cap="none">
                <a:solidFill>
                  <a:srgbClr val="000000"/>
                </a:solidFill>
                <a:latin typeface="Arial" panose="020B0604020202020204"/>
                <a:ea typeface="Arial" panose="020B0604020202020204"/>
                <a:cs typeface="Arial" panose="020B0604020202020204"/>
                <a:sym typeface="Arial" panose="020B0604020202020204"/>
              </a:rPr>
              <a:t>Transformasi pendidikan yang dilaksanakan di satuan pendidikan</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94"/>
        <p:cNvGrpSpPr/>
        <p:nvPr/>
      </p:nvGrpSpPr>
      <p:grpSpPr>
        <a:xfrm>
          <a:off x="0" y="0"/>
          <a:ext cx="0" cy="0"/>
          <a:chOff x="0" y="0"/>
          <a:chExt cx="0" cy="0"/>
        </a:xfrm>
      </p:grpSpPr>
      <p:sp>
        <p:nvSpPr>
          <p:cNvPr id="2195" name="Google Shape;2195;g265e8babec0_0_0"/>
          <p:cNvSpPr/>
          <p:nvPr/>
        </p:nvSpPr>
        <p:spPr>
          <a:xfrm>
            <a:off x="259650" y="3013500"/>
            <a:ext cx="17768700" cy="1126800"/>
          </a:xfrm>
          <a:prstGeom prst="rect">
            <a:avLst/>
          </a:prstGeom>
          <a:solidFill>
            <a:srgbClr val="CAE4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87EB"/>
              </a:buClr>
              <a:buSzPts val="4800"/>
              <a:buFont typeface="Inter" panose="02000503000000020004"/>
              <a:buNone/>
            </a:pPr>
            <a:r>
              <a:rPr lang="en-US" sz="3300" b="1" i="0" u="none" strike="noStrike" cap="none">
                <a:solidFill>
                  <a:schemeClr val="dk2"/>
                </a:solidFill>
                <a:latin typeface="Inter" panose="02000503000000020004"/>
                <a:ea typeface="Inter" panose="02000503000000020004"/>
                <a:cs typeface="Inter" panose="02000503000000020004"/>
                <a:sym typeface="Inter" panose="02000503000000020004"/>
              </a:rPr>
              <a:t>Terbaik dan tercepat</a:t>
            </a:r>
            <a:r>
              <a:rPr lang="en-US" sz="3300" b="0" i="0" u="none" strike="noStrike" cap="none">
                <a:solidFill>
                  <a:schemeClr val="dk2"/>
                </a:solidFill>
                <a:latin typeface="Inter Medium" panose="02000503000000020004"/>
                <a:ea typeface="Inter Medium" panose="02000503000000020004"/>
                <a:cs typeface="Inter Medium" panose="02000503000000020004"/>
                <a:sym typeface="Inter Medium" panose="02000503000000020004"/>
              </a:rPr>
              <a:t> sepanjang sejarah penyaluran Dana BOSP, langsung ke rekening satuan pendidikan </a:t>
            </a:r>
            <a:endParaRPr sz="3300" b="0" i="0" u="none" strike="noStrike" cap="none">
              <a:solidFill>
                <a:schemeClr val="dk2"/>
              </a:solidFill>
              <a:latin typeface="Calibri" panose="020F0502020204030204"/>
              <a:ea typeface="Calibri" panose="020F0502020204030204"/>
              <a:cs typeface="Calibri" panose="020F0502020204030204"/>
              <a:sym typeface="Calibri" panose="020F0502020204030204"/>
            </a:endParaRPr>
          </a:p>
        </p:txBody>
      </p:sp>
      <p:sp>
        <p:nvSpPr>
          <p:cNvPr id="2196" name="Google Shape;2196;g265e8babec0_0_0"/>
          <p:cNvSpPr/>
          <p:nvPr/>
        </p:nvSpPr>
        <p:spPr>
          <a:xfrm>
            <a:off x="1143001" y="4171950"/>
            <a:ext cx="5057700" cy="5581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7" name="Google Shape;2197;g265e8babec0_0_0"/>
          <p:cNvSpPr/>
          <p:nvPr/>
        </p:nvSpPr>
        <p:spPr>
          <a:xfrm>
            <a:off x="281025" y="4620275"/>
            <a:ext cx="5057700" cy="2495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54AC"/>
              </a:buClr>
              <a:buSzPts val="7200"/>
              <a:buFont typeface="Inter Medium" panose="02000503000000020004"/>
              <a:buNone/>
            </a:pPr>
            <a:r>
              <a:rPr lang="en-US" sz="6200" b="0" i="0" u="none" strike="noStrike" cap="none">
                <a:solidFill>
                  <a:srgbClr val="2C54AC"/>
                </a:solidFill>
                <a:latin typeface="Inter Medium" panose="02000503000000020004"/>
                <a:ea typeface="Inter Medium" panose="02000503000000020004"/>
                <a:cs typeface="Inter Medium" panose="02000503000000020004"/>
                <a:sym typeface="Inter Medium" panose="02000503000000020004"/>
              </a:rPr>
              <a:t>96% atau 402.831</a:t>
            </a:r>
            <a:endParaRPr sz="6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98" name="Google Shape;2198;g265e8babec0_0_0"/>
          <p:cNvSpPr/>
          <p:nvPr/>
        </p:nvSpPr>
        <p:spPr>
          <a:xfrm>
            <a:off x="312350" y="6770175"/>
            <a:ext cx="5280600" cy="4041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2000"/>
              <a:buFont typeface="Inter" panose="02000503000000020004"/>
              <a:buNone/>
            </a:pPr>
            <a:r>
              <a:rPr lang="en-US" sz="2300" b="0" i="0" u="none" strike="noStrike" cap="none">
                <a:solidFill>
                  <a:srgbClr val="2C54AC"/>
                </a:solidFill>
                <a:latin typeface="Inter" panose="02000503000000020004"/>
                <a:ea typeface="Inter" panose="02000503000000020004"/>
                <a:cs typeface="Inter" panose="02000503000000020004"/>
                <a:sym typeface="Inter" panose="02000503000000020004"/>
              </a:rPr>
              <a:t>Satuan pendidikan </a:t>
            </a:r>
            <a:r>
              <a:rPr lang="en-US" sz="2300" b="1" i="0" u="none" strike="noStrike" cap="none">
                <a:solidFill>
                  <a:srgbClr val="2C54AC"/>
                </a:solidFill>
                <a:latin typeface="Inter" panose="02000503000000020004"/>
                <a:ea typeface="Inter" panose="02000503000000020004"/>
                <a:cs typeface="Inter" panose="02000503000000020004"/>
                <a:sym typeface="Inter" panose="02000503000000020004"/>
              </a:rPr>
              <a:t>telah menerima Dana BOSP di bulan Januari  </a:t>
            </a:r>
            <a:r>
              <a:rPr lang="en-US" sz="2300" b="0" i="0" u="none" strike="noStrike" cap="none">
                <a:solidFill>
                  <a:srgbClr val="2C54AC"/>
                </a:solidFill>
                <a:latin typeface="Inter" panose="02000503000000020004"/>
                <a:ea typeface="Inter" panose="02000503000000020004"/>
                <a:cs typeface="Inter" panose="02000503000000020004"/>
                <a:sym typeface="Inter" panose="02000503000000020004"/>
              </a:rPr>
              <a:t>dan ditargetkan pada bulan Februari tersalur ke seluruh satuan pendidikan penerima dikecualikan tutup/menolak.</a:t>
            </a:r>
            <a:endParaRPr sz="23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15000"/>
              </a:lnSpc>
              <a:spcBef>
                <a:spcPts val="0"/>
              </a:spcBef>
              <a:spcAft>
                <a:spcPts val="0"/>
              </a:spcAft>
              <a:buClr>
                <a:srgbClr val="2C54AC"/>
              </a:buClr>
              <a:buSzPts val="2000"/>
              <a:buFont typeface="Inter" panose="02000503000000020004"/>
              <a:buNone/>
            </a:pPr>
            <a:endParaRPr sz="2300" b="0"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15000"/>
              </a:lnSpc>
              <a:spcBef>
                <a:spcPts val="0"/>
              </a:spcBef>
              <a:spcAft>
                <a:spcPts val="0"/>
              </a:spcAft>
              <a:buClr>
                <a:srgbClr val="2C54AC"/>
              </a:buClr>
              <a:buSzPts val="2000"/>
              <a:buFont typeface="Inter" panose="02000503000000020004"/>
              <a:buNone/>
            </a:pPr>
            <a:endParaRPr sz="2300" b="1" i="0" u="none" strike="noStrike" cap="none">
              <a:solidFill>
                <a:srgbClr val="2C54AC"/>
              </a:solidFill>
              <a:latin typeface="Inter" panose="02000503000000020004"/>
              <a:ea typeface="Inter" panose="02000503000000020004"/>
              <a:cs typeface="Inter" panose="02000503000000020004"/>
              <a:sym typeface="Inter" panose="02000503000000020004"/>
            </a:endParaRPr>
          </a:p>
          <a:p>
            <a:pPr marL="0" marR="0" lvl="0" indent="0" algn="l" rtl="0">
              <a:lnSpc>
                <a:spcPct val="115000"/>
              </a:lnSpc>
              <a:spcBef>
                <a:spcPts val="0"/>
              </a:spcBef>
              <a:spcAft>
                <a:spcPts val="0"/>
              </a:spcAft>
              <a:buClr>
                <a:srgbClr val="2C54AC"/>
              </a:buClr>
              <a:buSzPts val="2000"/>
              <a:buFont typeface="Inter" panose="02000503000000020004"/>
              <a:buNone/>
            </a:pPr>
            <a:endParaRPr sz="23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99" name="Google Shape;2199;g265e8babec0_0_0"/>
          <p:cNvSpPr/>
          <p:nvPr/>
        </p:nvSpPr>
        <p:spPr>
          <a:xfrm>
            <a:off x="6872676" y="4792266"/>
            <a:ext cx="26964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0" name="Google Shape;2200;g265e8babec0_0_0"/>
          <p:cNvSpPr/>
          <p:nvPr/>
        </p:nvSpPr>
        <p:spPr>
          <a:xfrm>
            <a:off x="6956940" y="4876530"/>
            <a:ext cx="2570100" cy="19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Inter" panose="02000503000000020004"/>
              <a:buNone/>
            </a:pPr>
            <a:r>
              <a:rPr lang="en-US" sz="1000" b="1" i="0" u="none" strike="noStrike" cap="none">
                <a:solidFill>
                  <a:srgbClr val="000000"/>
                </a:solidFill>
                <a:latin typeface="Inter" panose="02000503000000020004"/>
                <a:ea typeface="Inter" panose="02000503000000020004"/>
                <a:cs typeface="Inter" panose="02000503000000020004"/>
                <a:sym typeface="Inter" panose="02000503000000020004"/>
              </a:rPr>
              <a:t>Linimasa penerimaan Dana BOS Reguler</a:t>
            </a:r>
            <a:endParaRPr sz="10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01" name="Google Shape;2201;g265e8babec0_0_0"/>
          <p:cNvSpPr/>
          <p:nvPr/>
        </p:nvSpPr>
        <p:spPr>
          <a:xfrm>
            <a:off x="9821968" y="4792266"/>
            <a:ext cx="6993900" cy="321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2" name="Google Shape;2202;g265e8babec0_0_0"/>
          <p:cNvSpPr/>
          <p:nvPr/>
        </p:nvSpPr>
        <p:spPr>
          <a:xfrm>
            <a:off x="9821968" y="4792266"/>
            <a:ext cx="9549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3" name="Google Shape;2203;g265e8babec0_0_0"/>
          <p:cNvSpPr/>
          <p:nvPr/>
        </p:nvSpPr>
        <p:spPr>
          <a:xfrm>
            <a:off x="9793879" y="4852718"/>
            <a:ext cx="1011300" cy="2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1" i="0" u="none" strike="noStrike" cap="none">
                <a:solidFill>
                  <a:srgbClr val="000000"/>
                </a:solidFill>
                <a:latin typeface="Inter" panose="02000503000000020004"/>
                <a:ea typeface="Inter" panose="02000503000000020004"/>
                <a:cs typeface="Inter" panose="02000503000000020004"/>
                <a:sym typeface="Inter" panose="02000503000000020004"/>
              </a:rPr>
              <a:t>Januari</a:t>
            </a:r>
            <a:endParaRPr sz="13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04" name="Google Shape;2204;g265e8babec0_0_0"/>
          <p:cNvSpPr/>
          <p:nvPr/>
        </p:nvSpPr>
        <p:spPr>
          <a:xfrm>
            <a:off x="11029774" y="4792266"/>
            <a:ext cx="9549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5" name="Google Shape;2205;g265e8babec0_0_0"/>
          <p:cNvSpPr/>
          <p:nvPr/>
        </p:nvSpPr>
        <p:spPr>
          <a:xfrm>
            <a:off x="11001686" y="4852718"/>
            <a:ext cx="1011300" cy="2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1" i="0" u="none" strike="noStrike" cap="none">
                <a:solidFill>
                  <a:srgbClr val="000000"/>
                </a:solidFill>
                <a:latin typeface="Inter" panose="02000503000000020004"/>
                <a:ea typeface="Inter" panose="02000503000000020004"/>
                <a:cs typeface="Inter" panose="02000503000000020004"/>
                <a:sym typeface="Inter" panose="02000503000000020004"/>
              </a:rPr>
              <a:t>Februari</a:t>
            </a:r>
            <a:endParaRPr sz="13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06" name="Google Shape;2206;g265e8babec0_0_0"/>
          <p:cNvSpPr/>
          <p:nvPr/>
        </p:nvSpPr>
        <p:spPr>
          <a:xfrm>
            <a:off x="12237581" y="4792266"/>
            <a:ext cx="9549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7" name="Google Shape;2207;g265e8babec0_0_0"/>
          <p:cNvSpPr/>
          <p:nvPr/>
        </p:nvSpPr>
        <p:spPr>
          <a:xfrm>
            <a:off x="12209492" y="4852718"/>
            <a:ext cx="1011300" cy="2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1" i="0" u="none" strike="noStrike" cap="none">
                <a:solidFill>
                  <a:srgbClr val="000000"/>
                </a:solidFill>
                <a:latin typeface="Inter" panose="02000503000000020004"/>
                <a:ea typeface="Inter" panose="02000503000000020004"/>
                <a:cs typeface="Inter" panose="02000503000000020004"/>
                <a:sym typeface="Inter" panose="02000503000000020004"/>
              </a:rPr>
              <a:t>Maret</a:t>
            </a:r>
            <a:endParaRPr sz="13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08" name="Google Shape;2208;g265e8babec0_0_0"/>
          <p:cNvSpPr/>
          <p:nvPr/>
        </p:nvSpPr>
        <p:spPr>
          <a:xfrm>
            <a:off x="13445388" y="4792266"/>
            <a:ext cx="9549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9" name="Google Shape;2209;g265e8babec0_0_0"/>
          <p:cNvSpPr/>
          <p:nvPr/>
        </p:nvSpPr>
        <p:spPr>
          <a:xfrm>
            <a:off x="13417299" y="4852718"/>
            <a:ext cx="1011300" cy="2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1" i="0" u="none" strike="noStrike" cap="none">
                <a:solidFill>
                  <a:srgbClr val="000000"/>
                </a:solidFill>
                <a:latin typeface="Inter" panose="02000503000000020004"/>
                <a:ea typeface="Inter" panose="02000503000000020004"/>
                <a:cs typeface="Inter" panose="02000503000000020004"/>
                <a:sym typeface="Inter" panose="02000503000000020004"/>
              </a:rPr>
              <a:t>April</a:t>
            </a:r>
            <a:endParaRPr sz="13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10" name="Google Shape;2210;g265e8babec0_0_0"/>
          <p:cNvSpPr/>
          <p:nvPr/>
        </p:nvSpPr>
        <p:spPr>
          <a:xfrm>
            <a:off x="14653194" y="4792266"/>
            <a:ext cx="9549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1" name="Google Shape;2211;g265e8babec0_0_0"/>
          <p:cNvSpPr/>
          <p:nvPr/>
        </p:nvSpPr>
        <p:spPr>
          <a:xfrm>
            <a:off x="14625105" y="4852718"/>
            <a:ext cx="1011300" cy="2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1" i="0" u="none" strike="noStrike" cap="none">
                <a:solidFill>
                  <a:srgbClr val="000000"/>
                </a:solidFill>
                <a:latin typeface="Inter" panose="02000503000000020004"/>
                <a:ea typeface="Inter" panose="02000503000000020004"/>
                <a:cs typeface="Inter" panose="02000503000000020004"/>
                <a:sym typeface="Inter" panose="02000503000000020004"/>
              </a:rPr>
              <a:t>Mei</a:t>
            </a:r>
            <a:endParaRPr sz="13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12" name="Google Shape;2212;g265e8babec0_0_0"/>
          <p:cNvSpPr/>
          <p:nvPr/>
        </p:nvSpPr>
        <p:spPr>
          <a:xfrm>
            <a:off x="15861001" y="4792266"/>
            <a:ext cx="9549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3" name="Google Shape;2213;g265e8babec0_0_0"/>
          <p:cNvSpPr/>
          <p:nvPr/>
        </p:nvSpPr>
        <p:spPr>
          <a:xfrm>
            <a:off x="15832912" y="4852718"/>
            <a:ext cx="1011300" cy="2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1" i="0" u="none" strike="noStrike" cap="none">
                <a:solidFill>
                  <a:srgbClr val="000000"/>
                </a:solidFill>
                <a:latin typeface="Inter" panose="02000503000000020004"/>
                <a:ea typeface="Inter" panose="02000503000000020004"/>
                <a:cs typeface="Inter" panose="02000503000000020004"/>
                <a:sym typeface="Inter" panose="02000503000000020004"/>
              </a:rPr>
              <a:t>Juni</a:t>
            </a:r>
            <a:endParaRPr sz="13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14" name="Google Shape;2214;g265e8babec0_0_0"/>
          <p:cNvSpPr/>
          <p:nvPr/>
        </p:nvSpPr>
        <p:spPr>
          <a:xfrm>
            <a:off x="6872676" y="5978058"/>
            <a:ext cx="2766600" cy="32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Inter SemiBold" panose="02000503000000020004"/>
              <a:buNone/>
            </a:pPr>
            <a:r>
              <a:rPr lang="en-US" sz="1700" b="1" i="0" u="none" strike="noStrike" cap="none">
                <a:solidFill>
                  <a:srgbClr val="000000"/>
                </a:solidFill>
                <a:latin typeface="Inter SemiBold" panose="02000503000000020004"/>
                <a:ea typeface="Inter SemiBold" panose="02000503000000020004"/>
                <a:cs typeface="Inter SemiBold" panose="02000503000000020004"/>
                <a:sym typeface="Inter SemiBold" panose="02000503000000020004"/>
              </a:rPr>
              <a:t>Target BOSP 2024</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15" name="Google Shape;2215;g265e8babec0_0_0"/>
          <p:cNvSpPr/>
          <p:nvPr/>
        </p:nvSpPr>
        <p:spPr>
          <a:xfrm>
            <a:off x="9821968" y="5360394"/>
            <a:ext cx="954900" cy="10113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6" name="Google Shape;2216;g265e8babec0_0_0"/>
          <p:cNvSpPr/>
          <p:nvPr/>
        </p:nvSpPr>
        <p:spPr>
          <a:xfrm>
            <a:off x="9786857" y="5673258"/>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17" name="Google Shape;2217;g265e8babec0_0_0"/>
          <p:cNvSpPr/>
          <p:nvPr/>
        </p:nvSpPr>
        <p:spPr>
          <a:xfrm>
            <a:off x="11029774" y="5360394"/>
            <a:ext cx="954900" cy="10218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8" name="Google Shape;2218;g265e8babec0_0_0"/>
          <p:cNvSpPr/>
          <p:nvPr/>
        </p:nvSpPr>
        <p:spPr>
          <a:xfrm>
            <a:off x="10994664" y="5673258"/>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700"/>
              <a:buFont typeface="Inter Medium" panose="02000503000000020004"/>
              <a:buNone/>
            </a:pPr>
            <a:r>
              <a:rPr lang="en-US" sz="1700" b="0" i="0" u="none" strike="noStrike" cap="none">
                <a:solidFill>
                  <a:srgbClr val="000000"/>
                </a:solidFill>
                <a:latin typeface="Inter Medium" panose="02000503000000020004"/>
                <a:ea typeface="Inter Medium" panose="02000503000000020004"/>
                <a:cs typeface="Inter Medium" panose="02000503000000020004"/>
                <a:sym typeface="Inter Medium" panose="02000503000000020004"/>
              </a:rPr>
              <a:t>99%</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19" name="Google Shape;2219;g265e8babec0_0_0"/>
          <p:cNvSpPr/>
          <p:nvPr/>
        </p:nvSpPr>
        <p:spPr>
          <a:xfrm>
            <a:off x="14653194" y="8408394"/>
            <a:ext cx="954900" cy="1042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0" name="Google Shape;2220;g265e8babec0_0_0"/>
          <p:cNvSpPr/>
          <p:nvPr/>
        </p:nvSpPr>
        <p:spPr>
          <a:xfrm>
            <a:off x="15861001" y="8408394"/>
            <a:ext cx="954900" cy="1042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1" name="Google Shape;2221;g265e8babec0_0_0"/>
          <p:cNvSpPr/>
          <p:nvPr/>
        </p:nvSpPr>
        <p:spPr>
          <a:xfrm>
            <a:off x="12530375" y="5426950"/>
            <a:ext cx="3979500" cy="867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Inter" panose="02000503000000020004"/>
              <a:buNone/>
            </a:pPr>
            <a:r>
              <a:rPr lang="en-US" sz="1400" b="1" i="0" u="none" strike="noStrike" cap="none">
                <a:solidFill>
                  <a:schemeClr val="dk1"/>
                </a:solidFill>
                <a:latin typeface="Inter" panose="02000503000000020004"/>
                <a:ea typeface="Inter" panose="02000503000000020004"/>
                <a:cs typeface="Inter" panose="02000503000000020004"/>
                <a:sym typeface="Inter" panose="02000503000000020004"/>
              </a:rPr>
              <a:t>99% satuan pendidikan ditargetkan menerima Dana BOSP di bulan Februari berdasarkan kalkulasi rekomendasi penyaluran tahap I gelombang kedua</a:t>
            </a:r>
            <a:endParaRPr sz="14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22" name="Google Shape;2222;g265e8babec0_0_0"/>
          <p:cNvSpPr/>
          <p:nvPr/>
        </p:nvSpPr>
        <p:spPr>
          <a:xfrm>
            <a:off x="17649842" y="342900"/>
            <a:ext cx="200100" cy="40020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7</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23" name="Google Shape;2223;g265e8babec0_0_0"/>
          <p:cNvSpPr/>
          <p:nvPr/>
        </p:nvSpPr>
        <p:spPr>
          <a:xfrm>
            <a:off x="9525" y="9944100"/>
            <a:ext cx="18278400" cy="3429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4" name="Google Shape;2224;g265e8babec0_0_0"/>
          <p:cNvSpPr/>
          <p:nvPr/>
        </p:nvSpPr>
        <p:spPr>
          <a:xfrm>
            <a:off x="6872676" y="7929947"/>
            <a:ext cx="9943200" cy="1042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5" name="Google Shape;2225;g265e8babec0_0_0"/>
          <p:cNvSpPr/>
          <p:nvPr/>
        </p:nvSpPr>
        <p:spPr>
          <a:xfrm>
            <a:off x="6263076" y="8631292"/>
            <a:ext cx="2696400" cy="3414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6" name="Google Shape;2226;g265e8babec0_0_0"/>
          <p:cNvSpPr/>
          <p:nvPr/>
        </p:nvSpPr>
        <p:spPr>
          <a:xfrm>
            <a:off x="6872676" y="8631292"/>
            <a:ext cx="2766600" cy="32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Inter SemiBold" panose="02000503000000020004"/>
              <a:buNone/>
            </a:pPr>
            <a:r>
              <a:rPr lang="en-US" sz="1700" b="1" i="0" u="none" strike="noStrike" cap="none">
                <a:solidFill>
                  <a:srgbClr val="000000"/>
                </a:solidFill>
                <a:latin typeface="Inter SemiBold" panose="02000503000000020004"/>
                <a:ea typeface="Inter SemiBold" panose="02000503000000020004"/>
                <a:cs typeface="Inter SemiBold" panose="02000503000000020004"/>
                <a:sym typeface="Inter SemiBold" panose="02000503000000020004"/>
              </a:rPr>
              <a:t>Capaian BOSP 2022</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27" name="Google Shape;2227;g265e8babec0_0_0"/>
          <p:cNvSpPr/>
          <p:nvPr/>
        </p:nvSpPr>
        <p:spPr>
          <a:xfrm>
            <a:off x="11029775" y="8105721"/>
            <a:ext cx="954900" cy="8670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28" name="Google Shape;2228;g265e8babec0_0_0"/>
          <p:cNvSpPr/>
          <p:nvPr/>
        </p:nvSpPr>
        <p:spPr>
          <a:xfrm>
            <a:off x="10992462" y="86312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81,7%</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29" name="Google Shape;2229;g265e8babec0_0_0"/>
          <p:cNvSpPr/>
          <p:nvPr/>
        </p:nvSpPr>
        <p:spPr>
          <a:xfrm>
            <a:off x="12237575" y="8003675"/>
            <a:ext cx="954900" cy="9690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0" name="Google Shape;2230;g265e8babec0_0_0"/>
          <p:cNvSpPr/>
          <p:nvPr/>
        </p:nvSpPr>
        <p:spPr>
          <a:xfrm>
            <a:off x="12177476" y="86312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96,2%</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31" name="Google Shape;2231;g265e8babec0_0_0"/>
          <p:cNvSpPr/>
          <p:nvPr/>
        </p:nvSpPr>
        <p:spPr>
          <a:xfrm>
            <a:off x="13445388" y="7961546"/>
            <a:ext cx="954900" cy="10113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2" name="Google Shape;2232;g265e8babec0_0_0"/>
          <p:cNvSpPr/>
          <p:nvPr/>
        </p:nvSpPr>
        <p:spPr>
          <a:xfrm>
            <a:off x="13411940" y="86312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99,2%</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33" name="Google Shape;2233;g265e8babec0_0_0"/>
          <p:cNvSpPr/>
          <p:nvPr/>
        </p:nvSpPr>
        <p:spPr>
          <a:xfrm>
            <a:off x="17080201" y="7929947"/>
            <a:ext cx="954900" cy="10428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4" name="Google Shape;2234;g265e8babec0_0_0"/>
          <p:cNvSpPr/>
          <p:nvPr/>
        </p:nvSpPr>
        <p:spPr>
          <a:xfrm>
            <a:off x="6263076" y="8983266"/>
            <a:ext cx="9943200" cy="321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5" name="Google Shape;2235;g265e8babec0_0_0"/>
          <p:cNvSpPr/>
          <p:nvPr/>
        </p:nvSpPr>
        <p:spPr>
          <a:xfrm>
            <a:off x="6872676" y="6710747"/>
            <a:ext cx="9943200" cy="1042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6" name="Google Shape;2236;g265e8babec0_0_0"/>
          <p:cNvSpPr/>
          <p:nvPr/>
        </p:nvSpPr>
        <p:spPr>
          <a:xfrm>
            <a:off x="6872676" y="7412092"/>
            <a:ext cx="2696400" cy="3414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7" name="Google Shape;2237;g265e8babec0_0_0"/>
          <p:cNvSpPr/>
          <p:nvPr/>
        </p:nvSpPr>
        <p:spPr>
          <a:xfrm>
            <a:off x="6872676" y="7412092"/>
            <a:ext cx="2766600" cy="32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Inter SemiBold" panose="02000503000000020004"/>
              <a:buNone/>
            </a:pPr>
            <a:r>
              <a:rPr lang="en-US" sz="1700" b="1" i="0" u="none" strike="noStrike" cap="none">
                <a:solidFill>
                  <a:srgbClr val="000000"/>
                </a:solidFill>
                <a:latin typeface="Inter SemiBold" panose="02000503000000020004"/>
                <a:ea typeface="Inter SemiBold" panose="02000503000000020004"/>
                <a:cs typeface="Inter SemiBold" panose="02000503000000020004"/>
                <a:sym typeface="Inter SemiBold" panose="02000503000000020004"/>
              </a:rPr>
              <a:t>Capaian BOSP 2023</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38" name="Google Shape;2238;g265e8babec0_0_0"/>
          <p:cNvSpPr/>
          <p:nvPr/>
        </p:nvSpPr>
        <p:spPr>
          <a:xfrm>
            <a:off x="9821968" y="6710747"/>
            <a:ext cx="6993900" cy="1042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39" name="Google Shape;2239;g265e8babec0_0_0"/>
          <p:cNvSpPr/>
          <p:nvPr/>
        </p:nvSpPr>
        <p:spPr>
          <a:xfrm>
            <a:off x="11029775" y="7069611"/>
            <a:ext cx="954900" cy="6840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0" name="Google Shape;2240;g265e8babec0_0_0"/>
          <p:cNvSpPr/>
          <p:nvPr/>
        </p:nvSpPr>
        <p:spPr>
          <a:xfrm>
            <a:off x="10994664" y="74120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60,6%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41" name="Google Shape;2241;g265e8babec0_0_0"/>
          <p:cNvSpPr/>
          <p:nvPr/>
        </p:nvSpPr>
        <p:spPr>
          <a:xfrm>
            <a:off x="12237575" y="6886338"/>
            <a:ext cx="954900" cy="8670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2" name="Google Shape;2242;g265e8babec0_0_0"/>
          <p:cNvSpPr/>
          <p:nvPr/>
        </p:nvSpPr>
        <p:spPr>
          <a:xfrm>
            <a:off x="12202470" y="74120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85,2%</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43" name="Google Shape;2243;g265e8babec0_0_0"/>
          <p:cNvSpPr/>
          <p:nvPr/>
        </p:nvSpPr>
        <p:spPr>
          <a:xfrm>
            <a:off x="13445388" y="6742346"/>
            <a:ext cx="954900" cy="10113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4" name="Google Shape;2244;g265e8babec0_0_0"/>
          <p:cNvSpPr/>
          <p:nvPr/>
        </p:nvSpPr>
        <p:spPr>
          <a:xfrm>
            <a:off x="13410277" y="74120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95,6%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45" name="Google Shape;2245;g265e8babec0_0_0"/>
          <p:cNvSpPr/>
          <p:nvPr/>
        </p:nvSpPr>
        <p:spPr>
          <a:xfrm>
            <a:off x="14653194" y="6721278"/>
            <a:ext cx="954900" cy="10323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6" name="Google Shape;2246;g265e8babec0_0_0"/>
          <p:cNvSpPr/>
          <p:nvPr/>
        </p:nvSpPr>
        <p:spPr>
          <a:xfrm>
            <a:off x="14618083" y="7412090"/>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97,9%</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47" name="Google Shape;2247;g265e8babec0_0_0"/>
          <p:cNvSpPr/>
          <p:nvPr/>
        </p:nvSpPr>
        <p:spPr>
          <a:xfrm>
            <a:off x="15861001" y="6710747"/>
            <a:ext cx="954900" cy="10428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48" name="Google Shape;2248;g265e8babec0_0_0"/>
          <p:cNvSpPr/>
          <p:nvPr/>
        </p:nvSpPr>
        <p:spPr>
          <a:xfrm>
            <a:off x="15825890" y="74120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98,6%</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49" name="Google Shape;2249;g265e8babec0_0_0"/>
          <p:cNvSpPr/>
          <p:nvPr/>
        </p:nvSpPr>
        <p:spPr>
          <a:xfrm>
            <a:off x="6872676" y="7764066"/>
            <a:ext cx="9943200" cy="321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0" name="Google Shape;2250;g265e8babec0_0_0"/>
          <p:cNvSpPr/>
          <p:nvPr/>
        </p:nvSpPr>
        <p:spPr>
          <a:xfrm>
            <a:off x="17080201" y="4792266"/>
            <a:ext cx="954900" cy="321000"/>
          </a:xfrm>
          <a:prstGeom prst="rect">
            <a:avLst/>
          </a:prstGeom>
          <a:solidFill>
            <a:srgbClr val="CAE4F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1" name="Google Shape;2251;g265e8babec0_0_0"/>
          <p:cNvSpPr/>
          <p:nvPr/>
        </p:nvSpPr>
        <p:spPr>
          <a:xfrm>
            <a:off x="17052112" y="4852718"/>
            <a:ext cx="1011300" cy="256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Inter" panose="02000503000000020004"/>
              <a:buNone/>
            </a:pPr>
            <a:r>
              <a:rPr lang="en-US" sz="1300" b="1" i="0" u="none" strike="noStrike" cap="none">
                <a:solidFill>
                  <a:srgbClr val="000000"/>
                </a:solidFill>
                <a:latin typeface="Inter" panose="02000503000000020004"/>
                <a:ea typeface="Inter" panose="02000503000000020004"/>
                <a:cs typeface="Inter" panose="02000503000000020004"/>
                <a:sym typeface="Inter" panose="02000503000000020004"/>
              </a:rPr>
              <a:t>Juli</a:t>
            </a:r>
            <a:endParaRPr sz="13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52" name="Google Shape;2252;g265e8babec0_0_0"/>
          <p:cNvSpPr/>
          <p:nvPr/>
        </p:nvSpPr>
        <p:spPr>
          <a:xfrm>
            <a:off x="17080201" y="6710747"/>
            <a:ext cx="954900" cy="10428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53" name="Google Shape;2253;g265e8babec0_0_0"/>
          <p:cNvSpPr/>
          <p:nvPr/>
        </p:nvSpPr>
        <p:spPr>
          <a:xfrm>
            <a:off x="17045090" y="74120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98,7%</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54" name="Google Shape;2254;g265e8babec0_0_0"/>
          <p:cNvSpPr/>
          <p:nvPr/>
        </p:nvSpPr>
        <p:spPr>
          <a:xfrm>
            <a:off x="17019641" y="8631292"/>
            <a:ext cx="1025100" cy="327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700"/>
              <a:buFont typeface="Inter Medium" panose="02000503000000020004"/>
              <a:buNone/>
            </a:pPr>
            <a:r>
              <a:rPr lang="en-US" sz="1700" b="0" i="0" u="none" strike="noStrike" cap="none">
                <a:solidFill>
                  <a:srgbClr val="FFFFFF"/>
                </a:solidFill>
                <a:latin typeface="Inter Medium" panose="02000503000000020004"/>
                <a:ea typeface="Inter Medium" panose="02000503000000020004"/>
                <a:cs typeface="Inter Medium" panose="02000503000000020004"/>
                <a:sym typeface="Inter Medium" panose="02000503000000020004"/>
              </a:rPr>
              <a:t>99,5%</a:t>
            </a:r>
            <a:endParaRPr sz="17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255" name="Google Shape;2255;g265e8babec0_0_0" descr=" "/>
          <p:cNvPicPr preferRelativeResize="0"/>
          <p:nvPr/>
        </p:nvPicPr>
        <p:blipFill rotWithShape="1">
          <a:blip r:embed="rId1"/>
          <a:srcRect t="121680" b="-121680"/>
          <a:stretch>
            <a:fillRect/>
          </a:stretch>
        </p:blipFill>
        <p:spPr>
          <a:xfrm>
            <a:off x="9477514" y="5318263"/>
            <a:ext cx="4882683" cy="1126912"/>
          </a:xfrm>
          <a:prstGeom prst="rect">
            <a:avLst/>
          </a:prstGeom>
          <a:noFill/>
          <a:ln>
            <a:noFill/>
          </a:ln>
        </p:spPr>
      </p:pic>
      <p:pic>
        <p:nvPicPr>
          <p:cNvPr id="2256" name="Google Shape;2256;g265e8babec0_0_0" descr=" "/>
          <p:cNvPicPr preferRelativeResize="0"/>
          <p:nvPr/>
        </p:nvPicPr>
        <p:blipFill rotWithShape="1">
          <a:blip r:embed="rId1"/>
          <a:srcRect/>
          <a:stretch>
            <a:fillRect/>
          </a:stretch>
        </p:blipFill>
        <p:spPr>
          <a:xfrm>
            <a:off x="9667474" y="5318275"/>
            <a:ext cx="2570101" cy="1126900"/>
          </a:xfrm>
          <a:prstGeom prst="rect">
            <a:avLst/>
          </a:prstGeom>
          <a:noFill/>
          <a:ln>
            <a:noFill/>
          </a:ln>
        </p:spPr>
      </p:pic>
      <p:sp>
        <p:nvSpPr>
          <p:cNvPr id="2257" name="Google Shape;2257;g265e8babec0_0_0"/>
          <p:cNvSpPr/>
          <p:nvPr/>
        </p:nvSpPr>
        <p:spPr>
          <a:xfrm>
            <a:off x="290325" y="634825"/>
            <a:ext cx="18021600" cy="1670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5400"/>
              <a:buFont typeface="Inter Medium" panose="02000503000000020004"/>
              <a:buNone/>
            </a:pPr>
            <a:r>
              <a:rPr lang="en-US" sz="4200" b="0" i="0" u="none" strike="noStrike" cap="none">
                <a:solidFill>
                  <a:srgbClr val="2C54AC"/>
                </a:solidFill>
                <a:latin typeface="Inter Medium" panose="02000503000000020004"/>
                <a:ea typeface="Inter Medium" panose="02000503000000020004"/>
                <a:cs typeface="Inter Medium" panose="02000503000000020004"/>
                <a:sym typeface="Inter Medium" panose="02000503000000020004"/>
              </a:rPr>
              <a:t>Tahun 2024, Kemendikbudristek mengupayakan penyaluran Dana BOSP yang </a:t>
            </a:r>
            <a:r>
              <a:rPr lang="en-US" sz="4200" b="1" i="0" u="none" strike="noStrike" cap="none">
                <a:solidFill>
                  <a:srgbClr val="2C54AC"/>
                </a:solidFill>
                <a:latin typeface="Inter" panose="02000503000000020004"/>
                <a:ea typeface="Inter" panose="02000503000000020004"/>
                <a:cs typeface="Inter" panose="02000503000000020004"/>
                <a:sym typeface="Inter" panose="02000503000000020004"/>
              </a:rPr>
              <a:t>lebih mengedepankan</a:t>
            </a:r>
            <a:r>
              <a:rPr lang="en-US" sz="4200" b="0" i="0" u="none" strike="noStrike" cap="none">
                <a:solidFill>
                  <a:srgbClr val="2C54AC"/>
                </a:solidFill>
                <a:latin typeface="Inter Medium" panose="02000503000000020004"/>
                <a:ea typeface="Inter Medium" panose="02000503000000020004"/>
                <a:cs typeface="Inter Medium" panose="02000503000000020004"/>
                <a:sym typeface="Inter Medium" panose="02000503000000020004"/>
              </a:rPr>
              <a:t> </a:t>
            </a:r>
            <a:r>
              <a:rPr lang="en-US" sz="4200" b="1" i="0" u="none" strike="noStrike" cap="none">
                <a:solidFill>
                  <a:srgbClr val="2C54AC"/>
                </a:solidFill>
                <a:latin typeface="Inter" panose="02000503000000020004"/>
                <a:ea typeface="Inter" panose="02000503000000020004"/>
                <a:cs typeface="Inter" panose="02000503000000020004"/>
                <a:sym typeface="Inter" panose="02000503000000020004"/>
              </a:rPr>
              <a:t>keberpihakan </a:t>
            </a:r>
            <a:r>
              <a:rPr lang="en-US" sz="4200" b="0" i="0" u="none" strike="noStrike" cap="none">
                <a:solidFill>
                  <a:srgbClr val="2C54AC"/>
                </a:solidFill>
                <a:latin typeface="Inter Medium" panose="02000503000000020004"/>
                <a:ea typeface="Inter Medium" panose="02000503000000020004"/>
                <a:cs typeface="Inter Medium" panose="02000503000000020004"/>
                <a:sym typeface="Inter Medium" panose="02000503000000020004"/>
              </a:rPr>
              <a:t>pada satuan pendidikan dengan </a:t>
            </a:r>
            <a:r>
              <a:rPr lang="en-US" sz="4200" b="1" i="0" u="none" strike="noStrike" cap="none">
                <a:solidFill>
                  <a:srgbClr val="2C54AC"/>
                </a:solidFill>
                <a:latin typeface="Inter" panose="02000503000000020004"/>
                <a:ea typeface="Inter" panose="02000503000000020004"/>
                <a:cs typeface="Inter" panose="02000503000000020004"/>
                <a:sym typeface="Inter" panose="02000503000000020004"/>
              </a:rPr>
              <a:t>relaksasi pelaporan  </a:t>
            </a:r>
            <a:endParaRPr sz="4200" b="1" i="0" u="none" strike="noStrike" cap="none">
              <a:solidFill>
                <a:srgbClr val="2C54AC"/>
              </a:solidFill>
              <a:latin typeface="Calibri" panose="020F0502020204030204"/>
              <a:ea typeface="Calibri" panose="020F0502020204030204"/>
              <a:cs typeface="Calibri" panose="020F0502020204030204"/>
              <a:sym typeface="Calibri" panose="020F0502020204030204"/>
            </a:endParaRPr>
          </a:p>
        </p:txBody>
      </p:sp>
      <p:sp>
        <p:nvSpPr>
          <p:cNvPr id="2258" name="Google Shape;2258;g265e8babec0_0_0"/>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grpSp>
        <p:nvGrpSpPr>
          <p:cNvPr id="1095" name="Google Shape;1095;g2682ceb17c3_0_819"/>
          <p:cNvGrpSpPr/>
          <p:nvPr/>
        </p:nvGrpSpPr>
        <p:grpSpPr>
          <a:xfrm>
            <a:off x="369570" y="657225"/>
            <a:ext cx="11953875" cy="8388350"/>
            <a:chOff x="2473476" y="3794521"/>
            <a:chExt cx="19408695" cy="8522247"/>
          </a:xfrm>
        </p:grpSpPr>
        <p:sp>
          <p:nvSpPr>
            <p:cNvPr id="1096" name="Google Shape;1096;g2682ceb17c3_0_819"/>
            <p:cNvSpPr/>
            <p:nvPr/>
          </p:nvSpPr>
          <p:spPr>
            <a:xfrm>
              <a:off x="2473667" y="3794600"/>
              <a:ext cx="9454500" cy="8522100"/>
            </a:xfrm>
            <a:prstGeom prst="roundRect">
              <a:avLst>
                <a:gd name="adj" fmla="val 1609"/>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300"/>
                <a:buFont typeface="Helvetica Neue" panose="020B0604020202020204"/>
                <a:buNone/>
              </a:pPr>
              <a:endParaRPr sz="2300" b="1" i="0" u="none" strike="noStrike" cap="none">
                <a:solidFill>
                  <a:srgbClr val="000000"/>
                </a:solidFill>
                <a:latin typeface="Helvetica Neue" panose="020B0604020202020204"/>
                <a:ea typeface="Helvetica Neue" panose="020B0604020202020204"/>
                <a:cs typeface="Helvetica Neue" panose="020B0604020202020204"/>
                <a:sym typeface="Helvetica Neue" panose="020B0604020202020204"/>
              </a:endParaRPr>
            </a:p>
          </p:txBody>
        </p:sp>
        <p:sp>
          <p:nvSpPr>
            <p:cNvPr id="1097" name="Google Shape;1097;g2682ceb17c3_0_819"/>
            <p:cNvSpPr/>
            <p:nvPr/>
          </p:nvSpPr>
          <p:spPr>
            <a:xfrm>
              <a:off x="2473476" y="3794521"/>
              <a:ext cx="9454752" cy="1257278"/>
            </a:xfrm>
            <a:custGeom>
              <a:avLst/>
              <a:gdLst/>
              <a:ahLst/>
              <a:cxnLst/>
              <a:rect l="l" t="t" r="r" b="b"/>
              <a:pathLst>
                <a:path w="21600" h="21599" extrusionOk="0">
                  <a:moveTo>
                    <a:pt x="448" y="0"/>
                  </a:moveTo>
                  <a:cubicBezTo>
                    <a:pt x="317" y="0"/>
                    <a:pt x="237" y="-1"/>
                    <a:pt x="185" y="164"/>
                  </a:cubicBezTo>
                  <a:cubicBezTo>
                    <a:pt x="109" y="371"/>
                    <a:pt x="50" y="822"/>
                    <a:pt x="23" y="1391"/>
                  </a:cubicBezTo>
                  <a:cubicBezTo>
                    <a:pt x="1" y="1786"/>
                    <a:pt x="0" y="2375"/>
                    <a:pt x="0" y="3361"/>
                  </a:cubicBezTo>
                  <a:lnTo>
                    <a:pt x="0" y="21599"/>
                  </a:lnTo>
                  <a:lnTo>
                    <a:pt x="21600" y="21599"/>
                  </a:lnTo>
                  <a:lnTo>
                    <a:pt x="21600" y="3361"/>
                  </a:lnTo>
                  <a:cubicBezTo>
                    <a:pt x="21600" y="2375"/>
                    <a:pt x="21600" y="1786"/>
                    <a:pt x="21578" y="1391"/>
                  </a:cubicBezTo>
                  <a:cubicBezTo>
                    <a:pt x="21551" y="822"/>
                    <a:pt x="21491" y="371"/>
                    <a:pt x="21415" y="164"/>
                  </a:cubicBezTo>
                  <a:cubicBezTo>
                    <a:pt x="21362" y="-1"/>
                    <a:pt x="21284" y="0"/>
                    <a:pt x="21153" y="0"/>
                  </a:cubicBezTo>
                  <a:lnTo>
                    <a:pt x="448" y="0"/>
                  </a:lnTo>
                  <a:close/>
                </a:path>
              </a:pathLst>
            </a:custGeom>
            <a:solidFill>
              <a:srgbClr val="ACB8C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300"/>
                <a:buFont typeface="Helvetica Neue" panose="020B0604020202020204"/>
                <a:buNone/>
              </a:pPr>
              <a:endParaRPr sz="2300" b="1" i="0" u="none" strike="noStrike" cap="none">
                <a:solidFill>
                  <a:srgbClr val="000000"/>
                </a:solidFill>
                <a:latin typeface="Helvetica Neue" panose="020B0604020202020204"/>
                <a:ea typeface="Helvetica Neue" panose="020B0604020202020204"/>
                <a:cs typeface="Helvetica Neue" panose="020B0604020202020204"/>
                <a:sym typeface="Helvetica Neue" panose="020B0604020202020204"/>
              </a:endParaRPr>
            </a:p>
          </p:txBody>
        </p:sp>
        <p:sp>
          <p:nvSpPr>
            <p:cNvPr id="1098" name="Google Shape;1098;g2682ceb17c3_0_819"/>
            <p:cNvSpPr txBox="1"/>
            <p:nvPr/>
          </p:nvSpPr>
          <p:spPr>
            <a:xfrm>
              <a:off x="3444251" y="4150149"/>
              <a:ext cx="7254300" cy="495300"/>
            </a:xfrm>
            <a:prstGeom prst="rect">
              <a:avLst/>
            </a:prstGeom>
            <a:noFill/>
            <a:ln>
              <a:noFill/>
            </a:ln>
          </p:spPr>
          <p:txBody>
            <a:bodyPr spcFirstLastPara="1" wrap="square" lIns="38100" tIns="38100" rIns="38100" bIns="38100" anchor="t" anchorCtr="0">
              <a:noAutofit/>
            </a:bodyPr>
            <a:lstStyle/>
            <a:p>
              <a:pPr marL="0" marR="0" lvl="0" indent="0" algn="ctr" rtl="0">
                <a:lnSpc>
                  <a:spcPct val="100000"/>
                </a:lnSpc>
                <a:spcBef>
                  <a:spcPts val="0"/>
                </a:spcBef>
                <a:spcAft>
                  <a:spcPts val="0"/>
                </a:spcAft>
                <a:buClr>
                  <a:srgbClr val="FFFFFF"/>
                </a:buClr>
                <a:buSzPts val="2000"/>
                <a:buFont typeface="Barlow" panose="00000500000000000000"/>
                <a:buNone/>
              </a:pPr>
              <a:r>
                <a:rPr lang="en-US" sz="2600" b="1" i="0" u="none" strike="noStrike" cap="none">
                  <a:solidFill>
                    <a:srgbClr val="FFFFFF"/>
                  </a:solidFill>
                  <a:latin typeface="Barlow" panose="00000500000000000000"/>
                  <a:ea typeface="Barlow" panose="00000500000000000000"/>
                  <a:cs typeface="Barlow" panose="00000500000000000000"/>
                  <a:sym typeface="Barlow" panose="00000500000000000000"/>
                </a:rPr>
                <a:t>Sebelum (2022 ke belakang)</a:t>
              </a:r>
              <a:endParaRPr sz="17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9" name="Google Shape;1099;g2682ceb17c3_0_819"/>
            <p:cNvSpPr/>
            <p:nvPr/>
          </p:nvSpPr>
          <p:spPr>
            <a:xfrm>
              <a:off x="12427600" y="3794668"/>
              <a:ext cx="9454500" cy="8522100"/>
            </a:xfrm>
            <a:prstGeom prst="roundRect">
              <a:avLst>
                <a:gd name="adj" fmla="val 1609"/>
              </a:avLst>
            </a:prstGeom>
            <a:solidFill>
              <a:srgbClr val="CFE2F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300"/>
                <a:buFont typeface="Helvetica Neue" panose="020B0604020202020204"/>
                <a:buNone/>
              </a:pPr>
              <a:endParaRPr sz="2300" b="1" i="0" u="none" strike="noStrike" cap="none">
                <a:solidFill>
                  <a:srgbClr val="000000"/>
                </a:solidFill>
                <a:latin typeface="Helvetica Neue" panose="020B0604020202020204"/>
                <a:ea typeface="Helvetica Neue" panose="020B0604020202020204"/>
                <a:cs typeface="Helvetica Neue" panose="020B0604020202020204"/>
                <a:sym typeface="Helvetica Neue" panose="020B0604020202020204"/>
              </a:endParaRPr>
            </a:p>
          </p:txBody>
        </p:sp>
        <p:sp>
          <p:nvSpPr>
            <p:cNvPr id="1100" name="Google Shape;1100;g2682ceb17c3_0_819"/>
            <p:cNvSpPr/>
            <p:nvPr/>
          </p:nvSpPr>
          <p:spPr>
            <a:xfrm>
              <a:off x="12427419" y="3794583"/>
              <a:ext cx="9454752" cy="1257278"/>
            </a:xfrm>
            <a:custGeom>
              <a:avLst/>
              <a:gdLst/>
              <a:ahLst/>
              <a:cxnLst/>
              <a:rect l="l" t="t" r="r" b="b"/>
              <a:pathLst>
                <a:path w="21600" h="21599" extrusionOk="0">
                  <a:moveTo>
                    <a:pt x="448" y="0"/>
                  </a:moveTo>
                  <a:cubicBezTo>
                    <a:pt x="317" y="0"/>
                    <a:pt x="237" y="-1"/>
                    <a:pt x="185" y="164"/>
                  </a:cubicBezTo>
                  <a:cubicBezTo>
                    <a:pt x="109" y="371"/>
                    <a:pt x="50" y="822"/>
                    <a:pt x="23" y="1391"/>
                  </a:cubicBezTo>
                  <a:cubicBezTo>
                    <a:pt x="1" y="1786"/>
                    <a:pt x="0" y="2375"/>
                    <a:pt x="0" y="3361"/>
                  </a:cubicBezTo>
                  <a:lnTo>
                    <a:pt x="0" y="21599"/>
                  </a:lnTo>
                  <a:lnTo>
                    <a:pt x="21600" y="21599"/>
                  </a:lnTo>
                  <a:lnTo>
                    <a:pt x="21600" y="3361"/>
                  </a:lnTo>
                  <a:cubicBezTo>
                    <a:pt x="21600" y="2375"/>
                    <a:pt x="21600" y="1786"/>
                    <a:pt x="21578" y="1391"/>
                  </a:cubicBezTo>
                  <a:cubicBezTo>
                    <a:pt x="21551" y="822"/>
                    <a:pt x="21491" y="371"/>
                    <a:pt x="21415" y="164"/>
                  </a:cubicBezTo>
                  <a:cubicBezTo>
                    <a:pt x="21362" y="-1"/>
                    <a:pt x="21284" y="0"/>
                    <a:pt x="21153" y="0"/>
                  </a:cubicBezTo>
                  <a:lnTo>
                    <a:pt x="448" y="0"/>
                  </a:lnTo>
                  <a:close/>
                </a:path>
              </a:pathLst>
            </a:cu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300"/>
                <a:buFont typeface="Helvetica Neue" panose="020B0604020202020204"/>
                <a:buNone/>
              </a:pPr>
              <a:endParaRPr sz="2300" b="1" i="0" u="none" strike="noStrike" cap="none">
                <a:solidFill>
                  <a:srgbClr val="000000"/>
                </a:solidFill>
                <a:latin typeface="Helvetica Neue" panose="020B0604020202020204"/>
                <a:ea typeface="Helvetica Neue" panose="020B0604020202020204"/>
                <a:cs typeface="Helvetica Neue" panose="020B0604020202020204"/>
                <a:sym typeface="Helvetica Neue" panose="020B0604020202020204"/>
              </a:endParaRPr>
            </a:p>
          </p:txBody>
        </p:sp>
        <p:sp>
          <p:nvSpPr>
            <p:cNvPr id="1101" name="Google Shape;1101;g2682ceb17c3_0_819"/>
            <p:cNvSpPr/>
            <p:nvPr/>
          </p:nvSpPr>
          <p:spPr>
            <a:xfrm>
              <a:off x="10904203" y="7216813"/>
              <a:ext cx="2475900" cy="15837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300"/>
                <a:buFont typeface="Helvetica Neue" panose="020B0604020202020204"/>
                <a:buNone/>
              </a:pPr>
              <a:endParaRPr sz="2300" b="1" i="0" u="none" strike="noStrike" cap="none">
                <a:solidFill>
                  <a:srgbClr val="000000"/>
                </a:solidFill>
                <a:latin typeface="Helvetica Neue" panose="020B0604020202020204"/>
                <a:ea typeface="Helvetica Neue" panose="020B0604020202020204"/>
                <a:cs typeface="Helvetica Neue" panose="020B0604020202020204"/>
                <a:sym typeface="Helvetica Neue" panose="020B0604020202020204"/>
              </a:endParaRPr>
            </a:p>
          </p:txBody>
        </p:sp>
        <p:sp>
          <p:nvSpPr>
            <p:cNvPr id="1102" name="Google Shape;1102;g2682ceb17c3_0_819"/>
            <p:cNvSpPr/>
            <p:nvPr/>
          </p:nvSpPr>
          <p:spPr>
            <a:xfrm>
              <a:off x="11524152" y="7538889"/>
              <a:ext cx="1221000" cy="885600"/>
            </a:xfrm>
            <a:prstGeom prst="ellipse">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300"/>
                <a:buFont typeface="Helvetica Neue" panose="020B0604020202020204"/>
                <a:buNone/>
              </a:pPr>
              <a:endParaRPr sz="2300" b="1" i="0" u="none" strike="noStrike" cap="none">
                <a:solidFill>
                  <a:srgbClr val="000000"/>
                </a:solidFill>
                <a:latin typeface="Helvetica Neue" panose="020B0604020202020204"/>
                <a:ea typeface="Helvetica Neue" panose="020B0604020202020204"/>
                <a:cs typeface="Helvetica Neue" panose="020B0604020202020204"/>
                <a:sym typeface="Helvetica Neue" panose="020B0604020202020204"/>
              </a:endParaRPr>
            </a:p>
          </p:txBody>
        </p:sp>
        <p:sp>
          <p:nvSpPr>
            <p:cNvPr id="1103" name="Google Shape;1103;g2682ceb17c3_0_819"/>
            <p:cNvSpPr txBox="1"/>
            <p:nvPr/>
          </p:nvSpPr>
          <p:spPr>
            <a:xfrm>
              <a:off x="11850671" y="7784275"/>
              <a:ext cx="654300" cy="406500"/>
            </a:xfrm>
            <a:prstGeom prst="rect">
              <a:avLst/>
            </a:prstGeom>
            <a:noFill/>
            <a:ln>
              <a:noFill/>
            </a:ln>
          </p:spPr>
          <p:txBody>
            <a:bodyPr spcFirstLastPara="1" wrap="square" lIns="38100" tIns="38100" rIns="38100" bIns="38100" anchor="t" anchorCtr="0">
              <a:noAutofit/>
            </a:bodyPr>
            <a:lstStyle/>
            <a:p>
              <a:pPr marL="0" marR="0" lvl="0" indent="0" algn="ctr" rtl="0">
                <a:lnSpc>
                  <a:spcPct val="100000"/>
                </a:lnSpc>
                <a:spcBef>
                  <a:spcPts val="0"/>
                </a:spcBef>
                <a:spcAft>
                  <a:spcPts val="0"/>
                </a:spcAft>
                <a:buClr>
                  <a:srgbClr val="FFFFFF"/>
                </a:buClr>
                <a:buSzPts val="1700"/>
                <a:buFont typeface="Barlow" panose="00000500000000000000"/>
                <a:buNone/>
              </a:pPr>
              <a:r>
                <a:rPr lang="en-US" sz="1700" b="1" i="0" u="none" strike="noStrike" cap="none">
                  <a:solidFill>
                    <a:srgbClr val="FFFFFF"/>
                  </a:solidFill>
                  <a:latin typeface="Barlow" panose="00000500000000000000"/>
                  <a:ea typeface="Barlow" panose="00000500000000000000"/>
                  <a:cs typeface="Barlow" panose="00000500000000000000"/>
                  <a:sym typeface="Barlow" panose="00000500000000000000"/>
                </a:rPr>
                <a:t>VS</a:t>
              </a:r>
              <a:endParaRPr sz="1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4" name="Google Shape;1104;g2682ceb17c3_0_819"/>
            <p:cNvSpPr txBox="1"/>
            <p:nvPr/>
          </p:nvSpPr>
          <p:spPr>
            <a:xfrm>
              <a:off x="2473705" y="5500279"/>
              <a:ext cx="7959600" cy="6110100"/>
            </a:xfrm>
            <a:prstGeom prst="rect">
              <a:avLst/>
            </a:prstGeom>
            <a:noFill/>
            <a:ln>
              <a:noFill/>
            </a:ln>
          </p:spPr>
          <p:txBody>
            <a:bodyPr spcFirstLastPara="1" wrap="square" lIns="38100" tIns="38100" rIns="38100" bIns="38100" anchor="t" anchorCtr="0">
              <a:noAutofit/>
            </a:bodyPr>
            <a:lstStyle/>
            <a:p>
              <a:pPr marL="685800" marR="0" lvl="0" indent="-495300" algn="l" rtl="0">
                <a:lnSpc>
                  <a:spcPct val="100000"/>
                </a:lnSpc>
                <a:spcBef>
                  <a:spcPts val="0"/>
                </a:spcBef>
                <a:spcAft>
                  <a:spcPts val="0"/>
                </a:spcAft>
                <a:buClr>
                  <a:schemeClr val="dk2"/>
                </a:buClr>
                <a:buSzPts val="2400"/>
                <a:buFont typeface="Barlow Medium" panose="00000600000000000000"/>
                <a:buAutoNum type="arabicPeriod"/>
              </a:pP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Dana BOS/BOP PAUD/BOP Kesetaraan merupakan </a:t>
              </a:r>
              <a:r>
                <a:rPr lang="en-US" sz="2400" b="1" i="0" u="none" strike="noStrike" cap="none">
                  <a:solidFill>
                    <a:schemeClr val="dk2"/>
                  </a:solidFill>
                  <a:latin typeface="Barlow" panose="00000500000000000000"/>
                  <a:ea typeface="Barlow" panose="00000500000000000000"/>
                  <a:cs typeface="Barlow" panose="00000500000000000000"/>
                  <a:sym typeface="Barlow" panose="00000500000000000000"/>
                </a:rPr>
                <a:t>nomenklatur sebuah program </a:t>
              </a: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bantuan operasional yang bersumber dari Dana Alokasi Khusus Nonfisik</a:t>
              </a:r>
              <a:endParaRPr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endParaRPr>
            </a:p>
            <a:p>
              <a:pPr marL="685800" marR="0" lvl="0" indent="-495300" algn="l" rtl="0">
                <a:lnSpc>
                  <a:spcPct val="100000"/>
                </a:lnSpc>
                <a:spcBef>
                  <a:spcPts val="0"/>
                </a:spcBef>
                <a:spcAft>
                  <a:spcPts val="0"/>
                </a:spcAft>
                <a:buClr>
                  <a:schemeClr val="dk2"/>
                </a:buClr>
                <a:buSzPts val="2400"/>
                <a:buFont typeface="Barlow Medium" panose="00000600000000000000"/>
                <a:buAutoNum type="arabicPeriod"/>
              </a:pP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Jenis/menu kegiatan Dana BOS terdiri dari BOS Reguler dan Kinerja</a:t>
              </a:r>
              <a:endParaRPr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endParaRPr>
            </a:p>
          </p:txBody>
        </p:sp>
      </p:grpSp>
      <p:sp>
        <p:nvSpPr>
          <p:cNvPr id="1105" name="Google Shape;1105;g2682ceb17c3_0_819"/>
          <p:cNvSpPr txBox="1"/>
          <p:nvPr/>
        </p:nvSpPr>
        <p:spPr>
          <a:xfrm>
            <a:off x="6858000" y="1006475"/>
            <a:ext cx="5029200" cy="680720"/>
          </a:xfrm>
          <a:prstGeom prst="rect">
            <a:avLst/>
          </a:prstGeom>
          <a:noFill/>
          <a:ln>
            <a:noFill/>
          </a:ln>
        </p:spPr>
        <p:txBody>
          <a:bodyPr spcFirstLastPara="1" wrap="square" lIns="38100" tIns="38100" rIns="38100" bIns="38100" anchor="t" anchorCtr="0">
            <a:noAutofit/>
          </a:bodyPr>
          <a:lstStyle/>
          <a:p>
            <a:pPr marL="0" marR="0" lvl="0" indent="0" algn="ctr" rtl="0">
              <a:lnSpc>
                <a:spcPct val="100000"/>
              </a:lnSpc>
              <a:spcBef>
                <a:spcPts val="0"/>
              </a:spcBef>
              <a:spcAft>
                <a:spcPts val="0"/>
              </a:spcAft>
              <a:buClr>
                <a:srgbClr val="FFFFFF"/>
              </a:buClr>
              <a:buSzPts val="2000"/>
              <a:buFont typeface="Barlow" panose="00000500000000000000"/>
              <a:buNone/>
            </a:pPr>
            <a:r>
              <a:rPr lang="en-US" sz="2600" b="1" i="0" u="none" strike="noStrike" cap="none">
                <a:solidFill>
                  <a:srgbClr val="FFFFFF"/>
                </a:solidFill>
                <a:latin typeface="Barlow" panose="00000500000000000000"/>
                <a:ea typeface="Barlow" panose="00000500000000000000"/>
                <a:cs typeface="Barlow" panose="00000500000000000000"/>
                <a:sym typeface="Barlow" panose="00000500000000000000"/>
              </a:rPr>
              <a:t>TA 2023</a:t>
            </a:r>
            <a:endParaRPr sz="17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6" name="Google Shape;1106;g2682ceb17c3_0_819"/>
          <p:cNvSpPr txBox="1"/>
          <p:nvPr/>
        </p:nvSpPr>
        <p:spPr>
          <a:xfrm>
            <a:off x="7176613" y="2560068"/>
            <a:ext cx="5029200" cy="4582800"/>
          </a:xfrm>
          <a:prstGeom prst="rect">
            <a:avLst/>
          </a:prstGeom>
          <a:noFill/>
          <a:ln>
            <a:noFill/>
          </a:ln>
        </p:spPr>
        <p:txBody>
          <a:bodyPr spcFirstLastPara="1" wrap="square" lIns="38100" tIns="38100" rIns="38100" bIns="38100" anchor="t" anchorCtr="0">
            <a:noAutofit/>
          </a:bodyPr>
          <a:lstStyle/>
          <a:p>
            <a:pPr marL="685800" marR="0" lvl="0" indent="-495300" algn="l" rtl="0">
              <a:lnSpc>
                <a:spcPct val="100000"/>
              </a:lnSpc>
              <a:spcBef>
                <a:spcPts val="0"/>
              </a:spcBef>
              <a:spcAft>
                <a:spcPts val="0"/>
              </a:spcAft>
              <a:buClr>
                <a:schemeClr val="dk2"/>
              </a:buClr>
              <a:buSzPts val="2400"/>
              <a:buFont typeface="Barlow Medium" panose="00000600000000000000"/>
              <a:buAutoNum type="arabicPeriod"/>
            </a:pP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Dana BOS merupakan jenis/menu kegiatan dari program Dana Bantuan Operasional Satuan Pendidikan (BOSP) yang bersumber dari Dana Alokasi Khusus Nonfisik</a:t>
            </a:r>
            <a:endParaRPr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endParaRPr>
          </a:p>
          <a:p>
            <a:pPr marL="685800" marR="0" lvl="0" indent="-495300" algn="l" rtl="0">
              <a:lnSpc>
                <a:spcPct val="100000"/>
              </a:lnSpc>
              <a:spcBef>
                <a:spcPts val="0"/>
              </a:spcBef>
              <a:spcAft>
                <a:spcPts val="0"/>
              </a:spcAft>
              <a:buClr>
                <a:schemeClr val="dk2"/>
              </a:buClr>
              <a:buSzPts val="2400"/>
              <a:buFont typeface="Barlow Medium" panose="00000600000000000000"/>
              <a:buAutoNum type="arabicPeriod"/>
            </a:pP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Dana BOS/ BOP PAUD/ BOP Kesetaraan merupakan </a:t>
            </a:r>
            <a:r>
              <a:rPr lang="en-US" sz="2400" b="1" i="0" u="none" strike="noStrike" cap="none">
                <a:solidFill>
                  <a:schemeClr val="dk2"/>
                </a:solidFill>
                <a:latin typeface="Barlow" panose="00000500000000000000"/>
                <a:ea typeface="Barlow" panose="00000500000000000000"/>
                <a:cs typeface="Barlow" panose="00000500000000000000"/>
                <a:sym typeface="Barlow" panose="00000500000000000000"/>
              </a:rPr>
              <a:t>jenis/menu kegiatan</a:t>
            </a: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 dari BOSP</a:t>
            </a:r>
            <a:endParaRPr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endParaRPr>
          </a:p>
          <a:p>
            <a:pPr marL="685800" marR="0" lvl="0" indent="-495300" algn="l" rtl="0">
              <a:lnSpc>
                <a:spcPct val="100000"/>
              </a:lnSpc>
              <a:spcBef>
                <a:spcPts val="0"/>
              </a:spcBef>
              <a:spcAft>
                <a:spcPts val="0"/>
              </a:spcAft>
              <a:buClr>
                <a:schemeClr val="dk2"/>
              </a:buClr>
              <a:buSzPts val="2400"/>
              <a:buFont typeface="Barlow Medium" panose="00000600000000000000"/>
              <a:buAutoNum type="arabicPeriod"/>
            </a:pP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Dana BOS/ BOP PAUD/ BOP Kesetaraan Reguler dan Kinerja merupakan klasifikasi dari jenis/menu kegiatan</a:t>
            </a:r>
            <a:endParaRPr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endParaRPr>
          </a:p>
          <a:p>
            <a:pPr marL="685800" marR="0" lvl="0" indent="0" algn="l" rtl="0">
              <a:lnSpc>
                <a:spcPct val="100000"/>
              </a:lnSpc>
              <a:spcBef>
                <a:spcPts val="0"/>
              </a:spcBef>
              <a:spcAft>
                <a:spcPts val="0"/>
              </a:spcAft>
              <a:buClr>
                <a:srgbClr val="000000"/>
              </a:buClr>
              <a:buSzPts val="2400"/>
              <a:buFont typeface="Arial" panose="020B0604020202020204"/>
              <a:buNone/>
            </a:pPr>
            <a:r>
              <a:rPr lang="en-US" sz="2400" b="0" i="0" u="none" strike="noStrike" cap="none">
                <a:solidFill>
                  <a:schemeClr val="dk2"/>
                </a:solidFill>
                <a:latin typeface="Barlow Medium" panose="00000600000000000000"/>
                <a:ea typeface="Barlow Medium" panose="00000600000000000000"/>
                <a:cs typeface="Barlow Medium" panose="00000600000000000000"/>
                <a:sym typeface="Barlow Medium" panose="00000600000000000000"/>
              </a:rPr>
              <a:t> </a:t>
            </a: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7" name="Google Shape;1107;g2682ceb17c3_0_819"/>
          <p:cNvSpPr txBox="1"/>
          <p:nvPr/>
        </p:nvSpPr>
        <p:spPr>
          <a:xfrm>
            <a:off x="12687300" y="2240288"/>
            <a:ext cx="5376600" cy="6557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b="0" i="0" u="none" strike="noStrike" cap="none">
                <a:solidFill>
                  <a:srgbClr val="000000"/>
                </a:solidFill>
                <a:latin typeface="Arial" panose="020B0604020202020204"/>
                <a:ea typeface="Arial" panose="020B0604020202020204"/>
                <a:cs typeface="Arial" panose="020B0604020202020204"/>
                <a:sym typeface="Arial" panose="020B0604020202020204"/>
              </a:rPr>
              <a:t>Keterangan:</a:t>
            </a: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685800" marR="0" lvl="0" indent="-495300" algn="l" rtl="0">
              <a:lnSpc>
                <a:spcPct val="100000"/>
              </a:lnSpc>
              <a:spcBef>
                <a:spcPts val="0"/>
              </a:spcBef>
              <a:spcAft>
                <a:spcPts val="0"/>
              </a:spcAft>
              <a:buClr>
                <a:srgbClr val="000000"/>
              </a:buClr>
              <a:buSzPts val="2400"/>
              <a:buFont typeface="Arial" panose="020B0604020202020204"/>
              <a:buChar char="●"/>
            </a:pPr>
            <a:r>
              <a:rPr lang="en-US" sz="2400" b="0" i="0" u="none" strike="noStrike" cap="none">
                <a:solidFill>
                  <a:srgbClr val="000000"/>
                </a:solidFill>
                <a:latin typeface="Arial" panose="020B0604020202020204"/>
                <a:ea typeface="Arial" panose="020B0604020202020204"/>
                <a:cs typeface="Arial" panose="020B0604020202020204"/>
                <a:sym typeface="Arial" panose="020B0604020202020204"/>
              </a:rPr>
              <a:t>Prinsipnya, adanya penggabungan nomenklatur tidak menghilangkan mekanisme pelaksanaan Dana BOP PAUD, BOS, dan BOP Kesetaraan yang selama ini telah berjalan</a:t>
            </a: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68580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685800" marR="0" lvl="0" indent="-495300" algn="l" rtl="0">
              <a:lnSpc>
                <a:spcPct val="100000"/>
              </a:lnSpc>
              <a:spcBef>
                <a:spcPts val="0"/>
              </a:spcBef>
              <a:spcAft>
                <a:spcPts val="0"/>
              </a:spcAft>
              <a:buClr>
                <a:srgbClr val="000000"/>
              </a:buClr>
              <a:buSzPts val="2400"/>
              <a:buFont typeface="Arial" panose="020B0604020202020204"/>
              <a:buChar char="●"/>
            </a:pPr>
            <a:r>
              <a:rPr lang="en-US" sz="2400" b="0" i="0" u="none" strike="noStrike" cap="none">
                <a:solidFill>
                  <a:srgbClr val="000000"/>
                </a:solidFill>
                <a:latin typeface="Arial" panose="020B0604020202020204"/>
                <a:ea typeface="Arial" panose="020B0604020202020204"/>
                <a:cs typeface="Arial" panose="020B0604020202020204"/>
                <a:sym typeface="Arial" panose="020B0604020202020204"/>
              </a:rPr>
              <a:t>Penggabungan nomenklatur dimaksudkan untuk menyederhanakan dan  memudahkan dalam pemanfaatan dana cadangan antar jenis/menu kegiatan</a:t>
            </a: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68580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87EB"/>
        </a:solidFill>
        <a:effectLst/>
      </p:bgPr>
    </p:bg>
    <p:spTree>
      <p:nvGrpSpPr>
        <p:cNvPr id="1" name="Shape 2263"/>
        <p:cNvGrpSpPr/>
        <p:nvPr/>
      </p:nvGrpSpPr>
      <p:grpSpPr>
        <a:xfrm>
          <a:off x="0" y="0"/>
          <a:ext cx="0" cy="0"/>
          <a:chOff x="0" y="0"/>
          <a:chExt cx="0" cy="0"/>
        </a:xfrm>
      </p:grpSpPr>
      <p:sp>
        <p:nvSpPr>
          <p:cNvPr id="2264" name="Google Shape;2264;g266227d6ce2_0_1"/>
          <p:cNvSpPr txBox="1"/>
          <p:nvPr/>
        </p:nvSpPr>
        <p:spPr>
          <a:xfrm>
            <a:off x="5358350" y="112925"/>
            <a:ext cx="4633800" cy="434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Dana BOS cair di bulan Januari, selain kabar gembira, juga merupakan kebijakan yang sangat luar biasa dari Kementerian. BOS cair di Januari, semua berseri-seri.</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(Yasintus, Kepala SD Kakor, Kab. Manggarai Barat)</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pic>
        <p:nvPicPr>
          <p:cNvPr id="2265" name="Google Shape;2265;g266227d6ce2_0_1" descr=" "/>
          <p:cNvPicPr preferRelativeResize="0"/>
          <p:nvPr/>
        </p:nvPicPr>
        <p:blipFill rotWithShape="1">
          <a:blip r:embed="rId1"/>
          <a:srcRect/>
          <a:stretch>
            <a:fillRect/>
          </a:stretch>
        </p:blipFill>
        <p:spPr>
          <a:xfrm>
            <a:off x="1143001" y="5467350"/>
            <a:ext cx="533401" cy="533334"/>
          </a:xfrm>
          <a:prstGeom prst="rect">
            <a:avLst/>
          </a:prstGeom>
          <a:noFill/>
          <a:ln>
            <a:noFill/>
          </a:ln>
        </p:spPr>
      </p:pic>
      <p:pic>
        <p:nvPicPr>
          <p:cNvPr id="2266" name="Google Shape;2266;g266227d6ce2_0_1" descr=" "/>
          <p:cNvPicPr preferRelativeResize="0"/>
          <p:nvPr/>
        </p:nvPicPr>
        <p:blipFill rotWithShape="1">
          <a:blip r:embed="rId1"/>
          <a:srcRect/>
          <a:stretch>
            <a:fillRect/>
          </a:stretch>
        </p:blipFill>
        <p:spPr>
          <a:xfrm>
            <a:off x="1143001" y="6838950"/>
            <a:ext cx="533401" cy="533334"/>
          </a:xfrm>
          <a:prstGeom prst="rect">
            <a:avLst/>
          </a:prstGeom>
          <a:noFill/>
          <a:ln>
            <a:noFill/>
          </a:ln>
        </p:spPr>
      </p:pic>
      <p:sp>
        <p:nvSpPr>
          <p:cNvPr id="2267" name="Google Shape;2267;g266227d6ce2_0_1"/>
          <p:cNvSpPr/>
          <p:nvPr/>
        </p:nvSpPr>
        <p:spPr>
          <a:xfrm>
            <a:off x="9525" y="9944100"/>
            <a:ext cx="18278400" cy="3429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68" name="Google Shape;2268;g266227d6ce2_0_1"/>
          <p:cNvSpPr/>
          <p:nvPr/>
        </p:nvSpPr>
        <p:spPr>
          <a:xfrm>
            <a:off x="17640317" y="342900"/>
            <a:ext cx="209700" cy="40020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FFFFFF"/>
              </a:buClr>
              <a:buSzPts val="1800"/>
              <a:buFont typeface="Manrope"/>
              <a:buNone/>
            </a:pPr>
            <a:r>
              <a:rPr lang="en-US" sz="1800" b="0" i="0" u="none" strike="noStrike" cap="none">
                <a:solidFill>
                  <a:srgbClr val="FFFFFF"/>
                </a:solidFill>
                <a:latin typeface="Manrope"/>
                <a:ea typeface="Manrope"/>
                <a:cs typeface="Manrope"/>
                <a:sym typeface="Manrope"/>
              </a:rPr>
              <a:t>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269" name="Google Shape;2269;g266227d6ce2_0_1"/>
          <p:cNvPicPr preferRelativeResize="0"/>
          <p:nvPr/>
        </p:nvPicPr>
        <p:blipFill rotWithShape="1">
          <a:blip r:embed="rId2"/>
          <a:srcRect/>
          <a:stretch>
            <a:fillRect/>
          </a:stretch>
        </p:blipFill>
        <p:spPr>
          <a:xfrm>
            <a:off x="152400" y="152400"/>
            <a:ext cx="4419600" cy="3700550"/>
          </a:xfrm>
          <a:prstGeom prst="rect">
            <a:avLst/>
          </a:prstGeom>
          <a:noFill/>
          <a:ln>
            <a:noFill/>
          </a:ln>
        </p:spPr>
      </p:pic>
      <p:pic>
        <p:nvPicPr>
          <p:cNvPr id="2270" name="Google Shape;2270;g266227d6ce2_0_1"/>
          <p:cNvPicPr preferRelativeResize="0"/>
          <p:nvPr/>
        </p:nvPicPr>
        <p:blipFill rotWithShape="1">
          <a:blip r:embed="rId3"/>
          <a:srcRect/>
          <a:stretch>
            <a:fillRect/>
          </a:stretch>
        </p:blipFill>
        <p:spPr>
          <a:xfrm>
            <a:off x="152400" y="4731300"/>
            <a:ext cx="4419600" cy="3994099"/>
          </a:xfrm>
          <a:prstGeom prst="rect">
            <a:avLst/>
          </a:prstGeom>
          <a:noFill/>
          <a:ln>
            <a:noFill/>
          </a:ln>
        </p:spPr>
      </p:pic>
      <p:sp>
        <p:nvSpPr>
          <p:cNvPr id="2271" name="Google Shape;2271;g266227d6ce2_0_1"/>
          <p:cNvSpPr txBox="1"/>
          <p:nvPr/>
        </p:nvSpPr>
        <p:spPr>
          <a:xfrm>
            <a:off x="5358350" y="4727525"/>
            <a:ext cx="3947700" cy="392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Sangat senang karena tidak perlu membuat surat penundaan pembayaran, tidak perlu meminjam uang dari yang lain</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(Azizah, Kepala SMPN 1 Sabang, Kota Sabang)</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pic>
        <p:nvPicPr>
          <p:cNvPr id="2272" name="Google Shape;2272;g266227d6ce2_0_1"/>
          <p:cNvPicPr preferRelativeResize="0"/>
          <p:nvPr/>
        </p:nvPicPr>
        <p:blipFill rotWithShape="1">
          <a:blip r:embed="rId4"/>
          <a:srcRect/>
          <a:stretch>
            <a:fillRect/>
          </a:stretch>
        </p:blipFill>
        <p:spPr>
          <a:xfrm>
            <a:off x="10551976" y="152400"/>
            <a:ext cx="3635100" cy="4089505"/>
          </a:xfrm>
          <a:prstGeom prst="rect">
            <a:avLst/>
          </a:prstGeom>
          <a:noFill/>
          <a:ln>
            <a:noFill/>
          </a:ln>
        </p:spPr>
      </p:pic>
      <p:sp>
        <p:nvSpPr>
          <p:cNvPr id="2273" name="Google Shape;2273;g266227d6ce2_0_1"/>
          <p:cNvSpPr txBox="1"/>
          <p:nvPr/>
        </p:nvSpPr>
        <p:spPr>
          <a:xfrm>
            <a:off x="14413700" y="152400"/>
            <a:ext cx="3635100" cy="434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Sangat bahagia karena apa yang sudah direncanakan bisa terealisasi lebih awal</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(Anita Hasibuan, Kepala SMPN 1 Kisaran, Kab. Asahan)</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pic>
        <p:nvPicPr>
          <p:cNvPr id="2274" name="Google Shape;2274;g266227d6ce2_0_1"/>
          <p:cNvPicPr preferRelativeResize="0"/>
          <p:nvPr/>
        </p:nvPicPr>
        <p:blipFill rotWithShape="1">
          <a:blip r:embed="rId5"/>
          <a:srcRect/>
          <a:stretch>
            <a:fillRect/>
          </a:stretch>
        </p:blipFill>
        <p:spPr>
          <a:xfrm>
            <a:off x="10551975" y="4727525"/>
            <a:ext cx="3635100" cy="3561136"/>
          </a:xfrm>
          <a:prstGeom prst="rect">
            <a:avLst/>
          </a:prstGeom>
          <a:noFill/>
          <a:ln>
            <a:noFill/>
          </a:ln>
        </p:spPr>
      </p:pic>
      <p:sp>
        <p:nvSpPr>
          <p:cNvPr id="2275" name="Google Shape;2275;g266227d6ce2_0_1"/>
          <p:cNvSpPr txBox="1"/>
          <p:nvPr/>
        </p:nvSpPr>
        <p:spPr>
          <a:xfrm>
            <a:off x="14413700" y="4648200"/>
            <a:ext cx="3635100" cy="475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BOSP cair Januari, sangat bagus kebijakan tersebut dan sangat bersyukur. Mantap, asik, dan menyenangkan</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(Ignasius Ghele, Kepala SMPN 1 Ende, Kab. Ende)</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2276" name="Google Shape;2276;g266227d6ce2_0_1"/>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87EB"/>
        </a:solidFill>
        <a:effectLst/>
      </p:bgPr>
    </p:bg>
    <p:spTree>
      <p:nvGrpSpPr>
        <p:cNvPr id="1" name="Shape 2281"/>
        <p:cNvGrpSpPr/>
        <p:nvPr/>
      </p:nvGrpSpPr>
      <p:grpSpPr>
        <a:xfrm>
          <a:off x="0" y="0"/>
          <a:ext cx="0" cy="0"/>
          <a:chOff x="0" y="0"/>
          <a:chExt cx="0" cy="0"/>
        </a:xfrm>
      </p:grpSpPr>
      <p:sp>
        <p:nvSpPr>
          <p:cNvPr id="2282" name="Google Shape;2282;g266260822d8_0_132"/>
          <p:cNvSpPr txBox="1"/>
          <p:nvPr/>
        </p:nvSpPr>
        <p:spPr>
          <a:xfrm>
            <a:off x="4672250" y="227913"/>
            <a:ext cx="4633800" cy="392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Wow, sangat luar biasa. Pencairan BOS ini merupakan pemberi semangat dan manfaat. Kita bisa merealisasikan lebih awal.</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(Abdul Samad, Kepala SLB N Kotabaru, Kab. Kotabaru)</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pic>
        <p:nvPicPr>
          <p:cNvPr id="2283" name="Google Shape;2283;g266260822d8_0_132" descr=" "/>
          <p:cNvPicPr preferRelativeResize="0"/>
          <p:nvPr/>
        </p:nvPicPr>
        <p:blipFill rotWithShape="1">
          <a:blip r:embed="rId1"/>
          <a:srcRect/>
          <a:stretch>
            <a:fillRect/>
          </a:stretch>
        </p:blipFill>
        <p:spPr>
          <a:xfrm>
            <a:off x="1143001" y="5467350"/>
            <a:ext cx="533401" cy="533334"/>
          </a:xfrm>
          <a:prstGeom prst="rect">
            <a:avLst/>
          </a:prstGeom>
          <a:noFill/>
          <a:ln>
            <a:noFill/>
          </a:ln>
        </p:spPr>
      </p:pic>
      <p:pic>
        <p:nvPicPr>
          <p:cNvPr id="2284" name="Google Shape;2284;g266260822d8_0_132" descr=" "/>
          <p:cNvPicPr preferRelativeResize="0"/>
          <p:nvPr/>
        </p:nvPicPr>
        <p:blipFill rotWithShape="1">
          <a:blip r:embed="rId1"/>
          <a:srcRect/>
          <a:stretch>
            <a:fillRect/>
          </a:stretch>
        </p:blipFill>
        <p:spPr>
          <a:xfrm>
            <a:off x="1143001" y="6838950"/>
            <a:ext cx="533401" cy="533334"/>
          </a:xfrm>
          <a:prstGeom prst="rect">
            <a:avLst/>
          </a:prstGeom>
          <a:noFill/>
          <a:ln>
            <a:noFill/>
          </a:ln>
        </p:spPr>
      </p:pic>
      <p:sp>
        <p:nvSpPr>
          <p:cNvPr id="2285" name="Google Shape;2285;g266260822d8_0_132"/>
          <p:cNvSpPr/>
          <p:nvPr/>
        </p:nvSpPr>
        <p:spPr>
          <a:xfrm>
            <a:off x="9525" y="9944100"/>
            <a:ext cx="18278400" cy="342900"/>
          </a:xfrm>
          <a:prstGeom prst="rect">
            <a:avLst/>
          </a:prstGeom>
          <a:solidFill>
            <a:srgbClr val="F9D60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86" name="Google Shape;2286;g266260822d8_0_132"/>
          <p:cNvSpPr/>
          <p:nvPr/>
        </p:nvSpPr>
        <p:spPr>
          <a:xfrm>
            <a:off x="17640317" y="342900"/>
            <a:ext cx="209700" cy="40020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FFFFFF"/>
              </a:buClr>
              <a:buSzPts val="1800"/>
              <a:buFont typeface="Manrope"/>
              <a:buNone/>
            </a:pPr>
            <a:r>
              <a:rPr lang="en-US" sz="1800" b="0" i="0" u="none" strike="noStrike" cap="none">
                <a:solidFill>
                  <a:srgbClr val="FFFFFF"/>
                </a:solidFill>
                <a:latin typeface="Manrope"/>
                <a:ea typeface="Manrope"/>
                <a:cs typeface="Manrope"/>
                <a:sym typeface="Manrope"/>
              </a:rPr>
              <a:t>3</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87" name="Google Shape;2287;g266260822d8_0_132"/>
          <p:cNvSpPr txBox="1"/>
          <p:nvPr/>
        </p:nvSpPr>
        <p:spPr>
          <a:xfrm>
            <a:off x="4777025" y="4766913"/>
            <a:ext cx="3947700" cy="3093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Luar biasa, merupakan kebijakan yang sangat mendukung sekolah. </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(Eko Sanyoto, Kepala SMA N 1 Martapura, Kab. Banjar)</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2288" name="Google Shape;2288;g266260822d8_0_132"/>
          <p:cNvSpPr txBox="1"/>
          <p:nvPr/>
        </p:nvSpPr>
        <p:spPr>
          <a:xfrm>
            <a:off x="14413700" y="152400"/>
            <a:ext cx="3801600" cy="387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Kami sangat senang, kami bisa membiayai bahan mengajar lebih awal. Tahun lalu, kami mendapat di bulan Maret.</a:t>
            </a:r>
            <a:endParaRPr sz="24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400"/>
              <a:buFont typeface="Arial" panose="020B0604020202020204"/>
              <a:buNone/>
            </a:pPr>
            <a:endParaRPr sz="24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400"/>
              <a:buFont typeface="Arial" panose="020B0604020202020204"/>
              <a:buNone/>
            </a:pPr>
            <a:r>
              <a:rPr lang="en-US" sz="24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(Fransiscus Tunggul, Kepala SMKN 3 Jayapura, Kota Jayapura))</a:t>
            </a:r>
            <a:endParaRPr sz="24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2289" name="Google Shape;2289;g266260822d8_0_132"/>
          <p:cNvSpPr txBox="1"/>
          <p:nvPr/>
        </p:nvSpPr>
        <p:spPr>
          <a:xfrm>
            <a:off x="14413700" y="4648200"/>
            <a:ext cx="3801600" cy="434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Alhamdulillah, kami bisa melaksanakan program yang kami susun di ARKAS dalam waktu dekat ini</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700"/>
              <a:buFont typeface="Arial" panose="020B0604020202020204"/>
              <a:buNone/>
            </a:pPr>
            <a:r>
              <a:rPr lang="en-US"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rPr>
              <a:t>(Raja Ipulidarni, Kepala SLB Natuna, Kab. Natuna)</a:t>
            </a:r>
            <a:endParaRPr sz="2700" b="0" i="0" u="none" strike="noStrike" cap="none">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pic>
        <p:nvPicPr>
          <p:cNvPr id="2290" name="Google Shape;2290;g266260822d8_0_132"/>
          <p:cNvPicPr preferRelativeResize="0"/>
          <p:nvPr/>
        </p:nvPicPr>
        <p:blipFill rotWithShape="1">
          <a:blip r:embed="rId2"/>
          <a:srcRect/>
          <a:stretch>
            <a:fillRect/>
          </a:stretch>
        </p:blipFill>
        <p:spPr>
          <a:xfrm>
            <a:off x="233000" y="342900"/>
            <a:ext cx="3801569" cy="4110724"/>
          </a:xfrm>
          <a:prstGeom prst="rect">
            <a:avLst/>
          </a:prstGeom>
          <a:noFill/>
          <a:ln>
            <a:noFill/>
          </a:ln>
        </p:spPr>
      </p:pic>
      <p:pic>
        <p:nvPicPr>
          <p:cNvPr id="2291" name="Google Shape;2291;g266260822d8_0_132"/>
          <p:cNvPicPr preferRelativeResize="0"/>
          <p:nvPr/>
        </p:nvPicPr>
        <p:blipFill rotWithShape="1">
          <a:blip r:embed="rId3"/>
          <a:srcRect/>
          <a:stretch>
            <a:fillRect/>
          </a:stretch>
        </p:blipFill>
        <p:spPr>
          <a:xfrm>
            <a:off x="10510275" y="161213"/>
            <a:ext cx="3801574" cy="4323085"/>
          </a:xfrm>
          <a:prstGeom prst="rect">
            <a:avLst/>
          </a:prstGeom>
          <a:noFill/>
          <a:ln>
            <a:noFill/>
          </a:ln>
        </p:spPr>
      </p:pic>
      <p:pic>
        <p:nvPicPr>
          <p:cNvPr id="2292" name="Google Shape;2292;g266260822d8_0_132"/>
          <p:cNvPicPr preferRelativeResize="0"/>
          <p:nvPr/>
        </p:nvPicPr>
        <p:blipFill rotWithShape="1">
          <a:blip r:embed="rId4"/>
          <a:srcRect/>
          <a:stretch>
            <a:fillRect/>
          </a:stretch>
        </p:blipFill>
        <p:spPr>
          <a:xfrm>
            <a:off x="233000" y="4727522"/>
            <a:ext cx="3801575" cy="4003671"/>
          </a:xfrm>
          <a:prstGeom prst="rect">
            <a:avLst/>
          </a:prstGeom>
          <a:noFill/>
          <a:ln>
            <a:noFill/>
          </a:ln>
        </p:spPr>
      </p:pic>
      <p:pic>
        <p:nvPicPr>
          <p:cNvPr id="2293" name="Google Shape;2293;g266260822d8_0_132"/>
          <p:cNvPicPr preferRelativeResize="0"/>
          <p:nvPr/>
        </p:nvPicPr>
        <p:blipFill rotWithShape="1">
          <a:blip r:embed="rId5"/>
          <a:srcRect/>
          <a:stretch>
            <a:fillRect/>
          </a:stretch>
        </p:blipFill>
        <p:spPr>
          <a:xfrm>
            <a:off x="10510275" y="4686588"/>
            <a:ext cx="3801575" cy="4006778"/>
          </a:xfrm>
          <a:prstGeom prst="rect">
            <a:avLst/>
          </a:prstGeom>
          <a:noFill/>
          <a:ln>
            <a:noFill/>
          </a:ln>
        </p:spPr>
      </p:pic>
      <p:sp>
        <p:nvSpPr>
          <p:cNvPr id="2294" name="Google Shape;2294;g266260822d8_0_132"/>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99"/>
        <p:cNvGrpSpPr/>
        <p:nvPr/>
      </p:nvGrpSpPr>
      <p:grpSpPr>
        <a:xfrm>
          <a:off x="0" y="0"/>
          <a:ext cx="0" cy="0"/>
          <a:chOff x="0" y="0"/>
          <a:chExt cx="0" cy="0"/>
        </a:xfrm>
      </p:grpSpPr>
      <p:sp>
        <p:nvSpPr>
          <p:cNvPr id="2400" name="Google Shape;2400;g2662f6666d9_3_103"/>
          <p:cNvSpPr/>
          <p:nvPr/>
        </p:nvSpPr>
        <p:spPr>
          <a:xfrm>
            <a:off x="1143001" y="2028825"/>
            <a:ext cx="3943500" cy="3810000"/>
          </a:xfrm>
          <a:prstGeom prst="roundRect">
            <a:avLst>
              <a:gd name="adj" fmla="val 198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1" name="Google Shape;2401;g2662f6666d9_3_103"/>
          <p:cNvSpPr/>
          <p:nvPr/>
        </p:nvSpPr>
        <p:spPr>
          <a:xfrm>
            <a:off x="5162555" y="2028825"/>
            <a:ext cx="3943500" cy="3810000"/>
          </a:xfrm>
          <a:prstGeom prst="roundRect">
            <a:avLst>
              <a:gd name="adj" fmla="val 198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2" name="Google Shape;2402;g2662f6666d9_3_103"/>
          <p:cNvSpPr/>
          <p:nvPr/>
        </p:nvSpPr>
        <p:spPr>
          <a:xfrm>
            <a:off x="9182108" y="2028825"/>
            <a:ext cx="3943500" cy="3810000"/>
          </a:xfrm>
          <a:prstGeom prst="roundRect">
            <a:avLst>
              <a:gd name="adj" fmla="val 198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3" name="Google Shape;2403;g2662f6666d9_3_103"/>
          <p:cNvSpPr/>
          <p:nvPr/>
        </p:nvSpPr>
        <p:spPr>
          <a:xfrm>
            <a:off x="13201662" y="2028825"/>
            <a:ext cx="3943500" cy="3810000"/>
          </a:xfrm>
          <a:prstGeom prst="roundRect">
            <a:avLst>
              <a:gd name="adj" fmla="val 198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4" name="Google Shape;2404;g2662f6666d9_3_103"/>
          <p:cNvSpPr/>
          <p:nvPr/>
        </p:nvSpPr>
        <p:spPr>
          <a:xfrm>
            <a:off x="1143001" y="5915025"/>
            <a:ext cx="3943500" cy="3476700"/>
          </a:xfrm>
          <a:prstGeom prst="roundRect">
            <a:avLst>
              <a:gd name="adj" fmla="val 217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5" name="Google Shape;2405;g2662f6666d9_3_103"/>
          <p:cNvSpPr/>
          <p:nvPr/>
        </p:nvSpPr>
        <p:spPr>
          <a:xfrm>
            <a:off x="5162555" y="5915025"/>
            <a:ext cx="3943500" cy="3476700"/>
          </a:xfrm>
          <a:prstGeom prst="roundRect">
            <a:avLst>
              <a:gd name="adj" fmla="val 217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6" name="Google Shape;2406;g2662f6666d9_3_103"/>
          <p:cNvSpPr/>
          <p:nvPr/>
        </p:nvSpPr>
        <p:spPr>
          <a:xfrm>
            <a:off x="9182108" y="5915025"/>
            <a:ext cx="3943500" cy="3476700"/>
          </a:xfrm>
          <a:prstGeom prst="roundRect">
            <a:avLst>
              <a:gd name="adj" fmla="val 217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7" name="Google Shape;2407;g2662f6666d9_3_103"/>
          <p:cNvSpPr/>
          <p:nvPr/>
        </p:nvSpPr>
        <p:spPr>
          <a:xfrm>
            <a:off x="13201662" y="5915025"/>
            <a:ext cx="3943500" cy="3476700"/>
          </a:xfrm>
          <a:prstGeom prst="roundRect">
            <a:avLst>
              <a:gd name="adj" fmla="val 2170"/>
            </a:avLst>
          </a:prstGeom>
          <a:solidFill>
            <a:srgbClr val="FFFFFF"/>
          </a:solidFill>
          <a:ln w="12700" cap="flat" cmpd="sng">
            <a:solidFill>
              <a:schemeClr val="lt2"/>
            </a:solidFill>
            <a:prstDash val="solid"/>
            <a:round/>
            <a:headEnd type="none" w="sm" len="sm"/>
            <a:tailEnd type="none" w="sm" len="sm"/>
          </a:ln>
          <a:effectLst>
            <a:outerShdw blurRad="200025" dist="114300" dir="5400000" algn="bl" rotWithShape="0">
              <a:srgbClr val="000000">
                <a:alpha val="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8" name="Google Shape;2408;g2662f6666d9_3_103"/>
          <p:cNvSpPr/>
          <p:nvPr/>
        </p:nvSpPr>
        <p:spPr>
          <a:xfrm>
            <a:off x="1143001" y="914400"/>
            <a:ext cx="16205100" cy="9366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87EB"/>
              </a:buClr>
              <a:buSzPts val="4800"/>
              <a:buFont typeface="Inter Medium" panose="02000503000000020004"/>
              <a:buNone/>
            </a:pPr>
            <a:r>
              <a:rPr lang="en-US" sz="4800" b="0" i="0" u="none" strike="noStrike" cap="none">
                <a:solidFill>
                  <a:srgbClr val="0087EB"/>
                </a:solidFill>
                <a:latin typeface="Inter Medium" panose="02000503000000020004"/>
                <a:ea typeface="Inter Medium" panose="02000503000000020004"/>
                <a:cs typeface="Inter Medium" panose="02000503000000020004"/>
                <a:sym typeface="Inter Medium" panose="02000503000000020004"/>
              </a:rPr>
              <a:t>Respon para tenaga kependidikan?</a:t>
            </a:r>
            <a:endParaRPr sz="4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09" name="Google Shape;2409;g2662f6666d9_3_103"/>
          <p:cNvSpPr/>
          <p:nvPr/>
        </p:nvSpPr>
        <p:spPr>
          <a:xfrm>
            <a:off x="1371602" y="2257425"/>
            <a:ext cx="3486300" cy="3352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0" name="Google Shape;2410;g2662f6666d9_3_103"/>
          <p:cNvSpPr/>
          <p:nvPr/>
        </p:nvSpPr>
        <p:spPr>
          <a:xfrm>
            <a:off x="1371602" y="22574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1" name="Google Shape;2411;g2662f6666d9_3_103"/>
          <p:cNvSpPr/>
          <p:nvPr/>
        </p:nvSpPr>
        <p:spPr>
          <a:xfrm>
            <a:off x="2286002" y="22574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2" name="Google Shape;2412;g2662f6666d9_3_103"/>
          <p:cNvSpPr/>
          <p:nvPr/>
        </p:nvSpPr>
        <p:spPr>
          <a:xfrm>
            <a:off x="5391155" y="2257425"/>
            <a:ext cx="3486300" cy="2686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3" name="Google Shape;2413;g2662f6666d9_3_103"/>
          <p:cNvSpPr/>
          <p:nvPr/>
        </p:nvSpPr>
        <p:spPr>
          <a:xfrm>
            <a:off x="5391155" y="22574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414" name="Google Shape;2414;g2662f6666d9_3_103" descr=" "/>
          <p:cNvPicPr preferRelativeResize="0"/>
          <p:nvPr/>
        </p:nvPicPr>
        <p:blipFill rotWithShape="1">
          <a:blip r:embed="rId1"/>
          <a:srcRect/>
          <a:stretch>
            <a:fillRect/>
          </a:stretch>
        </p:blipFill>
        <p:spPr>
          <a:xfrm>
            <a:off x="5391155" y="2302390"/>
            <a:ext cx="685800" cy="700556"/>
          </a:xfrm>
          <a:prstGeom prst="rect">
            <a:avLst/>
          </a:prstGeom>
          <a:noFill/>
          <a:ln>
            <a:noFill/>
          </a:ln>
        </p:spPr>
      </p:pic>
      <p:sp>
        <p:nvSpPr>
          <p:cNvPr id="2415" name="Google Shape;2415;g2662f6666d9_3_103"/>
          <p:cNvSpPr/>
          <p:nvPr/>
        </p:nvSpPr>
        <p:spPr>
          <a:xfrm>
            <a:off x="6305556" y="22574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6" name="Google Shape;2416;g2662f6666d9_3_103"/>
          <p:cNvSpPr/>
          <p:nvPr/>
        </p:nvSpPr>
        <p:spPr>
          <a:xfrm>
            <a:off x="6305556" y="22574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Azizah</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17" name="Google Shape;2417;g2662f6666d9_3_103"/>
          <p:cNvSpPr/>
          <p:nvPr/>
        </p:nvSpPr>
        <p:spPr>
          <a:xfrm>
            <a:off x="6305556" y="25527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SMPN 1 Sabang,  Kota Sabang</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18" name="Google Shape;2418;g2662f6666d9_3_103"/>
          <p:cNvSpPr/>
          <p:nvPr/>
        </p:nvSpPr>
        <p:spPr>
          <a:xfrm>
            <a:off x="5391155" y="3276600"/>
            <a:ext cx="3571800" cy="17526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“Sangat senang karena tidak perlu membuat surat penundaan pembayaran, tidak perlu meminjam uang dari yang lain”</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19" name="Google Shape;2419;g2662f6666d9_3_103"/>
          <p:cNvSpPr/>
          <p:nvPr/>
        </p:nvSpPr>
        <p:spPr>
          <a:xfrm>
            <a:off x="9410709" y="2257425"/>
            <a:ext cx="3486300" cy="20193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0" name="Google Shape;2420;g2662f6666d9_3_103"/>
          <p:cNvSpPr/>
          <p:nvPr/>
        </p:nvSpPr>
        <p:spPr>
          <a:xfrm>
            <a:off x="9410709" y="22574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421" name="Google Shape;2421;g2662f6666d9_3_103" descr=" "/>
          <p:cNvPicPr preferRelativeResize="0"/>
          <p:nvPr/>
        </p:nvPicPr>
        <p:blipFill rotWithShape="1">
          <a:blip r:embed="rId2"/>
          <a:srcRect/>
          <a:stretch>
            <a:fillRect/>
          </a:stretch>
        </p:blipFill>
        <p:spPr>
          <a:xfrm>
            <a:off x="9410709" y="2302390"/>
            <a:ext cx="685800" cy="700556"/>
          </a:xfrm>
          <a:prstGeom prst="rect">
            <a:avLst/>
          </a:prstGeom>
          <a:noFill/>
          <a:ln>
            <a:noFill/>
          </a:ln>
        </p:spPr>
      </p:pic>
      <p:sp>
        <p:nvSpPr>
          <p:cNvPr id="2422" name="Google Shape;2422;g2662f6666d9_3_103"/>
          <p:cNvSpPr/>
          <p:nvPr/>
        </p:nvSpPr>
        <p:spPr>
          <a:xfrm>
            <a:off x="10325110" y="22574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23" name="Google Shape;2423;g2662f6666d9_3_103"/>
          <p:cNvSpPr/>
          <p:nvPr/>
        </p:nvSpPr>
        <p:spPr>
          <a:xfrm>
            <a:off x="10325110" y="22574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Anita Hasibuan</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24" name="Google Shape;2424;g2662f6666d9_3_103"/>
          <p:cNvSpPr/>
          <p:nvPr/>
        </p:nvSpPr>
        <p:spPr>
          <a:xfrm>
            <a:off x="10325110" y="25527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SMPN 1 Kisaran,  Kab. Asahan</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25" name="Google Shape;2425;g2662f6666d9_3_103"/>
          <p:cNvSpPr/>
          <p:nvPr/>
        </p:nvSpPr>
        <p:spPr>
          <a:xfrm>
            <a:off x="9410709" y="3276600"/>
            <a:ext cx="3571800" cy="1086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“Sangat bahagia karena apa yang sudah direncanakan bisa terealisasi lebih awal”</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426" name="Google Shape;2426;g2662f6666d9_3_103" descr=" "/>
          <p:cNvPicPr preferRelativeResize="0"/>
          <p:nvPr/>
        </p:nvPicPr>
        <p:blipFill rotWithShape="1">
          <a:blip r:embed="rId3"/>
          <a:srcRect/>
          <a:stretch>
            <a:fillRect/>
          </a:stretch>
        </p:blipFill>
        <p:spPr>
          <a:xfrm>
            <a:off x="1371602" y="2302390"/>
            <a:ext cx="685800" cy="700556"/>
          </a:xfrm>
          <a:prstGeom prst="rect">
            <a:avLst/>
          </a:prstGeom>
          <a:noFill/>
          <a:ln>
            <a:noFill/>
          </a:ln>
        </p:spPr>
      </p:pic>
      <p:sp>
        <p:nvSpPr>
          <p:cNvPr id="2427" name="Google Shape;2427;g2662f6666d9_3_103"/>
          <p:cNvSpPr/>
          <p:nvPr/>
        </p:nvSpPr>
        <p:spPr>
          <a:xfrm>
            <a:off x="2286002" y="22574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Yasintus</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28" name="Google Shape;2428;g2662f6666d9_3_103"/>
          <p:cNvSpPr/>
          <p:nvPr/>
        </p:nvSpPr>
        <p:spPr>
          <a:xfrm>
            <a:off x="2286002" y="25527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SD Kakor,  Kab. Manggarai Barat</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29" name="Google Shape;2429;g2662f6666d9_3_103"/>
          <p:cNvSpPr/>
          <p:nvPr/>
        </p:nvSpPr>
        <p:spPr>
          <a:xfrm>
            <a:off x="1371602" y="3276600"/>
            <a:ext cx="3571800" cy="24192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“Dana BOS cair di bulan Januari, selain kabar gembira, juga merupakan kebijakan yang sangat luar biasa dari Kementerian. BOS cair di Januari, semua berseri-seri”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30" name="Google Shape;2430;g2662f6666d9_3_103"/>
          <p:cNvSpPr/>
          <p:nvPr/>
        </p:nvSpPr>
        <p:spPr>
          <a:xfrm>
            <a:off x="13430262" y="2257425"/>
            <a:ext cx="3486300" cy="2686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1" name="Google Shape;2431;g2662f6666d9_3_103"/>
          <p:cNvSpPr/>
          <p:nvPr/>
        </p:nvSpPr>
        <p:spPr>
          <a:xfrm>
            <a:off x="13430262" y="22574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432" name="Google Shape;2432;g2662f6666d9_3_103" descr=" "/>
          <p:cNvPicPr preferRelativeResize="0"/>
          <p:nvPr/>
        </p:nvPicPr>
        <p:blipFill rotWithShape="1">
          <a:blip r:embed="rId4"/>
          <a:srcRect/>
          <a:stretch>
            <a:fillRect/>
          </a:stretch>
        </p:blipFill>
        <p:spPr>
          <a:xfrm>
            <a:off x="13430262" y="2302390"/>
            <a:ext cx="685800" cy="700556"/>
          </a:xfrm>
          <a:prstGeom prst="rect">
            <a:avLst/>
          </a:prstGeom>
          <a:noFill/>
          <a:ln>
            <a:noFill/>
          </a:ln>
        </p:spPr>
      </p:pic>
      <p:sp>
        <p:nvSpPr>
          <p:cNvPr id="2433" name="Google Shape;2433;g2662f6666d9_3_103"/>
          <p:cNvSpPr/>
          <p:nvPr/>
        </p:nvSpPr>
        <p:spPr>
          <a:xfrm>
            <a:off x="14344664" y="22574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4" name="Google Shape;2434;g2662f6666d9_3_103"/>
          <p:cNvSpPr/>
          <p:nvPr/>
        </p:nvSpPr>
        <p:spPr>
          <a:xfrm>
            <a:off x="14344664" y="22574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Ignasius Ghele</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35" name="Google Shape;2435;g2662f6666d9_3_103"/>
          <p:cNvSpPr/>
          <p:nvPr/>
        </p:nvSpPr>
        <p:spPr>
          <a:xfrm>
            <a:off x="14344664" y="25527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SMPN 1 Ende,  Kab. Ende</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36" name="Google Shape;2436;g2662f6666d9_3_103"/>
          <p:cNvSpPr/>
          <p:nvPr/>
        </p:nvSpPr>
        <p:spPr>
          <a:xfrm>
            <a:off x="13430262" y="3276600"/>
            <a:ext cx="3571800" cy="17526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“BOSP cair Januari, sangat bagus kebijakan tersebut dan sangat bersyukur. Mantap, asik, dan menyenangkan”</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37" name="Google Shape;2437;g2662f6666d9_3_103"/>
          <p:cNvSpPr/>
          <p:nvPr/>
        </p:nvSpPr>
        <p:spPr>
          <a:xfrm>
            <a:off x="1371602" y="6143625"/>
            <a:ext cx="3486300" cy="3019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38" name="Google Shape;2438;g2662f6666d9_3_103"/>
          <p:cNvSpPr/>
          <p:nvPr/>
        </p:nvSpPr>
        <p:spPr>
          <a:xfrm>
            <a:off x="1371602" y="61436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439" name="Google Shape;2439;g2662f6666d9_3_103" descr=" "/>
          <p:cNvPicPr preferRelativeResize="0"/>
          <p:nvPr/>
        </p:nvPicPr>
        <p:blipFill rotWithShape="1">
          <a:blip r:embed="rId5"/>
          <a:srcRect/>
          <a:stretch>
            <a:fillRect/>
          </a:stretch>
        </p:blipFill>
        <p:spPr>
          <a:xfrm>
            <a:off x="1371602" y="6188590"/>
            <a:ext cx="685800" cy="700556"/>
          </a:xfrm>
          <a:prstGeom prst="rect">
            <a:avLst/>
          </a:prstGeom>
          <a:noFill/>
          <a:ln>
            <a:noFill/>
          </a:ln>
        </p:spPr>
      </p:pic>
      <p:sp>
        <p:nvSpPr>
          <p:cNvPr id="2440" name="Google Shape;2440;g2662f6666d9_3_103"/>
          <p:cNvSpPr/>
          <p:nvPr/>
        </p:nvSpPr>
        <p:spPr>
          <a:xfrm>
            <a:off x="2286002" y="61436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1" name="Google Shape;2441;g2662f6666d9_3_103"/>
          <p:cNvSpPr/>
          <p:nvPr/>
        </p:nvSpPr>
        <p:spPr>
          <a:xfrm>
            <a:off x="2286002" y="61436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Abdul Samad</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42" name="Google Shape;2442;g2662f6666d9_3_103"/>
          <p:cNvSpPr/>
          <p:nvPr/>
        </p:nvSpPr>
        <p:spPr>
          <a:xfrm>
            <a:off x="2286002" y="64389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SLB N Kotabaru,  Kab. Kotabaru</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43" name="Google Shape;2443;g2662f6666d9_3_103"/>
          <p:cNvSpPr/>
          <p:nvPr/>
        </p:nvSpPr>
        <p:spPr>
          <a:xfrm>
            <a:off x="1371602" y="7162800"/>
            <a:ext cx="3571800" cy="2085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“Wow, sangat luar biasa. Pencairan BOS ini merupakan pemberi semangat dan manfaat. Kita bisa merealisasikan lebih awal”</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44" name="Google Shape;2444;g2662f6666d9_3_103"/>
          <p:cNvSpPr/>
          <p:nvPr/>
        </p:nvSpPr>
        <p:spPr>
          <a:xfrm>
            <a:off x="5391155" y="6143625"/>
            <a:ext cx="3486300" cy="20193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5" name="Google Shape;2445;g2662f6666d9_3_103"/>
          <p:cNvSpPr/>
          <p:nvPr/>
        </p:nvSpPr>
        <p:spPr>
          <a:xfrm>
            <a:off x="5391155" y="61436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446" name="Google Shape;2446;g2662f6666d9_3_103" descr=" "/>
          <p:cNvPicPr preferRelativeResize="0"/>
          <p:nvPr/>
        </p:nvPicPr>
        <p:blipFill rotWithShape="1">
          <a:blip r:embed="rId6"/>
          <a:srcRect/>
          <a:stretch>
            <a:fillRect/>
          </a:stretch>
        </p:blipFill>
        <p:spPr>
          <a:xfrm>
            <a:off x="5391155" y="6188590"/>
            <a:ext cx="685800" cy="700556"/>
          </a:xfrm>
          <a:prstGeom prst="rect">
            <a:avLst/>
          </a:prstGeom>
          <a:noFill/>
          <a:ln>
            <a:noFill/>
          </a:ln>
        </p:spPr>
      </p:pic>
      <p:sp>
        <p:nvSpPr>
          <p:cNvPr id="2447" name="Google Shape;2447;g2662f6666d9_3_103"/>
          <p:cNvSpPr/>
          <p:nvPr/>
        </p:nvSpPr>
        <p:spPr>
          <a:xfrm>
            <a:off x="6305556" y="61436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48" name="Google Shape;2448;g2662f6666d9_3_103"/>
          <p:cNvSpPr/>
          <p:nvPr/>
        </p:nvSpPr>
        <p:spPr>
          <a:xfrm>
            <a:off x="6305556" y="61436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Eko Sanyoto</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49" name="Google Shape;2449;g2662f6666d9_3_103"/>
          <p:cNvSpPr/>
          <p:nvPr/>
        </p:nvSpPr>
        <p:spPr>
          <a:xfrm>
            <a:off x="6305556" y="64389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SMA N 1 Martapura, Kab. Banjar</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50" name="Google Shape;2450;g2662f6666d9_3_103"/>
          <p:cNvSpPr/>
          <p:nvPr/>
        </p:nvSpPr>
        <p:spPr>
          <a:xfrm>
            <a:off x="5391155" y="7162800"/>
            <a:ext cx="3571800" cy="1086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“Luar biasa, merupakan kebijakan yang sangat mendukung sekolah”</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51" name="Google Shape;2451;g2662f6666d9_3_103"/>
          <p:cNvSpPr/>
          <p:nvPr/>
        </p:nvSpPr>
        <p:spPr>
          <a:xfrm>
            <a:off x="9410709" y="6143625"/>
            <a:ext cx="3486300" cy="2686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2" name="Google Shape;2452;g2662f6666d9_3_103"/>
          <p:cNvSpPr/>
          <p:nvPr/>
        </p:nvSpPr>
        <p:spPr>
          <a:xfrm>
            <a:off x="9410709" y="61436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453" name="Google Shape;2453;g2662f6666d9_3_103" descr=" "/>
          <p:cNvPicPr preferRelativeResize="0"/>
          <p:nvPr/>
        </p:nvPicPr>
        <p:blipFill rotWithShape="1">
          <a:blip r:embed="rId7"/>
          <a:srcRect/>
          <a:stretch>
            <a:fillRect/>
          </a:stretch>
        </p:blipFill>
        <p:spPr>
          <a:xfrm>
            <a:off x="9410709" y="6188590"/>
            <a:ext cx="685800" cy="700556"/>
          </a:xfrm>
          <a:prstGeom prst="rect">
            <a:avLst/>
          </a:prstGeom>
          <a:noFill/>
          <a:ln>
            <a:noFill/>
          </a:ln>
        </p:spPr>
      </p:pic>
      <p:sp>
        <p:nvSpPr>
          <p:cNvPr id="2454" name="Google Shape;2454;g2662f6666d9_3_103"/>
          <p:cNvSpPr/>
          <p:nvPr/>
        </p:nvSpPr>
        <p:spPr>
          <a:xfrm>
            <a:off x="10325110" y="61436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5" name="Google Shape;2455;g2662f6666d9_3_103"/>
          <p:cNvSpPr/>
          <p:nvPr/>
        </p:nvSpPr>
        <p:spPr>
          <a:xfrm>
            <a:off x="10325110" y="61436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Fransiscus Tunggul</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56" name="Google Shape;2456;g2662f6666d9_3_103"/>
          <p:cNvSpPr/>
          <p:nvPr/>
        </p:nvSpPr>
        <p:spPr>
          <a:xfrm>
            <a:off x="10325110" y="64389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SMKN 3 Jayapura, Kota Jayapura</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57" name="Google Shape;2457;g2662f6666d9_3_103"/>
          <p:cNvSpPr/>
          <p:nvPr/>
        </p:nvSpPr>
        <p:spPr>
          <a:xfrm>
            <a:off x="9410709" y="7162800"/>
            <a:ext cx="3571800" cy="17526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“Kami sangat senang, kami bisa membiayai bahan mengajar lebih awal. Tahun lalu, kami mendapat di bulan Maret”</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58" name="Google Shape;2458;g2662f6666d9_3_103"/>
          <p:cNvSpPr/>
          <p:nvPr/>
        </p:nvSpPr>
        <p:spPr>
          <a:xfrm>
            <a:off x="13430262" y="6143625"/>
            <a:ext cx="3486300" cy="23526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59" name="Google Shape;2459;g2662f6666d9_3_103"/>
          <p:cNvSpPr/>
          <p:nvPr/>
        </p:nvSpPr>
        <p:spPr>
          <a:xfrm>
            <a:off x="13430262" y="6143625"/>
            <a:ext cx="34863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460" name="Google Shape;2460;g2662f6666d9_3_103" descr=" "/>
          <p:cNvPicPr preferRelativeResize="0"/>
          <p:nvPr/>
        </p:nvPicPr>
        <p:blipFill rotWithShape="1">
          <a:blip r:embed="rId8"/>
          <a:srcRect/>
          <a:stretch>
            <a:fillRect/>
          </a:stretch>
        </p:blipFill>
        <p:spPr>
          <a:xfrm>
            <a:off x="13430262" y="6188590"/>
            <a:ext cx="685800" cy="700556"/>
          </a:xfrm>
          <a:prstGeom prst="rect">
            <a:avLst/>
          </a:prstGeom>
          <a:noFill/>
          <a:ln>
            <a:noFill/>
          </a:ln>
        </p:spPr>
      </p:pic>
      <p:sp>
        <p:nvSpPr>
          <p:cNvPr id="2461" name="Google Shape;2461;g2662f6666d9_3_103"/>
          <p:cNvSpPr/>
          <p:nvPr/>
        </p:nvSpPr>
        <p:spPr>
          <a:xfrm>
            <a:off x="14344664" y="6143625"/>
            <a:ext cx="2571900" cy="790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2" name="Google Shape;2462;g2662f6666d9_3_103"/>
          <p:cNvSpPr/>
          <p:nvPr/>
        </p:nvSpPr>
        <p:spPr>
          <a:xfrm>
            <a:off x="14344664" y="6143625"/>
            <a:ext cx="2648100" cy="371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0"/>
              </a:spcBef>
              <a:spcAft>
                <a:spcPts val="0"/>
              </a:spcAft>
              <a:buClr>
                <a:srgbClr val="2C54AC"/>
              </a:buClr>
              <a:buSzPts val="1800"/>
              <a:buFont typeface="Inter" panose="02000503000000020004"/>
              <a:buNone/>
            </a:pPr>
            <a:r>
              <a:rPr lang="en-US" sz="1800" b="1" i="0" u="none" strike="noStrike" cap="none">
                <a:solidFill>
                  <a:srgbClr val="2C54AC"/>
                </a:solidFill>
                <a:latin typeface="Inter" panose="02000503000000020004"/>
                <a:ea typeface="Inter" panose="02000503000000020004"/>
                <a:cs typeface="Inter" panose="02000503000000020004"/>
                <a:sym typeface="Inter" panose="02000503000000020004"/>
              </a:rPr>
              <a:t>Raja Ipulidarni</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63" name="Google Shape;2463;g2662f6666d9_3_103"/>
          <p:cNvSpPr/>
          <p:nvPr/>
        </p:nvSpPr>
        <p:spPr>
          <a:xfrm>
            <a:off x="14344664" y="6438900"/>
            <a:ext cx="2635200" cy="558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2C54AC"/>
              </a:buClr>
              <a:buSzPts val="1500"/>
              <a:buFont typeface="Inter" panose="02000503000000020004"/>
              <a:buNone/>
            </a:pPr>
            <a:r>
              <a:rPr lang="en-US" sz="1500" b="0" i="0" u="none" strike="noStrike" cap="none">
                <a:solidFill>
                  <a:srgbClr val="2C54AC"/>
                </a:solidFill>
                <a:latin typeface="Inter" panose="02000503000000020004"/>
                <a:ea typeface="Inter" panose="02000503000000020004"/>
                <a:cs typeface="Inter" panose="02000503000000020004"/>
                <a:sym typeface="Inter" panose="02000503000000020004"/>
              </a:rPr>
              <a:t>Kepala SLB Natuna, Kab. Natuna</a:t>
            </a:r>
            <a:endParaRPr sz="15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64" name="Google Shape;2464;g2662f6666d9_3_103"/>
          <p:cNvSpPr/>
          <p:nvPr/>
        </p:nvSpPr>
        <p:spPr>
          <a:xfrm>
            <a:off x="13430262" y="7162800"/>
            <a:ext cx="3571800" cy="1419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4AC"/>
              </a:buClr>
              <a:buSzPts val="2000"/>
              <a:buFont typeface="Inter" panose="02000503000000020004"/>
              <a:buNone/>
            </a:pPr>
            <a:r>
              <a:rPr lang="en-US" sz="2000" b="0" i="0" u="none" strike="noStrike" cap="none">
                <a:solidFill>
                  <a:srgbClr val="2C54AC"/>
                </a:solidFill>
                <a:latin typeface="Inter" panose="02000503000000020004"/>
                <a:ea typeface="Inter" panose="02000503000000020004"/>
                <a:cs typeface="Inter" panose="02000503000000020004"/>
                <a:sym typeface="Inter" panose="02000503000000020004"/>
              </a:rPr>
              <a:t>“Alhamdulillah, kami bisa melaksanakan program yang kami susun di ARKAS dalam waktu dekat ini”</a:t>
            </a:r>
            <a:endParaRPr sz="20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65" name="Google Shape;2465;g2662f6666d9_3_103"/>
          <p:cNvSpPr/>
          <p:nvPr/>
        </p:nvSpPr>
        <p:spPr>
          <a:xfrm>
            <a:off x="0" y="0"/>
            <a:ext cx="18288000" cy="1009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6" name="Google Shape;2466;g2662f6666d9_3_103"/>
          <p:cNvSpPr/>
          <p:nvPr/>
        </p:nvSpPr>
        <p:spPr>
          <a:xfrm>
            <a:off x="17649842" y="342900"/>
            <a:ext cx="200100" cy="400200"/>
          </a:xfrm>
          <a:prstGeom prst="rect">
            <a:avLst/>
          </a:prstGeom>
          <a:noFill/>
          <a:ln>
            <a:noFill/>
          </a:ln>
        </p:spPr>
        <p:txBody>
          <a:bodyPr spcFirstLastPara="1" wrap="square" lIns="0" tIns="0" rIns="0" bIns="0" anchor="t" anchorCtr="0">
            <a:noAutofit/>
          </a:bodyPr>
          <a:lstStyle/>
          <a:p>
            <a:pPr marL="0" marR="0" lvl="0" indent="0" algn="r" rtl="0">
              <a:lnSpc>
                <a:spcPct val="140000"/>
              </a:lnSpc>
              <a:spcBef>
                <a:spcPts val="0"/>
              </a:spcBef>
              <a:spcAft>
                <a:spcPts val="0"/>
              </a:spcAft>
              <a:buClr>
                <a:srgbClr val="7F8494"/>
              </a:buClr>
              <a:buSzPts val="1800"/>
              <a:buFont typeface="Manrope"/>
              <a:buNone/>
            </a:pPr>
            <a:r>
              <a:rPr lang="en-US" sz="1800" b="0" i="0" u="none" strike="noStrike" cap="none">
                <a:solidFill>
                  <a:srgbClr val="7F8494"/>
                </a:solidFill>
                <a:latin typeface="Manrope"/>
                <a:ea typeface="Manrope"/>
                <a:cs typeface="Manrope"/>
                <a:sym typeface="Manrope"/>
              </a:rPr>
              <a:t>2</a:t>
            </a: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67" name="Google Shape;2467;g2662f6666d9_3_103"/>
          <p:cNvSpPr/>
          <p:nvPr/>
        </p:nvSpPr>
        <p:spPr>
          <a:xfrm>
            <a:off x="9525" y="9944100"/>
            <a:ext cx="18278400" cy="342900"/>
          </a:xfrm>
          <a:prstGeom prst="rect">
            <a:avLst/>
          </a:prstGeom>
          <a:solidFill>
            <a:srgbClr val="0087E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68" name="Google Shape;2468;g2662f6666d9_3_103"/>
          <p:cNvSpPr txBox="1">
            <a:spLocks noGrp="1"/>
          </p:cNvSpPr>
          <p:nvPr>
            <p:ph type="sldNum" idx="12"/>
          </p:nvPr>
        </p:nvSpPr>
        <p:spPr>
          <a:xfrm>
            <a:off x="17113568" y="9499702"/>
            <a:ext cx="1097400" cy="787500"/>
          </a:xfrm>
          <a:prstGeom prst="rect">
            <a:avLst/>
          </a:prstGeom>
        </p:spPr>
        <p:txBody>
          <a:bodyPr spcFirstLastPara="1" wrap="square" lIns="167625" tIns="167625" rIns="167625" bIns="167625" anchor="t"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g26794130706_0_747"/>
          <p:cNvSpPr txBox="1"/>
          <p:nvPr/>
        </p:nvSpPr>
        <p:spPr>
          <a:xfrm>
            <a:off x="1904350" y="481306"/>
            <a:ext cx="12213600" cy="1359000"/>
          </a:xfrm>
          <a:prstGeom prst="rect">
            <a:avLst/>
          </a:prstGeom>
          <a:noFill/>
          <a:ln>
            <a:noFill/>
          </a:ln>
        </p:spPr>
        <p:txBody>
          <a:bodyPr spcFirstLastPara="1" wrap="square" lIns="182775" tIns="91350" rIns="182775" bIns="91350" anchor="t" anchorCtr="0">
            <a:noAutofit/>
          </a:bodyPr>
          <a:lstStyle/>
          <a:p>
            <a:pPr marL="0" marR="0" lvl="0" indent="0" algn="l" rtl="0">
              <a:lnSpc>
                <a:spcPct val="100000"/>
              </a:lnSpc>
              <a:spcBef>
                <a:spcPts val="0"/>
              </a:spcBef>
              <a:spcAft>
                <a:spcPts val="0"/>
              </a:spcAft>
              <a:buNone/>
            </a:pPr>
            <a:r>
              <a:rPr lang="en-US" sz="4000" b="1">
                <a:solidFill>
                  <a:schemeClr val="dk1"/>
                </a:solidFill>
              </a:rPr>
              <a:t>Pengelolaan Dana BOSP</a:t>
            </a:r>
            <a:endParaRPr sz="4000" b="1">
              <a:solidFill>
                <a:schemeClr val="dk1"/>
              </a:solidFill>
            </a:endParaRPr>
          </a:p>
          <a:p>
            <a:pPr marL="0" marR="0" lvl="0" indent="0" algn="l" rtl="0">
              <a:lnSpc>
                <a:spcPct val="100000"/>
              </a:lnSpc>
              <a:spcBef>
                <a:spcPts val="0"/>
              </a:spcBef>
              <a:spcAft>
                <a:spcPts val="0"/>
              </a:spcAft>
              <a:buNone/>
            </a:pPr>
            <a:r>
              <a:rPr lang="en-US" sz="3800">
                <a:solidFill>
                  <a:schemeClr val="dk1"/>
                </a:solidFill>
              </a:rPr>
              <a:t> </a:t>
            </a:r>
            <a:r>
              <a:rPr lang="en-US" sz="3800" b="0" i="0" u="none" strike="noStrike" cap="none">
                <a:solidFill>
                  <a:srgbClr val="000000"/>
                </a:solidFill>
                <a:latin typeface="Arial" panose="020B0604020202020204"/>
                <a:ea typeface="Arial" panose="020B0604020202020204"/>
                <a:cs typeface="Arial" panose="020B0604020202020204"/>
                <a:sym typeface="Arial" panose="020B0604020202020204"/>
              </a:rPr>
              <a:t>Permendikbud No 63 Tahun 2022</a:t>
            </a:r>
            <a:r>
              <a:rPr lang="en-US" sz="3800"/>
              <a:t>, </a:t>
            </a:r>
            <a:r>
              <a:rPr lang="en-US" sz="3800" b="0" i="0" u="none" strike="noStrike" cap="none">
                <a:solidFill>
                  <a:srgbClr val="000000"/>
                </a:solidFill>
                <a:latin typeface="Arial" panose="020B0604020202020204"/>
                <a:ea typeface="Arial" panose="020B0604020202020204"/>
                <a:cs typeface="Arial" panose="020B0604020202020204"/>
                <a:sym typeface="Arial" panose="020B0604020202020204"/>
              </a:rPr>
              <a:t>Lampiran II</a:t>
            </a:r>
            <a:br>
              <a:rPr lang="en-US" sz="3800" b="0" i="0" u="none" strike="noStrike" cap="none">
                <a:solidFill>
                  <a:srgbClr val="000000"/>
                </a:solidFill>
                <a:latin typeface="Arial" panose="020B0604020202020204"/>
                <a:ea typeface="Arial" panose="020B0604020202020204"/>
                <a:cs typeface="Arial" panose="020B0604020202020204"/>
                <a:sym typeface="Arial" panose="020B0604020202020204"/>
              </a:rPr>
            </a:br>
            <a:endParaRPr sz="3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1" name="Google Shape;2571;g26794130706_0_747"/>
          <p:cNvSpPr/>
          <p:nvPr/>
        </p:nvSpPr>
        <p:spPr>
          <a:xfrm rot="10800000" flipH="1">
            <a:off x="1136670" y="2857500"/>
            <a:ext cx="4567200" cy="4781400"/>
          </a:xfrm>
          <a:prstGeom prst="snip1Rect">
            <a:avLst>
              <a:gd name="adj" fmla="val 31799"/>
            </a:avLst>
          </a:prstGeom>
          <a:solidFill>
            <a:srgbClr val="D2E2EE"/>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2" name="Google Shape;2572;g26794130706_0_747"/>
          <p:cNvSpPr/>
          <p:nvPr/>
        </p:nvSpPr>
        <p:spPr>
          <a:xfrm rot="10800000">
            <a:off x="11977470" y="2857500"/>
            <a:ext cx="4567200" cy="4781400"/>
          </a:xfrm>
          <a:prstGeom prst="snip1Rect">
            <a:avLst>
              <a:gd name="adj" fmla="val 31799"/>
            </a:avLst>
          </a:prstGeom>
          <a:solidFill>
            <a:srgbClr val="D2E2EE"/>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73" name="Google Shape;2573;g26794130706_0_747"/>
          <p:cNvSpPr/>
          <p:nvPr/>
        </p:nvSpPr>
        <p:spPr>
          <a:xfrm rot="10800000" flipH="1">
            <a:off x="6553200" y="2857500"/>
            <a:ext cx="4567200" cy="4781400"/>
          </a:xfrm>
          <a:prstGeom prst="snip2SameRect">
            <a:avLst>
              <a:gd name="adj1" fmla="val 27445"/>
              <a:gd name="adj2" fmla="val 0"/>
            </a:avLst>
          </a:prstGeom>
          <a:solidFill>
            <a:srgbClr val="D2E2EE"/>
          </a:solid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cxnSp>
        <p:nvCxnSpPr>
          <p:cNvPr id="2574" name="Google Shape;2574;g26794130706_0_747"/>
          <p:cNvCxnSpPr/>
          <p:nvPr/>
        </p:nvCxnSpPr>
        <p:spPr>
          <a:xfrm>
            <a:off x="1525470" y="5285884"/>
            <a:ext cx="0" cy="1534200"/>
          </a:xfrm>
          <a:prstGeom prst="straightConnector1">
            <a:avLst/>
          </a:prstGeom>
          <a:noFill/>
          <a:ln w="19050" cap="flat" cmpd="sng">
            <a:solidFill>
              <a:srgbClr val="AEC4D5"/>
            </a:solidFill>
            <a:prstDash val="solid"/>
            <a:round/>
            <a:headEnd type="none" w="sm" len="sm"/>
            <a:tailEnd type="none" w="sm" len="sm"/>
          </a:ln>
        </p:spPr>
      </p:cxnSp>
      <p:cxnSp>
        <p:nvCxnSpPr>
          <p:cNvPr id="2575" name="Google Shape;2575;g26794130706_0_747"/>
          <p:cNvCxnSpPr/>
          <p:nvPr/>
        </p:nvCxnSpPr>
        <p:spPr>
          <a:xfrm>
            <a:off x="7773870" y="7350074"/>
            <a:ext cx="2133600" cy="0"/>
          </a:xfrm>
          <a:prstGeom prst="straightConnector1">
            <a:avLst/>
          </a:prstGeom>
          <a:noFill/>
          <a:ln w="19050" cap="flat" cmpd="sng">
            <a:solidFill>
              <a:srgbClr val="AEC4D5"/>
            </a:solidFill>
            <a:prstDash val="solid"/>
            <a:round/>
            <a:headEnd type="none" w="sm" len="sm"/>
            <a:tailEnd type="none" w="sm" len="sm"/>
          </a:ln>
        </p:spPr>
      </p:cxnSp>
      <p:cxnSp>
        <p:nvCxnSpPr>
          <p:cNvPr id="2576" name="Google Shape;2576;g26794130706_0_747"/>
          <p:cNvCxnSpPr/>
          <p:nvPr/>
        </p:nvCxnSpPr>
        <p:spPr>
          <a:xfrm>
            <a:off x="16197720" y="5399682"/>
            <a:ext cx="0" cy="1572600"/>
          </a:xfrm>
          <a:prstGeom prst="straightConnector1">
            <a:avLst/>
          </a:prstGeom>
          <a:noFill/>
          <a:ln w="19050" cap="flat" cmpd="sng">
            <a:solidFill>
              <a:srgbClr val="AEC4D5"/>
            </a:solidFill>
            <a:prstDash val="solid"/>
            <a:round/>
            <a:headEnd type="none" w="sm" len="sm"/>
            <a:tailEnd type="none" w="sm" len="sm"/>
          </a:ln>
        </p:spPr>
      </p:cxnSp>
      <p:cxnSp>
        <p:nvCxnSpPr>
          <p:cNvPr id="2577" name="Google Shape;2577;g26794130706_0_747"/>
          <p:cNvCxnSpPr/>
          <p:nvPr/>
        </p:nvCxnSpPr>
        <p:spPr>
          <a:xfrm>
            <a:off x="1628650" y="562000"/>
            <a:ext cx="0" cy="895200"/>
          </a:xfrm>
          <a:prstGeom prst="straightConnector1">
            <a:avLst/>
          </a:prstGeom>
          <a:noFill/>
          <a:ln w="19050" cap="flat" cmpd="sng">
            <a:solidFill>
              <a:srgbClr val="AEC4D5"/>
            </a:solidFill>
            <a:prstDash val="solid"/>
            <a:round/>
            <a:headEnd type="none" w="sm" len="sm"/>
            <a:tailEnd type="none" w="sm" len="sm"/>
          </a:ln>
        </p:spPr>
      </p:cxnSp>
      <p:sp>
        <p:nvSpPr>
          <p:cNvPr id="2578" name="Google Shape;2578;g26794130706_0_747"/>
          <p:cNvSpPr txBox="1"/>
          <p:nvPr/>
        </p:nvSpPr>
        <p:spPr>
          <a:xfrm>
            <a:off x="1241320" y="4930194"/>
            <a:ext cx="3954000" cy="2199300"/>
          </a:xfrm>
          <a:prstGeom prst="rect">
            <a:avLst/>
          </a:prstGeom>
          <a:noFill/>
          <a:ln>
            <a:noFill/>
          </a:ln>
        </p:spPr>
        <p:txBody>
          <a:bodyPr spcFirstLastPara="1" wrap="square" lIns="182775" tIns="182775" rIns="182775" bIns="182775" anchor="b" anchorCtr="0">
            <a:noAutofit/>
          </a:bodyPr>
          <a:lstStyle/>
          <a:p>
            <a:pPr marL="355600" marR="0" lvl="0" indent="0" algn="l" rtl="0">
              <a:lnSpc>
                <a:spcPct val="100000"/>
              </a:lnSpc>
              <a:spcBef>
                <a:spcPts val="0"/>
              </a:spcBef>
              <a:spcAft>
                <a:spcPts val="0"/>
              </a:spcAft>
              <a:buClr>
                <a:srgbClr val="000000"/>
              </a:buClr>
              <a:buSzPts val="3600"/>
              <a:buFont typeface="Open Sans Light" panose="020B0306030504020204"/>
              <a:buNone/>
            </a:pPr>
            <a:r>
              <a:rPr lang="en-US" sz="2800" b="1" i="0" u="none" strike="noStrike" cap="none">
                <a:solidFill>
                  <a:srgbClr val="0070C0"/>
                </a:solidFill>
                <a:latin typeface="Cambria" panose="02040503050406030204"/>
                <a:ea typeface="Cambria" panose="02040503050406030204"/>
                <a:cs typeface="Cambria" panose="02040503050406030204"/>
                <a:sym typeface="Cambria" panose="02040503050406030204"/>
              </a:rPr>
              <a:t>Tahapan Perencanaan dan Penganggaran Dana BOSP</a:t>
            </a:r>
            <a:endParaRPr sz="2800" b="1" i="0" u="none" strike="noStrike" cap="none">
              <a:solidFill>
                <a:srgbClr val="0070C0"/>
              </a:solidFill>
              <a:latin typeface="Cambria" panose="02040503050406030204"/>
              <a:ea typeface="Cambria" panose="02040503050406030204"/>
              <a:cs typeface="Cambria" panose="02040503050406030204"/>
              <a:sym typeface="Cambria" panose="02040503050406030204"/>
            </a:endParaRPr>
          </a:p>
        </p:txBody>
      </p:sp>
      <p:pic>
        <p:nvPicPr>
          <p:cNvPr id="2579" name="Google Shape;2579;g26794130706_0_747" descr="Laptop with phone and calculator"/>
          <p:cNvPicPr preferRelativeResize="0"/>
          <p:nvPr/>
        </p:nvPicPr>
        <p:blipFill rotWithShape="1">
          <a:blip r:embed="rId1"/>
          <a:srcRect/>
          <a:stretch>
            <a:fillRect/>
          </a:stretch>
        </p:blipFill>
        <p:spPr>
          <a:xfrm>
            <a:off x="2003822" y="2679214"/>
            <a:ext cx="2426269" cy="2426269"/>
          </a:xfrm>
          <a:prstGeom prst="rect">
            <a:avLst/>
          </a:prstGeom>
          <a:noFill/>
          <a:ln>
            <a:noFill/>
          </a:ln>
        </p:spPr>
      </p:pic>
      <p:sp>
        <p:nvSpPr>
          <p:cNvPr id="2580" name="Google Shape;2580;g26794130706_0_747"/>
          <p:cNvSpPr txBox="1"/>
          <p:nvPr/>
        </p:nvSpPr>
        <p:spPr>
          <a:xfrm>
            <a:off x="11092184" y="5457876"/>
            <a:ext cx="5105400" cy="2225100"/>
          </a:xfrm>
          <a:prstGeom prst="rect">
            <a:avLst/>
          </a:prstGeom>
          <a:noFill/>
          <a:ln>
            <a:noFill/>
          </a:ln>
        </p:spPr>
        <p:txBody>
          <a:bodyPr spcFirstLastPara="1" wrap="square" lIns="182775" tIns="182775" rIns="182775" bIns="182775" anchor="b" anchorCtr="0">
            <a:noAutofit/>
          </a:bodyPr>
          <a:lstStyle/>
          <a:p>
            <a:pPr marL="914400" marR="0" lvl="0" indent="-685800" algn="r" rtl="0">
              <a:lnSpc>
                <a:spcPct val="100000"/>
              </a:lnSpc>
              <a:spcBef>
                <a:spcPts val="0"/>
              </a:spcBef>
              <a:spcAft>
                <a:spcPts val="0"/>
              </a:spcAft>
              <a:buClr>
                <a:srgbClr val="000000"/>
              </a:buClr>
              <a:buSzPts val="2200"/>
              <a:buFont typeface="Open Sans Light" panose="020B0306030504020204"/>
              <a:buNone/>
            </a:pPr>
            <a:r>
              <a:rPr lang="en-US" sz="2800" b="1" i="0" u="none" strike="noStrike" cap="none">
                <a:solidFill>
                  <a:srgbClr val="0070C0"/>
                </a:solidFill>
                <a:latin typeface="Cambria" panose="02040503050406030204"/>
                <a:ea typeface="Cambria" panose="02040503050406030204"/>
                <a:cs typeface="Cambria" panose="02040503050406030204"/>
                <a:sym typeface="Cambria" panose="02040503050406030204"/>
              </a:rPr>
              <a:t>Tahapan</a:t>
            </a:r>
            <a:endParaRPr sz="2800"/>
          </a:p>
          <a:p>
            <a:pPr marL="914400" marR="0" lvl="0" indent="-685800" algn="r" rtl="0">
              <a:lnSpc>
                <a:spcPct val="100000"/>
              </a:lnSpc>
              <a:spcBef>
                <a:spcPts val="0"/>
              </a:spcBef>
              <a:spcAft>
                <a:spcPts val="0"/>
              </a:spcAft>
              <a:buClr>
                <a:srgbClr val="000000"/>
              </a:buClr>
              <a:buSzPts val="2200"/>
              <a:buFont typeface="Open Sans Light" panose="020B0306030504020204"/>
              <a:buNone/>
            </a:pPr>
            <a:r>
              <a:rPr lang="en-US" sz="2800" b="1" i="0" u="none" strike="noStrike" cap="none">
                <a:solidFill>
                  <a:srgbClr val="0070C0"/>
                </a:solidFill>
                <a:latin typeface="Cambria" panose="02040503050406030204"/>
                <a:ea typeface="Cambria" panose="02040503050406030204"/>
                <a:cs typeface="Cambria" panose="02040503050406030204"/>
                <a:sym typeface="Cambria" panose="02040503050406030204"/>
              </a:rPr>
              <a:t>Pelaporan dan Pertanggungjawaban Dana BOSP</a:t>
            </a:r>
            <a:endParaRPr sz="2800"/>
          </a:p>
          <a:p>
            <a:pPr marL="914400" marR="0" lvl="0" indent="-685800" algn="r" rtl="0">
              <a:lnSpc>
                <a:spcPct val="100000"/>
              </a:lnSpc>
              <a:spcBef>
                <a:spcPts val="0"/>
              </a:spcBef>
              <a:spcAft>
                <a:spcPts val="0"/>
              </a:spcAft>
              <a:buClr>
                <a:srgbClr val="000000"/>
              </a:buClr>
              <a:buSzPts val="2200"/>
              <a:buFont typeface="Open Sans Light" panose="020B0306030504020204"/>
              <a:buNone/>
            </a:pPr>
            <a:endParaRPr sz="2800" b="0" i="0" u="none" strike="noStrike" cap="none">
              <a:solidFill>
                <a:srgbClr val="2E1B11"/>
              </a:solidFill>
              <a:latin typeface="Open Sans Light" panose="020B0306030504020204"/>
              <a:ea typeface="Open Sans Light" panose="020B0306030504020204"/>
              <a:cs typeface="Open Sans Light" panose="020B0306030504020204"/>
              <a:sym typeface="Open Sans Light" panose="020B0306030504020204"/>
            </a:endParaRPr>
          </a:p>
        </p:txBody>
      </p:sp>
      <p:pic>
        <p:nvPicPr>
          <p:cNvPr id="2581" name="Google Shape;2581;g26794130706_0_747" descr="Graph and note paper pads with pencil"/>
          <p:cNvPicPr preferRelativeResize="0"/>
          <p:nvPr/>
        </p:nvPicPr>
        <p:blipFill rotWithShape="1">
          <a:blip r:embed="rId2"/>
          <a:srcRect/>
          <a:stretch>
            <a:fillRect/>
          </a:stretch>
        </p:blipFill>
        <p:spPr>
          <a:xfrm>
            <a:off x="13081444" y="2926632"/>
            <a:ext cx="2356339" cy="2356339"/>
          </a:xfrm>
          <a:prstGeom prst="rect">
            <a:avLst/>
          </a:prstGeom>
          <a:noFill/>
          <a:ln>
            <a:noFill/>
          </a:ln>
        </p:spPr>
      </p:pic>
      <p:sp>
        <p:nvSpPr>
          <p:cNvPr id="2582" name="Google Shape;2582;g26794130706_0_747"/>
          <p:cNvSpPr txBox="1"/>
          <p:nvPr/>
        </p:nvSpPr>
        <p:spPr>
          <a:xfrm>
            <a:off x="6807844" y="5073590"/>
            <a:ext cx="3572400" cy="2225100"/>
          </a:xfrm>
          <a:prstGeom prst="rect">
            <a:avLst/>
          </a:prstGeom>
          <a:noFill/>
          <a:ln>
            <a:noFill/>
          </a:ln>
        </p:spPr>
        <p:txBody>
          <a:bodyPr spcFirstLastPara="1" wrap="square" lIns="182775" tIns="182775" rIns="182775" bIns="182775" anchor="b" anchorCtr="0">
            <a:noAutofit/>
          </a:bodyPr>
          <a:lstStyle/>
          <a:p>
            <a:pPr marL="355600" marR="0" lvl="0" indent="0" algn="ctr" rtl="0">
              <a:lnSpc>
                <a:spcPct val="100000"/>
              </a:lnSpc>
              <a:spcBef>
                <a:spcPts val="0"/>
              </a:spcBef>
              <a:spcAft>
                <a:spcPts val="0"/>
              </a:spcAft>
              <a:buClr>
                <a:srgbClr val="000000"/>
              </a:buClr>
              <a:buSzPts val="2200"/>
              <a:buFont typeface="Open Sans Light" panose="020B0306030504020204"/>
              <a:buNone/>
            </a:pPr>
            <a:r>
              <a:rPr lang="en-US" sz="2800" b="1" i="0" u="none" strike="noStrike" cap="none">
                <a:solidFill>
                  <a:srgbClr val="0070C0"/>
                </a:solidFill>
                <a:latin typeface="Cambria" panose="02040503050406030204"/>
                <a:ea typeface="Cambria" panose="02040503050406030204"/>
                <a:cs typeface="Cambria" panose="02040503050406030204"/>
                <a:sym typeface="Cambria" panose="02040503050406030204"/>
              </a:rPr>
              <a:t>Tahapan Pelaksanaan Penatausahaan Dana BOSP</a:t>
            </a:r>
            <a:endParaRPr sz="2800" b="1" i="0" u="none" strike="noStrike" cap="none">
              <a:solidFill>
                <a:srgbClr val="0070C0"/>
              </a:solidFill>
              <a:latin typeface="Cambria" panose="02040503050406030204"/>
              <a:ea typeface="Cambria" panose="02040503050406030204"/>
              <a:cs typeface="Cambria" panose="02040503050406030204"/>
              <a:sym typeface="Cambria" panose="02040503050406030204"/>
            </a:endParaRPr>
          </a:p>
        </p:txBody>
      </p:sp>
      <p:pic>
        <p:nvPicPr>
          <p:cNvPr id="2583" name="Google Shape;2583;g26794130706_0_747"/>
          <p:cNvPicPr preferRelativeResize="0"/>
          <p:nvPr/>
        </p:nvPicPr>
        <p:blipFill rotWithShape="1">
          <a:blip r:embed="rId3"/>
          <a:srcRect/>
          <a:stretch>
            <a:fillRect/>
          </a:stretch>
        </p:blipFill>
        <p:spPr>
          <a:xfrm>
            <a:off x="7683368" y="3147522"/>
            <a:ext cx="2143957" cy="214395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sp>
        <p:nvSpPr>
          <p:cNvPr id="2588" name="Google Shape;2588;g26794130706_0_764"/>
          <p:cNvSpPr txBox="1"/>
          <p:nvPr/>
        </p:nvSpPr>
        <p:spPr>
          <a:xfrm>
            <a:off x="1387001" y="167194"/>
            <a:ext cx="13974000" cy="1892400"/>
          </a:xfrm>
          <a:prstGeom prst="rect">
            <a:avLst/>
          </a:prstGeom>
          <a:noFill/>
          <a:ln>
            <a:noFill/>
          </a:ln>
        </p:spPr>
        <p:txBody>
          <a:bodyPr spcFirstLastPara="1" wrap="square" lIns="182775" tIns="182775" rIns="182775" bIns="182775" anchor="t" anchorCtr="0">
            <a:noAutofit/>
          </a:bodyPr>
          <a:lstStyle/>
          <a:p>
            <a:pPr marL="25400" marR="0" lvl="0" indent="0" algn="l" rtl="0">
              <a:lnSpc>
                <a:spcPct val="100000"/>
              </a:lnSpc>
              <a:spcBef>
                <a:spcPts val="200"/>
              </a:spcBef>
              <a:spcAft>
                <a:spcPts val="0"/>
              </a:spcAft>
              <a:buClr>
                <a:srgbClr val="083C92"/>
              </a:buClr>
              <a:buSzPts val="3600"/>
              <a:buFont typeface="Arial" panose="020B0604020202020204"/>
              <a:buNone/>
            </a:pPr>
            <a: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t>Permendikbud No 63 Tahun 2022 Lampiran II </a:t>
            </a:r>
            <a:b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br>
            <a: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t>Teknis Pengelolaan Dana Bantuan Operasional Satuan Pendidikan</a:t>
            </a:r>
            <a:endParaRPr sz="3800" b="1"/>
          </a:p>
        </p:txBody>
      </p:sp>
      <p:sp>
        <p:nvSpPr>
          <p:cNvPr id="2589" name="Google Shape;2589;g26794130706_0_764"/>
          <p:cNvSpPr txBox="1"/>
          <p:nvPr/>
        </p:nvSpPr>
        <p:spPr>
          <a:xfrm>
            <a:off x="474978" y="2726428"/>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01</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590" name="Google Shape;2590;g26794130706_0_764"/>
          <p:cNvSpPr txBox="1"/>
          <p:nvPr/>
        </p:nvSpPr>
        <p:spPr>
          <a:xfrm>
            <a:off x="959478" y="3786776"/>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02</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591" name="Google Shape;2591;g26794130706_0_764"/>
          <p:cNvSpPr txBox="1"/>
          <p:nvPr/>
        </p:nvSpPr>
        <p:spPr>
          <a:xfrm>
            <a:off x="1828800" y="4868936"/>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03</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592" name="Google Shape;2592;g26794130706_0_764"/>
          <p:cNvSpPr txBox="1"/>
          <p:nvPr/>
        </p:nvSpPr>
        <p:spPr>
          <a:xfrm>
            <a:off x="2711538" y="6266016"/>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04</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cxnSp>
        <p:nvCxnSpPr>
          <p:cNvPr id="2593" name="Google Shape;2593;g26794130706_0_764"/>
          <p:cNvCxnSpPr/>
          <p:nvPr/>
        </p:nvCxnSpPr>
        <p:spPr>
          <a:xfrm>
            <a:off x="1356222" y="2419280"/>
            <a:ext cx="5197200" cy="6988500"/>
          </a:xfrm>
          <a:prstGeom prst="straightConnector1">
            <a:avLst/>
          </a:prstGeom>
          <a:noFill/>
          <a:ln w="19050" cap="flat" cmpd="sng">
            <a:solidFill>
              <a:schemeClr val="accent1"/>
            </a:solidFill>
            <a:prstDash val="solid"/>
            <a:round/>
            <a:headEnd type="none" w="sm" len="sm"/>
            <a:tailEnd type="none" w="sm" len="sm"/>
          </a:ln>
        </p:spPr>
      </p:cxnSp>
      <p:cxnSp>
        <p:nvCxnSpPr>
          <p:cNvPr id="2594" name="Google Shape;2594;g26794130706_0_764"/>
          <p:cNvCxnSpPr/>
          <p:nvPr/>
        </p:nvCxnSpPr>
        <p:spPr>
          <a:xfrm flipH="1">
            <a:off x="937038" y="3765302"/>
            <a:ext cx="2487600" cy="18000"/>
          </a:xfrm>
          <a:prstGeom prst="straightConnector1">
            <a:avLst/>
          </a:prstGeom>
          <a:noFill/>
          <a:ln w="19050" cap="flat" cmpd="sng">
            <a:solidFill>
              <a:schemeClr val="accent1"/>
            </a:solidFill>
            <a:prstDash val="solid"/>
            <a:round/>
            <a:headEnd type="none" w="sm" len="sm"/>
            <a:tailEnd type="none" w="sm" len="sm"/>
          </a:ln>
        </p:spPr>
      </p:cxnSp>
      <p:sp>
        <p:nvSpPr>
          <p:cNvPr id="2595" name="Google Shape;2595;g26794130706_0_764"/>
          <p:cNvSpPr txBox="1"/>
          <p:nvPr/>
        </p:nvSpPr>
        <p:spPr>
          <a:xfrm>
            <a:off x="2036958" y="2841536"/>
            <a:ext cx="10229400" cy="960600"/>
          </a:xfrm>
          <a:prstGeom prst="rect">
            <a:avLst/>
          </a:prstGeom>
          <a:noFill/>
          <a:ln>
            <a:noFill/>
          </a:ln>
        </p:spPr>
        <p:txBody>
          <a:bodyPr spcFirstLastPara="1" wrap="square" lIns="182775" tIns="182775" rIns="182775" bIns="182775" anchor="ctr" anchorCtr="0">
            <a:noAutofit/>
          </a:bodyPr>
          <a:lstStyle/>
          <a:p>
            <a:pPr marL="1778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Perencanaan dan penganggaran Dana BOSP dilakukan sebelum Satuan Pendidikan menggunakan Dana BOSP.</a:t>
            </a:r>
            <a:endParaRPr sz="2800"/>
          </a:p>
        </p:txBody>
      </p:sp>
      <p:cxnSp>
        <p:nvCxnSpPr>
          <p:cNvPr id="2596" name="Google Shape;2596;g26794130706_0_764"/>
          <p:cNvCxnSpPr/>
          <p:nvPr/>
        </p:nvCxnSpPr>
        <p:spPr>
          <a:xfrm rot="10800000">
            <a:off x="1356518" y="4879210"/>
            <a:ext cx="2887200" cy="31200"/>
          </a:xfrm>
          <a:prstGeom prst="straightConnector1">
            <a:avLst/>
          </a:prstGeom>
          <a:noFill/>
          <a:ln w="19050" cap="flat" cmpd="sng">
            <a:solidFill>
              <a:schemeClr val="accent1"/>
            </a:solidFill>
            <a:prstDash val="solid"/>
            <a:round/>
            <a:headEnd type="none" w="sm" len="sm"/>
            <a:tailEnd type="none" w="sm" len="sm"/>
          </a:ln>
        </p:spPr>
      </p:cxnSp>
      <p:cxnSp>
        <p:nvCxnSpPr>
          <p:cNvPr id="2597" name="Google Shape;2597;g26794130706_0_764"/>
          <p:cNvCxnSpPr/>
          <p:nvPr/>
        </p:nvCxnSpPr>
        <p:spPr>
          <a:xfrm rot="10800000">
            <a:off x="2270422" y="5951730"/>
            <a:ext cx="2660400" cy="0"/>
          </a:xfrm>
          <a:prstGeom prst="straightConnector1">
            <a:avLst/>
          </a:prstGeom>
          <a:noFill/>
          <a:ln w="19050" cap="flat" cmpd="sng">
            <a:solidFill>
              <a:schemeClr val="accent1"/>
            </a:solidFill>
            <a:prstDash val="solid"/>
            <a:round/>
            <a:headEnd type="none" w="sm" len="sm"/>
            <a:tailEnd type="none" w="sm" len="sm"/>
          </a:ln>
        </p:spPr>
      </p:cxnSp>
      <p:cxnSp>
        <p:nvCxnSpPr>
          <p:cNvPr id="2598" name="Google Shape;2598;g26794130706_0_764"/>
          <p:cNvCxnSpPr/>
          <p:nvPr/>
        </p:nvCxnSpPr>
        <p:spPr>
          <a:xfrm flipH="1">
            <a:off x="3141000" y="7342648"/>
            <a:ext cx="2650200" cy="7800"/>
          </a:xfrm>
          <a:prstGeom prst="straightConnector1">
            <a:avLst/>
          </a:prstGeom>
          <a:noFill/>
          <a:ln w="19050" cap="flat" cmpd="sng">
            <a:solidFill>
              <a:schemeClr val="accent1"/>
            </a:solidFill>
            <a:prstDash val="solid"/>
            <a:round/>
            <a:headEnd type="none" w="sm" len="sm"/>
            <a:tailEnd type="none" w="sm" len="sm"/>
          </a:ln>
        </p:spPr>
      </p:cxnSp>
      <p:sp>
        <p:nvSpPr>
          <p:cNvPr id="2599" name="Google Shape;2599;g26794130706_0_764"/>
          <p:cNvSpPr txBox="1"/>
          <p:nvPr/>
        </p:nvSpPr>
        <p:spPr>
          <a:xfrm>
            <a:off x="2286000" y="3908336"/>
            <a:ext cx="9819600" cy="960600"/>
          </a:xfrm>
          <a:prstGeom prst="rect">
            <a:avLst/>
          </a:prstGeom>
          <a:noFill/>
          <a:ln>
            <a:noFill/>
          </a:ln>
        </p:spPr>
        <p:txBody>
          <a:bodyPr spcFirstLastPara="1" wrap="square" lIns="182775" tIns="182775" rIns="182775" bIns="182775" anchor="ctr" anchorCtr="0">
            <a:noAutofit/>
          </a:bodyPr>
          <a:lstStyle/>
          <a:p>
            <a:pPr marL="7239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Perencanaan dan penganggaran Dana BOSP disusun untuk 1 (satu) tahun anggaran dalam bentuk dokumen RKAS.</a:t>
            </a:r>
            <a:endParaRPr sz="2800"/>
          </a:p>
        </p:txBody>
      </p:sp>
      <p:sp>
        <p:nvSpPr>
          <p:cNvPr id="2600" name="Google Shape;2600;g26794130706_0_764"/>
          <p:cNvSpPr txBox="1"/>
          <p:nvPr/>
        </p:nvSpPr>
        <p:spPr>
          <a:xfrm>
            <a:off x="3877346" y="4975136"/>
            <a:ext cx="10600800" cy="960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Penyusunan dokumen RKAS dilakukan berdasarkan hasil evaluasi diri pada profil Satuan Pendidikan dan Prioritas kebutuhan Satuan Pendidikan.</a:t>
            </a:r>
            <a:endParaRPr sz="2800"/>
          </a:p>
        </p:txBody>
      </p:sp>
      <p:sp>
        <p:nvSpPr>
          <p:cNvPr id="2601" name="Google Shape;2601;g26794130706_0_764"/>
          <p:cNvSpPr txBox="1"/>
          <p:nvPr/>
        </p:nvSpPr>
        <p:spPr>
          <a:xfrm>
            <a:off x="4249220" y="6088136"/>
            <a:ext cx="12819600" cy="1272900"/>
          </a:xfrm>
          <a:prstGeom prst="rect">
            <a:avLst/>
          </a:prstGeom>
          <a:noFill/>
          <a:ln>
            <a:noFill/>
          </a:ln>
        </p:spPr>
        <p:txBody>
          <a:bodyPr spcFirstLastPara="1" wrap="square" lIns="182775" tIns="182775" rIns="182775" bIns="182775" anchor="ctr" anchorCtr="0">
            <a:noAutofit/>
          </a:bodyPr>
          <a:lstStyle/>
          <a:p>
            <a:pPr marL="7239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Penyusunan dokumen RKAS dilakukan untuk menentukan komponen penggunaan Dana BOSP yang digunakan, rincian komponen pembiayaan yang dibutuhkan, rincian barang/jasa kebutuhan; dan satuan harga dan volume yang menjadi basis penganggaran.</a:t>
            </a:r>
            <a:endParaRPr sz="2800"/>
          </a:p>
        </p:txBody>
      </p:sp>
      <p:sp>
        <p:nvSpPr>
          <p:cNvPr id="2602" name="Google Shape;2602;g26794130706_0_764"/>
          <p:cNvSpPr txBox="1"/>
          <p:nvPr/>
        </p:nvSpPr>
        <p:spPr>
          <a:xfrm>
            <a:off x="3317382" y="7307336"/>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05</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cxnSp>
        <p:nvCxnSpPr>
          <p:cNvPr id="2603" name="Google Shape;2603;g26794130706_0_764"/>
          <p:cNvCxnSpPr/>
          <p:nvPr/>
        </p:nvCxnSpPr>
        <p:spPr>
          <a:xfrm rot="10800000">
            <a:off x="3777926" y="8389232"/>
            <a:ext cx="2841000" cy="0"/>
          </a:xfrm>
          <a:prstGeom prst="straightConnector1">
            <a:avLst/>
          </a:prstGeom>
          <a:noFill/>
          <a:ln w="19050" cap="flat" cmpd="sng">
            <a:solidFill>
              <a:schemeClr val="accent1"/>
            </a:solidFill>
            <a:prstDash val="solid"/>
            <a:round/>
            <a:headEnd type="none" w="sm" len="sm"/>
            <a:tailEnd type="none" w="sm" len="sm"/>
          </a:ln>
        </p:spPr>
      </p:cxnSp>
      <p:sp>
        <p:nvSpPr>
          <p:cNvPr id="2604" name="Google Shape;2604;g26794130706_0_764"/>
          <p:cNvSpPr txBox="1"/>
          <p:nvPr/>
        </p:nvSpPr>
        <p:spPr>
          <a:xfrm>
            <a:off x="5760366" y="7428632"/>
            <a:ext cx="10229400" cy="960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Penyusunan dokumen RKAS dilakukan melalui rapat penyusunan dokumen RKAS dengan melibatkan warga satuan pendidikan dan komite sekolah.</a:t>
            </a:r>
            <a:endParaRPr sz="2800"/>
          </a:p>
        </p:txBody>
      </p:sp>
      <p:sp>
        <p:nvSpPr>
          <p:cNvPr id="2605" name="Google Shape;2605;g26794130706_0_764"/>
          <p:cNvSpPr txBox="1"/>
          <p:nvPr/>
        </p:nvSpPr>
        <p:spPr>
          <a:xfrm>
            <a:off x="4243718" y="8326424"/>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06</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cxnSp>
        <p:nvCxnSpPr>
          <p:cNvPr id="2606" name="Google Shape;2606;g26794130706_0_764"/>
          <p:cNvCxnSpPr/>
          <p:nvPr/>
        </p:nvCxnSpPr>
        <p:spPr>
          <a:xfrm rot="10800000">
            <a:off x="4704026" y="9408320"/>
            <a:ext cx="2491800" cy="0"/>
          </a:xfrm>
          <a:prstGeom prst="straightConnector1">
            <a:avLst/>
          </a:prstGeom>
          <a:noFill/>
          <a:ln w="19050" cap="flat" cmpd="sng">
            <a:solidFill>
              <a:schemeClr val="accent1"/>
            </a:solidFill>
            <a:prstDash val="solid"/>
            <a:round/>
            <a:headEnd type="none" w="sm" len="sm"/>
            <a:tailEnd type="none" w="sm" len="sm"/>
          </a:ln>
        </p:spPr>
      </p:cxnSp>
      <p:sp>
        <p:nvSpPr>
          <p:cNvPr id="2607" name="Google Shape;2607;g26794130706_0_764"/>
          <p:cNvSpPr txBox="1"/>
          <p:nvPr/>
        </p:nvSpPr>
        <p:spPr>
          <a:xfrm>
            <a:off x="6553200" y="8480418"/>
            <a:ext cx="10686600" cy="960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Hasil penyusunan dokumen RKAS diinput/dituangkan ke dalam aplikasi kegiatan dan anggaran Satuan Pendidikan yang disediakan oleh Kementerian.</a:t>
            </a:r>
            <a:endParaRPr sz="2800"/>
          </a:p>
        </p:txBody>
      </p:sp>
      <p:sp>
        <p:nvSpPr>
          <p:cNvPr id="2608" name="Google Shape;2608;g26794130706_0_764"/>
          <p:cNvSpPr txBox="1"/>
          <p:nvPr/>
        </p:nvSpPr>
        <p:spPr>
          <a:xfrm>
            <a:off x="609600" y="1717496"/>
            <a:ext cx="12826200" cy="784500"/>
          </a:xfrm>
          <a:prstGeom prst="rect">
            <a:avLst/>
          </a:prstGeom>
          <a:noFill/>
          <a:ln>
            <a:noFill/>
          </a:ln>
        </p:spPr>
        <p:txBody>
          <a:bodyPr spcFirstLastPara="1" wrap="square" lIns="182775" tIns="182775" rIns="182775" bIns="182775" anchor="t" anchorCtr="0">
            <a:noAutofit/>
          </a:bodyPr>
          <a:lstStyle/>
          <a:p>
            <a:pPr marL="685800" marR="0" lvl="0" indent="-685800" algn="l" rtl="0">
              <a:lnSpc>
                <a:spcPct val="100000"/>
              </a:lnSpc>
              <a:spcBef>
                <a:spcPts val="0"/>
              </a:spcBef>
              <a:spcAft>
                <a:spcPts val="0"/>
              </a:spcAft>
              <a:buClr>
                <a:srgbClr val="000000"/>
              </a:buClr>
              <a:buSzPts val="3600"/>
              <a:buFont typeface="Arial" panose="020B0604020202020204"/>
              <a:buAutoNum type="alphaUcPeriod"/>
            </a:pPr>
            <a:r>
              <a:rPr lang="en-US" sz="3600" b="1" i="0" u="none" strike="noStrike" cap="none">
                <a:solidFill>
                  <a:srgbClr val="000000"/>
                </a:solidFill>
                <a:latin typeface="Cambria" panose="02040503050406030204"/>
                <a:ea typeface="Cambria" panose="02040503050406030204"/>
                <a:cs typeface="Cambria" panose="02040503050406030204"/>
                <a:sym typeface="Cambria" panose="02040503050406030204"/>
              </a:rPr>
              <a:t>Tahapan Perencanaan dan Penganggaran Dana BOSP</a:t>
            </a:r>
            <a:endParaRPr sz="2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g26794130706_0_788"/>
          <p:cNvSpPr txBox="1"/>
          <p:nvPr/>
        </p:nvSpPr>
        <p:spPr>
          <a:xfrm>
            <a:off x="1387002" y="167194"/>
            <a:ext cx="14307000" cy="1892400"/>
          </a:xfrm>
          <a:prstGeom prst="rect">
            <a:avLst/>
          </a:prstGeom>
          <a:noFill/>
          <a:ln>
            <a:noFill/>
          </a:ln>
        </p:spPr>
        <p:txBody>
          <a:bodyPr spcFirstLastPara="1" wrap="square" lIns="182775" tIns="182775" rIns="182775" bIns="182775" anchor="t" anchorCtr="0">
            <a:noAutofit/>
          </a:bodyPr>
          <a:lstStyle/>
          <a:p>
            <a:pPr marL="25400" marR="0" lvl="0" indent="0" algn="l" rtl="0">
              <a:lnSpc>
                <a:spcPct val="100000"/>
              </a:lnSpc>
              <a:spcBef>
                <a:spcPts val="200"/>
              </a:spcBef>
              <a:spcAft>
                <a:spcPts val="0"/>
              </a:spcAft>
              <a:buClr>
                <a:srgbClr val="083C92"/>
              </a:buClr>
              <a:buSzPts val="3600"/>
              <a:buFont typeface="Arial" panose="020B0604020202020204"/>
              <a:buNone/>
            </a:pPr>
            <a: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t>Permendikbud No 63 Tahun 2022 Lampiran II </a:t>
            </a:r>
            <a:b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br>
            <a: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t>Teknis Pengelolaan Dana Bantuan Operasional Satuan Pendidikan</a:t>
            </a:r>
            <a:endParaRPr sz="3800" b="1"/>
          </a:p>
        </p:txBody>
      </p:sp>
      <p:sp>
        <p:nvSpPr>
          <p:cNvPr id="2614" name="Google Shape;2614;g26794130706_0_788"/>
          <p:cNvSpPr txBox="1"/>
          <p:nvPr/>
        </p:nvSpPr>
        <p:spPr>
          <a:xfrm>
            <a:off x="474978" y="3068536"/>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01</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615" name="Google Shape;2615;g26794130706_0_788"/>
          <p:cNvSpPr txBox="1"/>
          <p:nvPr/>
        </p:nvSpPr>
        <p:spPr>
          <a:xfrm>
            <a:off x="959478" y="4128884"/>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02</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616" name="Google Shape;2616;g26794130706_0_788"/>
          <p:cNvSpPr txBox="1"/>
          <p:nvPr/>
        </p:nvSpPr>
        <p:spPr>
          <a:xfrm>
            <a:off x="1828800" y="5211044"/>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03</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617" name="Google Shape;2617;g26794130706_0_788"/>
          <p:cNvSpPr txBox="1"/>
          <p:nvPr/>
        </p:nvSpPr>
        <p:spPr>
          <a:xfrm>
            <a:off x="2711538" y="6608124"/>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04</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cxnSp>
        <p:nvCxnSpPr>
          <p:cNvPr id="2618" name="Google Shape;2618;g26794130706_0_788"/>
          <p:cNvCxnSpPr/>
          <p:nvPr/>
        </p:nvCxnSpPr>
        <p:spPr>
          <a:xfrm>
            <a:off x="1356222" y="2761388"/>
            <a:ext cx="3574800" cy="4923600"/>
          </a:xfrm>
          <a:prstGeom prst="straightConnector1">
            <a:avLst/>
          </a:prstGeom>
          <a:noFill/>
          <a:ln w="19050" cap="flat" cmpd="sng">
            <a:solidFill>
              <a:schemeClr val="accent1"/>
            </a:solidFill>
            <a:prstDash val="solid"/>
            <a:round/>
            <a:headEnd type="none" w="sm" len="sm"/>
            <a:tailEnd type="none" w="sm" len="sm"/>
          </a:ln>
        </p:spPr>
      </p:cxnSp>
      <p:cxnSp>
        <p:nvCxnSpPr>
          <p:cNvPr id="2619" name="Google Shape;2619;g26794130706_0_788"/>
          <p:cNvCxnSpPr/>
          <p:nvPr/>
        </p:nvCxnSpPr>
        <p:spPr>
          <a:xfrm flipH="1">
            <a:off x="937038" y="4107410"/>
            <a:ext cx="2487600" cy="18000"/>
          </a:xfrm>
          <a:prstGeom prst="straightConnector1">
            <a:avLst/>
          </a:prstGeom>
          <a:noFill/>
          <a:ln w="19050" cap="flat" cmpd="sng">
            <a:solidFill>
              <a:schemeClr val="accent1"/>
            </a:solidFill>
            <a:prstDash val="solid"/>
            <a:round/>
            <a:headEnd type="none" w="sm" len="sm"/>
            <a:tailEnd type="none" w="sm" len="sm"/>
          </a:ln>
        </p:spPr>
      </p:cxnSp>
      <p:sp>
        <p:nvSpPr>
          <p:cNvPr id="2620" name="Google Shape;2620;g26794130706_0_788"/>
          <p:cNvSpPr txBox="1"/>
          <p:nvPr/>
        </p:nvSpPr>
        <p:spPr>
          <a:xfrm>
            <a:off x="2043314" y="3150628"/>
            <a:ext cx="13953000" cy="960600"/>
          </a:xfrm>
          <a:prstGeom prst="rect">
            <a:avLst/>
          </a:prstGeom>
          <a:noFill/>
          <a:ln>
            <a:noFill/>
          </a:ln>
        </p:spPr>
        <p:txBody>
          <a:bodyPr spcFirstLastPara="1" wrap="square" lIns="182775" tIns="182775" rIns="182775" bIns="182775" anchor="ctr" anchorCtr="0">
            <a:noAutofit/>
          </a:bodyPr>
          <a:lstStyle/>
          <a:p>
            <a:pPr marL="1778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Penggunaan dana dilaksanakan oleh Satuan Pendidikan sesuai dengan dokumen perencanaan dan penganggaran Dana BOSP yang telah diinput pada sistem aplikasi yang disediakan oleh Kementerian.</a:t>
            </a:r>
            <a:endParaRPr sz="2800"/>
          </a:p>
        </p:txBody>
      </p:sp>
      <p:cxnSp>
        <p:nvCxnSpPr>
          <p:cNvPr id="2621" name="Google Shape;2621;g26794130706_0_788"/>
          <p:cNvCxnSpPr/>
          <p:nvPr/>
        </p:nvCxnSpPr>
        <p:spPr>
          <a:xfrm rot="10800000">
            <a:off x="1356518" y="5221318"/>
            <a:ext cx="2887200" cy="31200"/>
          </a:xfrm>
          <a:prstGeom prst="straightConnector1">
            <a:avLst/>
          </a:prstGeom>
          <a:noFill/>
          <a:ln w="19050" cap="flat" cmpd="sng">
            <a:solidFill>
              <a:schemeClr val="accent1"/>
            </a:solidFill>
            <a:prstDash val="solid"/>
            <a:round/>
            <a:headEnd type="none" w="sm" len="sm"/>
            <a:tailEnd type="none" w="sm" len="sm"/>
          </a:ln>
        </p:spPr>
      </p:cxnSp>
      <p:cxnSp>
        <p:nvCxnSpPr>
          <p:cNvPr id="2622" name="Google Shape;2622;g26794130706_0_788"/>
          <p:cNvCxnSpPr/>
          <p:nvPr/>
        </p:nvCxnSpPr>
        <p:spPr>
          <a:xfrm rot="10800000">
            <a:off x="2270422" y="6293838"/>
            <a:ext cx="2660400" cy="0"/>
          </a:xfrm>
          <a:prstGeom prst="straightConnector1">
            <a:avLst/>
          </a:prstGeom>
          <a:noFill/>
          <a:ln w="19050" cap="flat" cmpd="sng">
            <a:solidFill>
              <a:schemeClr val="accent1"/>
            </a:solidFill>
            <a:prstDash val="solid"/>
            <a:round/>
            <a:headEnd type="none" w="sm" len="sm"/>
            <a:tailEnd type="none" w="sm" len="sm"/>
          </a:ln>
        </p:spPr>
      </p:cxnSp>
      <p:cxnSp>
        <p:nvCxnSpPr>
          <p:cNvPr id="2623" name="Google Shape;2623;g26794130706_0_788"/>
          <p:cNvCxnSpPr/>
          <p:nvPr/>
        </p:nvCxnSpPr>
        <p:spPr>
          <a:xfrm flipH="1">
            <a:off x="3141000" y="7684756"/>
            <a:ext cx="2650200" cy="7800"/>
          </a:xfrm>
          <a:prstGeom prst="straightConnector1">
            <a:avLst/>
          </a:prstGeom>
          <a:noFill/>
          <a:ln w="19050" cap="flat" cmpd="sng">
            <a:solidFill>
              <a:schemeClr val="accent1"/>
            </a:solidFill>
            <a:prstDash val="solid"/>
            <a:round/>
            <a:headEnd type="none" w="sm" len="sm"/>
            <a:tailEnd type="none" w="sm" len="sm"/>
          </a:ln>
        </p:spPr>
      </p:cxnSp>
      <p:sp>
        <p:nvSpPr>
          <p:cNvPr id="2624" name="Google Shape;2624;g26794130706_0_788"/>
          <p:cNvSpPr txBox="1"/>
          <p:nvPr/>
        </p:nvSpPr>
        <p:spPr>
          <a:xfrm>
            <a:off x="2286000" y="4250444"/>
            <a:ext cx="13563600" cy="960600"/>
          </a:xfrm>
          <a:prstGeom prst="rect">
            <a:avLst/>
          </a:prstGeom>
          <a:noFill/>
          <a:ln>
            <a:noFill/>
          </a:ln>
        </p:spPr>
        <p:txBody>
          <a:bodyPr spcFirstLastPara="1" wrap="square" lIns="182775" tIns="182775" rIns="182775" bIns="182775" anchor="ctr" anchorCtr="0">
            <a:noAutofit/>
          </a:bodyPr>
          <a:lstStyle/>
          <a:p>
            <a:pPr marL="7239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Setiap penggunaan Dana BOSP oleh Satuan Pendidikan dicatat secara lengkap yang disertai dengan bukti-bukti pendukung, termasuk dokumentasi pelaksanaan pengadaan barang/jasa.</a:t>
            </a:r>
            <a:endParaRPr sz="2800"/>
          </a:p>
        </p:txBody>
      </p:sp>
      <p:sp>
        <p:nvSpPr>
          <p:cNvPr id="2625" name="Google Shape;2625;g26794130706_0_788"/>
          <p:cNvSpPr txBox="1"/>
          <p:nvPr/>
        </p:nvSpPr>
        <p:spPr>
          <a:xfrm>
            <a:off x="3890750" y="5344726"/>
            <a:ext cx="13191600" cy="960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Setiap penggunaan dana yang telah dilakukan oleh Satuan Pendidikan diinput ke dalam sistem aplikasi rencana kegiatan dan anggaran Satuan Pendidikan yang disediakan oleh Kementerian.</a:t>
            </a:r>
            <a:endParaRPr sz="2800"/>
          </a:p>
        </p:txBody>
      </p:sp>
      <p:sp>
        <p:nvSpPr>
          <p:cNvPr id="2626" name="Google Shape;2626;g26794130706_0_788"/>
          <p:cNvSpPr txBox="1"/>
          <p:nvPr/>
        </p:nvSpPr>
        <p:spPr>
          <a:xfrm>
            <a:off x="4249220" y="6430244"/>
            <a:ext cx="12819600" cy="1272900"/>
          </a:xfrm>
          <a:prstGeom prst="rect">
            <a:avLst/>
          </a:prstGeom>
          <a:noFill/>
          <a:ln>
            <a:noFill/>
          </a:ln>
        </p:spPr>
        <p:txBody>
          <a:bodyPr spcFirstLastPara="1" wrap="square" lIns="182775" tIns="182775" rIns="182775" bIns="182775" anchor="ctr" anchorCtr="0">
            <a:noAutofit/>
          </a:bodyPr>
          <a:lstStyle/>
          <a:p>
            <a:pPr marL="7239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Penginputan penggunaan dana dalam sistem aplikasi rencana kegiatan dan anggaran Satuan Pendidikan sebagaimana dimaksud pada angka 3 dapat dilakukan setiap waktu oleh Satuan Pendidikan.</a:t>
            </a:r>
            <a:endParaRPr sz="2800"/>
          </a:p>
        </p:txBody>
      </p:sp>
      <p:sp>
        <p:nvSpPr>
          <p:cNvPr id="2627" name="Google Shape;2627;g26794130706_0_788"/>
          <p:cNvSpPr txBox="1"/>
          <p:nvPr/>
        </p:nvSpPr>
        <p:spPr>
          <a:xfrm>
            <a:off x="609600" y="2059604"/>
            <a:ext cx="12826200" cy="784500"/>
          </a:xfrm>
          <a:prstGeom prst="rect">
            <a:avLst/>
          </a:prstGeom>
          <a:noFill/>
          <a:ln>
            <a:noFill/>
          </a:ln>
        </p:spPr>
        <p:txBody>
          <a:bodyPr spcFirstLastPara="1" wrap="square" lIns="182775" tIns="182775" rIns="182775" bIns="182775" anchor="t"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1" i="0" u="none" strike="noStrike" cap="none">
                <a:solidFill>
                  <a:srgbClr val="000000"/>
                </a:solidFill>
                <a:latin typeface="Cambria" panose="02040503050406030204"/>
                <a:ea typeface="Cambria" panose="02040503050406030204"/>
                <a:cs typeface="Cambria" panose="02040503050406030204"/>
                <a:sym typeface="Cambria" panose="02040503050406030204"/>
              </a:rPr>
              <a:t>B. Tahapan Pelaksanaan Penatausahaan Dana BOSP</a:t>
            </a:r>
            <a:endParaRPr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sp>
        <p:nvSpPr>
          <p:cNvPr id="2632" name="Google Shape;2632;g26794130706_0_806"/>
          <p:cNvSpPr txBox="1"/>
          <p:nvPr/>
        </p:nvSpPr>
        <p:spPr>
          <a:xfrm>
            <a:off x="1387002" y="167194"/>
            <a:ext cx="14107200" cy="1892400"/>
          </a:xfrm>
          <a:prstGeom prst="rect">
            <a:avLst/>
          </a:prstGeom>
          <a:noFill/>
          <a:ln>
            <a:noFill/>
          </a:ln>
        </p:spPr>
        <p:txBody>
          <a:bodyPr spcFirstLastPara="1" wrap="square" lIns="182775" tIns="182775" rIns="182775" bIns="182775" anchor="t" anchorCtr="0">
            <a:noAutofit/>
          </a:bodyPr>
          <a:lstStyle/>
          <a:p>
            <a:pPr marL="25400" marR="0" lvl="0" indent="0" algn="l" rtl="0">
              <a:lnSpc>
                <a:spcPct val="100000"/>
              </a:lnSpc>
              <a:spcBef>
                <a:spcPts val="200"/>
              </a:spcBef>
              <a:spcAft>
                <a:spcPts val="0"/>
              </a:spcAft>
              <a:buClr>
                <a:srgbClr val="083C92"/>
              </a:buClr>
              <a:buSzPts val="3600"/>
              <a:buFont typeface="Arial" panose="020B0604020202020204"/>
              <a:buNone/>
            </a:pPr>
            <a: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t>Permendikbud No 63 Tahun 2022 Lampiran II </a:t>
            </a:r>
            <a:b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br>
            <a:r>
              <a:rPr lang="en-US" sz="3800" b="1" i="0" u="none" strike="noStrike" cap="none">
                <a:solidFill>
                  <a:srgbClr val="083C92"/>
                </a:solidFill>
                <a:latin typeface="Calibri" panose="020F0502020204030204"/>
                <a:ea typeface="Calibri" panose="020F0502020204030204"/>
                <a:cs typeface="Calibri" panose="020F0502020204030204"/>
                <a:sym typeface="Calibri" panose="020F0502020204030204"/>
              </a:rPr>
              <a:t>Teknis Pengelolaan Dana Bantuan Operasional Satuan Pendidikan</a:t>
            </a:r>
            <a:endParaRPr sz="3800" b="1"/>
          </a:p>
        </p:txBody>
      </p:sp>
      <p:sp>
        <p:nvSpPr>
          <p:cNvPr id="2633" name="Google Shape;2633;g26794130706_0_806"/>
          <p:cNvSpPr txBox="1"/>
          <p:nvPr/>
        </p:nvSpPr>
        <p:spPr>
          <a:xfrm>
            <a:off x="608480" y="2995592"/>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01</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634" name="Google Shape;2634;g26794130706_0_806"/>
          <p:cNvSpPr txBox="1"/>
          <p:nvPr/>
        </p:nvSpPr>
        <p:spPr>
          <a:xfrm>
            <a:off x="1092980" y="4055940"/>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02</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635" name="Google Shape;2635;g26794130706_0_806"/>
          <p:cNvSpPr txBox="1"/>
          <p:nvPr/>
        </p:nvSpPr>
        <p:spPr>
          <a:xfrm>
            <a:off x="1962302" y="5138100"/>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03</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sp>
        <p:nvSpPr>
          <p:cNvPr id="2636" name="Google Shape;2636;g26794130706_0_806"/>
          <p:cNvSpPr txBox="1"/>
          <p:nvPr/>
        </p:nvSpPr>
        <p:spPr>
          <a:xfrm>
            <a:off x="2845040" y="6535180"/>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04</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cxnSp>
        <p:nvCxnSpPr>
          <p:cNvPr id="2637" name="Google Shape;2637;g26794130706_0_806"/>
          <p:cNvCxnSpPr/>
          <p:nvPr/>
        </p:nvCxnSpPr>
        <p:spPr>
          <a:xfrm>
            <a:off x="1489724" y="2688444"/>
            <a:ext cx="4404000" cy="5969700"/>
          </a:xfrm>
          <a:prstGeom prst="straightConnector1">
            <a:avLst/>
          </a:prstGeom>
          <a:noFill/>
          <a:ln w="19050" cap="flat" cmpd="sng">
            <a:solidFill>
              <a:schemeClr val="accent1"/>
            </a:solidFill>
            <a:prstDash val="solid"/>
            <a:round/>
            <a:headEnd type="none" w="sm" len="sm"/>
            <a:tailEnd type="none" w="sm" len="sm"/>
          </a:ln>
        </p:spPr>
      </p:cxnSp>
      <p:cxnSp>
        <p:nvCxnSpPr>
          <p:cNvPr id="2638" name="Google Shape;2638;g26794130706_0_806"/>
          <p:cNvCxnSpPr/>
          <p:nvPr/>
        </p:nvCxnSpPr>
        <p:spPr>
          <a:xfrm flipH="1">
            <a:off x="1070540" y="4034466"/>
            <a:ext cx="2487600" cy="18000"/>
          </a:xfrm>
          <a:prstGeom prst="straightConnector1">
            <a:avLst/>
          </a:prstGeom>
          <a:noFill/>
          <a:ln w="19050" cap="flat" cmpd="sng">
            <a:solidFill>
              <a:schemeClr val="accent1"/>
            </a:solidFill>
            <a:prstDash val="solid"/>
            <a:round/>
            <a:headEnd type="none" w="sm" len="sm"/>
            <a:tailEnd type="none" w="sm" len="sm"/>
          </a:ln>
        </p:spPr>
      </p:cxnSp>
      <p:sp>
        <p:nvSpPr>
          <p:cNvPr id="2639" name="Google Shape;2639;g26794130706_0_806"/>
          <p:cNvSpPr txBox="1"/>
          <p:nvPr/>
        </p:nvSpPr>
        <p:spPr>
          <a:xfrm>
            <a:off x="2170460" y="3110700"/>
            <a:ext cx="10229400" cy="960600"/>
          </a:xfrm>
          <a:prstGeom prst="rect">
            <a:avLst/>
          </a:prstGeom>
          <a:noFill/>
          <a:ln>
            <a:noFill/>
          </a:ln>
        </p:spPr>
        <p:txBody>
          <a:bodyPr spcFirstLastPara="1" wrap="square" lIns="182775" tIns="182775" rIns="182775" bIns="182775" anchor="ctr" anchorCtr="0">
            <a:noAutofit/>
          </a:bodyPr>
          <a:lstStyle/>
          <a:p>
            <a:pPr marL="1778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Pelaporan dan Pertanggungjawaban Dana BOSP disusun berdasarkan hasil pelaksanaan penatausahaan Dana BOSP.</a:t>
            </a:r>
            <a:endParaRPr sz="2800"/>
          </a:p>
        </p:txBody>
      </p:sp>
      <p:cxnSp>
        <p:nvCxnSpPr>
          <p:cNvPr id="2640" name="Google Shape;2640;g26794130706_0_806"/>
          <p:cNvCxnSpPr/>
          <p:nvPr/>
        </p:nvCxnSpPr>
        <p:spPr>
          <a:xfrm rot="10800000">
            <a:off x="1490020" y="5148374"/>
            <a:ext cx="2887200" cy="31200"/>
          </a:xfrm>
          <a:prstGeom prst="straightConnector1">
            <a:avLst/>
          </a:prstGeom>
          <a:noFill/>
          <a:ln w="19050" cap="flat" cmpd="sng">
            <a:solidFill>
              <a:schemeClr val="accent1"/>
            </a:solidFill>
            <a:prstDash val="solid"/>
            <a:round/>
            <a:headEnd type="none" w="sm" len="sm"/>
            <a:tailEnd type="none" w="sm" len="sm"/>
          </a:ln>
        </p:spPr>
      </p:cxnSp>
      <p:cxnSp>
        <p:nvCxnSpPr>
          <p:cNvPr id="2641" name="Google Shape;2641;g26794130706_0_806"/>
          <p:cNvCxnSpPr/>
          <p:nvPr/>
        </p:nvCxnSpPr>
        <p:spPr>
          <a:xfrm rot="10800000">
            <a:off x="2403924" y="6220894"/>
            <a:ext cx="2660400" cy="0"/>
          </a:xfrm>
          <a:prstGeom prst="straightConnector1">
            <a:avLst/>
          </a:prstGeom>
          <a:noFill/>
          <a:ln w="19050" cap="flat" cmpd="sng">
            <a:solidFill>
              <a:schemeClr val="accent1"/>
            </a:solidFill>
            <a:prstDash val="solid"/>
            <a:round/>
            <a:headEnd type="none" w="sm" len="sm"/>
            <a:tailEnd type="none" w="sm" len="sm"/>
          </a:ln>
        </p:spPr>
      </p:cxnSp>
      <p:cxnSp>
        <p:nvCxnSpPr>
          <p:cNvPr id="2642" name="Google Shape;2642;g26794130706_0_806"/>
          <p:cNvCxnSpPr/>
          <p:nvPr/>
        </p:nvCxnSpPr>
        <p:spPr>
          <a:xfrm flipH="1">
            <a:off x="3274502" y="7611812"/>
            <a:ext cx="2650200" cy="7800"/>
          </a:xfrm>
          <a:prstGeom prst="straightConnector1">
            <a:avLst/>
          </a:prstGeom>
          <a:noFill/>
          <a:ln w="19050" cap="flat" cmpd="sng">
            <a:solidFill>
              <a:schemeClr val="accent1"/>
            </a:solidFill>
            <a:prstDash val="solid"/>
            <a:round/>
            <a:headEnd type="none" w="sm" len="sm"/>
            <a:tailEnd type="none" w="sm" len="sm"/>
          </a:ln>
        </p:spPr>
      </p:cxnSp>
      <p:sp>
        <p:nvSpPr>
          <p:cNvPr id="2643" name="Google Shape;2643;g26794130706_0_806"/>
          <p:cNvSpPr txBox="1"/>
          <p:nvPr/>
        </p:nvSpPr>
        <p:spPr>
          <a:xfrm>
            <a:off x="2435400" y="4176394"/>
            <a:ext cx="11887200" cy="960600"/>
          </a:xfrm>
          <a:prstGeom prst="rect">
            <a:avLst/>
          </a:prstGeom>
          <a:noFill/>
          <a:ln>
            <a:noFill/>
          </a:ln>
        </p:spPr>
        <p:txBody>
          <a:bodyPr spcFirstLastPara="1" wrap="square" lIns="182775" tIns="182775" rIns="182775" bIns="182775" anchor="ctr" anchorCtr="0">
            <a:noAutofit/>
          </a:bodyPr>
          <a:lstStyle/>
          <a:p>
            <a:pPr marL="7239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Pelaporan dan pertanggungjawaban termasuk pemeriksaan dan verifikasi atas penyelesaian pengadaan barang/jasa dan penggunaan dana tahun berkenaan.</a:t>
            </a:r>
            <a:endParaRPr sz="2800"/>
          </a:p>
        </p:txBody>
      </p:sp>
      <p:sp>
        <p:nvSpPr>
          <p:cNvPr id="2644" name="Google Shape;2644;g26794130706_0_806"/>
          <p:cNvSpPr txBox="1"/>
          <p:nvPr/>
        </p:nvSpPr>
        <p:spPr>
          <a:xfrm>
            <a:off x="4010848" y="5244300"/>
            <a:ext cx="11972400" cy="960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Bentuk dokumen laporan dan pertanggungjawaban tercantum dalam sistem aplikasi rencana kegiatan dan anggaran Satuan Pendidikan yang diselenggarakan Kementerian.</a:t>
            </a:r>
            <a:endParaRPr sz="2800"/>
          </a:p>
        </p:txBody>
      </p:sp>
      <p:sp>
        <p:nvSpPr>
          <p:cNvPr id="2645" name="Google Shape;2645;g26794130706_0_806"/>
          <p:cNvSpPr txBox="1"/>
          <p:nvPr/>
        </p:nvSpPr>
        <p:spPr>
          <a:xfrm>
            <a:off x="4382722" y="6357300"/>
            <a:ext cx="12819600" cy="1272900"/>
          </a:xfrm>
          <a:prstGeom prst="rect">
            <a:avLst/>
          </a:prstGeom>
          <a:noFill/>
          <a:ln>
            <a:noFill/>
          </a:ln>
        </p:spPr>
        <p:txBody>
          <a:bodyPr spcFirstLastPara="1" wrap="square" lIns="182775" tIns="182775" rIns="182775" bIns="182775" anchor="ctr" anchorCtr="0">
            <a:noAutofit/>
          </a:bodyPr>
          <a:lstStyle/>
          <a:p>
            <a:pPr marL="72390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Laporan dan Pertanggungjawaban Dana sebagaimana dimaksud pada angka 1 diverifikasi, divalidasi, dan disampaikan oleh Satuan Pendidikan melalui sistem aplikasi rencana kegiatan dan anggaran Satuan Pendidikan yang disediakan oleh Kementerian.</a:t>
            </a:r>
            <a:endParaRPr sz="2800"/>
          </a:p>
        </p:txBody>
      </p:sp>
      <p:sp>
        <p:nvSpPr>
          <p:cNvPr id="2646" name="Google Shape;2646;g26794130706_0_806"/>
          <p:cNvSpPr txBox="1"/>
          <p:nvPr/>
        </p:nvSpPr>
        <p:spPr>
          <a:xfrm>
            <a:off x="3450884" y="7576500"/>
            <a:ext cx="1426200" cy="1377000"/>
          </a:xfrm>
          <a:prstGeom prst="rect">
            <a:avLst/>
          </a:prstGeom>
          <a:no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4800"/>
              <a:buFont typeface="Arial" panose="020B0604020202020204"/>
              <a:buNone/>
            </a:pPr>
            <a:r>
              <a:rPr lang="en-US" sz="4800" b="0" i="0" u="none" strike="noStrike" cap="none">
                <a:solidFill>
                  <a:srgbClr val="2E1B11"/>
                </a:solidFill>
                <a:latin typeface="Abel" panose="02000506030000020004"/>
                <a:ea typeface="Abel" panose="02000506030000020004"/>
                <a:cs typeface="Abel" panose="02000506030000020004"/>
                <a:sym typeface="Abel" panose="02000506030000020004"/>
              </a:rPr>
              <a:t>05</a:t>
            </a:r>
            <a:endParaRPr sz="4800" b="0" i="0" u="none" strike="noStrike" cap="none">
              <a:solidFill>
                <a:srgbClr val="2E1B11"/>
              </a:solidFill>
              <a:latin typeface="Abel" panose="02000506030000020004"/>
              <a:ea typeface="Abel" panose="02000506030000020004"/>
              <a:cs typeface="Abel" panose="02000506030000020004"/>
              <a:sym typeface="Abel" panose="02000506030000020004"/>
            </a:endParaRPr>
          </a:p>
        </p:txBody>
      </p:sp>
      <p:cxnSp>
        <p:nvCxnSpPr>
          <p:cNvPr id="2647" name="Google Shape;2647;g26794130706_0_806"/>
          <p:cNvCxnSpPr/>
          <p:nvPr/>
        </p:nvCxnSpPr>
        <p:spPr>
          <a:xfrm rot="10800000">
            <a:off x="3911428" y="8658396"/>
            <a:ext cx="2841000" cy="0"/>
          </a:xfrm>
          <a:prstGeom prst="straightConnector1">
            <a:avLst/>
          </a:prstGeom>
          <a:noFill/>
          <a:ln w="19050" cap="flat" cmpd="sng">
            <a:solidFill>
              <a:schemeClr val="accent1"/>
            </a:solidFill>
            <a:prstDash val="solid"/>
            <a:round/>
            <a:headEnd type="none" w="sm" len="sm"/>
            <a:tailEnd type="none" w="sm" len="sm"/>
          </a:ln>
        </p:spPr>
      </p:cxnSp>
      <p:sp>
        <p:nvSpPr>
          <p:cNvPr id="2648" name="Google Shape;2648;g26794130706_0_806"/>
          <p:cNvSpPr txBox="1"/>
          <p:nvPr/>
        </p:nvSpPr>
        <p:spPr>
          <a:xfrm>
            <a:off x="5893868" y="7697796"/>
            <a:ext cx="11479800" cy="960600"/>
          </a:xfrm>
          <a:prstGeom prst="rect">
            <a:avLst/>
          </a:prstGeom>
          <a:noFill/>
          <a:ln>
            <a:noFill/>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2400" b="0" i="0" u="none" strike="noStrike" cap="none">
                <a:solidFill>
                  <a:srgbClr val="000000"/>
                </a:solidFill>
                <a:latin typeface="Cambria" panose="02040503050406030204"/>
                <a:ea typeface="Cambria" panose="02040503050406030204"/>
                <a:cs typeface="Cambria" panose="02040503050406030204"/>
                <a:sym typeface="Cambria" panose="02040503050406030204"/>
              </a:rPr>
              <a:t>Satuan Pendidikan bersedia diaudit sesuai dengan ketentuan peraturan perundang-perundangan terhadap laporan dan pertanggungjawaban dana Satuan Pendidikan.</a:t>
            </a:r>
            <a:endParaRPr sz="2800"/>
          </a:p>
        </p:txBody>
      </p:sp>
      <p:sp>
        <p:nvSpPr>
          <p:cNvPr id="2649" name="Google Shape;2649;g26794130706_0_806"/>
          <p:cNvSpPr txBox="1"/>
          <p:nvPr/>
        </p:nvSpPr>
        <p:spPr>
          <a:xfrm>
            <a:off x="743102" y="1986660"/>
            <a:ext cx="13716000" cy="784500"/>
          </a:xfrm>
          <a:prstGeom prst="rect">
            <a:avLst/>
          </a:prstGeom>
          <a:noFill/>
          <a:ln>
            <a:noFill/>
          </a:ln>
        </p:spPr>
        <p:txBody>
          <a:bodyPr spcFirstLastPara="1" wrap="square" lIns="182775" tIns="182775" rIns="182775" bIns="182775" anchor="t"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1" i="0" u="none" strike="noStrike" cap="none">
                <a:solidFill>
                  <a:srgbClr val="000000"/>
                </a:solidFill>
                <a:latin typeface="Cambria" panose="02040503050406030204"/>
                <a:ea typeface="Cambria" panose="02040503050406030204"/>
                <a:cs typeface="Cambria" panose="02040503050406030204"/>
                <a:sym typeface="Cambria" panose="02040503050406030204"/>
              </a:rPr>
              <a:t>C.  Tahapan Pelaporan dan Pertanggungjawaban Dana BOSP</a:t>
            </a:r>
            <a:endParaRPr sz="2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2656" name="Google Shape;2656;g26794130706_0_2515"/>
          <p:cNvSpPr/>
          <p:nvPr/>
        </p:nvSpPr>
        <p:spPr>
          <a:xfrm>
            <a:off x="87000" y="1228875"/>
            <a:ext cx="2826600" cy="8547300"/>
          </a:xfrm>
          <a:prstGeom prst="roundRect">
            <a:avLst>
              <a:gd name="adj" fmla="val 5445"/>
            </a:avLst>
          </a:prstGeom>
          <a:solidFill>
            <a:srgbClr val="0B5394"/>
          </a:solidFill>
          <a:ln>
            <a:noFill/>
          </a:ln>
        </p:spPr>
        <p:txBody>
          <a:bodyPr spcFirstLastPara="1" wrap="square" lIns="81000" tIns="81000" rIns="81000" bIns="81000" anchor="ctr"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#1</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 Reguler dan BOP Kesetaraan Reguler</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(12 Komponen Penggunaan)</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endParaRPr sz="2100" b="0" i="0" u="none" strike="noStrike" cap="none">
              <a:solidFill>
                <a:schemeClr val="lt1"/>
              </a:solidFill>
              <a:latin typeface="Rubik"/>
              <a:ea typeface="Rubik"/>
              <a:cs typeface="Rubik"/>
              <a:sym typeface="Rubik"/>
            </a:endParaRPr>
          </a:p>
        </p:txBody>
      </p:sp>
      <p:sp>
        <p:nvSpPr>
          <p:cNvPr id="2657" name="Google Shape;2657;g26794130706_0_2515"/>
          <p:cNvSpPr/>
          <p:nvPr/>
        </p:nvSpPr>
        <p:spPr>
          <a:xfrm>
            <a:off x="3136763" y="12288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Penerimaan Peserta Didik Baru</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58" name="Google Shape;2658;g26794130706_0_2515"/>
          <p:cNvSpPr/>
          <p:nvPr/>
        </p:nvSpPr>
        <p:spPr>
          <a:xfrm>
            <a:off x="8330738" y="1228875"/>
            <a:ext cx="47361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Perpustakaan</a:t>
            </a:r>
            <a:endParaRPr sz="1700" b="0" i="1" u="none" strike="noStrike" cap="none">
              <a:solidFill>
                <a:schemeClr val="dk1"/>
              </a:solidFill>
              <a:highlight>
                <a:srgbClr val="FFFFFF"/>
              </a:highlight>
              <a:latin typeface="Roboto"/>
              <a:ea typeface="Roboto"/>
              <a:cs typeface="Roboto"/>
              <a:sym typeface="Roboto"/>
            </a:endParaRPr>
          </a:p>
        </p:txBody>
      </p:sp>
      <p:sp>
        <p:nvSpPr>
          <p:cNvPr id="2659" name="Google Shape;2659;g26794130706_0_2515"/>
          <p:cNvSpPr/>
          <p:nvPr/>
        </p:nvSpPr>
        <p:spPr>
          <a:xfrm>
            <a:off x="13316400" y="12288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Pembelajaran dan Ekstrakurikuler</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0" name="Google Shape;2660;g26794130706_0_2515"/>
          <p:cNvSpPr/>
          <p:nvPr/>
        </p:nvSpPr>
        <p:spPr>
          <a:xfrm>
            <a:off x="3136763" y="34005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Asesmen/Evaluasi Pembelajaran</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1" name="Google Shape;2661;g26794130706_0_2515"/>
          <p:cNvSpPr/>
          <p:nvPr/>
        </p:nvSpPr>
        <p:spPr>
          <a:xfrm>
            <a:off x="8330738" y="3400575"/>
            <a:ext cx="47361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Administrasi Kegiatan Sekolah</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2" name="Google Shape;2662;g26794130706_0_2515"/>
          <p:cNvSpPr/>
          <p:nvPr/>
        </p:nvSpPr>
        <p:spPr>
          <a:xfrm>
            <a:off x="13316400" y="34005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Profesi GTK</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3" name="Google Shape;2663;g26794130706_0_2515"/>
          <p:cNvSpPr/>
          <p:nvPr/>
        </p:nvSpPr>
        <p:spPr>
          <a:xfrm>
            <a:off x="3136763" y="55722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Pembiayaan Langganan Daya dan Jasa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4" name="Google Shape;2664;g26794130706_0_2515"/>
          <p:cNvSpPr/>
          <p:nvPr/>
        </p:nvSpPr>
        <p:spPr>
          <a:xfrm>
            <a:off x="8330738" y="5572275"/>
            <a:ext cx="47361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Pemeliharaan Sarana Prasarana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5" name="Google Shape;2665;g26794130706_0_2515"/>
          <p:cNvSpPr/>
          <p:nvPr/>
        </p:nvSpPr>
        <p:spPr>
          <a:xfrm>
            <a:off x="13316400" y="55722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Penyediaan Alat Multimedia Pembelajaran</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6" name="Google Shape;2666;g26794130706_0_2515"/>
          <p:cNvSpPr/>
          <p:nvPr/>
        </p:nvSpPr>
        <p:spPr>
          <a:xfrm>
            <a:off x="3136763" y="77439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Penyelenggaraan Kegiatan Peningkatan Kompetensi Keahlian Khusus SMK dan SMALB</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7" name="Google Shape;2667;g26794130706_0_2515"/>
          <p:cNvSpPr/>
          <p:nvPr/>
        </p:nvSpPr>
        <p:spPr>
          <a:xfrm>
            <a:off x="8330738" y="7743975"/>
            <a:ext cx="47361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Penyelenggaraan Kegiatan dalam Mendukung Keterserapan Lulusan Khusus untuk SMK dan SMALB</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8" name="Google Shape;2668;g26794130706_0_2515"/>
          <p:cNvSpPr/>
          <p:nvPr/>
        </p:nvSpPr>
        <p:spPr>
          <a:xfrm>
            <a:off x="13316400" y="77439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Pembayaran Honor</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69" name="Google Shape;2669;g26794130706_0_2515"/>
          <p:cNvSpPr txBox="1"/>
          <p:nvPr/>
        </p:nvSpPr>
        <p:spPr>
          <a:xfrm>
            <a:off x="3252863" y="1715325"/>
            <a:ext cx="4782600" cy="15855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mendukung kegiatan-kegiatan pelaksanaan rangkaian penerimaan peserta didik baru, mulai dari persiapan penerimaan sampai dengan pasca penerimaan</a:t>
            </a:r>
            <a:endParaRPr sz="1700" b="0" i="1" u="none" strike="noStrike" cap="none">
              <a:solidFill>
                <a:srgbClr val="000000"/>
              </a:solidFill>
              <a:latin typeface="Roboto"/>
              <a:ea typeface="Roboto"/>
              <a:cs typeface="Roboto"/>
              <a:sym typeface="Roboto"/>
            </a:endParaRPr>
          </a:p>
        </p:txBody>
      </p:sp>
      <p:sp>
        <p:nvSpPr>
          <p:cNvPr id="2670" name="Google Shape;2670;g26794130706_0_2515"/>
          <p:cNvSpPr txBox="1"/>
          <p:nvPr/>
        </p:nvSpPr>
        <p:spPr>
          <a:xfrm>
            <a:off x="8398913" y="1757888"/>
            <a:ext cx="4500000" cy="10620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rangka meningkatkan layanan perpustakaan dan kegiatan minat baca</a:t>
            </a:r>
            <a:endParaRPr sz="1700" b="0" i="1" u="none" strike="noStrike" cap="none">
              <a:solidFill>
                <a:schemeClr val="dk1"/>
              </a:solidFill>
              <a:highlight>
                <a:srgbClr val="FFFFFF"/>
              </a:highlight>
              <a:latin typeface="Roboto"/>
              <a:ea typeface="Roboto"/>
              <a:cs typeface="Roboto"/>
              <a:sym typeface="Roboto"/>
            </a:endParaRPr>
          </a:p>
        </p:txBody>
      </p:sp>
      <p:sp>
        <p:nvSpPr>
          <p:cNvPr id="2671" name="Google Shape;2671;g26794130706_0_2515"/>
          <p:cNvSpPr txBox="1"/>
          <p:nvPr/>
        </p:nvSpPr>
        <p:spPr>
          <a:xfrm>
            <a:off x="13401450" y="2036438"/>
            <a:ext cx="48987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kegiatan pembelajaran dan ekstrakurikuler sesuai dengan konteks tematik program Kementerian berbasis teknologi maupun non-teknologi</a:t>
            </a:r>
            <a:endParaRPr sz="1700" b="0" i="1" u="none" strike="noStrike" cap="none">
              <a:solidFill>
                <a:schemeClr val="dk1"/>
              </a:solidFill>
              <a:highlight>
                <a:srgbClr val="FFFFFF"/>
              </a:highlight>
              <a:latin typeface="Roboto"/>
              <a:ea typeface="Roboto"/>
              <a:cs typeface="Roboto"/>
              <a:sym typeface="Roboto"/>
            </a:endParaRPr>
          </a:p>
        </p:txBody>
      </p:sp>
      <p:sp>
        <p:nvSpPr>
          <p:cNvPr id="2672" name="Google Shape;2672;g26794130706_0_2515"/>
          <p:cNvSpPr txBox="1"/>
          <p:nvPr/>
        </p:nvSpPr>
        <p:spPr>
          <a:xfrm>
            <a:off x="3252864" y="4254225"/>
            <a:ext cx="4898700" cy="10620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pelaksanaan evaluasi dan/atau asesmen dalam rangka peningkatan mutu satuan pendidikan</a:t>
            </a:r>
            <a:endParaRPr sz="1700" b="0" i="1" u="none" strike="noStrike" cap="none">
              <a:solidFill>
                <a:schemeClr val="dk1"/>
              </a:solidFill>
              <a:highlight>
                <a:srgbClr val="FFFFFF"/>
              </a:highlight>
              <a:latin typeface="Roboto"/>
              <a:ea typeface="Roboto"/>
              <a:cs typeface="Roboto"/>
              <a:sym typeface="Roboto"/>
            </a:endParaRPr>
          </a:p>
        </p:txBody>
      </p:sp>
      <p:sp>
        <p:nvSpPr>
          <p:cNvPr id="2673" name="Google Shape;2673;g26794130706_0_2515"/>
          <p:cNvSpPr txBox="1"/>
          <p:nvPr/>
        </p:nvSpPr>
        <p:spPr>
          <a:xfrm>
            <a:off x="8398914" y="4195500"/>
            <a:ext cx="47826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pemenuhan kebutuhan administrasi Satuan Pendidikan dan penguatan tata kelola Satuan Pendidikan</a:t>
            </a:r>
            <a:endParaRPr sz="1700" b="0" i="1" u="none" strike="noStrike" cap="none">
              <a:solidFill>
                <a:srgbClr val="000000"/>
              </a:solidFill>
              <a:latin typeface="Roboto"/>
              <a:ea typeface="Roboto"/>
              <a:cs typeface="Roboto"/>
              <a:sym typeface="Roboto"/>
            </a:endParaRPr>
          </a:p>
        </p:txBody>
      </p:sp>
      <p:sp>
        <p:nvSpPr>
          <p:cNvPr id="2674" name="Google Shape;2674;g26794130706_0_2515"/>
          <p:cNvSpPr txBox="1"/>
          <p:nvPr/>
        </p:nvSpPr>
        <p:spPr>
          <a:xfrm>
            <a:off x="13345200" y="3873300"/>
            <a:ext cx="5045100" cy="1847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meningkatkan kualitas pendidik dan tenaga kependidikan </a:t>
            </a:r>
            <a:r>
              <a:rPr lang="en-US" sz="1700" b="0" i="1" u="none" strike="noStrike" cap="none">
                <a:solidFill>
                  <a:schemeClr val="dk1"/>
                </a:solidFill>
                <a:latin typeface="Roboto"/>
                <a:ea typeface="Roboto"/>
                <a:cs typeface="Roboto"/>
                <a:sym typeface="Roboto"/>
              </a:rPr>
              <a:t>sesuai dengan konteks tematik program Kementerian</a:t>
            </a:r>
            <a:r>
              <a:rPr lang="en-US" sz="1700" b="0" i="1" u="none" strike="noStrike" cap="none">
                <a:solidFill>
                  <a:schemeClr val="dk1"/>
                </a:solidFill>
                <a:highlight>
                  <a:srgbClr val="FFFFFF"/>
                </a:highlight>
                <a:latin typeface="Roboto"/>
                <a:ea typeface="Roboto"/>
                <a:cs typeface="Roboto"/>
                <a:sym typeface="Roboto"/>
              </a:rPr>
              <a:t>, baik secara mandiri maupun dengan berpartisipasi pada komunitas belajar</a:t>
            </a:r>
            <a:endParaRPr sz="1700" b="0" i="1" u="none" strike="noStrike" cap="none">
              <a:solidFill>
                <a:srgbClr val="000000"/>
              </a:solidFill>
              <a:latin typeface="Roboto"/>
              <a:ea typeface="Roboto"/>
              <a:cs typeface="Roboto"/>
              <a:sym typeface="Roboto"/>
            </a:endParaRPr>
          </a:p>
        </p:txBody>
      </p:sp>
      <p:sp>
        <p:nvSpPr>
          <p:cNvPr id="2675" name="Google Shape;2675;g26794130706_0_2515"/>
          <p:cNvSpPr txBox="1"/>
          <p:nvPr/>
        </p:nvSpPr>
        <p:spPr>
          <a:xfrm>
            <a:off x="3252863" y="6391350"/>
            <a:ext cx="45000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menyediakan daya dan jasa untuk mendukung operasional rutin Satuan Pendidikan</a:t>
            </a:r>
            <a:endParaRPr sz="1700" b="0" i="1" u="none" strike="noStrike" cap="none">
              <a:solidFill>
                <a:srgbClr val="000000"/>
              </a:solidFill>
              <a:latin typeface="Roboto"/>
              <a:ea typeface="Roboto"/>
              <a:cs typeface="Roboto"/>
              <a:sym typeface="Roboto"/>
            </a:endParaRPr>
          </a:p>
        </p:txBody>
      </p:sp>
      <p:sp>
        <p:nvSpPr>
          <p:cNvPr id="2676" name="Google Shape;2676;g26794130706_0_2515"/>
          <p:cNvSpPr txBox="1"/>
          <p:nvPr/>
        </p:nvSpPr>
        <p:spPr>
          <a:xfrm>
            <a:off x="8425932" y="6168975"/>
            <a:ext cx="45000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kegiatan dalam memelihara prasarana Satuan Pendidikan dan menyediakan atau memelihara sarana Satuan Pendidikan</a:t>
            </a:r>
            <a:endParaRPr sz="1700" b="0" i="1" u="none" strike="noStrike" cap="none">
              <a:solidFill>
                <a:srgbClr val="000000"/>
              </a:solidFill>
              <a:latin typeface="Roboto"/>
              <a:ea typeface="Roboto"/>
              <a:cs typeface="Roboto"/>
              <a:sym typeface="Roboto"/>
            </a:endParaRPr>
          </a:p>
        </p:txBody>
      </p:sp>
      <p:sp>
        <p:nvSpPr>
          <p:cNvPr id="2677" name="Google Shape;2677;g26794130706_0_2515"/>
          <p:cNvSpPr txBox="1"/>
          <p:nvPr/>
        </p:nvSpPr>
        <p:spPr>
          <a:xfrm>
            <a:off x="13401450" y="6391350"/>
            <a:ext cx="47826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menyediakan perangkat keras dan lunak untuk </a:t>
            </a:r>
            <a:r>
              <a:rPr lang="en-US" sz="1700" b="0" i="1" u="none" strike="noStrike" cap="none">
                <a:solidFill>
                  <a:schemeClr val="dk1"/>
                </a:solidFill>
                <a:latin typeface="Roboto"/>
                <a:ea typeface="Roboto"/>
                <a:cs typeface="Roboto"/>
                <a:sym typeface="Roboto"/>
              </a:rPr>
              <a:t>menunjang pembelajaran berbasis teknologi informasi dan komunikasi</a:t>
            </a:r>
            <a:endParaRPr sz="1700" b="0" i="1" u="none" strike="noStrike" cap="none">
              <a:solidFill>
                <a:srgbClr val="000000"/>
              </a:solidFill>
              <a:latin typeface="Roboto"/>
              <a:ea typeface="Roboto"/>
              <a:cs typeface="Roboto"/>
              <a:sym typeface="Roboto"/>
            </a:endParaRPr>
          </a:p>
        </p:txBody>
      </p:sp>
      <p:sp>
        <p:nvSpPr>
          <p:cNvPr id="2678" name="Google Shape;2678;g26794130706_0_2515"/>
          <p:cNvSpPr txBox="1"/>
          <p:nvPr/>
        </p:nvSpPr>
        <p:spPr>
          <a:xfrm>
            <a:off x="13401450" y="8233200"/>
            <a:ext cx="4782600" cy="15855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a:t>
            </a:r>
            <a:r>
              <a:rPr lang="en-US" sz="1700" b="0" i="1" u="none" strike="noStrike" cap="none">
                <a:solidFill>
                  <a:schemeClr val="dk1"/>
                </a:solidFill>
                <a:latin typeface="Roboto"/>
                <a:ea typeface="Roboto"/>
                <a:cs typeface="Roboto"/>
                <a:sym typeface="Roboto"/>
              </a:rPr>
              <a:t>honor yang diberikan setiap bulan atas jasa pendidik atau tenaga kependidikan pada Satuan Pendidikan dan tidak termasuk honor yang dibayarkan dalam pelaksanaan kegiatan satuan pendidikan</a:t>
            </a:r>
            <a:endParaRPr sz="1700" b="0" i="1" u="none" strike="noStrike" cap="none">
              <a:solidFill>
                <a:srgbClr val="000000"/>
              </a:solidFill>
              <a:latin typeface="Roboto"/>
              <a:ea typeface="Roboto"/>
              <a:cs typeface="Roboto"/>
              <a:sym typeface="Roboto"/>
            </a:endParaRPr>
          </a:p>
        </p:txBody>
      </p:sp>
      <p:sp>
        <p:nvSpPr>
          <p:cNvPr id="2679" name="Google Shape;2679;g26794130706_0_2515"/>
          <p:cNvSpPr/>
          <p:nvPr/>
        </p:nvSpPr>
        <p:spPr>
          <a:xfrm>
            <a:off x="2913450"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0" name="Google Shape;2680;g26794130706_0_2515"/>
          <p:cNvSpPr/>
          <p:nvPr/>
        </p:nvSpPr>
        <p:spPr>
          <a:xfrm>
            <a:off x="8114907"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1" name="Google Shape;2681;g26794130706_0_2515"/>
          <p:cNvSpPr/>
          <p:nvPr/>
        </p:nvSpPr>
        <p:spPr>
          <a:xfrm>
            <a:off x="13181495"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2" name="Google Shape;2682;g26794130706_0_2515"/>
          <p:cNvSpPr/>
          <p:nvPr/>
        </p:nvSpPr>
        <p:spPr>
          <a:xfrm>
            <a:off x="2913450" y="32975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3" name="Google Shape;2683;g26794130706_0_2515"/>
          <p:cNvSpPr/>
          <p:nvPr/>
        </p:nvSpPr>
        <p:spPr>
          <a:xfrm>
            <a:off x="8114907" y="32975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5</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4" name="Google Shape;2684;g26794130706_0_2515"/>
          <p:cNvSpPr/>
          <p:nvPr/>
        </p:nvSpPr>
        <p:spPr>
          <a:xfrm>
            <a:off x="13181495" y="32975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6</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5" name="Google Shape;2685;g26794130706_0_2515"/>
          <p:cNvSpPr/>
          <p:nvPr/>
        </p:nvSpPr>
        <p:spPr>
          <a:xfrm>
            <a:off x="2913450" y="54692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7</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6" name="Google Shape;2686;g26794130706_0_2515"/>
          <p:cNvSpPr/>
          <p:nvPr/>
        </p:nvSpPr>
        <p:spPr>
          <a:xfrm>
            <a:off x="8114907" y="54692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8</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7" name="Google Shape;2687;g26794130706_0_2515"/>
          <p:cNvSpPr/>
          <p:nvPr/>
        </p:nvSpPr>
        <p:spPr>
          <a:xfrm>
            <a:off x="13181495" y="54692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9</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8" name="Google Shape;2688;g26794130706_0_2515"/>
          <p:cNvSpPr/>
          <p:nvPr/>
        </p:nvSpPr>
        <p:spPr>
          <a:xfrm>
            <a:off x="2913450" y="76409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10</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89" name="Google Shape;2689;g26794130706_0_2515"/>
          <p:cNvSpPr/>
          <p:nvPr/>
        </p:nvSpPr>
        <p:spPr>
          <a:xfrm>
            <a:off x="8114907" y="76409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90" name="Google Shape;2690;g26794130706_0_2515"/>
          <p:cNvSpPr/>
          <p:nvPr/>
        </p:nvSpPr>
        <p:spPr>
          <a:xfrm>
            <a:off x="13181495" y="76409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95"/>
        <p:cNvGrpSpPr/>
        <p:nvPr/>
      </p:nvGrpSpPr>
      <p:grpSpPr>
        <a:xfrm>
          <a:off x="0" y="0"/>
          <a:ext cx="0" cy="0"/>
          <a:chOff x="0" y="0"/>
          <a:chExt cx="0" cy="0"/>
        </a:xfrm>
      </p:grpSpPr>
      <p:sp>
        <p:nvSpPr>
          <p:cNvPr id="2696" name="Google Shape;2696;g26794130706_0_2555"/>
          <p:cNvSpPr txBox="1"/>
          <p:nvPr/>
        </p:nvSpPr>
        <p:spPr>
          <a:xfrm>
            <a:off x="0" y="-10"/>
            <a:ext cx="18288000" cy="643255"/>
          </a:xfrm>
          <a:prstGeom prst="rect">
            <a:avLst/>
          </a:prstGeom>
          <a:noFill/>
          <a:ln>
            <a:noFill/>
          </a:ln>
        </p:spPr>
        <p:txBody>
          <a:bodyPr spcFirstLastPara="1" wrap="square" lIns="137150" tIns="68550" rIns="137150" bIns="68550" anchor="t" anchorCtr="0">
            <a:spAutoFit/>
          </a:bodyPr>
          <a:lstStyle/>
          <a:p>
            <a:pPr marL="25400" marR="25400" lvl="0" indent="0" algn="l" rtl="0">
              <a:lnSpc>
                <a:spcPct val="100000"/>
              </a:lnSpc>
              <a:spcBef>
                <a:spcPts val="0"/>
              </a:spcBef>
              <a:spcAft>
                <a:spcPts val="0"/>
              </a:spcAft>
              <a:buClr>
                <a:schemeClr val="dk1"/>
              </a:buClr>
              <a:buSzPts val="1700"/>
              <a:buFont typeface="Arial" panose="020B0604020202020204"/>
              <a:buNone/>
            </a:pPr>
            <a:endParaRPr sz="3300" b="1" i="0" u="none" strike="noStrike" cap="none">
              <a:solidFill>
                <a:srgbClr val="C55A11"/>
              </a:solidFill>
              <a:latin typeface="Roboto"/>
              <a:ea typeface="Roboto"/>
              <a:cs typeface="Roboto"/>
              <a:sym typeface="Roboto"/>
            </a:endParaRPr>
          </a:p>
        </p:txBody>
      </p:sp>
      <p:sp>
        <p:nvSpPr>
          <p:cNvPr id="2697" name="Google Shape;2697;g26794130706_0_2555"/>
          <p:cNvSpPr/>
          <p:nvPr/>
        </p:nvSpPr>
        <p:spPr>
          <a:xfrm>
            <a:off x="87000" y="1228875"/>
            <a:ext cx="2706000" cy="8547300"/>
          </a:xfrm>
          <a:prstGeom prst="roundRect">
            <a:avLst>
              <a:gd name="adj" fmla="val 5445"/>
            </a:avLst>
          </a:prstGeom>
          <a:solidFill>
            <a:srgbClr val="0B5394"/>
          </a:solidFill>
          <a:ln>
            <a:noFill/>
          </a:ln>
        </p:spPr>
        <p:txBody>
          <a:bodyPr spcFirstLastPara="1" wrap="square" lIns="81000" tIns="81000" rIns="81000" bIns="81000" anchor="ctr"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#2</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BOP PAUD Reguler</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(10 Komponen Penggunaan)</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endParaRPr sz="2100" b="0" i="0" u="none" strike="noStrike" cap="none">
              <a:solidFill>
                <a:schemeClr val="lt1"/>
              </a:solidFill>
              <a:latin typeface="Rubik"/>
              <a:ea typeface="Rubik"/>
              <a:cs typeface="Rubik"/>
              <a:sym typeface="Rubik"/>
            </a:endParaRPr>
          </a:p>
        </p:txBody>
      </p:sp>
      <p:sp>
        <p:nvSpPr>
          <p:cNvPr id="2698" name="Google Shape;2698;g26794130706_0_2555"/>
          <p:cNvSpPr/>
          <p:nvPr/>
        </p:nvSpPr>
        <p:spPr>
          <a:xfrm>
            <a:off x="3136763" y="12288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Penerimaan Peserta Didik Baru</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699" name="Google Shape;2699;g26794130706_0_2555"/>
          <p:cNvSpPr/>
          <p:nvPr/>
        </p:nvSpPr>
        <p:spPr>
          <a:xfrm>
            <a:off x="8330736" y="12288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Perpustakaan</a:t>
            </a:r>
            <a:endParaRPr sz="1700" b="0" i="1" u="none" strike="noStrike" cap="none">
              <a:solidFill>
                <a:schemeClr val="dk1"/>
              </a:solidFill>
              <a:highlight>
                <a:srgbClr val="FFFFFF"/>
              </a:highlight>
              <a:latin typeface="Roboto"/>
              <a:ea typeface="Roboto"/>
              <a:cs typeface="Roboto"/>
              <a:sym typeface="Roboto"/>
            </a:endParaRPr>
          </a:p>
        </p:txBody>
      </p:sp>
      <p:sp>
        <p:nvSpPr>
          <p:cNvPr id="2700" name="Google Shape;2700;g26794130706_0_2555"/>
          <p:cNvSpPr/>
          <p:nvPr/>
        </p:nvSpPr>
        <p:spPr>
          <a:xfrm>
            <a:off x="13316400" y="12288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Pembelajaran dan Bermain</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1" name="Google Shape;2701;g26794130706_0_2555"/>
          <p:cNvSpPr/>
          <p:nvPr/>
        </p:nvSpPr>
        <p:spPr>
          <a:xfrm>
            <a:off x="3136763" y="34005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Kegiatan Asesmen/Evaluasi Pembelajaran</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2" name="Google Shape;2702;g26794130706_0_2555"/>
          <p:cNvSpPr/>
          <p:nvPr/>
        </p:nvSpPr>
        <p:spPr>
          <a:xfrm>
            <a:off x="8330736" y="34005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Pelaksanaan Administrasi Kegiatan Sekolah</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3" name="Google Shape;2703;g26794130706_0_2555"/>
          <p:cNvSpPr/>
          <p:nvPr/>
        </p:nvSpPr>
        <p:spPr>
          <a:xfrm>
            <a:off x="13316400" y="34005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Profesi GTK</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4" name="Google Shape;2704;g26794130706_0_2555"/>
          <p:cNvSpPr/>
          <p:nvPr/>
        </p:nvSpPr>
        <p:spPr>
          <a:xfrm>
            <a:off x="3136763" y="55722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Pembiayaan Langganan Daya dan Jasa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5" name="Google Shape;2705;g26794130706_0_2555"/>
          <p:cNvSpPr/>
          <p:nvPr/>
        </p:nvSpPr>
        <p:spPr>
          <a:xfrm>
            <a:off x="8330736" y="55722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Pemeliharaan Sarana Prasarana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6" name="Google Shape;2706;g26794130706_0_2555"/>
          <p:cNvSpPr/>
          <p:nvPr/>
        </p:nvSpPr>
        <p:spPr>
          <a:xfrm>
            <a:off x="13316400" y="55722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Penyelenggaraan kegiatan kesehatan, gizi, dan kebersihan </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7" name="Google Shape;2707;g26794130706_0_2555"/>
          <p:cNvSpPr/>
          <p:nvPr/>
        </p:nvSpPr>
        <p:spPr>
          <a:xfrm>
            <a:off x="3143700" y="7743975"/>
            <a:ext cx="4898700" cy="20322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Pembayaran Honor</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08" name="Google Shape;2708;g26794130706_0_2555"/>
          <p:cNvSpPr txBox="1"/>
          <p:nvPr/>
        </p:nvSpPr>
        <p:spPr>
          <a:xfrm>
            <a:off x="3252863" y="1715325"/>
            <a:ext cx="4782600" cy="15855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mendukung kegiatan-kegiatan pelaksanaan rangkaian penerimaan peserta didik baru, mulai dari persiapan penerimaan sampai dengan pasca penerimaan</a:t>
            </a:r>
            <a:endParaRPr sz="1700" b="0" i="1" u="none" strike="noStrike" cap="none">
              <a:solidFill>
                <a:srgbClr val="000000"/>
              </a:solidFill>
              <a:latin typeface="Roboto"/>
              <a:ea typeface="Roboto"/>
              <a:cs typeface="Roboto"/>
              <a:sym typeface="Roboto"/>
            </a:endParaRPr>
          </a:p>
        </p:txBody>
      </p:sp>
      <p:sp>
        <p:nvSpPr>
          <p:cNvPr id="2709" name="Google Shape;2709;g26794130706_0_2555"/>
          <p:cNvSpPr txBox="1"/>
          <p:nvPr/>
        </p:nvSpPr>
        <p:spPr>
          <a:xfrm>
            <a:off x="8398913" y="1757888"/>
            <a:ext cx="4500000" cy="10620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rangka meningkatkan layanan perpustakaan dan kegiatan minat baca</a:t>
            </a:r>
            <a:endParaRPr sz="1700" b="0" i="1" u="none" strike="noStrike" cap="none">
              <a:solidFill>
                <a:schemeClr val="dk1"/>
              </a:solidFill>
              <a:highlight>
                <a:srgbClr val="FFFFFF"/>
              </a:highlight>
              <a:latin typeface="Roboto"/>
              <a:ea typeface="Roboto"/>
              <a:cs typeface="Roboto"/>
              <a:sym typeface="Roboto"/>
            </a:endParaRPr>
          </a:p>
        </p:txBody>
      </p:sp>
      <p:sp>
        <p:nvSpPr>
          <p:cNvPr id="2710" name="Google Shape;2710;g26794130706_0_2555"/>
          <p:cNvSpPr txBox="1"/>
          <p:nvPr/>
        </p:nvSpPr>
        <p:spPr>
          <a:xfrm>
            <a:off x="3252864" y="4254225"/>
            <a:ext cx="4898700" cy="10620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pelaksanaan evaluasi dan/atau asesmen dalam rangka peningkatan mutu satuan pendidikan</a:t>
            </a:r>
            <a:endParaRPr sz="1700" b="0" i="1" u="none" strike="noStrike" cap="none">
              <a:solidFill>
                <a:schemeClr val="dk1"/>
              </a:solidFill>
              <a:highlight>
                <a:srgbClr val="FFFFFF"/>
              </a:highlight>
              <a:latin typeface="Roboto"/>
              <a:ea typeface="Roboto"/>
              <a:cs typeface="Roboto"/>
              <a:sym typeface="Roboto"/>
            </a:endParaRPr>
          </a:p>
        </p:txBody>
      </p:sp>
      <p:sp>
        <p:nvSpPr>
          <p:cNvPr id="2711" name="Google Shape;2711;g26794130706_0_2555"/>
          <p:cNvSpPr txBox="1"/>
          <p:nvPr/>
        </p:nvSpPr>
        <p:spPr>
          <a:xfrm>
            <a:off x="8398914" y="4195500"/>
            <a:ext cx="47826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pemenuhan kebutuhan administrasi Satuan Pendidikan dan penguatan tata kelola Satuan Pendidikan</a:t>
            </a:r>
            <a:endParaRPr sz="1700" b="0" i="1" u="none" strike="noStrike" cap="none">
              <a:solidFill>
                <a:srgbClr val="000000"/>
              </a:solidFill>
              <a:latin typeface="Roboto"/>
              <a:ea typeface="Roboto"/>
              <a:cs typeface="Roboto"/>
              <a:sym typeface="Roboto"/>
            </a:endParaRPr>
          </a:p>
        </p:txBody>
      </p:sp>
      <p:sp>
        <p:nvSpPr>
          <p:cNvPr id="2712" name="Google Shape;2712;g26794130706_0_2555"/>
          <p:cNvSpPr txBox="1"/>
          <p:nvPr/>
        </p:nvSpPr>
        <p:spPr>
          <a:xfrm>
            <a:off x="13345200" y="3873300"/>
            <a:ext cx="5045100" cy="18471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meningkatkan kualitas pendidik dan tenaga kependidikan </a:t>
            </a:r>
            <a:r>
              <a:rPr lang="en-US" sz="1700" b="0" i="1" u="none" strike="noStrike" cap="none">
                <a:solidFill>
                  <a:schemeClr val="dk1"/>
                </a:solidFill>
                <a:latin typeface="Roboto"/>
                <a:ea typeface="Roboto"/>
                <a:cs typeface="Roboto"/>
                <a:sym typeface="Roboto"/>
              </a:rPr>
              <a:t>sesuai dengan konteks tematik program Kementerian</a:t>
            </a:r>
            <a:r>
              <a:rPr lang="en-US" sz="1700" b="0" i="1" u="none" strike="noStrike" cap="none">
                <a:solidFill>
                  <a:schemeClr val="dk1"/>
                </a:solidFill>
                <a:highlight>
                  <a:srgbClr val="FFFFFF"/>
                </a:highlight>
                <a:latin typeface="Roboto"/>
                <a:ea typeface="Roboto"/>
                <a:cs typeface="Roboto"/>
                <a:sym typeface="Roboto"/>
              </a:rPr>
              <a:t>, baik secara mandiri maupun dengan berpartisipasi pada komunitas belajar</a:t>
            </a:r>
            <a:endParaRPr sz="1700" b="0" i="1" u="none" strike="noStrike" cap="none">
              <a:solidFill>
                <a:srgbClr val="000000"/>
              </a:solidFill>
              <a:latin typeface="Roboto"/>
              <a:ea typeface="Roboto"/>
              <a:cs typeface="Roboto"/>
              <a:sym typeface="Roboto"/>
            </a:endParaRPr>
          </a:p>
        </p:txBody>
      </p:sp>
      <p:sp>
        <p:nvSpPr>
          <p:cNvPr id="2713" name="Google Shape;2713;g26794130706_0_2555"/>
          <p:cNvSpPr txBox="1"/>
          <p:nvPr/>
        </p:nvSpPr>
        <p:spPr>
          <a:xfrm>
            <a:off x="3252863" y="6391350"/>
            <a:ext cx="45000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 menyediakan daya dan jasa untuk mendukung operasional rutin Satuan Pendidikan</a:t>
            </a:r>
            <a:endParaRPr sz="1700" b="0" i="1" u="none" strike="noStrike" cap="none">
              <a:solidFill>
                <a:srgbClr val="000000"/>
              </a:solidFill>
              <a:latin typeface="Roboto"/>
              <a:ea typeface="Roboto"/>
              <a:cs typeface="Roboto"/>
              <a:sym typeface="Roboto"/>
            </a:endParaRPr>
          </a:p>
        </p:txBody>
      </p:sp>
      <p:sp>
        <p:nvSpPr>
          <p:cNvPr id="2714" name="Google Shape;2714;g26794130706_0_2555"/>
          <p:cNvSpPr txBox="1"/>
          <p:nvPr/>
        </p:nvSpPr>
        <p:spPr>
          <a:xfrm>
            <a:off x="8425932" y="6168975"/>
            <a:ext cx="45000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kegiatan dalam memelihara prasarana Satuan Pendidikan dan menyediakan atau memelihara sarana Satuan Pendidikan</a:t>
            </a:r>
            <a:endParaRPr sz="1700" b="0" i="1" u="none" strike="noStrike" cap="none">
              <a:solidFill>
                <a:srgbClr val="000000"/>
              </a:solidFill>
              <a:latin typeface="Roboto"/>
              <a:ea typeface="Roboto"/>
              <a:cs typeface="Roboto"/>
              <a:sym typeface="Roboto"/>
            </a:endParaRPr>
          </a:p>
        </p:txBody>
      </p:sp>
      <p:sp>
        <p:nvSpPr>
          <p:cNvPr id="2715" name="Google Shape;2715;g26794130706_0_2555"/>
          <p:cNvSpPr txBox="1"/>
          <p:nvPr/>
        </p:nvSpPr>
        <p:spPr>
          <a:xfrm>
            <a:off x="13401450" y="6391350"/>
            <a:ext cx="4782600" cy="1323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a:t>
            </a:r>
            <a:r>
              <a:rPr lang="en-US" sz="1700" b="0" i="1" u="none" strike="noStrike" cap="none">
                <a:solidFill>
                  <a:schemeClr val="dk1"/>
                </a:solidFill>
                <a:latin typeface="Roboto"/>
                <a:ea typeface="Roboto"/>
                <a:cs typeface="Roboto"/>
                <a:sym typeface="Roboto"/>
              </a:rPr>
              <a:t> dalam mendukung terpenuhinya kesehatan, gizi, dan kebersihan bagi Peserta Didik pada Satuan Pendidikan</a:t>
            </a:r>
            <a:endParaRPr sz="1700" b="0" i="1" u="none" strike="noStrike" cap="none">
              <a:solidFill>
                <a:srgbClr val="000000"/>
              </a:solidFill>
              <a:latin typeface="Roboto"/>
              <a:ea typeface="Roboto"/>
              <a:cs typeface="Roboto"/>
              <a:sym typeface="Roboto"/>
            </a:endParaRPr>
          </a:p>
        </p:txBody>
      </p:sp>
      <p:sp>
        <p:nvSpPr>
          <p:cNvPr id="2716" name="Google Shape;2716;g26794130706_0_2555"/>
          <p:cNvSpPr txBox="1"/>
          <p:nvPr/>
        </p:nvSpPr>
        <p:spPr>
          <a:xfrm>
            <a:off x="3228750" y="8233200"/>
            <a:ext cx="4782600" cy="15855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a:t>
            </a:r>
            <a:r>
              <a:rPr lang="en-US" sz="1700" b="0" i="1" u="none" strike="noStrike" cap="none">
                <a:solidFill>
                  <a:schemeClr val="dk1"/>
                </a:solidFill>
                <a:latin typeface="Roboto"/>
                <a:ea typeface="Roboto"/>
                <a:cs typeface="Roboto"/>
                <a:sym typeface="Roboto"/>
              </a:rPr>
              <a:t>honor yang diberikan setiap bulan atas jasa pendidik atau tenaga kependidikan pada Satuan Pendidikan dan tidak termasuk honor yang dibayarkan dalam pelaksanaan kegiatan satuan pendidikan</a:t>
            </a:r>
            <a:endParaRPr sz="1700" b="0" i="1" u="none" strike="noStrike" cap="none">
              <a:solidFill>
                <a:srgbClr val="000000"/>
              </a:solidFill>
              <a:latin typeface="Roboto"/>
              <a:ea typeface="Roboto"/>
              <a:cs typeface="Roboto"/>
              <a:sym typeface="Roboto"/>
            </a:endParaRPr>
          </a:p>
        </p:txBody>
      </p:sp>
      <p:sp>
        <p:nvSpPr>
          <p:cNvPr id="2717" name="Google Shape;2717;g26794130706_0_2555"/>
          <p:cNvSpPr txBox="1"/>
          <p:nvPr/>
        </p:nvSpPr>
        <p:spPr>
          <a:xfrm>
            <a:off x="13287150" y="2059125"/>
            <a:ext cx="5045100" cy="15855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1700" b="0" i="1" u="none" strike="noStrike" cap="none">
                <a:solidFill>
                  <a:schemeClr val="dk1"/>
                </a:solidFill>
                <a:highlight>
                  <a:srgbClr val="FFFFFF"/>
                </a:highlight>
                <a:latin typeface="Roboto"/>
                <a:ea typeface="Roboto"/>
                <a:cs typeface="Roboto"/>
                <a:sym typeface="Roboto"/>
              </a:rPr>
              <a:t>Digunakan untuk pembiayaan dalam</a:t>
            </a:r>
            <a:r>
              <a:rPr lang="en-US" sz="1700" b="0" i="1" u="none" strike="noStrike" cap="none">
                <a:solidFill>
                  <a:schemeClr val="dk1"/>
                </a:solidFill>
                <a:latin typeface="Roboto"/>
                <a:ea typeface="Roboto"/>
                <a:cs typeface="Roboto"/>
                <a:sym typeface="Roboto"/>
              </a:rPr>
              <a:t> melaksanakan kegiatan pembelajaran dan bermain sesuai dengan konteks tematik program Kementerian, baik berbasis teknologi maupun non-teknologi</a:t>
            </a:r>
            <a:endParaRPr sz="1700" b="0" i="1" u="none" strike="noStrike" cap="none">
              <a:solidFill>
                <a:srgbClr val="000000"/>
              </a:solidFill>
              <a:latin typeface="Roboto"/>
              <a:ea typeface="Roboto"/>
              <a:cs typeface="Roboto"/>
              <a:sym typeface="Roboto"/>
            </a:endParaRPr>
          </a:p>
        </p:txBody>
      </p:sp>
      <p:sp>
        <p:nvSpPr>
          <p:cNvPr id="2718" name="Google Shape;2718;g26794130706_0_2555"/>
          <p:cNvSpPr/>
          <p:nvPr/>
        </p:nvSpPr>
        <p:spPr>
          <a:xfrm>
            <a:off x="2913450"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19" name="Google Shape;2719;g26794130706_0_2555"/>
          <p:cNvSpPr/>
          <p:nvPr/>
        </p:nvSpPr>
        <p:spPr>
          <a:xfrm>
            <a:off x="8114907"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0" name="Google Shape;2720;g26794130706_0_2555"/>
          <p:cNvSpPr/>
          <p:nvPr/>
        </p:nvSpPr>
        <p:spPr>
          <a:xfrm>
            <a:off x="13181495"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1" name="Google Shape;2721;g26794130706_0_2555"/>
          <p:cNvSpPr/>
          <p:nvPr/>
        </p:nvSpPr>
        <p:spPr>
          <a:xfrm>
            <a:off x="2913450" y="32975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2" name="Google Shape;2722;g26794130706_0_2555"/>
          <p:cNvSpPr/>
          <p:nvPr/>
        </p:nvSpPr>
        <p:spPr>
          <a:xfrm>
            <a:off x="8114907" y="32975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5</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3" name="Google Shape;2723;g26794130706_0_2555"/>
          <p:cNvSpPr/>
          <p:nvPr/>
        </p:nvSpPr>
        <p:spPr>
          <a:xfrm>
            <a:off x="13181495" y="32975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6</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4" name="Google Shape;2724;g26794130706_0_2555"/>
          <p:cNvSpPr/>
          <p:nvPr/>
        </p:nvSpPr>
        <p:spPr>
          <a:xfrm>
            <a:off x="2913450" y="54692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7</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5" name="Google Shape;2725;g26794130706_0_2555"/>
          <p:cNvSpPr/>
          <p:nvPr/>
        </p:nvSpPr>
        <p:spPr>
          <a:xfrm>
            <a:off x="8114907" y="54692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8</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6" name="Google Shape;2726;g26794130706_0_2555"/>
          <p:cNvSpPr/>
          <p:nvPr/>
        </p:nvSpPr>
        <p:spPr>
          <a:xfrm>
            <a:off x="13181495" y="54692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9</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27" name="Google Shape;2727;g26794130706_0_2555"/>
          <p:cNvSpPr/>
          <p:nvPr/>
        </p:nvSpPr>
        <p:spPr>
          <a:xfrm>
            <a:off x="2913450" y="76061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10</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2734" name="Google Shape;2734;g26794130706_0_2591"/>
          <p:cNvSpPr/>
          <p:nvPr/>
        </p:nvSpPr>
        <p:spPr>
          <a:xfrm>
            <a:off x="87000" y="1114575"/>
            <a:ext cx="3382800" cy="3309300"/>
          </a:xfrm>
          <a:prstGeom prst="roundRect">
            <a:avLst>
              <a:gd name="adj" fmla="val 5445"/>
            </a:avLst>
          </a:prstGeom>
          <a:solidFill>
            <a:srgbClr val="0B5394"/>
          </a:solidFill>
          <a:ln>
            <a:noFill/>
          </a:ln>
        </p:spPr>
        <p:txBody>
          <a:bodyPr spcFirstLastPara="1" wrap="square" lIns="81000" tIns="81000" rIns="81000" bIns="81000" anchor="ctr"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#3</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 dan BOP PAUD Kinerja Sekolah Penggerak</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endParaRPr sz="2100" b="0" i="0" u="none" strike="noStrike" cap="none">
              <a:solidFill>
                <a:schemeClr val="lt1"/>
              </a:solidFill>
              <a:latin typeface="Rubik"/>
              <a:ea typeface="Rubik"/>
              <a:cs typeface="Rubik"/>
              <a:sym typeface="Rubik"/>
            </a:endParaRPr>
          </a:p>
        </p:txBody>
      </p:sp>
      <p:sp>
        <p:nvSpPr>
          <p:cNvPr id="2735" name="Google Shape;2735;g26794130706_0_2591"/>
          <p:cNvSpPr/>
          <p:nvPr/>
        </p:nvSpPr>
        <p:spPr>
          <a:xfrm>
            <a:off x="3708263" y="1114575"/>
            <a:ext cx="67194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Sumber Daya Manusia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36" name="Google Shape;2736;g26794130706_0_2591"/>
          <p:cNvSpPr/>
          <p:nvPr/>
        </p:nvSpPr>
        <p:spPr>
          <a:xfrm>
            <a:off x="10834098" y="1114575"/>
            <a:ext cx="71025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Pembelajaran dengan Paradigma Baru</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37" name="Google Shape;2737;g26794130706_0_2591"/>
          <p:cNvSpPr txBox="1"/>
          <p:nvPr/>
        </p:nvSpPr>
        <p:spPr>
          <a:xfrm>
            <a:off x="3710063" y="1601025"/>
            <a:ext cx="66177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dalam kegiatan</a:t>
            </a:r>
            <a:r>
              <a:rPr lang="en-US" sz="1800" b="0" i="1" u="none" strike="noStrike" cap="none">
                <a:solidFill>
                  <a:schemeClr val="dk1"/>
                </a:solidFill>
                <a:latin typeface="Roboto"/>
                <a:ea typeface="Roboto"/>
                <a:cs typeface="Roboto"/>
                <a:sym typeface="Roboto"/>
              </a:rPr>
              <a:t> penguatan sumber daya manusia dalam rangka pelaksanaan Program Sekolah Penggerak</a:t>
            </a:r>
            <a:endParaRPr sz="1700" b="0" i="1" u="none" strike="noStrike" cap="none">
              <a:solidFill>
                <a:srgbClr val="000000"/>
              </a:solidFill>
              <a:latin typeface="Roboto"/>
              <a:ea typeface="Roboto"/>
              <a:cs typeface="Roboto"/>
              <a:sym typeface="Roboto"/>
            </a:endParaRPr>
          </a:p>
        </p:txBody>
      </p:sp>
      <p:sp>
        <p:nvSpPr>
          <p:cNvPr id="2738" name="Google Shape;2738;g26794130706_0_2591"/>
          <p:cNvSpPr txBox="1"/>
          <p:nvPr/>
        </p:nvSpPr>
        <p:spPr>
          <a:xfrm>
            <a:off x="10955745" y="1524450"/>
            <a:ext cx="65049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dalam</a:t>
            </a:r>
            <a:r>
              <a:rPr lang="en-US" sz="1800" b="0" i="1" u="none" strike="noStrike" cap="none">
                <a:solidFill>
                  <a:schemeClr val="dk1"/>
                </a:solidFill>
                <a:latin typeface="Roboto"/>
                <a:ea typeface="Roboto"/>
                <a:cs typeface="Roboto"/>
                <a:sym typeface="Roboto"/>
              </a:rPr>
              <a:t> kegiatan pembelajaran bagi Peserta Didik yang berorientasi pada penguatan kompetensi dan pengembangan karakter</a:t>
            </a:r>
            <a:endParaRPr sz="1800" b="0" i="1" u="none" strike="noStrike" cap="none">
              <a:solidFill>
                <a:srgbClr val="000000"/>
              </a:solidFill>
              <a:latin typeface="Roboto"/>
              <a:ea typeface="Roboto"/>
              <a:cs typeface="Roboto"/>
              <a:sym typeface="Roboto"/>
            </a:endParaRPr>
          </a:p>
        </p:txBody>
      </p:sp>
      <p:sp>
        <p:nvSpPr>
          <p:cNvPr id="2739" name="Google Shape;2739;g26794130706_0_2591"/>
          <p:cNvSpPr/>
          <p:nvPr/>
        </p:nvSpPr>
        <p:spPr>
          <a:xfrm>
            <a:off x="3708263" y="2829075"/>
            <a:ext cx="67194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Digitalisasi Sekolah</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40" name="Google Shape;2740;g26794130706_0_2591"/>
          <p:cNvSpPr/>
          <p:nvPr/>
        </p:nvSpPr>
        <p:spPr>
          <a:xfrm>
            <a:off x="10834098" y="2829075"/>
            <a:ext cx="71025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Perencanaan Berbasis Data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41" name="Google Shape;2741;g26794130706_0_2591"/>
          <p:cNvSpPr txBox="1"/>
          <p:nvPr/>
        </p:nvSpPr>
        <p:spPr>
          <a:xfrm>
            <a:off x="3710063" y="3201225"/>
            <a:ext cx="69828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dalam </a:t>
            </a:r>
            <a:r>
              <a:rPr lang="en-US" sz="1800" b="0" i="1" u="none" strike="noStrike" cap="none">
                <a:solidFill>
                  <a:schemeClr val="dk1"/>
                </a:solidFill>
                <a:latin typeface="Roboto"/>
                <a:ea typeface="Roboto"/>
                <a:cs typeface="Roboto"/>
                <a:sym typeface="Roboto"/>
              </a:rPr>
              <a:t>kegiatan penggunaan dan pemanfaatan platform digital yang mendukung pelaksanaan Program Sekolah Penggerak</a:t>
            </a:r>
            <a:endParaRPr sz="1800" b="0" i="1" u="none" strike="noStrike" cap="none">
              <a:solidFill>
                <a:srgbClr val="000000"/>
              </a:solidFill>
              <a:latin typeface="Roboto"/>
              <a:ea typeface="Roboto"/>
              <a:cs typeface="Roboto"/>
              <a:sym typeface="Roboto"/>
            </a:endParaRPr>
          </a:p>
        </p:txBody>
      </p:sp>
      <p:sp>
        <p:nvSpPr>
          <p:cNvPr id="2742" name="Google Shape;2742;g26794130706_0_2591"/>
          <p:cNvSpPr txBox="1"/>
          <p:nvPr/>
        </p:nvSpPr>
        <p:spPr>
          <a:xfrm>
            <a:off x="11025500" y="3315525"/>
            <a:ext cx="6719400" cy="8313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a:t>
            </a:r>
            <a:r>
              <a:rPr lang="en-US" sz="1800" b="0" i="1" u="none" strike="noStrike" cap="none">
                <a:solidFill>
                  <a:schemeClr val="dk1"/>
                </a:solidFill>
                <a:latin typeface="Roboto"/>
                <a:ea typeface="Roboto"/>
                <a:cs typeface="Roboto"/>
                <a:sym typeface="Roboto"/>
              </a:rPr>
              <a:t>kegiatan yang mendukung perencanaan berbasis data pada Satuan Pendidikan</a:t>
            </a:r>
            <a:endParaRPr sz="1800" b="0" i="1" u="none" strike="noStrike" cap="none">
              <a:solidFill>
                <a:srgbClr val="000000"/>
              </a:solidFill>
              <a:latin typeface="Roboto"/>
              <a:ea typeface="Roboto"/>
              <a:cs typeface="Roboto"/>
              <a:sym typeface="Roboto"/>
            </a:endParaRPr>
          </a:p>
        </p:txBody>
      </p:sp>
      <p:sp>
        <p:nvSpPr>
          <p:cNvPr id="2743" name="Google Shape;2743;g26794130706_0_2591"/>
          <p:cNvSpPr/>
          <p:nvPr/>
        </p:nvSpPr>
        <p:spPr>
          <a:xfrm>
            <a:off x="87000" y="4596975"/>
            <a:ext cx="3382800" cy="3309300"/>
          </a:xfrm>
          <a:prstGeom prst="roundRect">
            <a:avLst>
              <a:gd name="adj" fmla="val 5445"/>
            </a:avLst>
          </a:prstGeom>
          <a:solidFill>
            <a:srgbClr val="0B5394"/>
          </a:solidFill>
          <a:ln>
            <a:noFill/>
          </a:ln>
        </p:spPr>
        <p:txBody>
          <a:bodyPr spcFirstLastPara="1" wrap="square" lIns="81000" tIns="81000" rIns="81000" bIns="81000" anchor="ctr"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#4</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 dan BOP PAUD Kinerja Sekolah Prestasi</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endParaRPr sz="2100" b="0" i="0" u="none" strike="noStrike" cap="none">
              <a:solidFill>
                <a:schemeClr val="lt1"/>
              </a:solidFill>
              <a:latin typeface="Rubik"/>
              <a:ea typeface="Rubik"/>
              <a:cs typeface="Rubik"/>
              <a:sym typeface="Rubik"/>
            </a:endParaRPr>
          </a:p>
        </p:txBody>
      </p:sp>
      <p:sp>
        <p:nvSpPr>
          <p:cNvPr id="2744" name="Google Shape;2744;g26794130706_0_2591"/>
          <p:cNvSpPr/>
          <p:nvPr/>
        </p:nvSpPr>
        <p:spPr>
          <a:xfrm>
            <a:off x="3708263" y="4596975"/>
            <a:ext cx="67194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Asesmen dan Pemetaan Talenta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45" name="Google Shape;2745;g26794130706_0_2591"/>
          <p:cNvSpPr/>
          <p:nvPr/>
        </p:nvSpPr>
        <p:spPr>
          <a:xfrm>
            <a:off x="10834098" y="4596975"/>
            <a:ext cx="71025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Pelatihan dan Pengembangan Talenta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46" name="Google Shape;2746;g26794130706_0_2591"/>
          <p:cNvSpPr txBox="1"/>
          <p:nvPr/>
        </p:nvSpPr>
        <p:spPr>
          <a:xfrm>
            <a:off x="3710063" y="5083425"/>
            <a:ext cx="6617700" cy="8313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a:t>
            </a:r>
            <a:r>
              <a:rPr lang="en-US" sz="1800" b="0" i="1" u="none" strike="noStrike" cap="none">
                <a:solidFill>
                  <a:schemeClr val="dk1"/>
                </a:solidFill>
                <a:latin typeface="Roboto"/>
                <a:ea typeface="Roboto"/>
                <a:cs typeface="Roboto"/>
                <a:sym typeface="Roboto"/>
              </a:rPr>
              <a:t>kegiatan pelaksanaan asesmen dan pemetaan talenta peserta didik</a:t>
            </a:r>
            <a:endParaRPr sz="1700" b="0" i="1" u="none" strike="noStrike" cap="none">
              <a:solidFill>
                <a:srgbClr val="000000"/>
              </a:solidFill>
              <a:latin typeface="Roboto"/>
              <a:ea typeface="Roboto"/>
              <a:cs typeface="Roboto"/>
              <a:sym typeface="Roboto"/>
            </a:endParaRPr>
          </a:p>
        </p:txBody>
      </p:sp>
      <p:sp>
        <p:nvSpPr>
          <p:cNvPr id="2747" name="Google Shape;2747;g26794130706_0_2591"/>
          <p:cNvSpPr txBox="1"/>
          <p:nvPr/>
        </p:nvSpPr>
        <p:spPr>
          <a:xfrm>
            <a:off x="10955745" y="5006850"/>
            <a:ext cx="6504900" cy="8313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a:t>
            </a:r>
            <a:r>
              <a:rPr lang="en-US" sz="1800" b="0" i="1" u="none" strike="noStrike" cap="none">
                <a:solidFill>
                  <a:schemeClr val="dk1"/>
                </a:solidFill>
                <a:latin typeface="Roboto"/>
                <a:ea typeface="Roboto"/>
                <a:cs typeface="Roboto"/>
                <a:sym typeface="Roboto"/>
              </a:rPr>
              <a:t>kegiatan pelaksanaan pelatihan dan pengembangan talenta Peserta Didik</a:t>
            </a:r>
            <a:endParaRPr sz="1800" b="0" i="1" u="none" strike="noStrike" cap="none">
              <a:solidFill>
                <a:srgbClr val="000000"/>
              </a:solidFill>
              <a:latin typeface="Roboto"/>
              <a:ea typeface="Roboto"/>
              <a:cs typeface="Roboto"/>
              <a:sym typeface="Roboto"/>
            </a:endParaRPr>
          </a:p>
        </p:txBody>
      </p:sp>
      <p:sp>
        <p:nvSpPr>
          <p:cNvPr id="2748" name="Google Shape;2748;g26794130706_0_2591"/>
          <p:cNvSpPr/>
          <p:nvPr/>
        </p:nvSpPr>
        <p:spPr>
          <a:xfrm>
            <a:off x="3708263" y="6311475"/>
            <a:ext cx="67194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Pengembangan Manajemen dan Ekosistem</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49" name="Google Shape;2749;g26794130706_0_2591"/>
          <p:cNvSpPr/>
          <p:nvPr/>
        </p:nvSpPr>
        <p:spPr>
          <a:xfrm>
            <a:off x="10834098" y="6311475"/>
            <a:ext cx="71025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Pembinaan dan pengembangan prestasi satuan pendidikan melalui program pengimbasan untuk sekolah pengimbas </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50" name="Google Shape;2750;g26794130706_0_2591"/>
          <p:cNvSpPr txBox="1"/>
          <p:nvPr/>
        </p:nvSpPr>
        <p:spPr>
          <a:xfrm>
            <a:off x="3710063" y="6797925"/>
            <a:ext cx="6982800" cy="8313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a:t>
            </a:r>
            <a:r>
              <a:rPr lang="en-US" sz="1800" b="0" i="1" u="none" strike="noStrike" cap="none">
                <a:solidFill>
                  <a:schemeClr val="dk1"/>
                </a:solidFill>
                <a:latin typeface="Roboto"/>
                <a:ea typeface="Roboto"/>
                <a:cs typeface="Roboto"/>
                <a:sym typeface="Roboto"/>
              </a:rPr>
              <a:t>kegiatan pengembangan manajemen dan ekosistem sekolah</a:t>
            </a:r>
            <a:endParaRPr sz="1800" b="0" i="1" u="none" strike="noStrike" cap="none">
              <a:solidFill>
                <a:srgbClr val="000000"/>
              </a:solidFill>
              <a:latin typeface="Roboto"/>
              <a:ea typeface="Roboto"/>
              <a:cs typeface="Roboto"/>
              <a:sym typeface="Roboto"/>
            </a:endParaRPr>
          </a:p>
        </p:txBody>
      </p:sp>
      <p:sp>
        <p:nvSpPr>
          <p:cNvPr id="2751" name="Google Shape;2751;g26794130706_0_2591"/>
          <p:cNvSpPr/>
          <p:nvPr/>
        </p:nvSpPr>
        <p:spPr>
          <a:xfrm>
            <a:off x="87000" y="8079375"/>
            <a:ext cx="3382800" cy="1594800"/>
          </a:xfrm>
          <a:prstGeom prst="roundRect">
            <a:avLst>
              <a:gd name="adj" fmla="val 5445"/>
            </a:avLst>
          </a:prstGeom>
          <a:solidFill>
            <a:srgbClr val="0B5394"/>
          </a:solidFill>
          <a:ln>
            <a:noFill/>
          </a:ln>
        </p:spPr>
        <p:txBody>
          <a:bodyPr spcFirstLastPara="1" wrap="square" lIns="81000" tIns="81000" rIns="81000" bIns="81000" anchor="ctr"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#5</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 dan BOP Kesetaraan Kinerja Berkemajuan Terbaik</a:t>
            </a:r>
            <a:endParaRPr sz="2100" b="0" i="0" u="none" strike="noStrike" cap="none">
              <a:solidFill>
                <a:schemeClr val="lt1"/>
              </a:solidFill>
              <a:latin typeface="Rubik"/>
              <a:ea typeface="Rubik"/>
              <a:cs typeface="Rubik"/>
              <a:sym typeface="Rubik"/>
            </a:endParaRPr>
          </a:p>
        </p:txBody>
      </p:sp>
      <p:sp>
        <p:nvSpPr>
          <p:cNvPr id="2752" name="Google Shape;2752;g26794130706_0_2591"/>
          <p:cNvSpPr/>
          <p:nvPr/>
        </p:nvSpPr>
        <p:spPr>
          <a:xfrm>
            <a:off x="3708263" y="8079375"/>
            <a:ext cx="67194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Pembelajaran dengan Paradigma Baru</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53" name="Google Shape;2753;g26794130706_0_2591"/>
          <p:cNvSpPr txBox="1"/>
          <p:nvPr/>
        </p:nvSpPr>
        <p:spPr>
          <a:xfrm>
            <a:off x="3720375" y="8489250"/>
            <a:ext cx="6759300" cy="11082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dalam</a:t>
            </a:r>
            <a:r>
              <a:rPr lang="en-US" sz="1800" b="0" i="1" u="none" strike="noStrike" cap="none">
                <a:solidFill>
                  <a:schemeClr val="dk1"/>
                </a:solidFill>
                <a:latin typeface="Roboto"/>
                <a:ea typeface="Roboto"/>
                <a:cs typeface="Roboto"/>
                <a:sym typeface="Roboto"/>
              </a:rPr>
              <a:t> kegiatan pembelajaran bagi Peserta Didik yang berorientasi pada penguatan kompetensi dan pengembangan karakter</a:t>
            </a:r>
            <a:endParaRPr sz="1800" b="0" i="1" u="none" strike="noStrike" cap="none">
              <a:solidFill>
                <a:srgbClr val="000000"/>
              </a:solidFill>
              <a:latin typeface="Roboto"/>
              <a:ea typeface="Roboto"/>
              <a:cs typeface="Roboto"/>
              <a:sym typeface="Roboto"/>
            </a:endParaRPr>
          </a:p>
        </p:txBody>
      </p:sp>
      <p:sp>
        <p:nvSpPr>
          <p:cNvPr id="2754" name="Google Shape;2754;g26794130706_0_2591"/>
          <p:cNvSpPr/>
          <p:nvPr/>
        </p:nvSpPr>
        <p:spPr>
          <a:xfrm>
            <a:off x="10815225" y="8079375"/>
            <a:ext cx="7102500" cy="15948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accent3"/>
                </a:solidFill>
                <a:latin typeface="Arial" panose="020B0604020202020204"/>
                <a:ea typeface="Arial" panose="020B0604020202020204"/>
                <a:cs typeface="Arial" panose="020B0604020202020204"/>
                <a:sym typeface="Arial" panose="020B0604020202020204"/>
              </a:rPr>
              <a:t>Perencanaan Berbasis Data</a:t>
            </a:r>
            <a:endParaRPr sz="2100" b="1"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2755" name="Google Shape;2755;g26794130706_0_2591"/>
          <p:cNvSpPr txBox="1"/>
          <p:nvPr/>
        </p:nvSpPr>
        <p:spPr>
          <a:xfrm>
            <a:off x="11006627" y="8565825"/>
            <a:ext cx="6719400" cy="8313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dk1"/>
                </a:solidFill>
                <a:highlight>
                  <a:srgbClr val="FFFFFF"/>
                </a:highlight>
                <a:latin typeface="Roboto"/>
                <a:ea typeface="Roboto"/>
                <a:cs typeface="Roboto"/>
                <a:sym typeface="Roboto"/>
              </a:rPr>
              <a:t>Digunakan untuk pembiayaan </a:t>
            </a:r>
            <a:r>
              <a:rPr lang="en-US" sz="1800" b="0" i="1" u="none" strike="noStrike" cap="none">
                <a:solidFill>
                  <a:schemeClr val="dk1"/>
                </a:solidFill>
                <a:latin typeface="Roboto"/>
                <a:ea typeface="Roboto"/>
                <a:cs typeface="Roboto"/>
                <a:sym typeface="Roboto"/>
              </a:rPr>
              <a:t>kegiatan yang mendukung perencanaan berbasis data pada Satuan Pendidikan</a:t>
            </a:r>
            <a:endParaRPr sz="1800" b="0" i="1" u="none" strike="noStrike" cap="none">
              <a:solidFill>
                <a:srgbClr val="000000"/>
              </a:solidFill>
              <a:latin typeface="Roboto"/>
              <a:ea typeface="Roboto"/>
              <a:cs typeface="Roboto"/>
              <a:sym typeface="Roboto"/>
            </a:endParaRPr>
          </a:p>
        </p:txBody>
      </p:sp>
      <p:sp>
        <p:nvSpPr>
          <p:cNvPr id="2756" name="Google Shape;2756;g26794130706_0_2591"/>
          <p:cNvSpPr/>
          <p:nvPr/>
        </p:nvSpPr>
        <p:spPr>
          <a:xfrm>
            <a:off x="3484950"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57" name="Google Shape;2757;g26794130706_0_2591"/>
          <p:cNvSpPr/>
          <p:nvPr/>
        </p:nvSpPr>
        <p:spPr>
          <a:xfrm>
            <a:off x="10629507" y="1125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58" name="Google Shape;2758;g26794130706_0_2591"/>
          <p:cNvSpPr/>
          <p:nvPr/>
        </p:nvSpPr>
        <p:spPr>
          <a:xfrm>
            <a:off x="3484950" y="27260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59" name="Google Shape;2759;g26794130706_0_2591"/>
          <p:cNvSpPr/>
          <p:nvPr/>
        </p:nvSpPr>
        <p:spPr>
          <a:xfrm>
            <a:off x="10629507" y="27260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60" name="Google Shape;2760;g26794130706_0_2591"/>
          <p:cNvSpPr/>
          <p:nvPr/>
        </p:nvSpPr>
        <p:spPr>
          <a:xfrm>
            <a:off x="3484950" y="4554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61" name="Google Shape;2761;g26794130706_0_2591"/>
          <p:cNvSpPr/>
          <p:nvPr/>
        </p:nvSpPr>
        <p:spPr>
          <a:xfrm>
            <a:off x="10629507" y="4554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62" name="Google Shape;2762;g26794130706_0_2591"/>
          <p:cNvSpPr/>
          <p:nvPr/>
        </p:nvSpPr>
        <p:spPr>
          <a:xfrm>
            <a:off x="3484950" y="61550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63" name="Google Shape;2763;g26794130706_0_2591"/>
          <p:cNvSpPr/>
          <p:nvPr/>
        </p:nvSpPr>
        <p:spPr>
          <a:xfrm>
            <a:off x="10629507" y="61550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64" name="Google Shape;2764;g26794130706_0_2591"/>
          <p:cNvSpPr/>
          <p:nvPr/>
        </p:nvSpPr>
        <p:spPr>
          <a:xfrm>
            <a:off x="3484950" y="7983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65" name="Google Shape;2765;g26794130706_0_2591"/>
          <p:cNvSpPr/>
          <p:nvPr/>
        </p:nvSpPr>
        <p:spPr>
          <a:xfrm>
            <a:off x="10629507" y="7983825"/>
            <a:ext cx="451500" cy="451500"/>
          </a:xfrm>
          <a:prstGeom prst="ellipse">
            <a:avLst/>
          </a:prstGeom>
          <a:solidFill>
            <a:srgbClr val="ED7D31"/>
          </a:solidFill>
          <a:ln w="9525" cap="flat" cmpd="sng">
            <a:solidFill>
              <a:schemeClr val="dk2"/>
            </a:solidFill>
            <a:prstDash val="solid"/>
            <a:round/>
            <a:headEnd type="none" w="sm" len="sm"/>
            <a:tailEnd type="none" w="sm" len="sm"/>
          </a:ln>
        </p:spPr>
        <p:txBody>
          <a:bodyPr spcFirstLastPara="1" wrap="square" lIns="0" tIns="137150" rIns="0" bIns="137150"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g26794130706_0_495"/>
          <p:cNvSpPr/>
          <p:nvPr/>
        </p:nvSpPr>
        <p:spPr>
          <a:xfrm>
            <a:off x="7993800" y="7500850"/>
            <a:ext cx="10126200" cy="1224900"/>
          </a:xfrm>
          <a:prstGeom prst="roundRect">
            <a:avLst>
              <a:gd name="adj" fmla="val 16667"/>
            </a:avLst>
          </a:prstGeom>
          <a:solidFill>
            <a:srgbClr val="D8E6FC"/>
          </a:solid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3" name="Google Shape;1113;g26794130706_0_495"/>
          <p:cNvSpPr/>
          <p:nvPr/>
        </p:nvSpPr>
        <p:spPr>
          <a:xfrm>
            <a:off x="7993800" y="5242850"/>
            <a:ext cx="10126200" cy="1224900"/>
          </a:xfrm>
          <a:prstGeom prst="roundRect">
            <a:avLst>
              <a:gd name="adj" fmla="val 16667"/>
            </a:avLst>
          </a:prstGeom>
          <a:solidFill>
            <a:srgbClr val="D8E6FC"/>
          </a:solid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4" name="Google Shape;1114;g26794130706_0_495"/>
          <p:cNvSpPr/>
          <p:nvPr/>
        </p:nvSpPr>
        <p:spPr>
          <a:xfrm>
            <a:off x="8015700" y="2560650"/>
            <a:ext cx="10126200" cy="967800"/>
          </a:xfrm>
          <a:prstGeom prst="roundRect">
            <a:avLst>
              <a:gd name="adj" fmla="val 16667"/>
            </a:avLst>
          </a:prstGeom>
          <a:solidFill>
            <a:srgbClr val="D8E6FC"/>
          </a:solidFill>
          <a:ln>
            <a:noFill/>
          </a:ln>
        </p:spPr>
        <p:txBody>
          <a:bodyPr spcFirstLastPara="1" wrap="square" lIns="182775" tIns="182775" rIns="182775" bIns="182775" anchor="ctr" anchorCtr="0">
            <a:no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2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5" name="Google Shape;1115;g26794130706_0_495"/>
          <p:cNvSpPr/>
          <p:nvPr/>
        </p:nvSpPr>
        <p:spPr>
          <a:xfrm>
            <a:off x="0" y="0"/>
            <a:ext cx="6332400" cy="10287000"/>
          </a:xfrm>
          <a:prstGeom prst="rect">
            <a:avLst/>
          </a:prstGeom>
          <a:solidFill>
            <a:srgbClr val="002C77"/>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6" name="Google Shape;1116;g26794130706_0_495"/>
          <p:cNvSpPr txBox="1"/>
          <p:nvPr/>
        </p:nvSpPr>
        <p:spPr>
          <a:xfrm>
            <a:off x="622250" y="2571100"/>
            <a:ext cx="4760400" cy="4556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panose="020B0604020202020204"/>
              <a:buNone/>
            </a:pPr>
            <a:r>
              <a:rPr lang="en-US" sz="4000" b="1" i="0" u="none" strike="noStrike" cap="none">
                <a:solidFill>
                  <a:srgbClr val="FFFF00"/>
                </a:solidFill>
                <a:latin typeface="Rubik"/>
                <a:ea typeface="Rubik"/>
                <a:cs typeface="Rubik"/>
                <a:sym typeface="Rubik"/>
              </a:rPr>
              <a:t>Reformasi kebijakan Dana BOP yang dimulai tahun 2022</a:t>
            </a:r>
            <a:r>
              <a:rPr lang="en-US" sz="3400" b="1" i="0" u="none" strike="noStrike" cap="none">
                <a:solidFill>
                  <a:srgbClr val="FFFF00"/>
                </a:solidFill>
                <a:latin typeface="Rubik"/>
                <a:ea typeface="Rubik"/>
                <a:cs typeface="Rubik"/>
                <a:sym typeface="Rubik"/>
              </a:rPr>
              <a:t> </a:t>
            </a:r>
            <a:r>
              <a:rPr lang="en-US" sz="3400" b="0" i="0" u="none" strike="noStrike" cap="none">
                <a:solidFill>
                  <a:schemeClr val="lt1"/>
                </a:solidFill>
                <a:latin typeface="Rubik"/>
                <a:ea typeface="Rubik"/>
                <a:cs typeface="Rubik"/>
                <a:sym typeface="Rubik"/>
              </a:rPr>
              <a:t>berdampak nyata pada satuan pendidikan dan mendapatkan tanggapan positif</a:t>
            </a:r>
            <a:endParaRPr sz="3400" b="0" i="0" u="none" strike="noStrike" cap="none">
              <a:solidFill>
                <a:schemeClr val="lt1"/>
              </a:solidFill>
              <a:latin typeface="Rubik"/>
              <a:ea typeface="Rubik"/>
              <a:cs typeface="Rubik"/>
              <a:sym typeface="Rubik"/>
            </a:endParaRPr>
          </a:p>
        </p:txBody>
      </p:sp>
      <p:sp>
        <p:nvSpPr>
          <p:cNvPr id="1117" name="Google Shape;1117;g26794130706_0_495"/>
          <p:cNvSpPr txBox="1"/>
          <p:nvPr/>
        </p:nvSpPr>
        <p:spPr>
          <a:xfrm>
            <a:off x="8186700" y="3054450"/>
            <a:ext cx="10045200" cy="321300"/>
          </a:xfrm>
          <a:prstGeom prst="rect">
            <a:avLst/>
          </a:prstGeom>
          <a:noFill/>
          <a:ln>
            <a:noFill/>
          </a:ln>
        </p:spPr>
        <p:txBody>
          <a:bodyPr spcFirstLastPara="1" wrap="square" lIns="0" tIns="13350" rIns="0" bIns="0" anchor="t" anchorCtr="0">
            <a:sp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0" i="0" u="none" strike="noStrike" cap="none">
                <a:solidFill>
                  <a:schemeClr val="dk1"/>
                </a:solidFill>
                <a:latin typeface="Inter" panose="02000503000000020004"/>
                <a:ea typeface="Inter" panose="02000503000000020004"/>
                <a:cs typeface="Inter" panose="02000503000000020004"/>
                <a:sym typeface="Inter" panose="02000503000000020004"/>
              </a:rPr>
              <a:t>Mengurangi keterlambatan sekitar </a:t>
            </a:r>
            <a:r>
              <a:rPr lang="en-US" sz="2000" b="1" i="0" u="none" strike="noStrike" cap="none">
                <a:solidFill>
                  <a:schemeClr val="dk1"/>
                </a:solidFill>
                <a:latin typeface="Inter" panose="02000503000000020004"/>
                <a:ea typeface="Inter" panose="02000503000000020004"/>
                <a:cs typeface="Inter" panose="02000503000000020004"/>
                <a:sym typeface="Inter" panose="02000503000000020004"/>
              </a:rPr>
              <a:t>satu bulan lebih cepat </a:t>
            </a:r>
            <a:r>
              <a:rPr lang="en-US" sz="2000" b="0" i="0" u="none" strike="noStrike" cap="none">
                <a:solidFill>
                  <a:schemeClr val="dk1"/>
                </a:solidFill>
                <a:latin typeface="Inter" panose="02000503000000020004"/>
                <a:ea typeface="Inter" panose="02000503000000020004"/>
                <a:cs typeface="Inter" panose="02000503000000020004"/>
                <a:sym typeface="Inter" panose="02000503000000020004"/>
              </a:rPr>
              <a:t>dibandingkan tahun 2021</a:t>
            </a:r>
            <a:endParaRPr sz="2000" b="0"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118" name="Google Shape;1118;g26794130706_0_495"/>
          <p:cNvSpPr txBox="1"/>
          <p:nvPr/>
        </p:nvSpPr>
        <p:spPr>
          <a:xfrm>
            <a:off x="7993780" y="5687450"/>
            <a:ext cx="7374600" cy="627900"/>
          </a:xfrm>
          <a:prstGeom prst="rect">
            <a:avLst/>
          </a:prstGeom>
          <a:noFill/>
          <a:ln>
            <a:noFill/>
          </a:ln>
        </p:spPr>
        <p:txBody>
          <a:bodyPr spcFirstLastPara="1" wrap="square" lIns="0" tIns="12050" rIns="0" bIns="0" anchor="t" anchorCtr="0">
            <a:spAutoFit/>
          </a:bodyPr>
          <a:lstStyle/>
          <a:p>
            <a:pPr marL="457200" marR="0" lvl="0" indent="-355600" algn="l" rtl="0">
              <a:lnSpc>
                <a:spcPct val="100000"/>
              </a:lnSpc>
              <a:spcBef>
                <a:spcPts val="0"/>
              </a:spcBef>
              <a:spcAft>
                <a:spcPts val="0"/>
              </a:spcAft>
              <a:buClr>
                <a:schemeClr val="dk1"/>
              </a:buClr>
              <a:buSzPts val="2000"/>
              <a:buFont typeface="Inter" panose="02000503000000020004"/>
              <a:buChar char="●"/>
            </a:pPr>
            <a:r>
              <a:rPr lang="en-US" sz="2000" b="0" i="0" u="none" strike="noStrike" cap="none">
                <a:solidFill>
                  <a:schemeClr val="dk1"/>
                </a:solidFill>
                <a:latin typeface="Inter" panose="02000503000000020004"/>
                <a:ea typeface="Inter" panose="02000503000000020004"/>
                <a:cs typeface="Inter" panose="02000503000000020004"/>
                <a:sym typeface="Inter" panose="02000503000000020004"/>
              </a:rPr>
              <a:t>Menekan kesenjangan sosial antar wilayah</a:t>
            </a:r>
            <a:endParaRPr sz="2000" b="0" i="0" u="none" strike="noStrike" cap="none">
              <a:solidFill>
                <a:schemeClr val="dk1"/>
              </a:solidFill>
              <a:latin typeface="Inter" panose="02000503000000020004"/>
              <a:ea typeface="Inter" panose="02000503000000020004"/>
              <a:cs typeface="Inter" panose="02000503000000020004"/>
              <a:sym typeface="Inter" panose="02000503000000020004"/>
            </a:endParaRPr>
          </a:p>
          <a:p>
            <a:pPr marL="457200" marR="0" lvl="0" indent="-355600" algn="l" rtl="0">
              <a:lnSpc>
                <a:spcPct val="100000"/>
              </a:lnSpc>
              <a:spcBef>
                <a:spcPts val="0"/>
              </a:spcBef>
              <a:spcAft>
                <a:spcPts val="0"/>
              </a:spcAft>
              <a:buClr>
                <a:schemeClr val="dk1"/>
              </a:buClr>
              <a:buSzPts val="2000"/>
              <a:buFont typeface="Inter" panose="02000503000000020004"/>
              <a:buChar char="●"/>
            </a:pPr>
            <a:r>
              <a:rPr lang="en-US" sz="2000" b="0" i="0" u="none" strike="noStrike" cap="none">
                <a:solidFill>
                  <a:schemeClr val="dk1"/>
                </a:solidFill>
                <a:latin typeface="Inter" panose="02000503000000020004"/>
                <a:ea typeface="Inter" panose="02000503000000020004"/>
                <a:cs typeface="Inter" panose="02000503000000020004"/>
                <a:sym typeface="Inter" panose="02000503000000020004"/>
              </a:rPr>
              <a:t>Lebih memberikan keberpihakan pada wilayah afirmasi</a:t>
            </a:r>
            <a:endParaRPr sz="2000" b="0"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119" name="Google Shape;1119;g26794130706_0_495"/>
          <p:cNvSpPr txBox="1"/>
          <p:nvPr/>
        </p:nvSpPr>
        <p:spPr>
          <a:xfrm>
            <a:off x="8162108" y="8035100"/>
            <a:ext cx="9789600" cy="492600"/>
          </a:xfrm>
          <a:prstGeom prst="rect">
            <a:avLst/>
          </a:prstGeom>
          <a:noFill/>
          <a:ln>
            <a:noFill/>
          </a:ln>
        </p:spPr>
        <p:txBody>
          <a:bodyPr spcFirstLastPara="1" wrap="square" lIns="91400" tIns="91400" rIns="91400" bIns="91400" anchor="t" anchorCtr="0">
            <a:spAutoFit/>
          </a:bodyPr>
          <a:lstStyle/>
          <a:p>
            <a:pPr marL="0" marR="838200" lvl="0" indent="0" algn="l" rtl="0">
              <a:lnSpc>
                <a:spcPct val="100000"/>
              </a:lnSpc>
              <a:spcBef>
                <a:spcPts val="0"/>
              </a:spcBef>
              <a:spcAft>
                <a:spcPts val="0"/>
              </a:spcAft>
              <a:buClr>
                <a:srgbClr val="000000"/>
              </a:buClr>
              <a:buSzPts val="2000"/>
              <a:buFont typeface="Arial" panose="020B0604020202020204"/>
              <a:buNone/>
            </a:pPr>
            <a:r>
              <a:rPr lang="en-US" sz="2000" b="0" i="0" u="none" strike="noStrike" cap="none">
                <a:solidFill>
                  <a:schemeClr val="dk1"/>
                </a:solidFill>
                <a:latin typeface="Inter" panose="02000503000000020004"/>
                <a:ea typeface="Inter" panose="02000503000000020004"/>
                <a:cs typeface="Inter" panose="02000503000000020004"/>
                <a:sym typeface="Inter" panose="02000503000000020004"/>
              </a:rPr>
              <a:t>Lebih mengedepankan otonomi dan kebutuhan satuan pendidikan</a:t>
            </a:r>
            <a:endParaRPr sz="2000" b="0"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120" name="Google Shape;1120;g26794130706_0_495"/>
          <p:cNvSpPr txBox="1"/>
          <p:nvPr/>
        </p:nvSpPr>
        <p:spPr>
          <a:xfrm>
            <a:off x="6682800" y="2351756"/>
            <a:ext cx="1311000" cy="892800"/>
          </a:xfrm>
          <a:prstGeom prst="rect">
            <a:avLst/>
          </a:prstGeom>
          <a:noFill/>
          <a:ln>
            <a:noFill/>
          </a:ln>
        </p:spPr>
        <p:txBody>
          <a:bodyPr spcFirstLastPara="1" wrap="square" lIns="91400" tIns="91400" rIns="91400" bIns="91400" anchor="t" anchorCtr="0">
            <a:spAutoFit/>
          </a:bodyPr>
          <a:lstStyle/>
          <a:p>
            <a:pPr marL="0" marR="0" lvl="0" indent="0" algn="l" rtl="0">
              <a:lnSpc>
                <a:spcPct val="120000"/>
              </a:lnSpc>
              <a:spcBef>
                <a:spcPts val="0"/>
              </a:spcBef>
              <a:spcAft>
                <a:spcPts val="0"/>
              </a:spcAft>
              <a:buClr>
                <a:srgbClr val="000000"/>
              </a:buClr>
              <a:buSzPts val="4600"/>
              <a:buFont typeface="Arial" panose="020B0604020202020204"/>
              <a:buNone/>
            </a:pPr>
            <a:r>
              <a:rPr lang="en-US" sz="4600" b="1" i="0" u="none" strike="noStrike" cap="none">
                <a:solidFill>
                  <a:srgbClr val="222222"/>
                </a:solidFill>
                <a:latin typeface="Inter" panose="02000503000000020004"/>
                <a:ea typeface="Inter" panose="02000503000000020004"/>
                <a:cs typeface="Inter" panose="02000503000000020004"/>
                <a:sym typeface="Inter" panose="02000503000000020004"/>
              </a:rPr>
              <a:t># 1</a:t>
            </a:r>
            <a:endParaRPr sz="200" b="1"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121" name="Google Shape;1121;g26794130706_0_495"/>
          <p:cNvSpPr txBox="1"/>
          <p:nvPr/>
        </p:nvSpPr>
        <p:spPr>
          <a:xfrm>
            <a:off x="6682802" y="4402900"/>
            <a:ext cx="1311000" cy="892800"/>
          </a:xfrm>
          <a:prstGeom prst="rect">
            <a:avLst/>
          </a:prstGeom>
          <a:noFill/>
          <a:ln>
            <a:noFill/>
          </a:ln>
        </p:spPr>
        <p:txBody>
          <a:bodyPr spcFirstLastPara="1" wrap="square" lIns="91400" tIns="91400" rIns="91400" bIns="91400" anchor="t" anchorCtr="0">
            <a:spAutoFit/>
          </a:bodyPr>
          <a:lstStyle/>
          <a:p>
            <a:pPr marL="0" marR="0" lvl="0" indent="0" algn="l" rtl="0">
              <a:lnSpc>
                <a:spcPct val="120000"/>
              </a:lnSpc>
              <a:spcBef>
                <a:spcPts val="0"/>
              </a:spcBef>
              <a:spcAft>
                <a:spcPts val="0"/>
              </a:spcAft>
              <a:buClr>
                <a:srgbClr val="000000"/>
              </a:buClr>
              <a:buSzPts val="4600"/>
              <a:buFont typeface="Arial" panose="020B0604020202020204"/>
              <a:buNone/>
            </a:pPr>
            <a:r>
              <a:rPr lang="en-US" sz="4600" b="1" i="0" u="none" strike="noStrike" cap="none">
                <a:solidFill>
                  <a:srgbClr val="222222"/>
                </a:solidFill>
                <a:latin typeface="Inter" panose="02000503000000020004"/>
                <a:ea typeface="Inter" panose="02000503000000020004"/>
                <a:cs typeface="Inter" panose="02000503000000020004"/>
                <a:sym typeface="Inter" panose="02000503000000020004"/>
              </a:rPr>
              <a:t># 2</a:t>
            </a:r>
            <a:endParaRPr sz="200" b="1"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122" name="Google Shape;1122;g26794130706_0_495"/>
          <p:cNvSpPr txBox="1"/>
          <p:nvPr/>
        </p:nvSpPr>
        <p:spPr>
          <a:xfrm>
            <a:off x="6755676" y="7074032"/>
            <a:ext cx="1165200" cy="892800"/>
          </a:xfrm>
          <a:prstGeom prst="rect">
            <a:avLst/>
          </a:prstGeom>
          <a:noFill/>
          <a:ln>
            <a:noFill/>
          </a:ln>
        </p:spPr>
        <p:txBody>
          <a:bodyPr spcFirstLastPara="1" wrap="square" lIns="91400" tIns="91400" rIns="91400" bIns="91400" anchor="t" anchorCtr="0">
            <a:spAutoFit/>
          </a:bodyPr>
          <a:lstStyle/>
          <a:p>
            <a:pPr marL="0" marR="0" lvl="0" indent="0" algn="l" rtl="0">
              <a:lnSpc>
                <a:spcPct val="120000"/>
              </a:lnSpc>
              <a:spcBef>
                <a:spcPts val="0"/>
              </a:spcBef>
              <a:spcAft>
                <a:spcPts val="0"/>
              </a:spcAft>
              <a:buClr>
                <a:srgbClr val="000000"/>
              </a:buClr>
              <a:buSzPts val="4600"/>
              <a:buFont typeface="Arial" panose="020B0604020202020204"/>
              <a:buNone/>
            </a:pPr>
            <a:r>
              <a:rPr lang="en-US" sz="4600" b="1" i="0" u="none" strike="noStrike" cap="none">
                <a:solidFill>
                  <a:srgbClr val="222222"/>
                </a:solidFill>
                <a:latin typeface="Inter" panose="02000503000000020004"/>
                <a:ea typeface="Inter" panose="02000503000000020004"/>
                <a:cs typeface="Inter" panose="02000503000000020004"/>
                <a:sym typeface="Inter" panose="02000503000000020004"/>
              </a:rPr>
              <a:t># 3</a:t>
            </a:r>
            <a:endParaRPr sz="200" b="1" i="0" u="none" strike="noStrike" cap="none">
              <a:solidFill>
                <a:schemeClr val="dk1"/>
              </a:solidFill>
              <a:latin typeface="Inter" panose="02000503000000020004"/>
              <a:ea typeface="Inter" panose="02000503000000020004"/>
              <a:cs typeface="Inter" panose="02000503000000020004"/>
              <a:sym typeface="Inter" panose="02000503000000020004"/>
            </a:endParaRPr>
          </a:p>
        </p:txBody>
      </p:sp>
      <p:sp>
        <p:nvSpPr>
          <p:cNvPr id="1123" name="Google Shape;1123;g26794130706_0_495"/>
          <p:cNvSpPr/>
          <p:nvPr/>
        </p:nvSpPr>
        <p:spPr>
          <a:xfrm>
            <a:off x="8015900" y="2259200"/>
            <a:ext cx="10126200" cy="646500"/>
          </a:xfrm>
          <a:prstGeom prst="roundRect">
            <a:avLst>
              <a:gd name="adj" fmla="val 16667"/>
            </a:avLst>
          </a:prstGeom>
          <a:solidFill>
            <a:srgbClr val="002C77"/>
          </a:solidFill>
          <a:ln w="9525" cap="flat" cmpd="sng">
            <a:solidFill>
              <a:schemeClr val="dk2"/>
            </a:solidFill>
            <a:prstDash val="solid"/>
            <a:round/>
            <a:headEnd type="none" w="sm" len="sm"/>
            <a:tailEnd type="none" w="sm" len="sm"/>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r>
              <a:rPr lang="en-US" sz="2800" b="1" i="0" u="none" strike="noStrike" cap="none">
                <a:solidFill>
                  <a:schemeClr val="lt1"/>
                </a:solidFill>
                <a:latin typeface="Inter" panose="02000503000000020004"/>
                <a:ea typeface="Inter" panose="02000503000000020004"/>
                <a:cs typeface="Inter" panose="02000503000000020004"/>
                <a:sym typeface="Inter" panose="02000503000000020004"/>
              </a:rPr>
              <a:t>Penyaluran langsung ke rekening satuan pendidikan</a:t>
            </a:r>
            <a:endParaRPr sz="28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
        <p:nvSpPr>
          <p:cNvPr id="1124" name="Google Shape;1124;g26794130706_0_495"/>
          <p:cNvSpPr/>
          <p:nvPr/>
        </p:nvSpPr>
        <p:spPr>
          <a:xfrm>
            <a:off x="7993800" y="7197050"/>
            <a:ext cx="10126200" cy="646500"/>
          </a:xfrm>
          <a:prstGeom prst="roundRect">
            <a:avLst>
              <a:gd name="adj" fmla="val 16667"/>
            </a:avLst>
          </a:prstGeom>
          <a:solidFill>
            <a:srgbClr val="002C77"/>
          </a:solidFill>
          <a:ln w="9525" cap="flat" cmpd="sng">
            <a:solidFill>
              <a:schemeClr val="dk2"/>
            </a:solidFill>
            <a:prstDash val="solid"/>
            <a:round/>
            <a:headEnd type="none" w="sm" len="sm"/>
            <a:tailEnd type="none" w="sm" len="sm"/>
          </a:ln>
        </p:spPr>
        <p:txBody>
          <a:bodyPr spcFirstLastPara="1" wrap="square" lIns="182775" tIns="182775" rIns="182775" bIns="182775" anchor="ctr" anchorCtr="0">
            <a:noAutofit/>
          </a:bodyPr>
          <a:lstStyle/>
          <a:p>
            <a:pPr marL="0" marR="0" lvl="0" indent="0" algn="l" rtl="0">
              <a:lnSpc>
                <a:spcPct val="100000"/>
              </a:lnSpc>
              <a:spcBef>
                <a:spcPts val="0"/>
              </a:spcBef>
              <a:spcAft>
                <a:spcPts val="0"/>
              </a:spcAft>
              <a:buClr>
                <a:srgbClr val="000000"/>
              </a:buClr>
              <a:buSzPts val="2800"/>
              <a:buFont typeface="Arial" panose="020B0604020202020204"/>
              <a:buNone/>
            </a:pPr>
            <a:r>
              <a:rPr lang="en-US" sz="2800" b="1" i="0" u="none" strike="noStrike" cap="none">
                <a:solidFill>
                  <a:schemeClr val="lt1"/>
                </a:solidFill>
                <a:latin typeface="Inter" panose="02000503000000020004"/>
                <a:ea typeface="Inter" panose="02000503000000020004"/>
                <a:cs typeface="Inter" panose="02000503000000020004"/>
                <a:sym typeface="Inter" panose="02000503000000020004"/>
              </a:rPr>
              <a:t>Penggunaan dana BOP yang lebih fleksibel</a:t>
            </a:r>
            <a:endParaRPr sz="28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
        <p:nvSpPr>
          <p:cNvPr id="1125" name="Google Shape;1125;g26794130706_0_495"/>
          <p:cNvSpPr/>
          <p:nvPr/>
        </p:nvSpPr>
        <p:spPr>
          <a:xfrm>
            <a:off x="7993800" y="4105600"/>
            <a:ext cx="10126200" cy="1487400"/>
          </a:xfrm>
          <a:prstGeom prst="roundRect">
            <a:avLst>
              <a:gd name="adj" fmla="val 16667"/>
            </a:avLst>
          </a:prstGeom>
          <a:solidFill>
            <a:srgbClr val="002C77"/>
          </a:solidFill>
          <a:ln w="9525" cap="flat" cmpd="sng">
            <a:solidFill>
              <a:schemeClr val="dk2"/>
            </a:solidFill>
            <a:prstDash val="solid"/>
            <a:round/>
            <a:headEnd type="none" w="sm" len="sm"/>
            <a:tailEnd type="none" w="sm" len="sm"/>
          </a:ln>
        </p:spPr>
        <p:txBody>
          <a:bodyPr spcFirstLastPara="1" wrap="square" lIns="182775" tIns="182775" rIns="182775" bIns="182775" anchor="ctr" anchorCtr="0">
            <a:noAutofit/>
          </a:bodyPr>
          <a:lstStyle/>
          <a:p>
            <a:pPr marL="25400" marR="25400" lvl="0" indent="0" algn="l" rtl="0">
              <a:lnSpc>
                <a:spcPct val="100000"/>
              </a:lnSpc>
              <a:spcBef>
                <a:spcPts val="0"/>
              </a:spcBef>
              <a:spcAft>
                <a:spcPts val="0"/>
              </a:spcAft>
              <a:buClr>
                <a:srgbClr val="000000"/>
              </a:buClr>
              <a:buSzPts val="3000"/>
              <a:buFont typeface="Arial" panose="020B0604020202020204"/>
              <a:buNone/>
            </a:pPr>
            <a:r>
              <a:rPr lang="en-US" sz="3000" b="1" i="0" u="none" strike="noStrike" cap="none">
                <a:solidFill>
                  <a:schemeClr val="lt1"/>
                </a:solidFill>
                <a:latin typeface="Inter" panose="02000503000000020004"/>
                <a:ea typeface="Inter" panose="02000503000000020004"/>
                <a:cs typeface="Inter" panose="02000503000000020004"/>
                <a:sym typeface="Inter" panose="02000503000000020004"/>
              </a:rPr>
              <a:t>Nilai satuan biaya BOP yang bervariasi sesuai perbedaan karakteristik dan kebutuhan antar daerah</a:t>
            </a:r>
            <a:endParaRPr sz="2800" b="1" i="0" u="none" strike="noStrike" cap="none">
              <a:solidFill>
                <a:schemeClr val="lt1"/>
              </a:solidFill>
              <a:latin typeface="Inter" panose="02000503000000020004"/>
              <a:ea typeface="Inter" panose="02000503000000020004"/>
              <a:cs typeface="Inter" panose="02000503000000020004"/>
              <a:sym typeface="Inter" panose="020005030000000200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aphicFrame>
        <p:nvGraphicFramePr>
          <p:cNvPr id="395" name="Google Shape;395;p45"/>
          <p:cNvGraphicFramePr/>
          <p:nvPr/>
        </p:nvGraphicFramePr>
        <p:xfrm>
          <a:off x="359100" y="1825772"/>
          <a:ext cx="17760950" cy="7348855"/>
        </p:xfrm>
        <a:graphic>
          <a:graphicData uri="http://schemas.openxmlformats.org/drawingml/2006/table">
            <a:tbl>
              <a:tblPr>
                <a:noFill/>
              </a:tblPr>
              <a:tblGrid>
                <a:gridCol w="3552190"/>
                <a:gridCol w="3552190"/>
                <a:gridCol w="3552190"/>
                <a:gridCol w="3552190"/>
                <a:gridCol w="3552190"/>
              </a:tblGrid>
              <a:tr h="2136775">
                <a:tc>
                  <a:txBody>
                    <a:bodyPr/>
                    <a:lstStyle/>
                    <a:p>
                      <a:pPr marL="0" lvl="0" indent="0" algn="l" rtl="0">
                        <a:spcBef>
                          <a:spcPts val="0"/>
                        </a:spcBef>
                        <a:spcAft>
                          <a:spcPts val="0"/>
                        </a:spcAft>
                        <a:buNone/>
                      </a:pPr>
                      <a:r>
                        <a:rPr lang="en-GB" sz="2100" dirty="0"/>
                        <a:t>melakukan transfer Dana BOSP ke rekening </a:t>
                      </a:r>
                      <a:r>
                        <a:rPr lang="en-GB" sz="2100" b="1" dirty="0"/>
                        <a:t>pribadi </a:t>
                      </a:r>
                      <a:r>
                        <a:rPr lang="en-GB" sz="2100" dirty="0"/>
                        <a:t>atau lainnya untuk kepentingan selain penggunaan dana;</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dirty="0"/>
                        <a:t>membungakan untuk kepentingan </a:t>
                      </a:r>
                      <a:r>
                        <a:rPr lang="en-GB" sz="2100" b="1" dirty="0"/>
                        <a:t>pribadi</a:t>
                      </a:r>
                      <a:r>
                        <a:rPr lang="en-GB" sz="2100" dirty="0"/>
                        <a:t>;</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b="1" dirty="0"/>
                        <a:t>meminjamkan</a:t>
                      </a:r>
                      <a:r>
                        <a:rPr lang="en-GB" sz="2100" dirty="0"/>
                        <a:t> kepada pihak lain</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dirty="0"/>
                        <a:t>membeli </a:t>
                      </a:r>
                      <a:r>
                        <a:rPr lang="en-GB" sz="2100" b="1" dirty="0"/>
                        <a:t>perangkat lunak untuk pelaporan keuangan Dana BOSP</a:t>
                      </a:r>
                      <a:r>
                        <a:rPr lang="en-GB" sz="2100" dirty="0"/>
                        <a:t> atau perangkat lunak lainnya yang sejenis</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b="1" dirty="0"/>
                        <a:t>menyewa aplikasi pendataan atau aplikasi penerimaan Peserta Didik baru</a:t>
                      </a:r>
                      <a:r>
                        <a:rPr lang="en-GB" sz="2100" b="0" dirty="0"/>
                        <a:t> dalam jaringan</a:t>
                      </a:r>
                      <a:endParaRPr sz="2100" b="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r>
              <a:tr h="1965960">
                <a:tc>
                  <a:txBody>
                    <a:bodyPr/>
                    <a:lstStyle/>
                    <a:p>
                      <a:pPr marL="0" lvl="0" indent="0" algn="l" rtl="0">
                        <a:spcBef>
                          <a:spcPts val="0"/>
                        </a:spcBef>
                        <a:spcAft>
                          <a:spcPts val="0"/>
                        </a:spcAft>
                        <a:buNone/>
                      </a:pPr>
                      <a:r>
                        <a:rPr lang="en-GB" sz="2100" b="1" dirty="0"/>
                        <a:t>membiayai kegiatan yang tidak menjadi prioritas Satuan Pendidikan</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dirty="0"/>
                        <a:t>membiayai kegiatan dengan mekanisme </a:t>
                      </a:r>
                      <a:r>
                        <a:rPr lang="en-GB" sz="2100" b="1" dirty="0"/>
                        <a:t>iuran</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dirty="0"/>
                        <a:t>membiayai kebutuhan </a:t>
                      </a:r>
                      <a:r>
                        <a:rPr lang="en-GB" sz="2100" b="1" dirty="0"/>
                        <a:t>pribadi</a:t>
                      </a:r>
                      <a:r>
                        <a:rPr lang="en-GB" sz="2100" dirty="0"/>
                        <a:t> pendidik, tenaga kependidikan, dan/ atau peserta didik</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b="1" dirty="0"/>
                        <a:t>memelihara prasarana Satuan Pendidikan dengan kategori kerusakan sedang dan berat</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dirty="0"/>
                        <a:t>Membangun </a:t>
                      </a:r>
                      <a:r>
                        <a:rPr lang="en-GB" sz="2100" b="1" dirty="0"/>
                        <a:t>gedung atau ruangan</a:t>
                      </a:r>
                      <a:r>
                        <a:rPr lang="en-GB" sz="2100" dirty="0"/>
                        <a:t> baru</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r>
              <a:tr h="3246120">
                <a:tc>
                  <a:txBody>
                    <a:bodyPr/>
                    <a:lstStyle/>
                    <a:p>
                      <a:pPr marL="0" lvl="0" indent="0" algn="l" rtl="0">
                        <a:spcBef>
                          <a:spcPts val="0"/>
                        </a:spcBef>
                        <a:spcAft>
                          <a:spcPts val="0"/>
                        </a:spcAft>
                        <a:buNone/>
                      </a:pPr>
                      <a:r>
                        <a:rPr lang="en-GB" sz="2100" dirty="0"/>
                        <a:t>Membeli instrumen </a:t>
                      </a:r>
                      <a:r>
                        <a:rPr lang="en-GB" sz="2100" b="1" dirty="0"/>
                        <a:t>investasi</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b="1" dirty="0"/>
                        <a:t>membiayai kegiatan untuk mengikuti pelatihan, sosialisasi, dan pendampingan terkait program Dana BOSP yang diselenggarakan oleh pihak lain selain Dinas dan/ atau Kementerian</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b="1" dirty="0"/>
                        <a:t>membiayai kegiatan yang telah dibiayai secara penuh </a:t>
                      </a:r>
                      <a:r>
                        <a:rPr lang="en-GB" sz="2100" b="0" dirty="0"/>
                        <a:t>oleh Pemerintah Pusat, Pemerintah Daerah, atau sumber lain yang sah;</a:t>
                      </a:r>
                      <a:endParaRPr sz="2100" b="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dirty="0"/>
                        <a:t>menggunakan Dana BOSP untuk kepentingan </a:t>
                      </a:r>
                      <a:r>
                        <a:rPr lang="en-GB" sz="2100" b="1" dirty="0"/>
                        <a:t>pribadi </a:t>
                      </a:r>
                      <a:r>
                        <a:rPr lang="en-GB" sz="2100" dirty="0"/>
                        <a:t>atau kelompok tertentu</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2100" dirty="0"/>
                        <a:t>menjadi </a:t>
                      </a:r>
                      <a:r>
                        <a:rPr lang="en-GB" sz="2100" b="1" dirty="0"/>
                        <a:t>distributor atau pengecer</a:t>
                      </a:r>
                      <a:r>
                        <a:rPr lang="en-GB" sz="2100" dirty="0"/>
                        <a:t> bahan pembelajaran, buku, alat permainan edukatif, dan/atau peralatan lainnya kepada Satuan Pendidikan dan/atau Peserta Didik</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r>
            </a:tbl>
          </a:graphicData>
        </a:graphic>
      </p:graphicFrame>
      <p:sp>
        <p:nvSpPr>
          <p:cNvPr id="396" name="Google Shape;396;p45"/>
          <p:cNvSpPr txBox="1"/>
          <p:nvPr/>
        </p:nvSpPr>
        <p:spPr>
          <a:xfrm>
            <a:off x="359410" y="635"/>
            <a:ext cx="17506950" cy="1597660"/>
          </a:xfrm>
          <a:prstGeom prst="rect">
            <a:avLst/>
          </a:prstGeom>
          <a:noFill/>
          <a:ln>
            <a:noFill/>
          </a:ln>
        </p:spPr>
        <p:txBody>
          <a:bodyPr spcFirstLastPara="1" wrap="square" lIns="137149" tIns="68550" rIns="137149" bIns="68550" anchor="t" anchorCtr="0">
            <a:noAutofit/>
          </a:bodyPr>
          <a:lstStyle/>
          <a:p>
            <a:pPr marL="17145" marR="17145">
              <a:buClr>
                <a:schemeClr val="dk1"/>
              </a:buClr>
              <a:buSzPts val="800"/>
            </a:pPr>
            <a:r>
              <a:rPr lang="en-US" altLang="en-GB" sz="4800" dirty="0">
                <a:solidFill>
                  <a:srgbClr val="002060"/>
                </a:solidFill>
                <a:latin typeface="Roboto"/>
                <a:ea typeface="Roboto"/>
                <a:cs typeface="Roboto"/>
                <a:sym typeface="Roboto"/>
              </a:rPr>
              <a:t>Komponen Terlarang Pengunaaan Dana BOSP </a:t>
            </a:r>
            <a:r>
              <a:rPr lang="en-GB" sz="4800" dirty="0">
                <a:solidFill>
                  <a:srgbClr val="002060"/>
                </a:solidFill>
                <a:latin typeface="Roboto"/>
                <a:ea typeface="Roboto"/>
                <a:cs typeface="Roboto"/>
                <a:sym typeface="Roboto"/>
              </a:rPr>
              <a:t>(Permendikbudristek, No.63/2022 pasal 60)</a:t>
            </a:r>
            <a:endParaRPr lang="en-GB" sz="4800" dirty="0">
              <a:solidFill>
                <a:srgbClr val="002060"/>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aphicFrame>
        <p:nvGraphicFramePr>
          <p:cNvPr id="395" name="Google Shape;395;p45"/>
          <p:cNvGraphicFramePr/>
          <p:nvPr/>
        </p:nvGraphicFramePr>
        <p:xfrm>
          <a:off x="359100" y="1465727"/>
          <a:ext cx="17760950" cy="7948930"/>
        </p:xfrm>
        <a:graphic>
          <a:graphicData uri="http://schemas.openxmlformats.org/drawingml/2006/table">
            <a:tbl>
              <a:tblPr>
                <a:noFill/>
              </a:tblPr>
              <a:tblGrid>
                <a:gridCol w="3552190"/>
                <a:gridCol w="3552190"/>
                <a:gridCol w="3552190"/>
                <a:gridCol w="3552190"/>
                <a:gridCol w="3552190"/>
              </a:tblGrid>
              <a:tr h="2286000">
                <a:tc>
                  <a:txBody>
                    <a:bodyPr/>
                    <a:lstStyle/>
                    <a:p>
                      <a:pPr marL="0" lvl="0" indent="0" algn="l" rtl="0">
                        <a:spcBef>
                          <a:spcPts val="0"/>
                        </a:spcBef>
                        <a:spcAft>
                          <a:spcPts val="0"/>
                        </a:spcAft>
                        <a:buNone/>
                      </a:pPr>
                      <a:r>
                        <a:rPr lang="sv-SE" sz="2100" dirty="0"/>
                        <a:t>membentuk </a:t>
                      </a:r>
                      <a:r>
                        <a:rPr lang="sv-SE" sz="2100" b="1" dirty="0"/>
                        <a:t>tim Dana BOSP </a:t>
                      </a:r>
                      <a:r>
                        <a:rPr lang="sv-SE" sz="2100" dirty="0"/>
                        <a:t>provinsi, kabupaten/kota sesuai kewenangannya</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b="1" dirty="0" err="1"/>
                        <a:t>membantu</a:t>
                      </a:r>
                      <a:r>
                        <a:rPr lang="en-ID" sz="2100" b="1" dirty="0"/>
                        <a:t> dan </a:t>
                      </a:r>
                      <a:r>
                        <a:rPr lang="en-ID" sz="2100" b="1" dirty="0" err="1"/>
                        <a:t>mengupayakan</a:t>
                      </a:r>
                      <a:r>
                        <a:rPr lang="en-ID" sz="2100" b="1" dirty="0"/>
                        <a:t> </a:t>
                      </a:r>
                      <a:r>
                        <a:rPr lang="en-ID" sz="2100" b="1" dirty="0" err="1"/>
                        <a:t>Satuan</a:t>
                      </a:r>
                      <a:r>
                        <a:rPr lang="en-ID" sz="2100" b="1" dirty="0"/>
                        <a:t> Pendidikan yang </a:t>
                      </a:r>
                      <a:r>
                        <a:rPr lang="en-ID" sz="2100" b="1" dirty="0" err="1"/>
                        <a:t>memiliki</a:t>
                      </a:r>
                      <a:r>
                        <a:rPr lang="en-ID" sz="2100" b="1" dirty="0"/>
                        <a:t> </a:t>
                      </a:r>
                      <a:r>
                        <a:rPr lang="en-ID" sz="2100" b="1" dirty="0" err="1"/>
                        <a:t>keterbatasan</a:t>
                      </a:r>
                      <a:r>
                        <a:rPr lang="en-ID" sz="2100" dirty="0"/>
                        <a:t> </a:t>
                      </a:r>
                      <a:r>
                        <a:rPr lang="en-ID" sz="2100" dirty="0" err="1"/>
                        <a:t>untuk</a:t>
                      </a:r>
                      <a:r>
                        <a:rPr lang="en-ID" sz="2100" dirty="0"/>
                        <a:t> </a:t>
                      </a:r>
                      <a:r>
                        <a:rPr lang="en-ID" sz="2100" dirty="0" err="1"/>
                        <a:t>melakukan</a:t>
                      </a:r>
                      <a:r>
                        <a:rPr lang="en-ID" sz="2100" dirty="0"/>
                        <a:t> </a:t>
                      </a:r>
                      <a:r>
                        <a:rPr lang="en-ID" sz="2100" dirty="0" err="1"/>
                        <a:t>pendataan</a:t>
                      </a:r>
                      <a:r>
                        <a:rPr lang="en-ID" sz="2100" dirty="0"/>
                        <a:t> </a:t>
                      </a:r>
                      <a:r>
                        <a:rPr lang="en-ID" sz="2100" dirty="0" err="1"/>
                        <a:t>secara</a:t>
                      </a:r>
                      <a:r>
                        <a:rPr lang="en-ID" sz="2100" dirty="0"/>
                        <a:t> </a:t>
                      </a:r>
                      <a:r>
                        <a:rPr lang="en-ID" sz="2100" dirty="0" err="1"/>
                        <a:t>mandiri</a:t>
                      </a:r>
                      <a:r>
                        <a:rPr lang="en-ID" sz="2100" dirty="0"/>
                        <a:t>;</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melakukan</a:t>
                      </a:r>
                      <a:r>
                        <a:rPr lang="en-ID" sz="2100" dirty="0"/>
                        <a:t> </a:t>
                      </a:r>
                      <a:r>
                        <a:rPr lang="en-ID" sz="2100" b="1" dirty="0" err="1"/>
                        <a:t>pemantauan</a:t>
                      </a:r>
                      <a:r>
                        <a:rPr lang="en-ID" sz="2100" b="1" dirty="0"/>
                        <a:t> </a:t>
                      </a:r>
                      <a:r>
                        <a:rPr lang="en-ID" sz="2100" dirty="0" err="1"/>
                        <a:t>dalam</a:t>
                      </a:r>
                      <a:r>
                        <a:rPr lang="en-ID" sz="2100" dirty="0"/>
                        <a:t> </a:t>
                      </a:r>
                      <a:r>
                        <a:rPr lang="en-ID" sz="2100" dirty="0" err="1"/>
                        <a:t>pengelolaan</a:t>
                      </a:r>
                      <a:r>
                        <a:rPr lang="en-ID" sz="2100" dirty="0"/>
                        <a:t> dana pada </a:t>
                      </a:r>
                      <a:r>
                        <a:rPr lang="en-ID" sz="2100" dirty="0" err="1"/>
                        <a:t>Satuan</a:t>
                      </a:r>
                      <a:r>
                        <a:rPr lang="en-ID" sz="2100" dirty="0"/>
                        <a:t> Pendidikan; </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memastikan</a:t>
                      </a:r>
                      <a:r>
                        <a:rPr lang="en-ID" sz="2100" dirty="0"/>
                        <a:t> </a:t>
                      </a:r>
                      <a:r>
                        <a:rPr lang="en-ID" sz="2100" dirty="0" err="1"/>
                        <a:t>Satuan</a:t>
                      </a:r>
                      <a:r>
                        <a:rPr lang="en-ID" sz="2100" dirty="0"/>
                        <a:t> Pendidikan </a:t>
                      </a:r>
                      <a:r>
                        <a:rPr lang="en-ID" sz="2100" b="1" dirty="0" err="1"/>
                        <a:t>menyusun</a:t>
                      </a:r>
                      <a:r>
                        <a:rPr lang="en-ID" sz="2100" b="1" dirty="0"/>
                        <a:t> </a:t>
                      </a:r>
                      <a:r>
                        <a:rPr lang="en-ID" sz="2100" b="1" dirty="0" err="1"/>
                        <a:t>perencanaan</a:t>
                      </a:r>
                      <a:r>
                        <a:rPr lang="en-ID" sz="2100" dirty="0"/>
                        <a:t> </a:t>
                      </a:r>
                      <a:r>
                        <a:rPr lang="en-ID" sz="2100" b="1" dirty="0" err="1"/>
                        <a:t>berdasarkan</a:t>
                      </a:r>
                      <a:r>
                        <a:rPr lang="en-ID" sz="2100" b="1" dirty="0"/>
                        <a:t> </a:t>
                      </a:r>
                      <a:r>
                        <a:rPr lang="en-ID" sz="2100" b="1" dirty="0" err="1"/>
                        <a:t>hasil</a:t>
                      </a:r>
                      <a:r>
                        <a:rPr lang="en-ID" sz="2100" b="1" dirty="0"/>
                        <a:t> </a:t>
                      </a:r>
                      <a:r>
                        <a:rPr lang="en-ID" sz="2100" b="1" dirty="0" err="1"/>
                        <a:t>evaluasi</a:t>
                      </a:r>
                      <a:r>
                        <a:rPr lang="en-ID" sz="2100" dirty="0"/>
                        <a:t> </a:t>
                      </a:r>
                      <a:r>
                        <a:rPr lang="en-ID" sz="2100" dirty="0" err="1"/>
                        <a:t>diri</a:t>
                      </a:r>
                      <a:r>
                        <a:rPr lang="en-ID" sz="2100" dirty="0"/>
                        <a:t> </a:t>
                      </a:r>
                      <a:r>
                        <a:rPr lang="en-ID" sz="2100" dirty="0" err="1"/>
                        <a:t>Satuan</a:t>
                      </a:r>
                      <a:r>
                        <a:rPr lang="en-ID" sz="2100" dirty="0"/>
                        <a:t> Pendidikan;</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memastikan</a:t>
                      </a:r>
                      <a:r>
                        <a:rPr lang="en-ID" sz="2100" dirty="0"/>
                        <a:t> </a:t>
                      </a:r>
                      <a:r>
                        <a:rPr lang="en-ID" sz="2100" dirty="0" err="1"/>
                        <a:t>semua</a:t>
                      </a:r>
                      <a:r>
                        <a:rPr lang="en-ID" sz="2100" dirty="0"/>
                        <a:t> </a:t>
                      </a:r>
                      <a:r>
                        <a:rPr lang="en-ID" sz="2100" dirty="0" err="1"/>
                        <a:t>Satuan</a:t>
                      </a:r>
                      <a:r>
                        <a:rPr lang="en-ID" sz="2100" dirty="0"/>
                        <a:t> Pendidikan </a:t>
                      </a:r>
                      <a:r>
                        <a:rPr lang="en-ID" sz="2100" b="1" dirty="0" err="1"/>
                        <a:t>menggunakan</a:t>
                      </a:r>
                      <a:r>
                        <a:rPr lang="en-ID" sz="2100" b="1" dirty="0"/>
                        <a:t> Dana BOSP </a:t>
                      </a:r>
                      <a:r>
                        <a:rPr lang="en-ID" sz="2100" b="1" dirty="0" err="1"/>
                        <a:t>sesuai</a:t>
                      </a:r>
                      <a:r>
                        <a:rPr lang="en-ID" sz="2100" b="1" dirty="0"/>
                        <a:t> </a:t>
                      </a:r>
                      <a:r>
                        <a:rPr lang="en-ID" sz="2100" b="1" dirty="0" err="1"/>
                        <a:t>dengan</a:t>
                      </a:r>
                      <a:r>
                        <a:rPr lang="en-ID" sz="2100" b="1" dirty="0"/>
                        <a:t> </a:t>
                      </a:r>
                      <a:r>
                        <a:rPr lang="en-ID" sz="2100" b="1" dirty="0" err="1"/>
                        <a:t>perencanaan</a:t>
                      </a:r>
                      <a:r>
                        <a:rPr lang="en-ID" sz="2100" b="1" dirty="0"/>
                        <a:t> </a:t>
                      </a:r>
                      <a:r>
                        <a:rPr lang="en-ID" sz="2100" dirty="0" err="1"/>
                        <a:t>Satuan</a:t>
                      </a:r>
                      <a:r>
                        <a:rPr lang="en-ID" sz="2100" dirty="0"/>
                        <a:t> Pendidikan; dan </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r>
              <a:tr h="2348230">
                <a:tc>
                  <a:txBody>
                    <a:bodyPr/>
                    <a:lstStyle/>
                    <a:p>
                      <a:pPr marL="0" lvl="0" indent="0" algn="l" rtl="0">
                        <a:spcBef>
                          <a:spcPts val="0"/>
                        </a:spcBef>
                        <a:spcAft>
                          <a:spcPts val="0"/>
                        </a:spcAft>
                        <a:buNone/>
                      </a:pPr>
                      <a:r>
                        <a:rPr lang="en-ID" sz="2100" dirty="0" err="1"/>
                        <a:t>melakukan</a:t>
                      </a:r>
                      <a:r>
                        <a:rPr lang="en-ID" sz="2100" dirty="0"/>
                        <a:t> </a:t>
                      </a:r>
                      <a:r>
                        <a:rPr lang="en-ID" sz="2100" b="1" dirty="0" err="1"/>
                        <a:t>verifikasi</a:t>
                      </a:r>
                      <a:r>
                        <a:rPr lang="en-ID" sz="2100" b="1" dirty="0"/>
                        <a:t> dan </a:t>
                      </a:r>
                      <a:r>
                        <a:rPr lang="en-ID" sz="2100" b="1" dirty="0" err="1"/>
                        <a:t>validasi</a:t>
                      </a:r>
                      <a:r>
                        <a:rPr lang="en-ID" sz="2100" dirty="0"/>
                        <a:t> data </a:t>
                      </a:r>
                      <a:r>
                        <a:rPr lang="en-ID" sz="2100" dirty="0" err="1"/>
                        <a:t>Satuan</a:t>
                      </a:r>
                      <a:r>
                        <a:rPr lang="en-ID" sz="2100" dirty="0"/>
                        <a:t> Pendidikan yang </a:t>
                      </a:r>
                      <a:r>
                        <a:rPr lang="en-ID" sz="2100" dirty="0" err="1"/>
                        <a:t>diinput</a:t>
                      </a:r>
                      <a:r>
                        <a:rPr lang="en-ID" sz="2100" dirty="0"/>
                        <a:t> pada </a:t>
                      </a:r>
                      <a:r>
                        <a:rPr lang="en-ID" sz="2100" dirty="0" err="1"/>
                        <a:t>Aplikasi</a:t>
                      </a:r>
                      <a:r>
                        <a:rPr lang="en-ID" sz="2100" dirty="0"/>
                        <a:t> </a:t>
                      </a:r>
                      <a:r>
                        <a:rPr lang="en-ID" sz="2100" dirty="0" err="1"/>
                        <a:t>Dapodik</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melakukan</a:t>
                      </a:r>
                      <a:r>
                        <a:rPr lang="en-ID" sz="2100" dirty="0"/>
                        <a:t> </a:t>
                      </a:r>
                      <a:r>
                        <a:rPr lang="en-ID" sz="2100" b="1" dirty="0" err="1"/>
                        <a:t>koordinasi</a:t>
                      </a:r>
                      <a:r>
                        <a:rPr lang="en-ID" sz="2100" b="1" dirty="0"/>
                        <a:t>, </a:t>
                      </a:r>
                      <a:r>
                        <a:rPr lang="en-ID" sz="2100" b="1" dirty="0" err="1"/>
                        <a:t>sosialisasi</a:t>
                      </a:r>
                      <a:r>
                        <a:rPr lang="en-ID" sz="2100" b="1" dirty="0"/>
                        <a:t>, </a:t>
                      </a:r>
                      <a:r>
                        <a:rPr lang="en-ID" sz="2100" b="1" dirty="0" err="1"/>
                        <a:t>atau</a:t>
                      </a:r>
                      <a:r>
                        <a:rPr lang="en-ID" sz="2100" b="1" dirty="0"/>
                        <a:t> </a:t>
                      </a:r>
                      <a:r>
                        <a:rPr lang="en-ID" sz="2100" b="1" dirty="0" err="1"/>
                        <a:t>pelatihan</a:t>
                      </a:r>
                      <a:r>
                        <a:rPr lang="en-ID" sz="2100" b="1" dirty="0"/>
                        <a:t> </a:t>
                      </a:r>
                      <a:r>
                        <a:rPr lang="en-ID" sz="2100" b="1" dirty="0" err="1"/>
                        <a:t>pengelolaan</a:t>
                      </a:r>
                      <a:r>
                        <a:rPr lang="en-ID" sz="2100" b="1" dirty="0"/>
                        <a:t> dana BOSP </a:t>
                      </a:r>
                      <a:r>
                        <a:rPr lang="en-ID" sz="2100" dirty="0" err="1"/>
                        <a:t>kepada</a:t>
                      </a:r>
                      <a:r>
                        <a:rPr lang="en-ID" sz="2100" dirty="0"/>
                        <a:t> </a:t>
                      </a:r>
                      <a:r>
                        <a:rPr lang="en-ID" sz="2100" dirty="0" err="1"/>
                        <a:t>Satuan</a:t>
                      </a:r>
                      <a:r>
                        <a:rPr lang="en-ID" sz="2100" dirty="0"/>
                        <a:t> Pendidikan;</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memberikan</a:t>
                      </a:r>
                      <a:r>
                        <a:rPr lang="en-ID" sz="2100" dirty="0"/>
                        <a:t> </a:t>
                      </a:r>
                      <a:r>
                        <a:rPr lang="en-ID" sz="2100" b="1" dirty="0" err="1"/>
                        <a:t>pelayanan</a:t>
                      </a:r>
                      <a:r>
                        <a:rPr lang="en-ID" sz="2100" b="1" dirty="0"/>
                        <a:t> dan </a:t>
                      </a:r>
                      <a:r>
                        <a:rPr lang="en-ID" sz="2100" b="1" dirty="0" err="1"/>
                        <a:t>penanganan</a:t>
                      </a:r>
                      <a:r>
                        <a:rPr lang="en-ID" sz="2100" b="1" dirty="0"/>
                        <a:t> </a:t>
                      </a:r>
                      <a:r>
                        <a:rPr lang="en-ID" sz="2100" b="1" dirty="0" err="1"/>
                        <a:t>pengaduan</a:t>
                      </a:r>
                      <a:r>
                        <a:rPr lang="en-ID" sz="2100" b="1" dirty="0"/>
                        <a:t> </a:t>
                      </a:r>
                      <a:r>
                        <a:rPr lang="en-ID" sz="2100" dirty="0" err="1"/>
                        <a:t>masyarakat</a:t>
                      </a:r>
                      <a:r>
                        <a:rPr lang="en-ID" sz="2100" dirty="0"/>
                        <a:t> </a:t>
                      </a:r>
                      <a:r>
                        <a:rPr lang="en-ID" sz="2100" dirty="0" err="1"/>
                        <a:t>dengan</a:t>
                      </a:r>
                      <a:r>
                        <a:rPr lang="en-ID" sz="2100" dirty="0"/>
                        <a:t> </a:t>
                      </a:r>
                      <a:r>
                        <a:rPr lang="en-ID" sz="2100" dirty="0" err="1"/>
                        <a:t>menyediakan</a:t>
                      </a:r>
                      <a:r>
                        <a:rPr lang="en-ID" sz="2100" dirty="0"/>
                        <a:t> </a:t>
                      </a:r>
                      <a:r>
                        <a:rPr lang="en-ID" sz="2100" dirty="0" err="1"/>
                        <a:t>saluran</a:t>
                      </a:r>
                      <a:r>
                        <a:rPr lang="en-ID" sz="2100" dirty="0"/>
                        <a:t> </a:t>
                      </a:r>
                      <a:r>
                        <a:rPr lang="en-ID" sz="2100" dirty="0" err="1"/>
                        <a:t>informasi</a:t>
                      </a:r>
                      <a:r>
                        <a:rPr lang="en-ID" sz="2100" dirty="0"/>
                        <a:t> </a:t>
                      </a:r>
                      <a:r>
                        <a:rPr lang="en-ID" sz="2100" dirty="0" err="1"/>
                        <a:t>khusus</a:t>
                      </a:r>
                      <a:r>
                        <a:rPr lang="en-ID" sz="2100" dirty="0"/>
                        <a:t> Dana BOSP;</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memastikan</a:t>
                      </a:r>
                      <a:r>
                        <a:rPr lang="en-ID" sz="2100" dirty="0"/>
                        <a:t> </a:t>
                      </a:r>
                      <a:r>
                        <a:rPr lang="en-ID" sz="2100" b="1" dirty="0"/>
                        <a:t>RKAS pada </a:t>
                      </a:r>
                      <a:r>
                        <a:rPr lang="en-ID" sz="2100" b="1" dirty="0" err="1"/>
                        <a:t>Satuan</a:t>
                      </a:r>
                      <a:r>
                        <a:rPr lang="en-ID" sz="2100" b="1" dirty="0"/>
                        <a:t> Pendidikan </a:t>
                      </a:r>
                      <a:r>
                        <a:rPr lang="en-ID" sz="2100" b="1" dirty="0" err="1"/>
                        <a:t>telah</a:t>
                      </a:r>
                      <a:r>
                        <a:rPr lang="en-ID" sz="2100" b="1" dirty="0"/>
                        <a:t> </a:t>
                      </a:r>
                      <a:r>
                        <a:rPr lang="en-ID" sz="2100" b="1" dirty="0" err="1"/>
                        <a:t>disusun</a:t>
                      </a:r>
                      <a:r>
                        <a:rPr lang="en-ID" sz="2100" b="1" dirty="0"/>
                        <a:t> </a:t>
                      </a:r>
                      <a:r>
                        <a:rPr lang="en-ID" sz="2100" b="1" dirty="0" err="1"/>
                        <a:t>sesuai</a:t>
                      </a:r>
                      <a:r>
                        <a:rPr lang="en-ID" sz="2100" b="1" dirty="0"/>
                        <a:t> </a:t>
                      </a:r>
                      <a:r>
                        <a:rPr lang="en-ID" sz="2100" b="1" dirty="0" err="1"/>
                        <a:t>dengan</a:t>
                      </a:r>
                      <a:r>
                        <a:rPr lang="en-ID" sz="2100" b="1" dirty="0"/>
                        <a:t> </a:t>
                      </a:r>
                      <a:r>
                        <a:rPr lang="en-ID" sz="2100" b="1" dirty="0" err="1"/>
                        <a:t>tahapan</a:t>
                      </a:r>
                      <a:r>
                        <a:rPr lang="en-ID" sz="2100" b="1" dirty="0"/>
                        <a:t> </a:t>
                      </a:r>
                      <a:r>
                        <a:rPr lang="en-ID" sz="2100" b="1" dirty="0" err="1"/>
                        <a:t>perencanaan</a:t>
                      </a:r>
                      <a:r>
                        <a:rPr lang="en-ID" sz="2100" b="1" dirty="0"/>
                        <a:t> </a:t>
                      </a:r>
                      <a:r>
                        <a:rPr lang="en-ID" sz="2100" dirty="0"/>
                        <a:t>dan </a:t>
                      </a:r>
                      <a:r>
                        <a:rPr lang="en-ID" sz="2100" dirty="0" err="1"/>
                        <a:t>penganggaran</a:t>
                      </a:r>
                      <a:r>
                        <a:rPr lang="en-ID" sz="2100" dirty="0"/>
                        <a:t> Dana BOSP; </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memastikan</a:t>
                      </a:r>
                      <a:r>
                        <a:rPr lang="en-ID" sz="2100" dirty="0"/>
                        <a:t> </a:t>
                      </a:r>
                      <a:r>
                        <a:rPr lang="en-ID" sz="2100" dirty="0" err="1"/>
                        <a:t>semua</a:t>
                      </a:r>
                      <a:r>
                        <a:rPr lang="en-ID" sz="2100" dirty="0"/>
                        <a:t> </a:t>
                      </a:r>
                      <a:r>
                        <a:rPr lang="en-ID" sz="2100" dirty="0" err="1"/>
                        <a:t>Satuan</a:t>
                      </a:r>
                      <a:r>
                        <a:rPr lang="en-ID" sz="2100" dirty="0"/>
                        <a:t> Pendidikan </a:t>
                      </a:r>
                      <a:r>
                        <a:rPr lang="en-ID" sz="2100" b="1" dirty="0" err="1"/>
                        <a:t>sesuai</a:t>
                      </a:r>
                      <a:r>
                        <a:rPr lang="en-ID" sz="2100" b="1" dirty="0"/>
                        <a:t> </a:t>
                      </a:r>
                      <a:r>
                        <a:rPr lang="en-ID" sz="2100" b="1" dirty="0" err="1"/>
                        <a:t>dengan</a:t>
                      </a:r>
                      <a:r>
                        <a:rPr lang="en-ID" sz="2100" b="1" dirty="0"/>
                        <a:t> </a:t>
                      </a:r>
                      <a:r>
                        <a:rPr lang="en-ID" sz="2100" b="1" dirty="0" err="1"/>
                        <a:t>tahapan</a:t>
                      </a:r>
                      <a:r>
                        <a:rPr lang="en-ID" sz="2100" b="1" dirty="0"/>
                        <a:t> </a:t>
                      </a:r>
                      <a:r>
                        <a:rPr lang="en-ID" sz="2100" b="1" dirty="0" err="1"/>
                        <a:t>pelaporan</a:t>
                      </a:r>
                      <a:r>
                        <a:rPr lang="en-ID" sz="2100" b="1" dirty="0"/>
                        <a:t> dan </a:t>
                      </a:r>
                      <a:r>
                        <a:rPr lang="en-ID" sz="2100" b="1" dirty="0" err="1"/>
                        <a:t>pertanggungjawaban</a:t>
                      </a:r>
                      <a:r>
                        <a:rPr lang="en-ID" sz="2100" dirty="0"/>
                        <a:t> Dana BOSP.</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r>
              <a:tr h="3314700">
                <a:tc>
                  <a:txBody>
                    <a:bodyPr/>
                    <a:lstStyle/>
                    <a:p>
                      <a:pPr marL="0" lvl="0" indent="0" algn="l" rtl="0">
                        <a:spcBef>
                          <a:spcPts val="0"/>
                        </a:spcBef>
                        <a:spcAft>
                          <a:spcPts val="0"/>
                        </a:spcAft>
                        <a:buNone/>
                      </a:pPr>
                      <a:r>
                        <a:rPr lang="en-ID" sz="2100" b="1" dirty="0" err="1"/>
                        <a:t>melatih</a:t>
                      </a:r>
                      <a:r>
                        <a:rPr lang="en-ID" sz="2100" b="1" dirty="0"/>
                        <a:t>, </a:t>
                      </a:r>
                      <a:r>
                        <a:rPr lang="en-ID" sz="2100" b="1" dirty="0" err="1"/>
                        <a:t>membimbing</a:t>
                      </a:r>
                      <a:r>
                        <a:rPr lang="en-ID" sz="2100" dirty="0"/>
                        <a:t> dan </a:t>
                      </a:r>
                      <a:r>
                        <a:rPr lang="en-ID" sz="2100" dirty="0" err="1"/>
                        <a:t>mendorong</a:t>
                      </a:r>
                      <a:r>
                        <a:rPr lang="en-ID" sz="2100" dirty="0"/>
                        <a:t> </a:t>
                      </a:r>
                      <a:r>
                        <a:rPr lang="en-ID" sz="2100" dirty="0" err="1"/>
                        <a:t>Satuan</a:t>
                      </a:r>
                      <a:r>
                        <a:rPr lang="en-ID" sz="2100" dirty="0"/>
                        <a:t> Pendidikan </a:t>
                      </a:r>
                      <a:r>
                        <a:rPr lang="en-ID" sz="2100" dirty="0" err="1"/>
                        <a:t>untuk</a:t>
                      </a:r>
                      <a:r>
                        <a:rPr lang="en-ID" sz="2100" dirty="0"/>
                        <a:t> </a:t>
                      </a:r>
                      <a:r>
                        <a:rPr lang="en-ID" sz="2100" dirty="0" err="1"/>
                        <a:t>mengisi</a:t>
                      </a:r>
                      <a:r>
                        <a:rPr lang="en-ID" sz="2100" dirty="0"/>
                        <a:t> dan </a:t>
                      </a:r>
                      <a:r>
                        <a:rPr lang="en-ID" sz="2100" b="1" dirty="0" err="1"/>
                        <a:t>memperbaharui</a:t>
                      </a:r>
                      <a:r>
                        <a:rPr lang="en-ID" sz="2100" b="1" dirty="0"/>
                        <a:t> data </a:t>
                      </a:r>
                      <a:r>
                        <a:rPr lang="en-ID" sz="2100" b="1" dirty="0" err="1"/>
                        <a:t>Satuan</a:t>
                      </a:r>
                      <a:r>
                        <a:rPr lang="en-ID" sz="2100" b="1" dirty="0"/>
                        <a:t> Pendidikan</a:t>
                      </a:r>
                      <a:r>
                        <a:rPr lang="en-ID" sz="2100" dirty="0"/>
                        <a:t> </a:t>
                      </a:r>
                      <a:r>
                        <a:rPr lang="en-ID" sz="2100" dirty="0" err="1"/>
                        <a:t>dalam</a:t>
                      </a:r>
                      <a:r>
                        <a:rPr lang="en-ID" sz="2100" dirty="0"/>
                        <a:t> </a:t>
                      </a:r>
                      <a:r>
                        <a:rPr lang="en-ID" sz="2100" dirty="0" err="1"/>
                        <a:t>Aplikasi</a:t>
                      </a:r>
                      <a:r>
                        <a:rPr lang="en-ID" sz="2100" dirty="0"/>
                        <a:t> </a:t>
                      </a:r>
                      <a:r>
                        <a:rPr lang="en-ID" sz="2100" dirty="0" err="1"/>
                        <a:t>Dapodik</a:t>
                      </a:r>
                      <a:r>
                        <a:rPr lang="en-ID" sz="2100" dirty="0"/>
                        <a:t>; </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fi-FI" sz="2100" dirty="0"/>
                        <a:t>memerintahkan Satuan Pendidikan untuk melakukan </a:t>
                      </a:r>
                      <a:r>
                        <a:rPr lang="fi-FI" sz="2100" b="1" dirty="0"/>
                        <a:t>penatausahaan </a:t>
                      </a:r>
                      <a:r>
                        <a:rPr lang="en-ID" sz="2100" b="1" dirty="0" err="1"/>
                        <a:t>penggunaan</a:t>
                      </a:r>
                      <a:r>
                        <a:rPr lang="en-ID" sz="2100" b="1" dirty="0"/>
                        <a:t> dana BOSP </a:t>
                      </a:r>
                      <a:r>
                        <a:rPr lang="en-ID" sz="2100" dirty="0" err="1"/>
                        <a:t>melalui</a:t>
                      </a:r>
                      <a:r>
                        <a:rPr lang="en-ID" sz="2100" dirty="0"/>
                        <a:t> </a:t>
                      </a:r>
                      <a:r>
                        <a:rPr lang="en-ID" sz="2100" dirty="0" err="1"/>
                        <a:t>sistem</a:t>
                      </a:r>
                      <a:r>
                        <a:rPr lang="en-ID" sz="2100" dirty="0"/>
                        <a:t> </a:t>
                      </a:r>
                      <a:r>
                        <a:rPr lang="en-ID" sz="2100" dirty="0" err="1"/>
                        <a:t>aplikasi</a:t>
                      </a:r>
                      <a:r>
                        <a:rPr lang="en-ID" sz="2100" dirty="0"/>
                        <a:t> yang </a:t>
                      </a:r>
                      <a:r>
                        <a:rPr lang="en-ID" sz="2100" dirty="0" err="1"/>
                        <a:t>disediakan</a:t>
                      </a:r>
                      <a:r>
                        <a:rPr lang="en-ID" sz="2100" dirty="0"/>
                        <a:t> Kementerian;</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memastikan</a:t>
                      </a:r>
                      <a:r>
                        <a:rPr lang="en-ID" sz="2100" dirty="0"/>
                        <a:t> </a:t>
                      </a:r>
                      <a:r>
                        <a:rPr lang="en-ID" sz="2100" dirty="0" err="1"/>
                        <a:t>Satuan</a:t>
                      </a:r>
                      <a:r>
                        <a:rPr lang="en-ID" sz="2100" dirty="0"/>
                        <a:t> Pendidikan </a:t>
                      </a:r>
                      <a:r>
                        <a:rPr lang="en-ID" sz="2100" dirty="0" err="1"/>
                        <a:t>menyiapkan</a:t>
                      </a:r>
                      <a:r>
                        <a:rPr lang="en-ID" sz="2100" dirty="0"/>
                        <a:t> </a:t>
                      </a:r>
                      <a:r>
                        <a:rPr lang="en-ID" sz="2100" dirty="0" err="1"/>
                        <a:t>kelengkapan</a:t>
                      </a:r>
                      <a:r>
                        <a:rPr lang="en-ID" sz="2100" dirty="0"/>
                        <a:t> dan </a:t>
                      </a:r>
                      <a:r>
                        <a:rPr lang="en-ID" sz="2100" dirty="0" err="1"/>
                        <a:t>keabsahan</a:t>
                      </a:r>
                      <a:r>
                        <a:rPr lang="en-ID" sz="2100" dirty="0"/>
                        <a:t> </a:t>
                      </a:r>
                      <a:r>
                        <a:rPr lang="en-ID" sz="2100" dirty="0" err="1"/>
                        <a:t>isian</a:t>
                      </a:r>
                      <a:r>
                        <a:rPr lang="en-ID" sz="2100" dirty="0"/>
                        <a:t> data </a:t>
                      </a:r>
                      <a:r>
                        <a:rPr lang="en-ID" sz="2100" dirty="0" err="1"/>
                        <a:t>Satuan</a:t>
                      </a:r>
                      <a:r>
                        <a:rPr lang="en-ID" sz="2100" dirty="0"/>
                        <a:t> Pendidikan yang </a:t>
                      </a:r>
                      <a:r>
                        <a:rPr lang="en-ID" sz="2100" b="1" dirty="0" err="1"/>
                        <a:t>mutakhir</a:t>
                      </a:r>
                      <a:r>
                        <a:rPr lang="en-ID" sz="2100" b="1" dirty="0"/>
                        <a:t> dan </a:t>
                      </a:r>
                      <a:r>
                        <a:rPr lang="en-ID" sz="2100" b="1" dirty="0" err="1"/>
                        <a:t>bertanggung</a:t>
                      </a:r>
                      <a:r>
                        <a:rPr lang="en-ID" sz="2100" b="1" dirty="0"/>
                        <a:t> </a:t>
                      </a:r>
                      <a:r>
                        <a:rPr lang="en-ID" sz="2100" b="1" dirty="0" err="1"/>
                        <a:t>jawab</a:t>
                      </a:r>
                      <a:r>
                        <a:rPr lang="en-ID" sz="2100" b="1" dirty="0"/>
                        <a:t> </a:t>
                      </a:r>
                      <a:r>
                        <a:rPr lang="en-ID" sz="2100" b="1" dirty="0" err="1"/>
                        <a:t>atas</a:t>
                      </a:r>
                      <a:r>
                        <a:rPr lang="en-ID" sz="2100" b="1" dirty="0"/>
                        <a:t> </a:t>
                      </a:r>
                      <a:r>
                        <a:rPr lang="en-ID" sz="2100" b="1" dirty="0" err="1"/>
                        <a:t>keabsahan</a:t>
                      </a:r>
                      <a:r>
                        <a:rPr lang="en-ID" sz="2100" b="1" dirty="0"/>
                        <a:t> </a:t>
                      </a:r>
                      <a:r>
                        <a:rPr lang="en-ID" sz="2100" b="1" dirty="0" err="1"/>
                        <a:t>i</a:t>
                      </a:r>
                      <a:r>
                        <a:rPr lang="en-ID" sz="2100" dirty="0" err="1"/>
                        <a:t>sian</a:t>
                      </a:r>
                      <a:r>
                        <a:rPr lang="en-ID" sz="2100" dirty="0"/>
                        <a:t> data </a:t>
                      </a:r>
                      <a:r>
                        <a:rPr lang="en-ID" sz="2100" dirty="0" err="1"/>
                        <a:t>Satuan</a:t>
                      </a:r>
                      <a:r>
                        <a:rPr lang="en-ID" sz="2100" dirty="0"/>
                        <a:t> Pendidikan; </a:t>
                      </a:r>
                      <a:endParaRPr sz="2100" b="1"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ID" sz="2100" dirty="0" err="1"/>
                        <a:t>memastikan</a:t>
                      </a:r>
                      <a:r>
                        <a:rPr lang="en-ID" sz="2100" dirty="0"/>
                        <a:t> </a:t>
                      </a:r>
                      <a:r>
                        <a:rPr lang="en-ID" sz="2100" b="1" dirty="0"/>
                        <a:t>RKAS pada </a:t>
                      </a:r>
                      <a:r>
                        <a:rPr lang="en-ID" sz="2100" b="1" dirty="0" err="1"/>
                        <a:t>Satuan</a:t>
                      </a:r>
                      <a:r>
                        <a:rPr lang="en-ID" sz="2100" b="1" dirty="0"/>
                        <a:t> Pendidikan </a:t>
                      </a:r>
                      <a:r>
                        <a:rPr lang="en-ID" sz="2100" b="1" dirty="0" err="1"/>
                        <a:t>telah</a:t>
                      </a:r>
                      <a:r>
                        <a:rPr lang="en-ID" sz="2100" b="1" dirty="0"/>
                        <a:t> </a:t>
                      </a:r>
                      <a:r>
                        <a:rPr lang="en-ID" sz="2100" b="1" dirty="0" err="1"/>
                        <a:t>diinput</a:t>
                      </a:r>
                      <a:r>
                        <a:rPr lang="en-ID" sz="2100" b="1" dirty="0"/>
                        <a:t> </a:t>
                      </a:r>
                      <a:r>
                        <a:rPr lang="en-ID" sz="2100" b="1" dirty="0" err="1"/>
                        <a:t>dalam</a:t>
                      </a:r>
                      <a:r>
                        <a:rPr lang="en-ID" sz="2100" b="1" dirty="0"/>
                        <a:t> </a:t>
                      </a:r>
                      <a:r>
                        <a:rPr lang="en-ID" sz="2100" b="1" dirty="0" err="1"/>
                        <a:t>sistem</a:t>
                      </a:r>
                      <a:r>
                        <a:rPr lang="en-ID" sz="2100" b="1" dirty="0"/>
                        <a:t> </a:t>
                      </a:r>
                      <a:r>
                        <a:rPr lang="en-ID" sz="2100" b="1" dirty="0" err="1"/>
                        <a:t>aplikasi</a:t>
                      </a:r>
                      <a:r>
                        <a:rPr lang="en-ID" sz="2100" dirty="0"/>
                        <a:t> yang </a:t>
                      </a:r>
                      <a:r>
                        <a:rPr lang="en-ID" sz="2100" dirty="0" err="1"/>
                        <a:t>disediakan</a:t>
                      </a:r>
                      <a:r>
                        <a:rPr lang="en-ID" sz="2100" dirty="0"/>
                        <a:t> oleh Kementerian; </a:t>
                      </a: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2100" dirty="0"/>
                    </a:p>
                  </a:txBody>
                  <a:tcPr marL="182850" marR="182850" marT="182850" marB="182850">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r>
            </a:tbl>
          </a:graphicData>
        </a:graphic>
      </p:graphicFrame>
      <p:sp>
        <p:nvSpPr>
          <p:cNvPr id="2" name="Kotak Teks 1"/>
          <p:cNvSpPr txBox="1"/>
          <p:nvPr/>
        </p:nvSpPr>
        <p:spPr>
          <a:xfrm>
            <a:off x="360045" y="241935"/>
            <a:ext cx="17759680" cy="772795"/>
          </a:xfrm>
          <a:prstGeom prst="rect">
            <a:avLst/>
          </a:prstGeom>
          <a:noFill/>
        </p:spPr>
        <p:txBody>
          <a:bodyPr wrap="square" rtlCol="0">
            <a:noAutofit/>
          </a:bodyPr>
          <a:p>
            <a:r>
              <a:rPr lang="en-US" altLang="id-ID" sz="6000"/>
              <a:t>KEBIJAKAN PERMERINTAH  DAERAH</a:t>
            </a:r>
            <a:endParaRPr lang="en-US" altLang="id-ID" sz="6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sp>
        <p:nvSpPr>
          <p:cNvPr id="2770" name="Google Shape;2770;g2682ceb17c3_0_573"/>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p>
            <a:pPr marL="0" lvl="0" indent="0" algn="r" rtl="0">
              <a:lnSpc>
                <a:spcPct val="100000"/>
              </a:lnSpc>
              <a:spcBef>
                <a:spcPts val="0"/>
              </a:spcBef>
              <a:spcAft>
                <a:spcPts val="0"/>
              </a:spcAft>
              <a:buClr>
                <a:srgbClr val="000000"/>
              </a:buClr>
              <a:buSzPts val="2000"/>
              <a:buFont typeface="Arial" panose="020B0604020202020204"/>
              <a:buNone/>
            </a:pPr>
            <a:fld id="{00000000-1234-1234-1234-123412341234}" type="slidenum">
              <a:rPr lang="en-US"/>
            </a:fld>
            <a:endParaRPr lang="en-US"/>
          </a:p>
        </p:txBody>
      </p:sp>
      <p:sp>
        <p:nvSpPr>
          <p:cNvPr id="2771" name="Google Shape;2771;g2682ceb17c3_0_573"/>
          <p:cNvSpPr txBox="1">
            <a:spLocks noGrp="1"/>
          </p:cNvSpPr>
          <p:nvPr>
            <p:ph type="title" idx="4294967295"/>
          </p:nvPr>
        </p:nvSpPr>
        <p:spPr>
          <a:xfrm>
            <a:off x="242978" y="-201458"/>
            <a:ext cx="17588400" cy="862200"/>
          </a:xfrm>
          <a:prstGeom prst="rect">
            <a:avLst/>
          </a:prstGeom>
          <a:solidFill>
            <a:schemeClr val="accent2"/>
          </a:solid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SzPts val="2000"/>
              <a:buNone/>
            </a:pPr>
            <a:r>
              <a:rPr lang="en-US" sz="4600" b="0">
                <a:solidFill>
                  <a:schemeClr val="lt1"/>
                </a:solidFill>
              </a:rPr>
              <a:t>Peran UPT dalam Penyaluran Dana BOSP TA 2023</a:t>
            </a:r>
            <a:endParaRPr sz="4600" b="0">
              <a:solidFill>
                <a:schemeClr val="lt1"/>
              </a:solidFill>
            </a:endParaRPr>
          </a:p>
        </p:txBody>
      </p:sp>
      <p:sp>
        <p:nvSpPr>
          <p:cNvPr id="2772" name="Google Shape;2772;g2682ceb17c3_0_573"/>
          <p:cNvSpPr txBox="1"/>
          <p:nvPr/>
        </p:nvSpPr>
        <p:spPr>
          <a:xfrm>
            <a:off x="457200" y="968150"/>
            <a:ext cx="17026200" cy="8219400"/>
          </a:xfrm>
          <a:prstGeom prst="rect">
            <a:avLst/>
          </a:prstGeom>
          <a:noFill/>
          <a:ln>
            <a:noFill/>
          </a:ln>
        </p:spPr>
        <p:txBody>
          <a:bodyPr spcFirstLastPara="1" wrap="square" lIns="182850" tIns="182850" rIns="182850" bIns="182850" anchor="t" anchorCtr="0">
            <a:spAutoFit/>
          </a:bodyPr>
          <a:lstStyle/>
          <a:p>
            <a:pPr marL="914400" marR="0" lvl="0" indent="-647700" algn="l" rtl="0">
              <a:lnSpc>
                <a:spcPct val="100000"/>
              </a:lnSpc>
              <a:spcBef>
                <a:spcPts val="0"/>
              </a:spcBef>
              <a:spcAft>
                <a:spcPts val="0"/>
              </a:spcAft>
              <a:buClr>
                <a:srgbClr val="000000"/>
              </a:buClr>
              <a:buSzPts val="3000"/>
              <a:buFont typeface="Arial" panose="020B0604020202020204"/>
              <a:buAutoNum type="arabicPeriod"/>
            </a:pPr>
            <a:r>
              <a:rPr lang="en-US" sz="3000" b="0" i="0" u="none" strike="noStrike" cap="none">
                <a:solidFill>
                  <a:srgbClr val="000000"/>
                </a:solidFill>
                <a:latin typeface="Arial" panose="020B0604020202020204"/>
                <a:ea typeface="Arial" panose="020B0604020202020204"/>
                <a:cs typeface="Arial" panose="020B0604020202020204"/>
                <a:sym typeface="Arial" panose="020B0604020202020204"/>
              </a:rPr>
              <a:t>Memberikan informasi terkait kebijakan Dana BOSP;</a:t>
            </a:r>
            <a:endParaRPr sz="3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914400" marR="0" lvl="0" indent="-647700" algn="l" rtl="0">
              <a:lnSpc>
                <a:spcPct val="100000"/>
              </a:lnSpc>
              <a:spcBef>
                <a:spcPts val="0"/>
              </a:spcBef>
              <a:spcAft>
                <a:spcPts val="0"/>
              </a:spcAft>
              <a:buClr>
                <a:srgbClr val="000000"/>
              </a:buClr>
              <a:buSzPts val="3000"/>
              <a:buFont typeface="Arial" panose="020B0604020202020204"/>
              <a:buAutoNum type="arabicPeriod"/>
            </a:pPr>
            <a:r>
              <a:rPr lang="en-US" sz="3000" b="0" i="0" u="none" strike="noStrike" cap="none">
                <a:solidFill>
                  <a:srgbClr val="000000"/>
                </a:solidFill>
                <a:latin typeface="Arial" panose="020B0604020202020204"/>
                <a:ea typeface="Arial" panose="020B0604020202020204"/>
                <a:cs typeface="Arial" panose="020B0604020202020204"/>
                <a:sym typeface="Arial" panose="020B0604020202020204"/>
              </a:rPr>
              <a:t>Memberikan bimtek terkait dengan perencanaan, pelaksanaan dan penyusunan laporan Dana BOSP</a:t>
            </a:r>
            <a:endParaRPr sz="3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914400" marR="0" lvl="0" indent="-647700" algn="l" rtl="0">
              <a:lnSpc>
                <a:spcPct val="100000"/>
              </a:lnSpc>
              <a:spcBef>
                <a:spcPts val="0"/>
              </a:spcBef>
              <a:spcAft>
                <a:spcPts val="0"/>
              </a:spcAft>
              <a:buClr>
                <a:srgbClr val="000000"/>
              </a:buClr>
              <a:buSzPts val="3000"/>
              <a:buFont typeface="Arial" panose="020B0604020202020204"/>
              <a:buAutoNum type="arabicPeriod"/>
            </a:pPr>
            <a:r>
              <a:rPr lang="en-US" sz="3000" b="0" i="0" u="none" strike="noStrike" cap="none">
                <a:solidFill>
                  <a:srgbClr val="000000"/>
                </a:solidFill>
                <a:latin typeface="Arial" panose="020B0604020202020204"/>
                <a:ea typeface="Arial" panose="020B0604020202020204"/>
                <a:cs typeface="Arial" panose="020B0604020202020204"/>
                <a:sym typeface="Arial" panose="020B0604020202020204"/>
              </a:rPr>
              <a:t>Memberikan informasi terkait penggunaan aplikasi yang dikembangkan oleh Kemendikbudristek terutama aplikasi ARKAS, Metabase DAK NonFisik, BOS Salur dan BOP Salur;</a:t>
            </a:r>
            <a:endParaRPr sz="3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914400" marR="0" lvl="0" indent="-647700" algn="l" rtl="0">
              <a:lnSpc>
                <a:spcPct val="100000"/>
              </a:lnSpc>
              <a:spcBef>
                <a:spcPts val="0"/>
              </a:spcBef>
              <a:spcAft>
                <a:spcPts val="0"/>
              </a:spcAft>
              <a:buClr>
                <a:srgbClr val="000000"/>
              </a:buClr>
              <a:buSzPts val="3000"/>
              <a:buFont typeface="Arial" panose="020B0604020202020204"/>
              <a:buAutoNum type="arabicPeriod"/>
            </a:pPr>
            <a:r>
              <a:rPr lang="en-US" sz="3000" b="0" i="0" u="none" strike="noStrike" cap="none">
                <a:solidFill>
                  <a:srgbClr val="000000"/>
                </a:solidFill>
                <a:latin typeface="Arial" panose="020B0604020202020204"/>
                <a:ea typeface="Arial" panose="020B0604020202020204"/>
                <a:cs typeface="Arial" panose="020B0604020202020204"/>
                <a:sym typeface="Arial" panose="020B0604020202020204"/>
              </a:rPr>
              <a:t>Melakukan monitoring dan analisis, yaitu :</a:t>
            </a:r>
            <a:endParaRPr sz="3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1828800" marR="0" lvl="0" indent="-647700" algn="l" rtl="0">
              <a:lnSpc>
                <a:spcPct val="100000"/>
              </a:lnSpc>
              <a:spcBef>
                <a:spcPts val="0"/>
              </a:spcBef>
              <a:spcAft>
                <a:spcPts val="0"/>
              </a:spcAft>
              <a:buClr>
                <a:srgbClr val="000000"/>
              </a:buClr>
              <a:buSzPts val="3000"/>
              <a:buFont typeface="Arial" panose="020B0604020202020204"/>
              <a:buAutoNum type="romanUcPeriod"/>
            </a:pPr>
            <a:r>
              <a:rPr lang="en-US" sz="3000" b="0" i="0" u="none" strike="noStrike" cap="none">
                <a:solidFill>
                  <a:srgbClr val="000000"/>
                </a:solidFill>
                <a:latin typeface="Arial" panose="020B0604020202020204"/>
                <a:ea typeface="Arial" panose="020B0604020202020204"/>
                <a:cs typeface="Arial" panose="020B0604020202020204"/>
                <a:sym typeface="Arial" panose="020B0604020202020204"/>
              </a:rPr>
              <a:t>Monitoring progres pelaksanaan kebijakan BOSP melalui dashboard Dapomart;</a:t>
            </a:r>
            <a:endParaRPr sz="3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1828800" marR="0" lvl="0" indent="-647700" algn="l" rtl="0">
              <a:lnSpc>
                <a:spcPct val="100000"/>
              </a:lnSpc>
              <a:spcBef>
                <a:spcPts val="0"/>
              </a:spcBef>
              <a:spcAft>
                <a:spcPts val="0"/>
              </a:spcAft>
              <a:buClr>
                <a:srgbClr val="000000"/>
              </a:buClr>
              <a:buSzPts val="3000"/>
              <a:buFont typeface="Arial" panose="020B0604020202020204"/>
              <a:buAutoNum type="romanUcPeriod"/>
            </a:pPr>
            <a:r>
              <a:rPr lang="en-US" sz="3000" b="0" i="0" u="none" strike="noStrike" cap="none">
                <a:solidFill>
                  <a:srgbClr val="000000"/>
                </a:solidFill>
                <a:latin typeface="Arial" panose="020B0604020202020204"/>
                <a:ea typeface="Arial" panose="020B0604020202020204"/>
                <a:cs typeface="Arial" panose="020B0604020202020204"/>
                <a:sym typeface="Arial" panose="020B0604020202020204"/>
              </a:rPr>
              <a:t>Mengidentifikasi daerah dan sekolah-sekolah yang bermasalah penyaluran dan pelaporan.</a:t>
            </a:r>
            <a:endParaRPr sz="3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914400" marR="0" lvl="0" indent="-647700" algn="l" rtl="0">
              <a:lnSpc>
                <a:spcPct val="100000"/>
              </a:lnSpc>
              <a:spcBef>
                <a:spcPts val="0"/>
              </a:spcBef>
              <a:spcAft>
                <a:spcPts val="0"/>
              </a:spcAft>
              <a:buSzPts val="3000"/>
              <a:buAutoNum type="arabicPeriod"/>
            </a:pPr>
            <a:r>
              <a:rPr lang="en-US" sz="3000"/>
              <a:t>Mendampingi pemerintah daerah yang teridentifikasi bermasalah penyaluran dan pelaporan</a:t>
            </a:r>
            <a:endParaRPr sz="3000"/>
          </a:p>
          <a:p>
            <a:pPr marL="914400" marR="0" lvl="0" indent="-647700" algn="l" rtl="0">
              <a:lnSpc>
                <a:spcPct val="100000"/>
              </a:lnSpc>
              <a:spcBef>
                <a:spcPts val="0"/>
              </a:spcBef>
              <a:spcAft>
                <a:spcPts val="0"/>
              </a:spcAft>
              <a:buSzPts val="3000"/>
              <a:buAutoNum type="arabicPeriod"/>
            </a:pPr>
            <a:r>
              <a:rPr lang="en-US" sz="3000"/>
              <a:t>Mengingatkan dinas pendidikan terkait timeline pelaksanaan, penyaluran dan pelaporan;</a:t>
            </a:r>
            <a:endParaRPr sz="3000"/>
          </a:p>
          <a:p>
            <a:pPr marL="914400" marR="0" lvl="0" indent="-647700" algn="l" rtl="0">
              <a:lnSpc>
                <a:spcPct val="100000"/>
              </a:lnSpc>
              <a:spcBef>
                <a:spcPts val="0"/>
              </a:spcBef>
              <a:spcAft>
                <a:spcPts val="0"/>
              </a:spcAft>
              <a:buSzPts val="3000"/>
              <a:buAutoNum type="arabicPeriod"/>
            </a:pPr>
            <a:r>
              <a:rPr lang="en-US" sz="3000"/>
              <a:t>Menindaklanjuti atau menjawab pertanyaan dari dinas pendidikan dan satuan pendidikan terkait kebijakan dan penggunaan aplikasi ARKAS, BOS Salur dan BOP Salur;</a:t>
            </a:r>
            <a:endParaRPr sz="3000"/>
          </a:p>
          <a:p>
            <a:pPr marL="914400" marR="0" lvl="0" indent="-647700" algn="l" rtl="0">
              <a:lnSpc>
                <a:spcPct val="100000"/>
              </a:lnSpc>
              <a:spcBef>
                <a:spcPts val="0"/>
              </a:spcBef>
              <a:spcAft>
                <a:spcPts val="0"/>
              </a:spcAft>
              <a:buSzPts val="3000"/>
              <a:buAutoNum type="arabicPeriod"/>
            </a:pPr>
            <a:r>
              <a:rPr lang="en-US" sz="3000"/>
              <a:t>Menyusun laporan aktivitas pendampingan; dan</a:t>
            </a:r>
            <a:endParaRPr sz="3000"/>
          </a:p>
          <a:p>
            <a:pPr marL="914400" marR="0" lvl="0" indent="-647700" algn="l" rtl="0">
              <a:lnSpc>
                <a:spcPct val="100000"/>
              </a:lnSpc>
              <a:spcBef>
                <a:spcPts val="0"/>
              </a:spcBef>
              <a:spcAft>
                <a:spcPts val="0"/>
              </a:spcAft>
              <a:buSzPts val="3000"/>
              <a:buAutoNum type="arabicPeriod"/>
            </a:pPr>
            <a:r>
              <a:rPr lang="en-US" sz="3000"/>
              <a:t>Menerima saran dan masukan dari dinas pendidikan;</a:t>
            </a:r>
            <a:endParaRPr sz="3000"/>
          </a:p>
          <a:p>
            <a:pPr marL="914400" marR="0" lvl="0" indent="-647700" algn="l" rtl="0">
              <a:lnSpc>
                <a:spcPct val="100000"/>
              </a:lnSpc>
              <a:spcBef>
                <a:spcPts val="0"/>
              </a:spcBef>
              <a:spcAft>
                <a:spcPts val="0"/>
              </a:spcAft>
              <a:buSzPts val="3000"/>
              <a:buAutoNum type="arabicPeriod"/>
            </a:pPr>
            <a:r>
              <a:rPr lang="en-US" sz="3000"/>
              <a:t>Koordinasi ber</a:t>
            </a:r>
            <a:r>
              <a:rPr lang="en-US" sz="3000" b="0" i="0" u="none" strike="noStrike" cap="none">
                <a:solidFill>
                  <a:srgbClr val="000000"/>
                </a:solidFill>
                <a:latin typeface="Arial" panose="020B0604020202020204"/>
                <a:ea typeface="Arial" panose="020B0604020202020204"/>
                <a:cs typeface="Arial" panose="020B0604020202020204"/>
                <a:sym typeface="Arial" panose="020B0604020202020204"/>
              </a:rPr>
              <a:t>kala dengan tim pusat. (biweekly meeting)</a:t>
            </a:r>
            <a:endParaRPr sz="3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78" name="Google Shape;2778;g2682ceb17c3_0_1214"/>
          <p:cNvSpPr/>
          <p:nvPr/>
        </p:nvSpPr>
        <p:spPr>
          <a:xfrm>
            <a:off x="12428925" y="3149457"/>
            <a:ext cx="5445600" cy="1251000"/>
          </a:xfrm>
          <a:prstGeom prst="roundRect">
            <a:avLst>
              <a:gd name="adj" fmla="val 13956"/>
            </a:avLst>
          </a:prstGeom>
          <a:no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2300" b="0" i="0" u="none" strike="noStrike" cap="none">
                <a:solidFill>
                  <a:schemeClr val="dk1"/>
                </a:solidFill>
                <a:latin typeface="Arial" panose="020B0604020202020204"/>
                <a:ea typeface="Arial" panose="020B0604020202020204"/>
                <a:cs typeface="Arial" panose="020B0604020202020204"/>
                <a:sym typeface="Arial" panose="020B0604020202020204"/>
              </a:rPr>
              <a:t>Memiliki</a:t>
            </a:r>
            <a:r>
              <a:rPr lang="en-US" sz="2300" b="1" i="0" u="none" strike="noStrike" cap="none">
                <a:solidFill>
                  <a:schemeClr val="dk1"/>
                </a:solidFill>
                <a:latin typeface="Arial" panose="020B0604020202020204"/>
                <a:ea typeface="Arial" panose="020B0604020202020204"/>
                <a:cs typeface="Arial" panose="020B0604020202020204"/>
                <a:sym typeface="Arial" panose="020B0604020202020204"/>
              </a:rPr>
              <a:t> rekening satuan pendidikan</a:t>
            </a:r>
            <a:r>
              <a:rPr lang="en-US" sz="2300" b="0" i="0" u="none" strike="noStrike" cap="none">
                <a:solidFill>
                  <a:schemeClr val="dk1"/>
                </a:solidFill>
                <a:latin typeface="Arial" panose="020B0604020202020204"/>
                <a:ea typeface="Arial" panose="020B0604020202020204"/>
                <a:cs typeface="Arial" panose="020B0604020202020204"/>
                <a:sym typeface="Arial" panose="020B0604020202020204"/>
              </a:rPr>
              <a:t> atas nama satuan pendidikan</a:t>
            </a:r>
            <a:endParaRPr sz="23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79" name="Google Shape;2779;g2682ceb17c3_0_1214"/>
          <p:cNvSpPr txBox="1">
            <a:spLocks noGrp="1"/>
          </p:cNvSpPr>
          <p:nvPr>
            <p:ph type="title"/>
          </p:nvPr>
        </p:nvSpPr>
        <p:spPr>
          <a:xfrm>
            <a:off x="870858" y="461772"/>
            <a:ext cx="16546500" cy="1138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700"/>
              <a:buFont typeface="Arial" panose="020B0604020202020204"/>
              <a:buNone/>
            </a:pPr>
            <a:r>
              <a:rPr lang="en-US" sz="4300"/>
              <a:t>Syarat dan kriteria penerima BOSP Reguler dan Kinerja </a:t>
            </a:r>
            <a:endParaRPr sz="4300">
              <a:solidFill>
                <a:srgbClr val="FF8C00"/>
              </a:solidFill>
            </a:endParaRPr>
          </a:p>
        </p:txBody>
      </p:sp>
      <p:sp>
        <p:nvSpPr>
          <p:cNvPr id="2780" name="Google Shape;2780;g2682ceb17c3_0_1214"/>
          <p:cNvSpPr/>
          <p:nvPr/>
        </p:nvSpPr>
        <p:spPr>
          <a:xfrm>
            <a:off x="870863" y="1729275"/>
            <a:ext cx="4292700" cy="4091400"/>
          </a:xfrm>
          <a:prstGeom prst="roundRect">
            <a:avLst>
              <a:gd name="adj" fmla="val 5445"/>
            </a:avLst>
          </a:prstGeom>
          <a:solidFill>
            <a:srgbClr val="0B5394"/>
          </a:solidFill>
          <a:ln>
            <a:noFill/>
          </a:ln>
        </p:spPr>
        <p:txBody>
          <a:bodyPr spcFirstLastPara="1" wrap="square" lIns="81000" tIns="81000" rIns="81000" bIns="81000" anchor="t"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#1</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BOSP Reguler </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0" i="0" u="none" strike="noStrike" cap="none">
                <a:solidFill>
                  <a:schemeClr val="lt1"/>
                </a:solidFill>
                <a:latin typeface="Rubik"/>
                <a:ea typeface="Rubik"/>
                <a:cs typeface="Rubik"/>
                <a:sym typeface="Rubik"/>
              </a:rPr>
              <a:t>(BOS, BOP PAUD, dan BOP Kesetaraan) Reguler</a:t>
            </a:r>
            <a:endParaRPr sz="2100" b="0" i="0" u="none" strike="noStrike" cap="none">
              <a:solidFill>
                <a:schemeClr val="lt1"/>
              </a:solidFill>
              <a:latin typeface="Rubik"/>
              <a:ea typeface="Rubik"/>
              <a:cs typeface="Rubik"/>
              <a:sym typeface="Rubik"/>
            </a:endParaRPr>
          </a:p>
        </p:txBody>
      </p:sp>
      <p:sp>
        <p:nvSpPr>
          <p:cNvPr id="2781" name="Google Shape;2781;g2682ceb17c3_0_1214"/>
          <p:cNvSpPr/>
          <p:nvPr/>
        </p:nvSpPr>
        <p:spPr>
          <a:xfrm>
            <a:off x="870863" y="6503700"/>
            <a:ext cx="4292700" cy="2767200"/>
          </a:xfrm>
          <a:prstGeom prst="roundRect">
            <a:avLst>
              <a:gd name="adj" fmla="val 13956"/>
            </a:avLst>
          </a:prstGeom>
          <a:solidFill>
            <a:srgbClr val="0B5394"/>
          </a:solidFill>
          <a:ln>
            <a:noFill/>
          </a:ln>
        </p:spPr>
        <p:txBody>
          <a:bodyPr spcFirstLastPara="1" wrap="square" lIns="81000" tIns="81000" rIns="81000" bIns="81000" anchor="t"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#2</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 Kinerja Prestasi</a:t>
            </a:r>
            <a:endParaRPr sz="2100" b="1" i="0" u="none" strike="noStrike" cap="none">
              <a:solidFill>
                <a:srgbClr val="FFFF00"/>
              </a:solidFill>
              <a:latin typeface="Rubik"/>
              <a:ea typeface="Rubik"/>
              <a:cs typeface="Rubik"/>
              <a:sym typeface="Rubik"/>
            </a:endParaRPr>
          </a:p>
        </p:txBody>
      </p:sp>
      <p:sp>
        <p:nvSpPr>
          <p:cNvPr id="2782" name="Google Shape;2782;g2682ceb17c3_0_1214"/>
          <p:cNvSpPr/>
          <p:nvPr/>
        </p:nvSpPr>
        <p:spPr>
          <a:xfrm>
            <a:off x="6113288" y="6503700"/>
            <a:ext cx="5445600" cy="1251000"/>
          </a:xfrm>
          <a:prstGeom prst="roundRect">
            <a:avLst>
              <a:gd name="adj" fmla="val 13956"/>
            </a:avLst>
          </a:prstGeom>
          <a:no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Merupakan </a:t>
            </a: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penerima Dana BOS Reguler</a:t>
            </a: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 Tahun Anggaran Berkenaan</a:t>
            </a: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83" name="Google Shape;2783;g2682ceb17c3_0_1214"/>
          <p:cNvSpPr/>
          <p:nvPr/>
        </p:nvSpPr>
        <p:spPr>
          <a:xfrm>
            <a:off x="12428937" y="6503700"/>
            <a:ext cx="5445600" cy="12510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ctr"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Pernah memperoleh paling sedikit 1 penghargaan/medali/sertifikat </a:t>
            </a:r>
            <a:r>
              <a:rPr lang="en-US" sz="2000" b="1" i="0" u="none" strike="noStrike" cap="none">
                <a:solidFill>
                  <a:schemeClr val="dk1"/>
                </a:solidFill>
                <a:latin typeface="Arial" panose="020B0604020202020204"/>
                <a:ea typeface="Arial" panose="020B0604020202020204"/>
                <a:cs typeface="Arial" panose="020B0604020202020204"/>
                <a:sym typeface="Arial" panose="020B0604020202020204"/>
              </a:rPr>
              <a:t>prestasi pada ajang talenta</a:t>
            </a: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 di tingkat provinsi, nasional, dan/atau internasional</a:t>
            </a:r>
            <a:endParaRPr sz="20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84" name="Google Shape;2784;g2682ceb17c3_0_1214"/>
          <p:cNvSpPr/>
          <p:nvPr/>
        </p:nvSpPr>
        <p:spPr>
          <a:xfrm>
            <a:off x="6206400" y="1700950"/>
            <a:ext cx="5352600" cy="12510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Memiliki </a:t>
            </a: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NPSN</a:t>
            </a: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 yang terdata pada Aplikasi Dapodik</a:t>
            </a: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85" name="Google Shape;2785;g2682ceb17c3_0_1214"/>
          <p:cNvSpPr/>
          <p:nvPr/>
        </p:nvSpPr>
        <p:spPr>
          <a:xfrm>
            <a:off x="12428937" y="1700934"/>
            <a:ext cx="5445600" cy="12510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ctr"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Telah mengisi dan melakukan </a:t>
            </a:r>
            <a:r>
              <a:rPr lang="en-US" sz="2000" b="1" i="0" u="none" strike="noStrike" cap="none">
                <a:solidFill>
                  <a:schemeClr val="dk1"/>
                </a:solidFill>
                <a:latin typeface="Arial" panose="020B0604020202020204"/>
                <a:ea typeface="Arial" panose="020B0604020202020204"/>
                <a:cs typeface="Arial" panose="020B0604020202020204"/>
                <a:sym typeface="Arial" panose="020B0604020202020204"/>
              </a:rPr>
              <a:t>pemutakhiran data pada Aplikasi Dapodik sesuai dengan kondisi riil paling lambat tanggal 31 Agustus</a:t>
            </a: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 TA sebelumnya</a:t>
            </a:r>
            <a:endParaRPr sz="20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86" name="Google Shape;2786;g2682ceb17c3_0_1214"/>
          <p:cNvSpPr/>
          <p:nvPr/>
        </p:nvSpPr>
        <p:spPr>
          <a:xfrm>
            <a:off x="6206300" y="3149475"/>
            <a:ext cx="5352600" cy="1251000"/>
          </a:xfrm>
          <a:prstGeom prst="roundRect">
            <a:avLst>
              <a:gd name="adj" fmla="val 8453"/>
            </a:avLst>
          </a:prstGeom>
          <a:noFill/>
          <a:ln w="9525" cap="flat" cmpd="sng">
            <a:solidFill>
              <a:srgbClr val="002C77"/>
            </a:solidFill>
            <a:prstDash val="solid"/>
            <a:round/>
            <a:headEnd type="none" w="sm" len="sm"/>
            <a:tailEnd type="none" w="sm" len="sm"/>
          </a:ln>
        </p:spPr>
        <p:txBody>
          <a:bodyPr spcFirstLastPara="1" wrap="square" lIns="135000" tIns="135000" rIns="27000" bIns="135000" anchor="ctr"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1800" b="0" i="0" u="none" strike="noStrike" cap="none">
                <a:solidFill>
                  <a:schemeClr val="dk1"/>
                </a:solidFill>
                <a:latin typeface="Arial" panose="020B0604020202020204"/>
                <a:ea typeface="Arial" panose="020B0604020202020204"/>
                <a:cs typeface="Arial" panose="020B0604020202020204"/>
                <a:sym typeface="Arial" panose="020B0604020202020204"/>
              </a:rPr>
              <a:t>Memiliki </a:t>
            </a:r>
            <a:r>
              <a:rPr lang="en-US" sz="1800" b="1" i="0" u="none" strike="noStrike" cap="none">
                <a:solidFill>
                  <a:schemeClr val="dk1"/>
                </a:solidFill>
                <a:latin typeface="Arial" panose="020B0604020202020204"/>
                <a:ea typeface="Arial" panose="020B0604020202020204"/>
                <a:cs typeface="Arial" panose="020B0604020202020204"/>
                <a:sym typeface="Arial" panose="020B0604020202020204"/>
              </a:rPr>
              <a:t>izin untuk menyelenggarakan pendidikan </a:t>
            </a:r>
            <a:r>
              <a:rPr lang="en-US" sz="1800" b="0" i="0" u="none" strike="noStrike" cap="none">
                <a:solidFill>
                  <a:schemeClr val="dk1"/>
                </a:solidFill>
                <a:latin typeface="Arial" panose="020B0604020202020204"/>
                <a:ea typeface="Arial" panose="020B0604020202020204"/>
                <a:cs typeface="Arial" panose="020B0604020202020204"/>
                <a:sym typeface="Arial" panose="020B0604020202020204"/>
              </a:rPr>
              <a:t>bagi satuan pendidikan yang diselenggarakan oleh masyarakat yang terdata pada Aplikasi Dapodik</a:t>
            </a: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87" name="Google Shape;2787;g2682ceb17c3_0_1214"/>
          <p:cNvSpPr/>
          <p:nvPr/>
        </p:nvSpPr>
        <p:spPr>
          <a:xfrm>
            <a:off x="6161438" y="4597985"/>
            <a:ext cx="5445600" cy="1251000"/>
          </a:xfrm>
          <a:prstGeom prst="roundRect">
            <a:avLst>
              <a:gd name="adj" fmla="val 13956"/>
            </a:avLst>
          </a:prstGeom>
          <a:no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Tidak</a:t>
            </a: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 merupakan </a:t>
            </a: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satuan pendidikan kerja sama</a:t>
            </a:r>
            <a:endParaRPr sz="21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685800" marR="0" lvl="0" indent="0" algn="l" rtl="0">
              <a:lnSpc>
                <a:spcPct val="100000"/>
              </a:lnSpc>
              <a:spcBef>
                <a:spcPts val="0"/>
              </a:spcBef>
              <a:spcAft>
                <a:spcPts val="0"/>
              </a:spcAft>
              <a:buClr>
                <a:srgbClr val="000000"/>
              </a:buClr>
              <a:buSzPts val="1700"/>
              <a:buFont typeface="Arial" panose="020B0604020202020204"/>
              <a:buNone/>
            </a:pP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700"/>
              <a:buFont typeface="Arial" panose="020B0604020202020204"/>
              <a:buNone/>
            </a:pP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88" name="Google Shape;2788;g2682ceb17c3_0_1214"/>
          <p:cNvSpPr/>
          <p:nvPr/>
        </p:nvSpPr>
        <p:spPr>
          <a:xfrm>
            <a:off x="12428925" y="4597979"/>
            <a:ext cx="5445600" cy="1251000"/>
          </a:xfrm>
          <a:prstGeom prst="roundRect">
            <a:avLst>
              <a:gd name="adj" fmla="val 13956"/>
            </a:avLst>
          </a:prstGeom>
          <a:no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000" b="1" i="0" u="none" strike="noStrike" cap="none">
                <a:solidFill>
                  <a:schemeClr val="dk1"/>
                </a:solidFill>
                <a:latin typeface="Arial" panose="020B0604020202020204"/>
                <a:ea typeface="Arial" panose="020B0604020202020204"/>
                <a:cs typeface="Arial" panose="020B0604020202020204"/>
                <a:sym typeface="Arial" panose="020B0604020202020204"/>
              </a:rPr>
              <a:t>Tidak</a:t>
            </a: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 merupakan </a:t>
            </a:r>
            <a:r>
              <a:rPr lang="en-US" sz="2000" b="1" i="0" u="none" strike="noStrike" cap="none">
                <a:solidFill>
                  <a:schemeClr val="dk1"/>
                </a:solidFill>
                <a:latin typeface="Arial" panose="020B0604020202020204"/>
                <a:ea typeface="Arial" panose="020B0604020202020204"/>
                <a:cs typeface="Arial" panose="020B0604020202020204"/>
                <a:sym typeface="Arial" panose="020B0604020202020204"/>
              </a:rPr>
              <a:t>satuan pendidikan yang dikelola oleh Kementerian/Lembaga</a:t>
            </a: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 lain</a:t>
            </a:r>
            <a:endParaRPr sz="20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700"/>
              <a:buFont typeface="Arial" panose="020B0604020202020204"/>
              <a:buNone/>
            </a:pPr>
            <a:r>
              <a:rPr lang="en-US" sz="2000" b="1" i="1" u="none" strike="noStrike" cap="none">
                <a:solidFill>
                  <a:schemeClr val="dk1"/>
                </a:solidFill>
                <a:latin typeface="Arial" panose="020B0604020202020204"/>
                <a:ea typeface="Arial" panose="020B0604020202020204"/>
                <a:cs typeface="Arial" panose="020B0604020202020204"/>
                <a:sym typeface="Arial" panose="020B0604020202020204"/>
              </a:rPr>
              <a:t>*hanya untuk penerima BOS Reguler</a:t>
            </a:r>
            <a:endParaRPr sz="2000" b="1" i="1"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2789" name="Google Shape;2789;g2682ceb17c3_0_1214"/>
          <p:cNvCxnSpPr/>
          <p:nvPr/>
        </p:nvCxnSpPr>
        <p:spPr>
          <a:xfrm rot="10800000">
            <a:off x="220725" y="6148163"/>
            <a:ext cx="17364000" cy="26400"/>
          </a:xfrm>
          <a:prstGeom prst="straightConnector1">
            <a:avLst/>
          </a:prstGeom>
          <a:noFill/>
          <a:ln w="19050" cap="flat" cmpd="sng">
            <a:solidFill>
              <a:srgbClr val="9FC5E8"/>
            </a:solidFill>
            <a:prstDash val="dash"/>
            <a:round/>
            <a:headEnd type="oval" w="med" len="med"/>
            <a:tailEnd type="oval" w="med" len="med"/>
          </a:ln>
        </p:spPr>
      </p:cxnSp>
      <p:sp>
        <p:nvSpPr>
          <p:cNvPr id="2790" name="Google Shape;2790;g2682ceb17c3_0_1214"/>
          <p:cNvSpPr/>
          <p:nvPr/>
        </p:nvSpPr>
        <p:spPr>
          <a:xfrm>
            <a:off x="6113288" y="7983300"/>
            <a:ext cx="5445600" cy="1251000"/>
          </a:xfrm>
          <a:prstGeom prst="roundRect">
            <a:avLst>
              <a:gd name="adj" fmla="val 13956"/>
            </a:avLst>
          </a:prstGeom>
          <a:no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Tidak termasuk</a:t>
            </a: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 sekolah yang ditetapkan sebagai </a:t>
            </a: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pelaksana Program Sekolah Penggerak dan SMK Pusat Keunggulan</a:t>
            </a:r>
            <a:endParaRPr sz="21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91" name="Google Shape;2791;g2682ceb17c3_0_1214"/>
          <p:cNvSpPr txBox="1"/>
          <p:nvPr/>
        </p:nvSpPr>
        <p:spPr>
          <a:xfrm>
            <a:off x="12395845" y="8198150"/>
            <a:ext cx="5566800" cy="1385400"/>
          </a:xfrm>
          <a:prstGeom prst="rect">
            <a:avLst/>
          </a:prstGeom>
          <a:noFill/>
          <a:ln>
            <a:noFill/>
          </a:ln>
        </p:spPr>
        <p:txBody>
          <a:bodyPr spcFirstLastPara="1" wrap="square" lIns="137150" tIns="137150" rIns="137150" bIns="137150" anchor="t" anchorCtr="0">
            <a:spAutoFit/>
          </a:bodyPr>
          <a:lstStyle/>
          <a:p>
            <a:pPr marL="685800" marR="0" lvl="0" indent="0" algn="l" rtl="0">
              <a:lnSpc>
                <a:spcPct val="100000"/>
              </a:lnSpc>
              <a:spcBef>
                <a:spcPts val="0"/>
              </a:spcBef>
              <a:spcAft>
                <a:spcPts val="0"/>
              </a:spcAft>
              <a:buNone/>
            </a:pPr>
            <a:r>
              <a:rPr lang="en-US" sz="1800" b="0" i="0" u="none" strike="noStrike" cap="none">
                <a:solidFill>
                  <a:srgbClr val="000000"/>
                </a:solidFill>
                <a:latin typeface="Arial" panose="020B0604020202020204"/>
                <a:ea typeface="Arial" panose="020B0604020202020204"/>
                <a:cs typeface="Arial" panose="020B0604020202020204"/>
                <a:sym typeface="Arial" panose="020B0604020202020204"/>
              </a:rPr>
              <a:t>Prestasi pada ajang talenta merupakan prestasi yang diselenggarakan oleh Kementerian; dan</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685800" marR="0" lvl="0" indent="0" algn="l" rtl="0">
              <a:lnSpc>
                <a:spcPct val="100000"/>
              </a:lnSpc>
              <a:spcBef>
                <a:spcPts val="0"/>
              </a:spcBef>
              <a:spcAft>
                <a:spcPts val="0"/>
              </a:spcAft>
              <a:buNone/>
            </a:pP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2" name="Google Shape;2792;g2682ceb17c3_0_1214"/>
          <p:cNvSpPr/>
          <p:nvPr/>
        </p:nvSpPr>
        <p:spPr>
          <a:xfrm>
            <a:off x="13747125" y="7856052"/>
            <a:ext cx="3043500" cy="350700"/>
          </a:xfrm>
          <a:prstGeom prst="downArrow">
            <a:avLst>
              <a:gd name="adj1" fmla="val 79999"/>
              <a:gd name="adj2" fmla="val 50000"/>
            </a:avLst>
          </a:prstGeom>
          <a:solidFill>
            <a:srgbClr val="D1CDCC"/>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3" name="Google Shape;2793;g2682ceb17c3_0_1214"/>
          <p:cNvSpPr/>
          <p:nvPr/>
        </p:nvSpPr>
        <p:spPr>
          <a:xfrm>
            <a:off x="5801963" y="1876875"/>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94" name="Google Shape;2794;g2682ceb17c3_0_1214"/>
          <p:cNvSpPr/>
          <p:nvPr/>
        </p:nvSpPr>
        <p:spPr>
          <a:xfrm>
            <a:off x="5801963" y="3408863"/>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95" name="Google Shape;2795;g2682ceb17c3_0_1214"/>
          <p:cNvSpPr/>
          <p:nvPr/>
        </p:nvSpPr>
        <p:spPr>
          <a:xfrm>
            <a:off x="5801963" y="4819632"/>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5</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96" name="Google Shape;2796;g2682ceb17c3_0_1214"/>
          <p:cNvSpPr/>
          <p:nvPr/>
        </p:nvSpPr>
        <p:spPr>
          <a:xfrm>
            <a:off x="5704200" y="6801525"/>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97" name="Google Shape;2797;g2682ceb17c3_0_1214"/>
          <p:cNvSpPr/>
          <p:nvPr/>
        </p:nvSpPr>
        <p:spPr>
          <a:xfrm>
            <a:off x="5687663" y="8351738"/>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98" name="Google Shape;2798;g2682ceb17c3_0_1214"/>
          <p:cNvSpPr/>
          <p:nvPr/>
        </p:nvSpPr>
        <p:spPr>
          <a:xfrm>
            <a:off x="12088463" y="1991175"/>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99" name="Google Shape;2799;g2682ceb17c3_0_1214"/>
          <p:cNvSpPr/>
          <p:nvPr/>
        </p:nvSpPr>
        <p:spPr>
          <a:xfrm>
            <a:off x="12088463" y="3523163"/>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00" name="Google Shape;2800;g2682ceb17c3_0_1214"/>
          <p:cNvSpPr/>
          <p:nvPr/>
        </p:nvSpPr>
        <p:spPr>
          <a:xfrm>
            <a:off x="12088463" y="4933932"/>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6</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01" name="Google Shape;2801;g2682ceb17c3_0_1214"/>
          <p:cNvSpPr/>
          <p:nvPr/>
        </p:nvSpPr>
        <p:spPr>
          <a:xfrm>
            <a:off x="12088463" y="6772463"/>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06"/>
        <p:cNvGrpSpPr/>
        <p:nvPr/>
      </p:nvGrpSpPr>
      <p:grpSpPr>
        <a:xfrm>
          <a:off x="0" y="0"/>
          <a:ext cx="0" cy="0"/>
          <a:chOff x="0" y="0"/>
          <a:chExt cx="0" cy="0"/>
        </a:xfrm>
      </p:grpSpPr>
      <p:sp>
        <p:nvSpPr>
          <p:cNvPr id="2807" name="Google Shape;2807;g2682ceb17c3_0_1242"/>
          <p:cNvSpPr txBox="1">
            <a:spLocks noGrp="1"/>
          </p:cNvSpPr>
          <p:nvPr>
            <p:ph type="title"/>
          </p:nvPr>
        </p:nvSpPr>
        <p:spPr>
          <a:xfrm>
            <a:off x="870858" y="576072"/>
            <a:ext cx="16546500" cy="1138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700"/>
              <a:buFont typeface="Arial" panose="020B0604020202020204"/>
              <a:buNone/>
            </a:pPr>
            <a:r>
              <a:rPr lang="en-US" sz="4300"/>
              <a:t>Syarat dan kriteria penerima BOSP Reguler dan Kinerja </a:t>
            </a:r>
            <a:endParaRPr sz="4300">
              <a:solidFill>
                <a:srgbClr val="FF8C00"/>
              </a:solidFill>
            </a:endParaRPr>
          </a:p>
        </p:txBody>
      </p:sp>
      <p:sp>
        <p:nvSpPr>
          <p:cNvPr id="2808" name="Google Shape;2808;g2682ceb17c3_0_1242"/>
          <p:cNvSpPr/>
          <p:nvPr/>
        </p:nvSpPr>
        <p:spPr>
          <a:xfrm>
            <a:off x="870863" y="2160300"/>
            <a:ext cx="3890700" cy="1376700"/>
          </a:xfrm>
          <a:prstGeom prst="roundRect">
            <a:avLst>
              <a:gd name="adj" fmla="val 13956"/>
            </a:avLst>
          </a:prstGeom>
          <a:solidFill>
            <a:srgbClr val="0B5394"/>
          </a:solidFill>
          <a:ln>
            <a:noFill/>
          </a:ln>
        </p:spPr>
        <p:txBody>
          <a:bodyPr spcFirstLastPara="1" wrap="square" lIns="81000" tIns="81000" rIns="81000" bIns="81000" anchor="t"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#3</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 dan BOP Kinerja </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Sekolah Penggerak</a:t>
            </a:r>
            <a:endParaRPr sz="2100" b="1" i="0" u="none" strike="noStrike" cap="none">
              <a:solidFill>
                <a:srgbClr val="FFFF00"/>
              </a:solidFill>
              <a:latin typeface="Rubik"/>
              <a:ea typeface="Rubik"/>
              <a:cs typeface="Rubik"/>
              <a:sym typeface="Rubik"/>
            </a:endParaRPr>
          </a:p>
        </p:txBody>
      </p:sp>
      <p:sp>
        <p:nvSpPr>
          <p:cNvPr id="2809" name="Google Shape;2809;g2682ceb17c3_0_1242"/>
          <p:cNvSpPr/>
          <p:nvPr/>
        </p:nvSpPr>
        <p:spPr>
          <a:xfrm>
            <a:off x="5695053" y="2160300"/>
            <a:ext cx="5445600" cy="1376700"/>
          </a:xfrm>
          <a:prstGeom prst="roundRect">
            <a:avLst>
              <a:gd name="adj" fmla="val 13956"/>
            </a:avLst>
          </a:prstGeom>
          <a:no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300" b="0" i="0" u="none" strike="noStrike" cap="none">
                <a:solidFill>
                  <a:schemeClr val="dk1"/>
                </a:solidFill>
                <a:latin typeface="Arial" panose="020B0604020202020204"/>
                <a:ea typeface="Arial" panose="020B0604020202020204"/>
                <a:cs typeface="Arial" panose="020B0604020202020204"/>
                <a:sym typeface="Arial" panose="020B0604020202020204"/>
              </a:rPr>
              <a:t>Merupakan </a:t>
            </a:r>
            <a:r>
              <a:rPr lang="en-US" sz="2300" b="1" i="0" u="none" strike="noStrike" cap="none">
                <a:solidFill>
                  <a:schemeClr val="dk1"/>
                </a:solidFill>
                <a:latin typeface="Arial" panose="020B0604020202020204"/>
                <a:ea typeface="Arial" panose="020B0604020202020204"/>
                <a:cs typeface="Arial" panose="020B0604020202020204"/>
                <a:sym typeface="Arial" panose="020B0604020202020204"/>
              </a:rPr>
              <a:t>penerima Dana BOS Reguler</a:t>
            </a:r>
            <a:r>
              <a:rPr lang="en-US" sz="2300" b="0" i="0" u="none" strike="noStrike" cap="none">
                <a:solidFill>
                  <a:schemeClr val="dk1"/>
                </a:solidFill>
                <a:latin typeface="Arial" panose="020B0604020202020204"/>
                <a:ea typeface="Arial" panose="020B0604020202020204"/>
                <a:cs typeface="Arial" panose="020B0604020202020204"/>
                <a:sym typeface="Arial" panose="020B0604020202020204"/>
              </a:rPr>
              <a:t> Tahun Anggaran Berkenaan</a:t>
            </a:r>
            <a:endParaRPr sz="23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810" name="Google Shape;2810;g2682ceb17c3_0_1242"/>
          <p:cNvSpPr/>
          <p:nvPr/>
        </p:nvSpPr>
        <p:spPr>
          <a:xfrm>
            <a:off x="12088623" y="2160300"/>
            <a:ext cx="5445600" cy="13767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ctr"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300" b="1" i="0" u="none" strike="noStrike" cap="none">
                <a:solidFill>
                  <a:schemeClr val="dk1"/>
                </a:solidFill>
                <a:latin typeface="Arial" panose="020B0604020202020204"/>
                <a:ea typeface="Arial" panose="020B0604020202020204"/>
                <a:cs typeface="Arial" panose="020B0604020202020204"/>
                <a:sym typeface="Arial" panose="020B0604020202020204"/>
              </a:rPr>
              <a:t>Telah ditetapkan</a:t>
            </a:r>
            <a:r>
              <a:rPr lang="en-US" sz="2300" b="0" i="0" u="none" strike="noStrike" cap="none">
                <a:solidFill>
                  <a:schemeClr val="dk1"/>
                </a:solidFill>
                <a:latin typeface="Arial" panose="020B0604020202020204"/>
                <a:ea typeface="Arial" panose="020B0604020202020204"/>
                <a:cs typeface="Arial" panose="020B0604020202020204"/>
                <a:sym typeface="Arial" panose="020B0604020202020204"/>
              </a:rPr>
              <a:t> oleh Kementerian sebagai </a:t>
            </a:r>
            <a:r>
              <a:rPr lang="en-US" sz="2300" b="1" i="0" u="none" strike="noStrike" cap="none">
                <a:solidFill>
                  <a:schemeClr val="dk1"/>
                </a:solidFill>
                <a:latin typeface="Arial" panose="020B0604020202020204"/>
                <a:ea typeface="Arial" panose="020B0604020202020204"/>
                <a:cs typeface="Arial" panose="020B0604020202020204"/>
                <a:sym typeface="Arial" panose="020B0604020202020204"/>
              </a:rPr>
              <a:t>pelaksana Program Sekolah Penggerak</a:t>
            </a:r>
            <a:endParaRPr sz="23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2811" name="Google Shape;2811;g2682ceb17c3_0_1242"/>
          <p:cNvCxnSpPr/>
          <p:nvPr/>
        </p:nvCxnSpPr>
        <p:spPr>
          <a:xfrm rot="10800000">
            <a:off x="154088" y="3864188"/>
            <a:ext cx="17364000" cy="26400"/>
          </a:xfrm>
          <a:prstGeom prst="straightConnector1">
            <a:avLst/>
          </a:prstGeom>
          <a:noFill/>
          <a:ln w="19050" cap="flat" cmpd="sng">
            <a:solidFill>
              <a:srgbClr val="9FC5E8"/>
            </a:solidFill>
            <a:prstDash val="dash"/>
            <a:round/>
            <a:headEnd type="oval" w="med" len="med"/>
            <a:tailEnd type="oval" w="med" len="med"/>
          </a:ln>
        </p:spPr>
      </p:cxnSp>
      <p:sp>
        <p:nvSpPr>
          <p:cNvPr id="2812" name="Google Shape;2812;g2682ceb17c3_0_1242"/>
          <p:cNvSpPr/>
          <p:nvPr/>
        </p:nvSpPr>
        <p:spPr>
          <a:xfrm>
            <a:off x="870863" y="4243875"/>
            <a:ext cx="3890700" cy="2671200"/>
          </a:xfrm>
          <a:prstGeom prst="roundRect">
            <a:avLst>
              <a:gd name="adj" fmla="val 5445"/>
            </a:avLst>
          </a:prstGeom>
          <a:solidFill>
            <a:srgbClr val="0B5394"/>
          </a:solidFill>
          <a:ln>
            <a:noFill/>
          </a:ln>
        </p:spPr>
        <p:txBody>
          <a:bodyPr spcFirstLastPara="1" wrap="square" lIns="81000" tIns="81000" rIns="81000" bIns="81000" anchor="t" anchorCtr="0">
            <a:noAutofit/>
          </a:bodyPr>
          <a:lstStyle/>
          <a:p>
            <a:pPr marL="0" marR="0" lvl="0" indent="0" algn="ctr" rtl="0">
              <a:lnSpc>
                <a:spcPct val="100000"/>
              </a:lnSpc>
              <a:spcBef>
                <a:spcPts val="0"/>
              </a:spcBef>
              <a:spcAft>
                <a:spcPts val="0"/>
              </a:spcAft>
              <a:buClr>
                <a:schemeClr val="dk1"/>
              </a:buClr>
              <a:buSzPts val="1700"/>
              <a:buFont typeface="Arial" panose="020B0604020202020204"/>
              <a:buNone/>
            </a:pPr>
            <a:r>
              <a:rPr lang="en-US" sz="2400" b="1" i="0" u="none" strike="noStrike" cap="none">
                <a:solidFill>
                  <a:schemeClr val="lt1"/>
                </a:solidFill>
                <a:latin typeface="Rubik"/>
                <a:ea typeface="Rubik"/>
                <a:cs typeface="Rubik"/>
                <a:sym typeface="Rubik"/>
              </a:rPr>
              <a:t>#4</a:t>
            </a:r>
            <a:endParaRPr sz="2400" b="0" i="0" u="none" strike="noStrike" cap="none">
              <a:solidFill>
                <a:schemeClr val="lt1"/>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r>
              <a:rPr lang="en-US" sz="2100" b="1" i="0" u="none" strike="noStrike" cap="none">
                <a:solidFill>
                  <a:srgbClr val="FFFF00"/>
                </a:solidFill>
                <a:latin typeface="Rubik"/>
                <a:ea typeface="Rubik"/>
                <a:cs typeface="Rubik"/>
                <a:sym typeface="Rubik"/>
              </a:rPr>
              <a:t>BOS dan BOP Kesetaraan Kinerja Berkemajuan Terbaik</a:t>
            </a:r>
            <a:endParaRPr sz="2100" b="1" i="0" u="none" strike="noStrike" cap="none">
              <a:solidFill>
                <a:srgbClr val="FFFF00"/>
              </a:solidFill>
              <a:latin typeface="Rubik"/>
              <a:ea typeface="Rubik"/>
              <a:cs typeface="Rubik"/>
              <a:sym typeface="Rubik"/>
            </a:endParaRPr>
          </a:p>
          <a:p>
            <a:pPr marL="0" marR="0" lvl="0" indent="0" algn="ctr" rtl="0">
              <a:lnSpc>
                <a:spcPct val="100000"/>
              </a:lnSpc>
              <a:spcBef>
                <a:spcPts val="0"/>
              </a:spcBef>
              <a:spcAft>
                <a:spcPts val="0"/>
              </a:spcAft>
              <a:buClr>
                <a:schemeClr val="dk1"/>
              </a:buClr>
              <a:buSzPts val="1700"/>
              <a:buFont typeface="Arial" panose="020B0604020202020204"/>
              <a:buNone/>
            </a:pPr>
            <a:endParaRPr sz="2100" b="0" i="0" u="none" strike="noStrike" cap="none">
              <a:solidFill>
                <a:schemeClr val="lt1"/>
              </a:solidFill>
              <a:latin typeface="Rubik"/>
              <a:ea typeface="Rubik"/>
              <a:cs typeface="Rubik"/>
              <a:sym typeface="Rubik"/>
            </a:endParaRPr>
          </a:p>
        </p:txBody>
      </p:sp>
      <p:sp>
        <p:nvSpPr>
          <p:cNvPr id="2813" name="Google Shape;2813;g2682ceb17c3_0_1242"/>
          <p:cNvSpPr/>
          <p:nvPr/>
        </p:nvSpPr>
        <p:spPr>
          <a:xfrm>
            <a:off x="5753502" y="4215555"/>
            <a:ext cx="5445600" cy="12510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300" b="0" i="0" u="none" strike="noStrike" cap="none">
                <a:solidFill>
                  <a:schemeClr val="dk1"/>
                </a:solidFill>
                <a:latin typeface="Arial" panose="020B0604020202020204"/>
                <a:ea typeface="Arial" panose="020B0604020202020204"/>
                <a:cs typeface="Arial" panose="020B0604020202020204"/>
                <a:sym typeface="Arial" panose="020B0604020202020204"/>
              </a:rPr>
              <a:t>Merupakan </a:t>
            </a:r>
            <a:r>
              <a:rPr lang="en-US" sz="2300" b="1" i="0" u="none" strike="noStrike" cap="none">
                <a:solidFill>
                  <a:schemeClr val="dk1"/>
                </a:solidFill>
                <a:latin typeface="Arial" panose="020B0604020202020204"/>
                <a:ea typeface="Arial" panose="020B0604020202020204"/>
                <a:cs typeface="Arial" panose="020B0604020202020204"/>
                <a:sym typeface="Arial" panose="020B0604020202020204"/>
              </a:rPr>
              <a:t>penerima Dana BOS Reguler</a:t>
            </a:r>
            <a:r>
              <a:rPr lang="en-US" sz="2300" b="0" i="0" u="none" strike="noStrike" cap="none">
                <a:solidFill>
                  <a:schemeClr val="dk1"/>
                </a:solidFill>
                <a:latin typeface="Arial" panose="020B0604020202020204"/>
                <a:ea typeface="Arial" panose="020B0604020202020204"/>
                <a:cs typeface="Arial" panose="020B0604020202020204"/>
                <a:sym typeface="Arial" panose="020B0604020202020204"/>
              </a:rPr>
              <a:t> Tahun Anggaran Berkenaan</a:t>
            </a: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814" name="Google Shape;2814;g2682ceb17c3_0_1242"/>
          <p:cNvSpPr/>
          <p:nvPr/>
        </p:nvSpPr>
        <p:spPr>
          <a:xfrm>
            <a:off x="12108118" y="4215534"/>
            <a:ext cx="5445600" cy="1251000"/>
          </a:xfrm>
          <a:prstGeom prst="roundRect">
            <a:avLst>
              <a:gd name="adj" fmla="val 13956"/>
            </a:avLst>
          </a:prstGeom>
          <a:solidFill>
            <a:schemeClr val="lt1"/>
          </a:solidFill>
          <a:ln w="9525" cap="flat" cmpd="sng">
            <a:solidFill>
              <a:srgbClr val="002C77"/>
            </a:solidFill>
            <a:prstDash val="solid"/>
            <a:round/>
            <a:headEnd type="none" w="sm" len="sm"/>
            <a:tailEnd type="none" w="sm" len="sm"/>
          </a:ln>
        </p:spPr>
        <p:txBody>
          <a:bodyPr spcFirstLastPara="1" wrap="square" lIns="135000" tIns="135000" rIns="135000" bIns="135000" anchor="t"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Termasuk 15% </a:t>
            </a: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satuan pendidikan yang memiliki kinerja terbaik dari satuan pendidikan yang melaksanakan AN </a:t>
            </a: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815" name="Google Shape;2815;g2682ceb17c3_0_1242"/>
          <p:cNvSpPr/>
          <p:nvPr/>
        </p:nvSpPr>
        <p:spPr>
          <a:xfrm>
            <a:off x="5772985" y="5878383"/>
            <a:ext cx="5445600" cy="1251000"/>
          </a:xfrm>
          <a:prstGeom prst="roundRect">
            <a:avLst>
              <a:gd name="adj" fmla="val 8453"/>
            </a:avLst>
          </a:prstGeom>
          <a:noFill/>
          <a:ln w="9525" cap="flat" cmpd="sng">
            <a:solidFill>
              <a:srgbClr val="002C77"/>
            </a:solidFill>
            <a:prstDash val="solid"/>
            <a:round/>
            <a:headEnd type="none" w="sm" len="sm"/>
            <a:tailEnd type="none" w="sm" len="sm"/>
          </a:ln>
        </p:spPr>
        <p:txBody>
          <a:bodyPr spcFirstLastPara="1" wrap="square" lIns="135000" tIns="135000" rIns="27000" bIns="135000" anchor="ctr" anchorCtr="0">
            <a:noAutofit/>
          </a:bodyPr>
          <a:lstStyle/>
          <a:p>
            <a:pPr marL="0" marR="0" lvl="0" indent="0" algn="l" rtl="0">
              <a:lnSpc>
                <a:spcPct val="100000"/>
              </a:lnSpc>
              <a:spcBef>
                <a:spcPts val="0"/>
              </a:spcBef>
              <a:spcAft>
                <a:spcPts val="0"/>
              </a:spcAft>
              <a:buClr>
                <a:schemeClr val="dk1"/>
              </a:buClr>
              <a:buSzPts val="1700"/>
              <a:buFont typeface="Arial" panose="020B0604020202020204"/>
              <a:buNone/>
            </a:pPr>
            <a:r>
              <a:rPr lang="en-US" sz="2000" b="1" i="0" u="none" strike="noStrike" cap="none">
                <a:solidFill>
                  <a:schemeClr val="dk1"/>
                </a:solidFill>
                <a:latin typeface="Arial" panose="020B0604020202020204"/>
                <a:ea typeface="Arial" panose="020B0604020202020204"/>
                <a:cs typeface="Arial" panose="020B0604020202020204"/>
                <a:sym typeface="Arial" panose="020B0604020202020204"/>
              </a:rPr>
              <a:t>Tidak termasuk</a:t>
            </a: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 satuan pendidikan yang ditetapkan sebagai pelaksana </a:t>
            </a:r>
            <a:r>
              <a:rPr lang="en-US" sz="2000" b="1" i="0" u="none" strike="noStrike" cap="none">
                <a:solidFill>
                  <a:schemeClr val="dk1"/>
                </a:solidFill>
                <a:latin typeface="Arial" panose="020B0604020202020204"/>
                <a:ea typeface="Arial" panose="020B0604020202020204"/>
                <a:cs typeface="Arial" panose="020B0604020202020204"/>
                <a:sym typeface="Arial" panose="020B0604020202020204"/>
              </a:rPr>
              <a:t>PSP, SMK Pusat Keunggulan, dan Sekolah yang memiliki prestasi</a:t>
            </a:r>
            <a:endParaRPr sz="20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816" name="Google Shape;2816;g2682ceb17c3_0_1242"/>
          <p:cNvSpPr txBox="1"/>
          <p:nvPr/>
        </p:nvSpPr>
        <p:spPr>
          <a:xfrm>
            <a:off x="11971950" y="6398063"/>
            <a:ext cx="5445600" cy="2539800"/>
          </a:xfrm>
          <a:prstGeom prst="rect">
            <a:avLst/>
          </a:prstGeom>
          <a:noFill/>
          <a:ln>
            <a:noFill/>
          </a:ln>
        </p:spPr>
        <p:txBody>
          <a:bodyPr spcFirstLastPara="1" wrap="square" lIns="137150" tIns="137150" rIns="137150" bIns="137150" anchor="t" anchorCtr="0">
            <a:spAutoFit/>
          </a:bodyPr>
          <a:lstStyle/>
          <a:p>
            <a:pPr marL="685800" marR="0" lvl="0" indent="-476250" algn="l" rtl="0">
              <a:lnSpc>
                <a:spcPct val="100000"/>
              </a:lnSpc>
              <a:spcBef>
                <a:spcPts val="0"/>
              </a:spcBef>
              <a:spcAft>
                <a:spcPts val="0"/>
              </a:spcAft>
              <a:buClr>
                <a:schemeClr val="dk1"/>
              </a:buClr>
              <a:buSzPts val="2100"/>
              <a:buFont typeface="Arial" panose="020B0604020202020204"/>
              <a:buAutoNum type="arabicPeriod"/>
            </a:pP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Kinerja terbaik berdasarkan </a:t>
            </a: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hasil atau peningkatan rapor pendidikan</a:t>
            </a: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 pada indikator kualitas pembelajaran dan hasil belajar dari profil pendidikan</a:t>
            </a: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685800" marR="0" lvl="0" indent="-476250" algn="l" rtl="0">
              <a:lnSpc>
                <a:spcPct val="100000"/>
              </a:lnSpc>
              <a:spcBef>
                <a:spcPts val="0"/>
              </a:spcBef>
              <a:spcAft>
                <a:spcPts val="0"/>
              </a:spcAft>
              <a:buClr>
                <a:schemeClr val="dk1"/>
              </a:buClr>
              <a:buSzPts val="2100"/>
              <a:buFont typeface="Arial" panose="020B0604020202020204"/>
              <a:buAutoNum type="arabicPeriod"/>
            </a:pP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Kinerja terbaik berdasarkan </a:t>
            </a:r>
            <a:r>
              <a:rPr lang="en-US" sz="2100" b="1" i="0" u="none" strike="noStrike" cap="none">
                <a:solidFill>
                  <a:schemeClr val="dk1"/>
                </a:solidFill>
                <a:latin typeface="Arial" panose="020B0604020202020204"/>
                <a:ea typeface="Arial" panose="020B0604020202020204"/>
                <a:cs typeface="Arial" panose="020B0604020202020204"/>
                <a:sym typeface="Arial" panose="020B0604020202020204"/>
              </a:rPr>
              <a:t>indeks status ekonomi dan sosial </a:t>
            </a:r>
            <a:r>
              <a:rPr lang="en-US" sz="2100" b="0" i="0" u="none" strike="noStrike" cap="none">
                <a:solidFill>
                  <a:schemeClr val="dk1"/>
                </a:solidFill>
                <a:latin typeface="Arial" panose="020B0604020202020204"/>
                <a:ea typeface="Arial" panose="020B0604020202020204"/>
                <a:cs typeface="Arial" panose="020B0604020202020204"/>
                <a:sym typeface="Arial" panose="020B0604020202020204"/>
              </a:rPr>
              <a:t>satuan pendidikan</a:t>
            </a: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817" name="Google Shape;2817;g2682ceb17c3_0_1242"/>
          <p:cNvSpPr/>
          <p:nvPr/>
        </p:nvSpPr>
        <p:spPr>
          <a:xfrm>
            <a:off x="13289925" y="5684345"/>
            <a:ext cx="3043500" cy="713700"/>
          </a:xfrm>
          <a:prstGeom prst="downArrow">
            <a:avLst>
              <a:gd name="adj1" fmla="val 79999"/>
              <a:gd name="adj2" fmla="val 50000"/>
            </a:avLst>
          </a:prstGeom>
          <a:solidFill>
            <a:srgbClr val="D1CDCC"/>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8" name="Google Shape;2818;g2682ceb17c3_0_1242"/>
          <p:cNvSpPr/>
          <p:nvPr/>
        </p:nvSpPr>
        <p:spPr>
          <a:xfrm>
            <a:off x="5284463" y="2538207"/>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19" name="Google Shape;2819;g2682ceb17c3_0_1242"/>
          <p:cNvSpPr/>
          <p:nvPr/>
        </p:nvSpPr>
        <p:spPr>
          <a:xfrm>
            <a:off x="5372438" y="4589945"/>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20" name="Google Shape;2820;g2682ceb17c3_0_1242"/>
          <p:cNvSpPr/>
          <p:nvPr/>
        </p:nvSpPr>
        <p:spPr>
          <a:xfrm>
            <a:off x="5372438" y="6234862"/>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21" name="Google Shape;2821;g2682ceb17c3_0_1242"/>
          <p:cNvSpPr/>
          <p:nvPr/>
        </p:nvSpPr>
        <p:spPr>
          <a:xfrm>
            <a:off x="11663850" y="2486025"/>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22" name="Google Shape;2822;g2682ceb17c3_0_1242"/>
          <p:cNvSpPr/>
          <p:nvPr/>
        </p:nvSpPr>
        <p:spPr>
          <a:xfrm>
            <a:off x="11751825" y="4537763"/>
            <a:ext cx="502200" cy="502200"/>
          </a:xfrm>
          <a:prstGeom prst="ellipse">
            <a:avLst/>
          </a:prstGeom>
          <a:solidFill>
            <a:srgbClr val="C55A11"/>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100"/>
              <a:buFont typeface="Arial" panose="020B0604020202020204"/>
              <a:buNone/>
            </a:pPr>
            <a:r>
              <a:rPr lang="en-US" sz="21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1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40" name="Google Shape;540;g1bb233a097c_1_1787"/>
          <p:cNvGrpSpPr/>
          <p:nvPr/>
        </p:nvGrpSpPr>
        <p:grpSpPr>
          <a:xfrm>
            <a:off x="33629" y="1394513"/>
            <a:ext cx="11236269" cy="8138093"/>
            <a:chOff x="4056958" y="1603055"/>
            <a:chExt cx="6936611" cy="4754115"/>
          </a:xfrm>
        </p:grpSpPr>
        <p:sp>
          <p:nvSpPr>
            <p:cNvPr id="541" name="Google Shape;541;g1bb233a097c_1_1787"/>
            <p:cNvSpPr/>
            <p:nvPr/>
          </p:nvSpPr>
          <p:spPr>
            <a:xfrm>
              <a:off x="6272469" y="1603055"/>
              <a:ext cx="4721100" cy="635400"/>
            </a:xfrm>
            <a:prstGeom prst="rect">
              <a:avLst/>
            </a:prstGeom>
            <a:solidFill>
              <a:schemeClr val="dk2"/>
            </a:solidFill>
            <a:ln>
              <a:noFill/>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2" name="Google Shape;542;g1bb233a097c_1_1787"/>
            <p:cNvSpPr/>
            <p:nvPr/>
          </p:nvSpPr>
          <p:spPr>
            <a:xfrm rot="5400000">
              <a:off x="4332230" y="2078286"/>
              <a:ext cx="1559700" cy="2110200"/>
            </a:xfrm>
            <a:prstGeom prst="round2SameRect">
              <a:avLst>
                <a:gd name="adj1" fmla="val 50000"/>
                <a:gd name="adj2" fmla="val 0"/>
              </a:avLst>
            </a:prstGeom>
            <a:solidFill>
              <a:srgbClr val="1E4E79"/>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3" name="Google Shape;543;g1bb233a097c_1_1787"/>
            <p:cNvSpPr/>
            <p:nvPr/>
          </p:nvSpPr>
          <p:spPr>
            <a:xfrm rot="5400000">
              <a:off x="4529158" y="4733270"/>
              <a:ext cx="1151700" cy="2096100"/>
            </a:xfrm>
            <a:prstGeom prst="round2SameRect">
              <a:avLst>
                <a:gd name="adj1" fmla="val 50000"/>
                <a:gd name="adj2" fmla="val 0"/>
              </a:avLst>
            </a:prstGeom>
            <a:solidFill>
              <a:srgbClr val="1E4E79"/>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4" name="Google Shape;544;g1bb233a097c_1_1787"/>
            <p:cNvSpPr/>
            <p:nvPr/>
          </p:nvSpPr>
          <p:spPr>
            <a:xfrm rot="5400000">
              <a:off x="4626958" y="3535729"/>
              <a:ext cx="956100" cy="2096100"/>
            </a:xfrm>
            <a:prstGeom prst="round2SameRect">
              <a:avLst>
                <a:gd name="adj1" fmla="val 50000"/>
                <a:gd name="adj2" fmla="val 0"/>
              </a:avLst>
            </a:prstGeom>
            <a:solidFill>
              <a:srgbClr val="1E4E79"/>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545" name="Google Shape;545;g1bb233a097c_1_1787"/>
          <p:cNvSpPr txBox="1"/>
          <p:nvPr/>
        </p:nvSpPr>
        <p:spPr>
          <a:xfrm>
            <a:off x="754513" y="2835074"/>
            <a:ext cx="3573450" cy="551180"/>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2700" b="1" i="0" u="none" strike="noStrike" cap="none">
                <a:solidFill>
                  <a:schemeClr val="lt1"/>
                </a:solidFill>
                <a:latin typeface="Calibri" panose="020F0502020204030204"/>
                <a:ea typeface="Calibri" panose="020F0502020204030204"/>
                <a:cs typeface="Calibri" panose="020F0502020204030204"/>
                <a:sym typeface="Calibri" panose="020F0502020204030204"/>
              </a:rPr>
              <a:t>Pelaporan</a:t>
            </a:r>
            <a:endParaRPr sz="27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6" name="Google Shape;546;g1bb233a097c_1_1787"/>
          <p:cNvSpPr/>
          <p:nvPr/>
        </p:nvSpPr>
        <p:spPr>
          <a:xfrm rot="5400000">
            <a:off x="5964713" y="316988"/>
            <a:ext cx="2963250" cy="7647300"/>
          </a:xfrm>
          <a:prstGeom prst="rect">
            <a:avLst/>
          </a:prstGeom>
          <a:solidFill>
            <a:srgbClr val="DDEAF6"/>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7" name="Google Shape;547;g1bb233a097c_1_1787"/>
          <p:cNvSpPr/>
          <p:nvPr/>
        </p:nvSpPr>
        <p:spPr>
          <a:xfrm rot="5400000">
            <a:off x="6528525" y="2809575"/>
            <a:ext cx="1789650" cy="7601850"/>
          </a:xfrm>
          <a:prstGeom prst="rect">
            <a:avLst/>
          </a:prstGeom>
          <a:solidFill>
            <a:srgbClr val="DDEAF6"/>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8" name="Google Shape;548;g1bb233a097c_1_1787"/>
          <p:cNvSpPr/>
          <p:nvPr/>
        </p:nvSpPr>
        <p:spPr>
          <a:xfrm rot="5400000">
            <a:off x="6417825" y="4853063"/>
            <a:ext cx="2040750" cy="7572150"/>
          </a:xfrm>
          <a:prstGeom prst="rect">
            <a:avLst/>
          </a:prstGeom>
          <a:solidFill>
            <a:srgbClr val="DDEAF6"/>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49" name="Google Shape;549;g1bb233a097c_1_1787"/>
          <p:cNvSpPr txBox="1"/>
          <p:nvPr/>
        </p:nvSpPr>
        <p:spPr>
          <a:xfrm>
            <a:off x="4686753" y="1597535"/>
            <a:ext cx="5623200" cy="551180"/>
          </a:xfrm>
          <a:prstGeom prst="rect">
            <a:avLst/>
          </a:prstGeom>
          <a:noFill/>
          <a:ln>
            <a:noFill/>
          </a:ln>
        </p:spPr>
        <p:txBody>
          <a:bodyPr spcFirstLastPara="1" wrap="square" lIns="137137" tIns="68550" rIns="137137" bIns="68550" anchor="ctr"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2700" b="1" i="0" u="none" strike="noStrike" cap="none">
                <a:solidFill>
                  <a:schemeClr val="lt1"/>
                </a:solidFill>
                <a:latin typeface="Calibri" panose="020F0502020204030204"/>
                <a:ea typeface="Calibri" panose="020F0502020204030204"/>
                <a:cs typeface="Calibri" panose="020F0502020204030204"/>
                <a:sym typeface="Calibri" panose="020F0502020204030204"/>
              </a:rPr>
              <a:t>Kebijakan Dana BOS TA 2022</a:t>
            </a:r>
            <a:endParaRPr sz="27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50" name="Google Shape;550;g1bb233a097c_1_1787"/>
          <p:cNvPicPr preferRelativeResize="0"/>
          <p:nvPr/>
        </p:nvPicPr>
        <p:blipFill rotWithShape="1">
          <a:blip r:embed="rId1"/>
          <a:srcRect/>
          <a:stretch>
            <a:fillRect/>
          </a:stretch>
        </p:blipFill>
        <p:spPr>
          <a:xfrm>
            <a:off x="3916533" y="1498683"/>
            <a:ext cx="709137" cy="739662"/>
          </a:xfrm>
          <a:prstGeom prst="rect">
            <a:avLst/>
          </a:prstGeom>
          <a:noFill/>
          <a:ln>
            <a:noFill/>
          </a:ln>
        </p:spPr>
      </p:pic>
      <p:sp>
        <p:nvSpPr>
          <p:cNvPr id="551" name="Google Shape;551;g1bb233a097c_1_1787"/>
          <p:cNvSpPr txBox="1"/>
          <p:nvPr/>
        </p:nvSpPr>
        <p:spPr>
          <a:xfrm>
            <a:off x="4104675" y="2736788"/>
            <a:ext cx="7348050" cy="288226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Pelaporan tiap tahapan menjadi syarat penyaluran:</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0"/>
              </a:spcBef>
              <a:spcAft>
                <a:spcPts val="0"/>
              </a:spcAft>
              <a:buClr>
                <a:srgbClr val="002060"/>
              </a:buClr>
              <a:buSzPts val="1700"/>
              <a:buFont typeface="Calibri" panose="020F0502020204030204"/>
              <a:buAutoNum type="arabicPeriod"/>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 menjadi syarat salur tahap III tahun berkenaan</a:t>
            </a: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a:p>
            <a:pPr marL="342900" marR="0" lvl="0" indent="-342900" algn="l" rtl="0">
              <a:lnSpc>
                <a:spcPct val="100000"/>
              </a:lnSpc>
              <a:spcBef>
                <a:spcPts val="0"/>
              </a:spcBef>
              <a:spcAft>
                <a:spcPts val="0"/>
              </a:spcAft>
              <a:buClr>
                <a:srgbClr val="002060"/>
              </a:buClr>
              <a:buSzPts val="1700"/>
              <a:buFont typeface="Calibri" panose="020F0502020204030204"/>
              <a:buAutoNum type="arabicPeriod"/>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II menjadi syarat salur tahap I tahun berikutnya</a:t>
            </a: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a:p>
            <a:pPr marL="342900" marR="0" lvl="0" indent="-342900" algn="l" rtl="0">
              <a:lnSpc>
                <a:spcPct val="100000"/>
              </a:lnSpc>
              <a:spcBef>
                <a:spcPts val="0"/>
              </a:spcBef>
              <a:spcAft>
                <a:spcPts val="0"/>
              </a:spcAft>
              <a:buClr>
                <a:srgbClr val="002060"/>
              </a:buClr>
              <a:buSzPts val="1700"/>
              <a:buFont typeface="Calibri" panose="020F0502020204030204"/>
              <a:buAutoNum type="arabicPeriod"/>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III menjadi syarat salur tahap II tahun berikutnya</a:t>
            </a: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52" name="Google Shape;552;g1bb233a097c_1_1787"/>
          <p:cNvSpPr txBox="1"/>
          <p:nvPr/>
        </p:nvSpPr>
        <p:spPr>
          <a:xfrm>
            <a:off x="636417" y="6053250"/>
            <a:ext cx="2587050" cy="966470"/>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2700" b="1" i="0" u="none" strike="noStrike" cap="none">
                <a:solidFill>
                  <a:schemeClr val="lt1"/>
                </a:solidFill>
                <a:latin typeface="Calibri" panose="020F0502020204030204"/>
                <a:ea typeface="Calibri" panose="020F0502020204030204"/>
                <a:cs typeface="Calibri" panose="020F0502020204030204"/>
                <a:sym typeface="Calibri" panose="020F0502020204030204"/>
              </a:rPr>
              <a:t>Mekanisme pelaporan</a:t>
            </a:r>
            <a:endParaRPr sz="27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53" name="Google Shape;553;g1bb233a097c_1_1787"/>
          <p:cNvSpPr txBox="1"/>
          <p:nvPr/>
        </p:nvSpPr>
        <p:spPr>
          <a:xfrm>
            <a:off x="3761775" y="5777138"/>
            <a:ext cx="7176600" cy="170497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Masih diterapkan dua kanal laporan yang diakui, yaitu: </a:t>
            </a:r>
            <a:r>
              <a:rPr lang="en-US" sz="2550" b="1" i="0" u="sng" strike="noStrike" cap="none">
                <a:solidFill>
                  <a:srgbClr val="002060"/>
                </a:solidFill>
                <a:latin typeface="Calibri" panose="020F0502020204030204"/>
                <a:ea typeface="Calibri" panose="020F0502020204030204"/>
                <a:cs typeface="Calibri" panose="020F0502020204030204"/>
                <a:sym typeface="Calibri" panose="020F0502020204030204"/>
                <a:hlinkClick r:id="rId2"/>
              </a:rPr>
              <a:t>https://bos.kemdikbud.go.id</a:t>
            </a:r>
            <a:r>
              <a:rPr lang="en-US" sz="2550" b="1" i="0" u="none" strike="noStrike" cap="none">
                <a:solidFill>
                  <a:srgbClr val="002060"/>
                </a:solidFill>
                <a:latin typeface="Calibri" panose="020F0502020204030204"/>
                <a:ea typeface="Calibri" panose="020F0502020204030204"/>
                <a:cs typeface="Calibri" panose="020F0502020204030204"/>
                <a:sym typeface="Calibri" panose="020F0502020204030204"/>
              </a:rPr>
              <a:t> atau aplikasi RKAS</a:t>
            </a: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 yang disediakan oleh Kemendikbudristek</a:t>
            </a: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000000"/>
              </a:buClr>
              <a:buSzPts val="1700"/>
              <a:buFont typeface="Arial" panose="020B0604020202020204"/>
              <a:buNone/>
            </a:pP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54" name="Google Shape;554;g1bb233a097c_1_1787"/>
          <p:cNvSpPr txBox="1"/>
          <p:nvPr/>
        </p:nvSpPr>
        <p:spPr>
          <a:xfrm>
            <a:off x="-39583" y="1543365"/>
            <a:ext cx="3660750" cy="64325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3300" b="1" i="0" u="none" strike="noStrike" cap="none">
                <a:solidFill>
                  <a:srgbClr val="002060"/>
                </a:solidFill>
                <a:latin typeface="Calibri" panose="020F0502020204030204"/>
                <a:ea typeface="Calibri" panose="020F0502020204030204"/>
                <a:cs typeface="Calibri" panose="020F0502020204030204"/>
                <a:sym typeface="Calibri" panose="020F0502020204030204"/>
              </a:rPr>
              <a:t>Kategori</a:t>
            </a:r>
            <a:endParaRPr sz="3300" b="1"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55" name="Google Shape;555;g1bb233a097c_1_1787"/>
          <p:cNvSpPr txBox="1"/>
          <p:nvPr/>
        </p:nvSpPr>
        <p:spPr>
          <a:xfrm>
            <a:off x="636429" y="7877102"/>
            <a:ext cx="3573450" cy="551180"/>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2700" b="1" i="0" u="none" strike="noStrike" cap="none">
                <a:solidFill>
                  <a:schemeClr val="lt1"/>
                </a:solidFill>
                <a:latin typeface="Calibri" panose="020F0502020204030204"/>
                <a:ea typeface="Calibri" panose="020F0502020204030204"/>
                <a:cs typeface="Calibri" panose="020F0502020204030204"/>
                <a:sym typeface="Calibri" panose="020F0502020204030204"/>
              </a:rPr>
              <a:t>Batas waktu</a:t>
            </a:r>
            <a:endParaRPr sz="27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56" name="Google Shape;556;g1bb233a097c_1_1787"/>
          <p:cNvSpPr txBox="1"/>
          <p:nvPr/>
        </p:nvSpPr>
        <p:spPr>
          <a:xfrm>
            <a:off x="3747675" y="7631475"/>
            <a:ext cx="6745050" cy="92011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Penyampaian laporan diatur batas waktunya:</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700"/>
              <a:buFont typeface="Arial" panose="020B0604020202020204"/>
              <a:buNone/>
            </a:pP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graphicFrame>
        <p:nvGraphicFramePr>
          <p:cNvPr id="557" name="Google Shape;557;g1bb233a097c_1_1787"/>
          <p:cNvGraphicFramePr/>
          <p:nvPr/>
        </p:nvGraphicFramePr>
        <p:xfrm>
          <a:off x="3916533" y="8252879"/>
          <a:ext cx="7176135" cy="1588135"/>
        </p:xfrm>
        <a:graphic>
          <a:graphicData uri="http://schemas.openxmlformats.org/drawingml/2006/table">
            <a:tbl>
              <a:tblPr firstRow="1" bandRow="1">
                <a:noFill/>
                <a:tableStyleId>{C1DC0520-811E-4188-B4A3-D12935D08E75}</a:tableStyleId>
              </a:tblPr>
              <a:tblGrid>
                <a:gridCol w="2392045"/>
                <a:gridCol w="2392045"/>
                <a:gridCol w="2392045"/>
              </a:tblGrid>
              <a:tr h="548640">
                <a:tc>
                  <a:txBody>
                    <a:bodyPr/>
                    <a:lstStyle/>
                    <a:p>
                      <a:pPr marL="0" marR="0" lvl="0" indent="0" algn="l" rtl="0">
                        <a:lnSpc>
                          <a:spcPct val="100000"/>
                        </a:lnSpc>
                        <a:spcBef>
                          <a:spcPts val="0"/>
                        </a:spcBef>
                        <a:spcAft>
                          <a:spcPts val="0"/>
                        </a:spcAft>
                        <a:buClr>
                          <a:srgbClr val="000000"/>
                        </a:buClr>
                        <a:buSzPts val="1800"/>
                        <a:buFont typeface="Arial" panose="020B0604020202020204"/>
                        <a:buNone/>
                      </a:pPr>
                      <a:endParaRPr sz="2700" u="none" strike="noStrike" cap="none"/>
                    </a:p>
                  </a:txBody>
                  <a:tcPr marL="137175" marR="137175" marT="68587" marB="68587">
                    <a:lnL w="9525" cap="flat" cmpd="sng">
                      <a:solidFill>
                        <a:srgbClr val="000000">
                          <a:alpha val="0"/>
                        </a:srgbClr>
                      </a:solidFill>
                      <a:prstDash val="solid"/>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endParaRPr sz="2700" u="none" strike="noStrike" cap="none"/>
                    </a:p>
                  </a:txBody>
                  <a:tcPr marL="137175" marR="137175" marT="68587" marB="68587">
                    <a:lnL w="12700" cap="flat" cmpd="sng">
                      <a:solidFill>
                        <a:srgbClr val="A5A5A5"/>
                      </a:solidFill>
                      <a:prstDash val="dash"/>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endParaRPr sz="2700" u="none" strike="noStrike" cap="none"/>
                    </a:p>
                  </a:txBody>
                  <a:tcPr marL="137175" marR="137175" marT="68587" marB="68587">
                    <a:lnL w="12700" cap="flat" cmpd="sng">
                      <a:solidFill>
                        <a:srgbClr val="A5A5A5"/>
                      </a:solidFill>
                      <a:prstDash val="dash"/>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r>
              <a:tr h="1039495">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en-US" sz="2100" b="1" u="none" strike="noStrike" cap="none">
                          <a:solidFill>
                            <a:srgbClr val="C55A11"/>
                          </a:solidFill>
                        </a:rPr>
                        <a:t>31 Juli</a:t>
                      </a:r>
                      <a:endParaRPr sz="2100" b="1" u="none" strike="noStrike" cap="none">
                        <a:solidFill>
                          <a:srgbClr val="C55A11"/>
                        </a:solidFill>
                      </a:endParaRPr>
                    </a:p>
                  </a:txBody>
                  <a:tcPr marL="137175" marR="137175" marT="68587" marB="68587">
                    <a:lnL w="9525" cap="flat" cmpd="sng">
                      <a:solidFill>
                        <a:srgbClr val="000000">
                          <a:alpha val="0"/>
                        </a:srgbClr>
                      </a:solidFill>
                      <a:prstDash val="solid"/>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en-US" sz="2100" b="1" u="none" strike="noStrike" cap="none">
                          <a:solidFill>
                            <a:srgbClr val="C55A11"/>
                          </a:solidFill>
                        </a:rPr>
                        <a:t>31 Oktober</a:t>
                      </a:r>
                      <a:endParaRPr sz="2100" b="1" u="none" strike="noStrike" cap="none">
                        <a:solidFill>
                          <a:srgbClr val="C55A11"/>
                        </a:solidFill>
                      </a:endParaRPr>
                    </a:p>
                  </a:txBody>
                  <a:tcPr marL="137175" marR="137175" marT="68587" marB="68587">
                    <a:lnL w="12700" cap="flat" cmpd="sng">
                      <a:solidFill>
                        <a:srgbClr val="A5A5A5"/>
                      </a:solidFill>
                      <a:prstDash val="dash"/>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en-US" sz="2100" b="1" u="none" strike="noStrike" cap="none">
                          <a:solidFill>
                            <a:srgbClr val="C55A11"/>
                          </a:solidFill>
                        </a:rPr>
                        <a:t>31 Januari TA Berikutnya</a:t>
                      </a:r>
                      <a:endParaRPr sz="2100" b="1" u="none" strike="noStrike" cap="none">
                        <a:solidFill>
                          <a:srgbClr val="C55A11"/>
                        </a:solidFill>
                      </a:endParaRPr>
                    </a:p>
                  </a:txBody>
                  <a:tcPr marL="137175" marR="137175" marT="68587" marB="68587">
                    <a:lnL w="12700" cap="flat" cmpd="sng">
                      <a:solidFill>
                        <a:srgbClr val="A5A5A5"/>
                      </a:solidFill>
                      <a:prstDash val="dash"/>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r>
            </a:tbl>
          </a:graphicData>
        </a:graphic>
      </p:graphicFrame>
      <p:pic>
        <p:nvPicPr>
          <p:cNvPr id="558" name="Google Shape;558;g1bb233a097c_1_1787"/>
          <p:cNvPicPr preferRelativeResize="0"/>
          <p:nvPr/>
        </p:nvPicPr>
        <p:blipFill rotWithShape="1">
          <a:blip r:embed="rId3"/>
          <a:srcRect/>
          <a:stretch>
            <a:fillRect/>
          </a:stretch>
        </p:blipFill>
        <p:spPr>
          <a:xfrm>
            <a:off x="4140846" y="8232737"/>
            <a:ext cx="498306" cy="498306"/>
          </a:xfrm>
          <a:prstGeom prst="rect">
            <a:avLst/>
          </a:prstGeom>
          <a:noFill/>
          <a:ln>
            <a:noFill/>
          </a:ln>
        </p:spPr>
      </p:pic>
      <p:sp>
        <p:nvSpPr>
          <p:cNvPr id="559" name="Google Shape;559;g1bb233a097c_1_1787"/>
          <p:cNvSpPr txBox="1"/>
          <p:nvPr/>
        </p:nvSpPr>
        <p:spPr>
          <a:xfrm>
            <a:off x="4686734" y="8076255"/>
            <a:ext cx="1829250" cy="78168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US" sz="210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a:t>
            </a:r>
            <a:endParaRPr sz="21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pic>
        <p:nvPicPr>
          <p:cNvPr id="560" name="Google Shape;560;g1bb233a097c_1_1787"/>
          <p:cNvPicPr preferRelativeResize="0"/>
          <p:nvPr/>
        </p:nvPicPr>
        <p:blipFill rotWithShape="1">
          <a:blip r:embed="rId3"/>
          <a:srcRect/>
          <a:stretch>
            <a:fillRect/>
          </a:stretch>
        </p:blipFill>
        <p:spPr>
          <a:xfrm>
            <a:off x="6830142" y="8232737"/>
            <a:ext cx="498306" cy="498306"/>
          </a:xfrm>
          <a:prstGeom prst="rect">
            <a:avLst/>
          </a:prstGeom>
          <a:noFill/>
          <a:ln>
            <a:noFill/>
          </a:ln>
        </p:spPr>
      </p:pic>
      <p:sp>
        <p:nvSpPr>
          <p:cNvPr id="561" name="Google Shape;561;g1bb233a097c_1_1787"/>
          <p:cNvSpPr txBox="1"/>
          <p:nvPr/>
        </p:nvSpPr>
        <p:spPr>
          <a:xfrm>
            <a:off x="7376030" y="8076255"/>
            <a:ext cx="1829250" cy="78168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US" sz="210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II</a:t>
            </a:r>
            <a:endParaRPr sz="21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pic>
        <p:nvPicPr>
          <p:cNvPr id="562" name="Google Shape;562;g1bb233a097c_1_1787"/>
          <p:cNvPicPr preferRelativeResize="0"/>
          <p:nvPr/>
        </p:nvPicPr>
        <p:blipFill rotWithShape="1">
          <a:blip r:embed="rId3"/>
          <a:srcRect/>
          <a:stretch>
            <a:fillRect/>
          </a:stretch>
        </p:blipFill>
        <p:spPr>
          <a:xfrm>
            <a:off x="8949531" y="8264223"/>
            <a:ext cx="498306" cy="498306"/>
          </a:xfrm>
          <a:prstGeom prst="rect">
            <a:avLst/>
          </a:prstGeom>
          <a:noFill/>
          <a:ln>
            <a:noFill/>
          </a:ln>
        </p:spPr>
      </p:pic>
      <p:sp>
        <p:nvSpPr>
          <p:cNvPr id="563" name="Google Shape;563;g1bb233a097c_1_1787"/>
          <p:cNvSpPr txBox="1"/>
          <p:nvPr/>
        </p:nvSpPr>
        <p:spPr>
          <a:xfrm>
            <a:off x="9495419" y="8107742"/>
            <a:ext cx="1829250" cy="78168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US" sz="210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III</a:t>
            </a:r>
            <a:endParaRPr sz="21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64" name="Google Shape;564;g1bb233a097c_1_1787"/>
          <p:cNvSpPr/>
          <p:nvPr/>
        </p:nvSpPr>
        <p:spPr>
          <a:xfrm>
            <a:off x="11452725" y="1394513"/>
            <a:ext cx="6608250" cy="1087650"/>
          </a:xfrm>
          <a:prstGeom prst="rect">
            <a:avLst/>
          </a:prstGeom>
          <a:solidFill>
            <a:srgbClr val="E77B41"/>
          </a:solidFill>
          <a:ln>
            <a:noFill/>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5" name="Google Shape;565;g1bb233a097c_1_1787"/>
          <p:cNvSpPr txBox="1"/>
          <p:nvPr/>
        </p:nvSpPr>
        <p:spPr>
          <a:xfrm>
            <a:off x="12436275" y="1548448"/>
            <a:ext cx="5348700" cy="551180"/>
          </a:xfrm>
          <a:prstGeom prst="rect">
            <a:avLst/>
          </a:prstGeom>
          <a:noFill/>
          <a:ln>
            <a:noFill/>
          </a:ln>
        </p:spPr>
        <p:txBody>
          <a:bodyPr spcFirstLastPara="1" wrap="square" lIns="137137" tIns="68550" rIns="137137" bIns="68550" anchor="ctr"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2700" b="1" i="0" u="none" strike="noStrike" cap="none">
                <a:solidFill>
                  <a:schemeClr val="lt1"/>
                </a:solidFill>
                <a:latin typeface="Calibri" panose="020F0502020204030204"/>
                <a:ea typeface="Calibri" panose="020F0502020204030204"/>
                <a:cs typeface="Calibri" panose="020F0502020204030204"/>
                <a:sym typeface="Calibri" panose="020F0502020204030204"/>
              </a:rPr>
              <a:t>Kebijakan Dana BOS mulai TA 2023</a:t>
            </a:r>
            <a:endParaRPr sz="27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6" name="Google Shape;566;g1bb233a097c_1_1787"/>
          <p:cNvSpPr/>
          <p:nvPr/>
        </p:nvSpPr>
        <p:spPr>
          <a:xfrm rot="5400000">
            <a:off x="13297313" y="854513"/>
            <a:ext cx="2963250" cy="6652350"/>
          </a:xfrm>
          <a:prstGeom prst="rect">
            <a:avLst/>
          </a:prstGeom>
          <a:solidFill>
            <a:srgbClr val="FCE5CD"/>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7" name="Google Shape;567;g1bb233a097c_1_1787"/>
          <p:cNvSpPr txBox="1"/>
          <p:nvPr/>
        </p:nvSpPr>
        <p:spPr>
          <a:xfrm>
            <a:off x="11394637" y="2836725"/>
            <a:ext cx="6745050" cy="272097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en-US" sz="2400" b="0" i="0" u="none" strike="noStrike" cap="none">
                <a:solidFill>
                  <a:srgbClr val="002060"/>
                </a:solidFill>
                <a:latin typeface="Calibri" panose="020F0502020204030204"/>
                <a:ea typeface="Calibri" panose="020F0502020204030204"/>
                <a:cs typeface="Calibri" panose="020F0502020204030204"/>
                <a:sym typeface="Calibri" panose="020F0502020204030204"/>
              </a:rPr>
              <a:t>Pelaporan tiap tahapan menjadi syarat penyaluran:</a:t>
            </a: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342900" marR="0" lvl="0" indent="-215900" algn="l" rtl="0">
              <a:lnSpc>
                <a:spcPct val="100000"/>
              </a:lnSpc>
              <a:spcBef>
                <a:spcPts val="0"/>
              </a:spcBef>
              <a:spcAft>
                <a:spcPts val="0"/>
              </a:spcAft>
              <a:buClr>
                <a:srgbClr val="002060"/>
              </a:buClr>
              <a:buSzPts val="1600"/>
              <a:buFont typeface="Calibri" panose="020F0502020204030204"/>
              <a:buAutoNum type="arabicPeriod"/>
            </a:pPr>
            <a:r>
              <a:rPr lang="en-US" sz="240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keseluruhan TA 2022 menjadi syarat penyaluran tahap I TA 2023</a:t>
            </a:r>
            <a:endParaRPr sz="24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a:p>
            <a:pPr marL="342900" marR="0" lvl="0" indent="-215900" algn="l" rtl="0">
              <a:lnSpc>
                <a:spcPct val="100000"/>
              </a:lnSpc>
              <a:spcBef>
                <a:spcPts val="0"/>
              </a:spcBef>
              <a:spcAft>
                <a:spcPts val="0"/>
              </a:spcAft>
              <a:buClr>
                <a:srgbClr val="002060"/>
              </a:buClr>
              <a:buSzPts val="1600"/>
              <a:buFont typeface="Calibri" panose="020F0502020204030204"/>
              <a:buAutoNum type="arabicPeriod"/>
            </a:pPr>
            <a:r>
              <a:rPr lang="en-US" sz="240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 menjadi syarat penyaluran tahap II TA 2023 dan minimal telah merealisasikan </a:t>
            </a:r>
            <a:r>
              <a:rPr lang="en-US" sz="2400" b="1" i="0" u="none" strike="noStrike" cap="none">
                <a:solidFill>
                  <a:srgbClr val="002060"/>
                </a:solidFill>
                <a:latin typeface="Calibri" panose="020F0502020204030204"/>
                <a:ea typeface="Calibri" panose="020F0502020204030204"/>
                <a:cs typeface="Calibri" panose="020F0502020204030204"/>
                <a:sym typeface="Calibri" panose="020F0502020204030204"/>
              </a:rPr>
              <a:t>paling sedikit 50% dari dana yang diterima pada tahap I</a:t>
            </a:r>
            <a:r>
              <a:rPr lang="en-US" sz="2400" b="0" i="0" u="none" strike="noStrike" cap="none">
                <a:solidFill>
                  <a:srgbClr val="002060"/>
                </a:solidFill>
                <a:latin typeface="Calibri" panose="020F0502020204030204"/>
                <a:ea typeface="Calibri" panose="020F0502020204030204"/>
                <a:cs typeface="Calibri" panose="020F0502020204030204"/>
                <a:sym typeface="Calibri" panose="020F0502020204030204"/>
              </a:rPr>
              <a:t>.</a:t>
            </a:r>
            <a:endParaRPr sz="24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68" name="Google Shape;568;g1bb233a097c_1_1787"/>
          <p:cNvSpPr/>
          <p:nvPr/>
        </p:nvSpPr>
        <p:spPr>
          <a:xfrm rot="5400000">
            <a:off x="13896113" y="3317213"/>
            <a:ext cx="1789650" cy="6628500"/>
          </a:xfrm>
          <a:prstGeom prst="rect">
            <a:avLst/>
          </a:prstGeom>
          <a:solidFill>
            <a:srgbClr val="FCE5CD"/>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9" name="Google Shape;569;g1bb233a097c_1_1787"/>
          <p:cNvSpPr txBox="1"/>
          <p:nvPr/>
        </p:nvSpPr>
        <p:spPr>
          <a:xfrm>
            <a:off x="11623237" y="5879213"/>
            <a:ext cx="6437700" cy="131254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Hanya satu kanal laporan, yaitu </a:t>
            </a:r>
            <a:r>
              <a:rPr lang="en-US" sz="2550" b="1" i="0" u="none" strike="noStrike" cap="none">
                <a:solidFill>
                  <a:srgbClr val="002060"/>
                </a:solidFill>
                <a:latin typeface="Calibri" panose="020F0502020204030204"/>
                <a:ea typeface="Calibri" panose="020F0502020204030204"/>
                <a:cs typeface="Calibri" panose="020F0502020204030204"/>
                <a:sym typeface="Calibri" panose="020F0502020204030204"/>
              </a:rPr>
              <a:t>aplikasi RKAS </a:t>
            </a: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yang disediakan oleh Kemendikbudristek</a:t>
            </a: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000000"/>
              </a:buClr>
              <a:buSzPts val="1700"/>
              <a:buFont typeface="Arial" panose="020B0604020202020204"/>
              <a:buNone/>
            </a:pP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70" name="Google Shape;570;g1bb233a097c_1_1787"/>
          <p:cNvSpPr/>
          <p:nvPr/>
        </p:nvSpPr>
        <p:spPr>
          <a:xfrm rot="5400000">
            <a:off x="13758563" y="5312963"/>
            <a:ext cx="2040750" cy="6652350"/>
          </a:xfrm>
          <a:prstGeom prst="rect">
            <a:avLst/>
          </a:prstGeom>
          <a:solidFill>
            <a:srgbClr val="FCE5CD"/>
          </a:solidFill>
          <a:ln w="38100" cap="flat" cmpd="sng">
            <a:solidFill>
              <a:schemeClr val="lt1"/>
            </a:solidFill>
            <a:prstDash val="solid"/>
            <a:miter lim="800000"/>
            <a:headEnd type="none" w="sm" len="sm"/>
            <a:tailEnd type="none" w="sm" len="sm"/>
          </a:ln>
        </p:spPr>
        <p:txBody>
          <a:bodyPr spcFirstLastPara="1" wrap="square" lIns="137137" tIns="68550" rIns="137137" bIns="68550" anchor="ctr" anchorCtr="0">
            <a:noAutofit/>
          </a:bodyPr>
          <a:lstStyle/>
          <a:p>
            <a:pPr marL="0" marR="0" lvl="0" indent="0" algn="ctr" rtl="0">
              <a:lnSpc>
                <a:spcPct val="100000"/>
              </a:lnSpc>
              <a:spcBef>
                <a:spcPts val="0"/>
              </a:spcBef>
              <a:spcAft>
                <a:spcPts val="0"/>
              </a:spcAft>
              <a:buClr>
                <a:srgbClr val="000000"/>
              </a:buClr>
              <a:buSzPts val="900"/>
              <a:buFont typeface="Arial" panose="020B0604020202020204"/>
              <a:buNone/>
            </a:pPr>
            <a:endParaRPr sz="135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1" name="Google Shape;571;g1bb233a097c_1_1787"/>
          <p:cNvSpPr txBox="1"/>
          <p:nvPr/>
        </p:nvSpPr>
        <p:spPr>
          <a:xfrm>
            <a:off x="11614800" y="7600612"/>
            <a:ext cx="6745050" cy="92011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700"/>
              <a:buFont typeface="Arial" panose="020B0604020202020204"/>
              <a:buNone/>
            </a:pPr>
            <a:r>
              <a:rPr lang="en-US" sz="2550" b="0" i="0" u="none" strike="noStrike" cap="none">
                <a:solidFill>
                  <a:srgbClr val="002060"/>
                </a:solidFill>
                <a:latin typeface="Calibri" panose="020F0502020204030204"/>
                <a:ea typeface="Calibri" panose="020F0502020204030204"/>
                <a:cs typeface="Calibri" panose="020F0502020204030204"/>
                <a:sym typeface="Calibri" panose="020F0502020204030204"/>
              </a:rPr>
              <a:t>Penyampaian laporan diatur batas waktunya:</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700"/>
              <a:buFont typeface="Arial" panose="020B0604020202020204"/>
              <a:buNone/>
            </a:pPr>
            <a:endParaRPr sz="255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graphicFrame>
        <p:nvGraphicFramePr>
          <p:cNvPr id="572" name="Google Shape;572;g1bb233a097c_1_1787"/>
          <p:cNvGraphicFramePr/>
          <p:nvPr/>
        </p:nvGraphicFramePr>
        <p:xfrm>
          <a:off x="11590983" y="8222016"/>
          <a:ext cx="6437630" cy="1367790"/>
        </p:xfrm>
        <a:graphic>
          <a:graphicData uri="http://schemas.openxmlformats.org/drawingml/2006/table">
            <a:tbl>
              <a:tblPr firstRow="1" bandRow="1">
                <a:noFill/>
                <a:tableStyleId>{C1DC0520-811E-4188-B4A3-D12935D08E75}</a:tableStyleId>
              </a:tblPr>
              <a:tblGrid>
                <a:gridCol w="3378200"/>
                <a:gridCol w="3059430"/>
              </a:tblGrid>
              <a:tr h="703580">
                <a:tc>
                  <a:txBody>
                    <a:bodyPr/>
                    <a:lstStyle/>
                    <a:p>
                      <a:pPr marL="0" marR="0" lvl="0" indent="0" algn="l" rtl="0">
                        <a:lnSpc>
                          <a:spcPct val="100000"/>
                        </a:lnSpc>
                        <a:spcBef>
                          <a:spcPts val="0"/>
                        </a:spcBef>
                        <a:spcAft>
                          <a:spcPts val="0"/>
                        </a:spcAft>
                        <a:buClr>
                          <a:srgbClr val="000000"/>
                        </a:buClr>
                        <a:buSzPts val="1800"/>
                        <a:buFont typeface="Arial" panose="020B0604020202020204"/>
                        <a:buNone/>
                      </a:pPr>
                      <a:endParaRPr sz="2700" u="none" strike="noStrike" cap="none"/>
                    </a:p>
                  </a:txBody>
                  <a:tcPr marL="137175" marR="137175" marT="68587" marB="68587">
                    <a:lnL w="9525" cap="flat" cmpd="sng">
                      <a:solidFill>
                        <a:srgbClr val="000000">
                          <a:alpha val="0"/>
                        </a:srgbClr>
                      </a:solidFill>
                      <a:prstDash val="solid"/>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panose="020B0604020202020204"/>
                        <a:buNone/>
                      </a:pPr>
                      <a:endParaRPr sz="2700" u="none" strike="noStrike" cap="none"/>
                    </a:p>
                  </a:txBody>
                  <a:tcPr marL="137175" marR="137175" marT="68587" marB="68587">
                    <a:lnL w="12700" cap="flat" cmpd="sng">
                      <a:solidFill>
                        <a:srgbClr val="A5A5A5"/>
                      </a:solidFill>
                      <a:prstDash val="dash"/>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r>
              <a:tr h="664210">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2100" b="1" u="none" strike="noStrike" cap="none">
                        <a:solidFill>
                          <a:srgbClr val="C55A11"/>
                        </a:solidFill>
                      </a:endParaRPr>
                    </a:p>
                  </a:txBody>
                  <a:tcPr marL="137175" marR="137175" marT="68587" marB="68587">
                    <a:lnL w="9525" cap="flat" cmpd="sng">
                      <a:solidFill>
                        <a:srgbClr val="000000">
                          <a:alpha val="0"/>
                        </a:srgbClr>
                      </a:solidFill>
                      <a:prstDash val="solid"/>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2100" b="1" u="none" strike="noStrike" cap="none">
                        <a:solidFill>
                          <a:srgbClr val="C55A11"/>
                        </a:solidFill>
                      </a:endParaRPr>
                    </a:p>
                  </a:txBody>
                  <a:tcPr marL="137175" marR="137175" marT="68587" marB="68587">
                    <a:lnL w="12700" cap="flat" cmpd="sng">
                      <a:solidFill>
                        <a:srgbClr val="A5A5A5"/>
                      </a:solidFill>
                      <a:prstDash val="dash"/>
                      <a:round/>
                      <a:headEnd type="none" w="sm" len="sm"/>
                      <a:tailEnd type="none" w="sm" len="sm"/>
                    </a:lnL>
                    <a:lnR w="12700" cap="flat" cmpd="sng">
                      <a:solidFill>
                        <a:srgbClr val="A5A5A5"/>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r>
            </a:tbl>
          </a:graphicData>
        </a:graphic>
      </p:graphicFrame>
      <p:pic>
        <p:nvPicPr>
          <p:cNvPr id="573" name="Google Shape;573;g1bb233a097c_1_1787"/>
          <p:cNvPicPr preferRelativeResize="0"/>
          <p:nvPr/>
        </p:nvPicPr>
        <p:blipFill rotWithShape="1">
          <a:blip r:embed="rId3"/>
          <a:srcRect/>
          <a:stretch>
            <a:fillRect/>
          </a:stretch>
        </p:blipFill>
        <p:spPr>
          <a:xfrm>
            <a:off x="12186284" y="8403212"/>
            <a:ext cx="498306" cy="498306"/>
          </a:xfrm>
          <a:prstGeom prst="rect">
            <a:avLst/>
          </a:prstGeom>
          <a:noFill/>
          <a:ln>
            <a:noFill/>
          </a:ln>
        </p:spPr>
      </p:pic>
      <p:sp>
        <p:nvSpPr>
          <p:cNvPr id="574" name="Google Shape;574;g1bb233a097c_1_1787"/>
          <p:cNvSpPr txBox="1"/>
          <p:nvPr/>
        </p:nvSpPr>
        <p:spPr>
          <a:xfrm>
            <a:off x="12732171" y="8246730"/>
            <a:ext cx="1829250" cy="78168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US" sz="210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a:t>
            </a:r>
            <a:endParaRPr sz="21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75" name="Google Shape;575;g1bb233a097c_1_1787"/>
          <p:cNvSpPr txBox="1"/>
          <p:nvPr/>
        </p:nvSpPr>
        <p:spPr>
          <a:xfrm>
            <a:off x="12414900" y="9031538"/>
            <a:ext cx="2308950" cy="595630"/>
          </a:xfrm>
          <a:prstGeom prst="rect">
            <a:avLst/>
          </a:prstGeom>
          <a:noFill/>
          <a:ln>
            <a:noFill/>
          </a:ln>
        </p:spPr>
        <p:txBody>
          <a:bodyPr spcFirstLastPara="1" wrap="square" lIns="137137" tIns="137137" rIns="137137" bIns="137137"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US" sz="2100" b="1" i="0" u="none" strike="noStrike" cap="none">
                <a:solidFill>
                  <a:srgbClr val="980000"/>
                </a:solidFill>
                <a:latin typeface="Arial" panose="020B0604020202020204"/>
                <a:ea typeface="Arial" panose="020B0604020202020204"/>
                <a:cs typeface="Arial" panose="020B0604020202020204"/>
                <a:sym typeface="Arial" panose="020B0604020202020204"/>
              </a:rPr>
              <a:t>31 Juli 2023</a:t>
            </a:r>
            <a:endParaRPr sz="2100" b="1" i="0" u="none" strike="noStrike" cap="none">
              <a:solidFill>
                <a:srgbClr val="980000"/>
              </a:solidFill>
              <a:latin typeface="Arial" panose="020B0604020202020204"/>
              <a:ea typeface="Arial" panose="020B0604020202020204"/>
              <a:cs typeface="Arial" panose="020B0604020202020204"/>
              <a:sym typeface="Arial" panose="020B0604020202020204"/>
            </a:endParaRPr>
          </a:p>
        </p:txBody>
      </p:sp>
      <p:pic>
        <p:nvPicPr>
          <p:cNvPr id="576" name="Google Shape;576;g1bb233a097c_1_1787"/>
          <p:cNvPicPr preferRelativeResize="0"/>
          <p:nvPr/>
        </p:nvPicPr>
        <p:blipFill rotWithShape="1">
          <a:blip r:embed="rId3"/>
          <a:srcRect/>
          <a:stretch>
            <a:fillRect/>
          </a:stretch>
        </p:blipFill>
        <p:spPr>
          <a:xfrm>
            <a:off x="15272384" y="8403212"/>
            <a:ext cx="498306" cy="498306"/>
          </a:xfrm>
          <a:prstGeom prst="rect">
            <a:avLst/>
          </a:prstGeom>
          <a:noFill/>
          <a:ln>
            <a:noFill/>
          </a:ln>
        </p:spPr>
      </p:pic>
      <p:sp>
        <p:nvSpPr>
          <p:cNvPr id="577" name="Google Shape;577;g1bb233a097c_1_1787"/>
          <p:cNvSpPr txBox="1"/>
          <p:nvPr/>
        </p:nvSpPr>
        <p:spPr>
          <a:xfrm>
            <a:off x="15818271" y="8246730"/>
            <a:ext cx="1829250" cy="781685"/>
          </a:xfrm>
          <a:prstGeom prst="rect">
            <a:avLst/>
          </a:prstGeom>
          <a:noFill/>
          <a:ln>
            <a:noFill/>
          </a:ln>
        </p:spPr>
        <p:txBody>
          <a:bodyPr spcFirstLastPara="1" wrap="square" lIns="137137" tIns="68550" rIns="137137" bIns="6855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US" sz="2100" b="0" i="0" u="none" strike="noStrike" cap="none">
                <a:solidFill>
                  <a:srgbClr val="002060"/>
                </a:solidFill>
                <a:latin typeface="Calibri" panose="020F0502020204030204"/>
                <a:ea typeface="Calibri" panose="020F0502020204030204"/>
                <a:cs typeface="Calibri" panose="020F0502020204030204"/>
                <a:sym typeface="Calibri" panose="020F0502020204030204"/>
              </a:rPr>
              <a:t>Laporan Tahap II</a:t>
            </a:r>
            <a:endParaRPr sz="2100" b="0" i="0" u="none" strike="noStrike" cap="none">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578" name="Google Shape;578;g1bb233a097c_1_1787"/>
          <p:cNvSpPr txBox="1"/>
          <p:nvPr/>
        </p:nvSpPr>
        <p:spPr>
          <a:xfrm>
            <a:off x="15386700" y="9031538"/>
            <a:ext cx="2398500" cy="595630"/>
          </a:xfrm>
          <a:prstGeom prst="rect">
            <a:avLst/>
          </a:prstGeom>
          <a:noFill/>
          <a:ln>
            <a:noFill/>
          </a:ln>
        </p:spPr>
        <p:txBody>
          <a:bodyPr spcFirstLastPara="1" wrap="square" lIns="137137" tIns="137137" rIns="137137" bIns="137137"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US" sz="2100" b="1" i="0" u="none" strike="noStrike" cap="none">
                <a:solidFill>
                  <a:srgbClr val="980000"/>
                </a:solidFill>
                <a:latin typeface="Arial" panose="020B0604020202020204"/>
                <a:ea typeface="Arial" panose="020B0604020202020204"/>
                <a:cs typeface="Arial" panose="020B0604020202020204"/>
                <a:sym typeface="Arial" panose="020B0604020202020204"/>
              </a:rPr>
              <a:t>31 Januari 2024</a:t>
            </a:r>
            <a:endParaRPr sz="2100" b="1" i="0" u="none" strike="noStrike" cap="none">
              <a:solidFill>
                <a:srgbClr val="980000"/>
              </a:solidFill>
              <a:latin typeface="Arial" panose="020B0604020202020204"/>
              <a:ea typeface="Arial" panose="020B0604020202020204"/>
              <a:cs typeface="Arial" panose="020B0604020202020204"/>
              <a:sym typeface="Arial" panose="020B0604020202020204"/>
            </a:endParaRPr>
          </a:p>
        </p:txBody>
      </p:sp>
      <p:pic>
        <p:nvPicPr>
          <p:cNvPr id="579" name="Google Shape;579;g1bb233a097c_1_1787"/>
          <p:cNvPicPr preferRelativeResize="0"/>
          <p:nvPr/>
        </p:nvPicPr>
        <p:blipFill>
          <a:blip r:embed="rId4"/>
          <a:stretch>
            <a:fillRect/>
          </a:stretch>
        </p:blipFill>
        <p:spPr>
          <a:xfrm>
            <a:off x="11575013" y="1466325"/>
            <a:ext cx="923402" cy="92340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object 41"/>
          <p:cNvGrpSpPr/>
          <p:nvPr/>
        </p:nvGrpSpPr>
        <p:grpSpPr>
          <a:xfrm>
            <a:off x="3137991" y="1726254"/>
            <a:ext cx="3025535" cy="7950744"/>
            <a:chOff x="1670304" y="612648"/>
            <a:chExt cx="2146173" cy="6019927"/>
          </a:xfrm>
        </p:grpSpPr>
        <p:sp>
          <p:nvSpPr>
            <p:cNvPr id="43" name="object 43"/>
            <p:cNvSpPr/>
            <p:nvPr/>
          </p:nvSpPr>
          <p:spPr>
            <a:xfrm>
              <a:off x="2069592" y="701040"/>
              <a:ext cx="1746885" cy="5931535"/>
            </a:xfrm>
            <a:custGeom>
              <a:avLst/>
              <a:gdLst/>
              <a:ahLst/>
              <a:cxnLst/>
              <a:rect l="l" t="t" r="r" b="b"/>
              <a:pathLst>
                <a:path w="1746885" h="5931534">
                  <a:moveTo>
                    <a:pt x="0" y="291084"/>
                  </a:moveTo>
                  <a:lnTo>
                    <a:pt x="3809" y="243863"/>
                  </a:lnTo>
                  <a:lnTo>
                    <a:pt x="14837" y="199070"/>
                  </a:lnTo>
                  <a:lnTo>
                    <a:pt x="32486" y="157304"/>
                  </a:lnTo>
                  <a:lnTo>
                    <a:pt x="56156" y="119164"/>
                  </a:lnTo>
                  <a:lnTo>
                    <a:pt x="85248" y="85248"/>
                  </a:lnTo>
                  <a:lnTo>
                    <a:pt x="119164" y="56156"/>
                  </a:lnTo>
                  <a:lnTo>
                    <a:pt x="157304" y="32486"/>
                  </a:lnTo>
                  <a:lnTo>
                    <a:pt x="199070" y="14837"/>
                  </a:lnTo>
                  <a:lnTo>
                    <a:pt x="243863" y="3809"/>
                  </a:lnTo>
                  <a:lnTo>
                    <a:pt x="291083" y="0"/>
                  </a:lnTo>
                  <a:lnTo>
                    <a:pt x="1455420" y="0"/>
                  </a:lnTo>
                  <a:lnTo>
                    <a:pt x="1502640" y="3809"/>
                  </a:lnTo>
                  <a:lnTo>
                    <a:pt x="1547433" y="14837"/>
                  </a:lnTo>
                  <a:lnTo>
                    <a:pt x="1589199" y="32486"/>
                  </a:lnTo>
                  <a:lnTo>
                    <a:pt x="1627339" y="56156"/>
                  </a:lnTo>
                  <a:lnTo>
                    <a:pt x="1661255" y="85248"/>
                  </a:lnTo>
                  <a:lnTo>
                    <a:pt x="1690347" y="119164"/>
                  </a:lnTo>
                  <a:lnTo>
                    <a:pt x="1714017" y="157304"/>
                  </a:lnTo>
                  <a:lnTo>
                    <a:pt x="1731666" y="199070"/>
                  </a:lnTo>
                  <a:lnTo>
                    <a:pt x="1742694" y="243863"/>
                  </a:lnTo>
                  <a:lnTo>
                    <a:pt x="1746504" y="291084"/>
                  </a:lnTo>
                  <a:lnTo>
                    <a:pt x="1746504" y="5640324"/>
                  </a:lnTo>
                  <a:lnTo>
                    <a:pt x="1742694" y="5687538"/>
                  </a:lnTo>
                  <a:lnTo>
                    <a:pt x="1731666" y="5732327"/>
                  </a:lnTo>
                  <a:lnTo>
                    <a:pt x="1714017" y="5774091"/>
                  </a:lnTo>
                  <a:lnTo>
                    <a:pt x="1690347" y="5812232"/>
                  </a:lnTo>
                  <a:lnTo>
                    <a:pt x="1661255" y="5846149"/>
                  </a:lnTo>
                  <a:lnTo>
                    <a:pt x="1627339" y="5875244"/>
                  </a:lnTo>
                  <a:lnTo>
                    <a:pt x="1589199" y="5898916"/>
                  </a:lnTo>
                  <a:lnTo>
                    <a:pt x="1547433" y="5916567"/>
                  </a:lnTo>
                  <a:lnTo>
                    <a:pt x="1502640" y="5927598"/>
                  </a:lnTo>
                  <a:lnTo>
                    <a:pt x="1455420" y="5931408"/>
                  </a:lnTo>
                  <a:lnTo>
                    <a:pt x="291083" y="5931408"/>
                  </a:lnTo>
                  <a:lnTo>
                    <a:pt x="243863" y="5927598"/>
                  </a:lnTo>
                  <a:lnTo>
                    <a:pt x="199070" y="5916567"/>
                  </a:lnTo>
                  <a:lnTo>
                    <a:pt x="157304" y="5898916"/>
                  </a:lnTo>
                  <a:lnTo>
                    <a:pt x="119164" y="5875244"/>
                  </a:lnTo>
                  <a:lnTo>
                    <a:pt x="85248" y="5846149"/>
                  </a:lnTo>
                  <a:lnTo>
                    <a:pt x="56156" y="5812232"/>
                  </a:lnTo>
                  <a:lnTo>
                    <a:pt x="32486" y="5774091"/>
                  </a:lnTo>
                  <a:lnTo>
                    <a:pt x="14837" y="5732327"/>
                  </a:lnTo>
                  <a:lnTo>
                    <a:pt x="3809" y="5687538"/>
                  </a:lnTo>
                  <a:lnTo>
                    <a:pt x="0" y="5640324"/>
                  </a:lnTo>
                  <a:lnTo>
                    <a:pt x="0" y="291084"/>
                  </a:lnTo>
                  <a:close/>
                </a:path>
              </a:pathLst>
            </a:custGeom>
            <a:ln w="12192">
              <a:solidFill>
                <a:srgbClr val="6F2F9F"/>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2" name="object 42"/>
            <p:cNvPicPr/>
            <p:nvPr/>
          </p:nvPicPr>
          <p:blipFill>
            <a:blip r:embed="rId1" cstate="print"/>
            <a:stretch>
              <a:fillRect/>
            </a:stretch>
          </p:blipFill>
          <p:spPr>
            <a:xfrm>
              <a:off x="1670304" y="4355592"/>
              <a:ext cx="871728" cy="222504"/>
            </a:xfrm>
            <a:prstGeom prst="rect">
              <a:avLst/>
            </a:prstGeom>
          </p:spPr>
        </p:pic>
        <p:sp>
          <p:nvSpPr>
            <p:cNvPr id="44" name="object 44"/>
            <p:cNvSpPr/>
            <p:nvPr/>
          </p:nvSpPr>
          <p:spPr>
            <a:xfrm>
              <a:off x="2895601" y="612648"/>
              <a:ext cx="841375" cy="434159"/>
            </a:xfrm>
            <a:custGeom>
              <a:avLst/>
              <a:gdLst/>
              <a:ahLst/>
              <a:cxnLst/>
              <a:rect l="l" t="t" r="r" b="b"/>
              <a:pathLst>
                <a:path w="841375" h="384175">
                  <a:moveTo>
                    <a:pt x="777239" y="0"/>
                  </a:moveTo>
                  <a:lnTo>
                    <a:pt x="64007" y="0"/>
                  </a:lnTo>
                  <a:lnTo>
                    <a:pt x="39112" y="5036"/>
                  </a:lnTo>
                  <a:lnTo>
                    <a:pt x="18764" y="18764"/>
                  </a:lnTo>
                  <a:lnTo>
                    <a:pt x="5036" y="39112"/>
                  </a:lnTo>
                  <a:lnTo>
                    <a:pt x="0" y="64007"/>
                  </a:lnTo>
                  <a:lnTo>
                    <a:pt x="0" y="320039"/>
                  </a:lnTo>
                  <a:lnTo>
                    <a:pt x="5036" y="344935"/>
                  </a:lnTo>
                  <a:lnTo>
                    <a:pt x="18764" y="365283"/>
                  </a:lnTo>
                  <a:lnTo>
                    <a:pt x="39112" y="379011"/>
                  </a:lnTo>
                  <a:lnTo>
                    <a:pt x="64007" y="384048"/>
                  </a:lnTo>
                  <a:lnTo>
                    <a:pt x="777239" y="384048"/>
                  </a:lnTo>
                  <a:lnTo>
                    <a:pt x="802135" y="379011"/>
                  </a:lnTo>
                  <a:lnTo>
                    <a:pt x="822483" y="365283"/>
                  </a:lnTo>
                  <a:lnTo>
                    <a:pt x="836211" y="344935"/>
                  </a:lnTo>
                  <a:lnTo>
                    <a:pt x="841248" y="320039"/>
                  </a:lnTo>
                  <a:lnTo>
                    <a:pt x="841248" y="64007"/>
                  </a:lnTo>
                  <a:lnTo>
                    <a:pt x="836211" y="39112"/>
                  </a:lnTo>
                  <a:lnTo>
                    <a:pt x="822483" y="18764"/>
                  </a:lnTo>
                  <a:lnTo>
                    <a:pt x="802135" y="5036"/>
                  </a:lnTo>
                  <a:lnTo>
                    <a:pt x="777239" y="0"/>
                  </a:lnTo>
                  <a:close/>
                </a:path>
              </a:pathLst>
            </a:custGeom>
            <a:solidFill>
              <a:srgbClr val="DB82C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object 2"/>
          <p:cNvSpPr/>
          <p:nvPr/>
        </p:nvSpPr>
        <p:spPr>
          <a:xfrm>
            <a:off x="1049712" y="6583140"/>
            <a:ext cx="469076" cy="467145"/>
          </a:xfrm>
          <a:custGeom>
            <a:avLst/>
            <a:gdLst/>
            <a:ahLst/>
            <a:cxnLst/>
            <a:rect l="l" t="t" r="r" b="b"/>
            <a:pathLst>
              <a:path w="332740" h="332739">
                <a:moveTo>
                  <a:pt x="166116" y="0"/>
                </a:moveTo>
                <a:lnTo>
                  <a:pt x="121955" y="5937"/>
                </a:lnTo>
                <a:lnTo>
                  <a:pt x="82273" y="22690"/>
                </a:lnTo>
                <a:lnTo>
                  <a:pt x="48653" y="48672"/>
                </a:lnTo>
                <a:lnTo>
                  <a:pt x="22679" y="82296"/>
                </a:lnTo>
                <a:lnTo>
                  <a:pt x="5933" y="121972"/>
                </a:lnTo>
                <a:lnTo>
                  <a:pt x="0" y="166116"/>
                </a:lnTo>
                <a:lnTo>
                  <a:pt x="5933" y="210259"/>
                </a:lnTo>
                <a:lnTo>
                  <a:pt x="22679" y="249936"/>
                </a:lnTo>
                <a:lnTo>
                  <a:pt x="48653" y="283559"/>
                </a:lnTo>
                <a:lnTo>
                  <a:pt x="82273" y="309541"/>
                </a:lnTo>
                <a:lnTo>
                  <a:pt x="121955" y="326294"/>
                </a:lnTo>
                <a:lnTo>
                  <a:pt x="166116" y="332232"/>
                </a:lnTo>
                <a:lnTo>
                  <a:pt x="210276" y="326294"/>
                </a:lnTo>
                <a:lnTo>
                  <a:pt x="249958" y="309541"/>
                </a:lnTo>
                <a:lnTo>
                  <a:pt x="283578" y="283559"/>
                </a:lnTo>
                <a:lnTo>
                  <a:pt x="309552" y="249936"/>
                </a:lnTo>
                <a:lnTo>
                  <a:pt x="326298" y="210259"/>
                </a:lnTo>
                <a:lnTo>
                  <a:pt x="332231" y="166116"/>
                </a:lnTo>
                <a:lnTo>
                  <a:pt x="326298" y="121972"/>
                </a:lnTo>
                <a:lnTo>
                  <a:pt x="309552" y="82296"/>
                </a:lnTo>
                <a:lnTo>
                  <a:pt x="283578" y="48672"/>
                </a:lnTo>
                <a:lnTo>
                  <a:pt x="249958" y="22690"/>
                </a:lnTo>
                <a:lnTo>
                  <a:pt x="210276" y="5937"/>
                </a:lnTo>
                <a:lnTo>
                  <a:pt x="166116"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3" name="object 3"/>
          <p:cNvGrpSpPr/>
          <p:nvPr/>
        </p:nvGrpSpPr>
        <p:grpSpPr>
          <a:xfrm>
            <a:off x="8989973" y="1572113"/>
            <a:ext cx="1986408" cy="8345187"/>
            <a:chOff x="5821426" y="502856"/>
            <a:chExt cx="1409065" cy="6157595"/>
          </a:xfrm>
        </p:grpSpPr>
        <p:sp>
          <p:nvSpPr>
            <p:cNvPr id="4" name="object 4"/>
            <p:cNvSpPr/>
            <p:nvPr/>
          </p:nvSpPr>
          <p:spPr>
            <a:xfrm>
              <a:off x="5827776" y="722376"/>
              <a:ext cx="1396365" cy="5931535"/>
            </a:xfrm>
            <a:custGeom>
              <a:avLst/>
              <a:gdLst/>
              <a:ahLst/>
              <a:cxnLst/>
              <a:rect l="l" t="t" r="r" b="b"/>
              <a:pathLst>
                <a:path w="1396365" h="5931534">
                  <a:moveTo>
                    <a:pt x="0" y="232663"/>
                  </a:moveTo>
                  <a:lnTo>
                    <a:pt x="4725" y="185766"/>
                  </a:lnTo>
                  <a:lnTo>
                    <a:pt x="18280" y="142089"/>
                  </a:lnTo>
                  <a:lnTo>
                    <a:pt x="39728" y="102567"/>
                  </a:lnTo>
                  <a:lnTo>
                    <a:pt x="68135" y="68135"/>
                  </a:lnTo>
                  <a:lnTo>
                    <a:pt x="102567" y="39728"/>
                  </a:lnTo>
                  <a:lnTo>
                    <a:pt x="142089" y="18280"/>
                  </a:lnTo>
                  <a:lnTo>
                    <a:pt x="185766" y="4725"/>
                  </a:lnTo>
                  <a:lnTo>
                    <a:pt x="232663" y="0"/>
                  </a:lnTo>
                  <a:lnTo>
                    <a:pt x="1163320" y="0"/>
                  </a:lnTo>
                  <a:lnTo>
                    <a:pt x="1210217" y="4725"/>
                  </a:lnTo>
                  <a:lnTo>
                    <a:pt x="1253894" y="18280"/>
                  </a:lnTo>
                  <a:lnTo>
                    <a:pt x="1293416" y="39728"/>
                  </a:lnTo>
                  <a:lnTo>
                    <a:pt x="1327848" y="68135"/>
                  </a:lnTo>
                  <a:lnTo>
                    <a:pt x="1356255" y="102567"/>
                  </a:lnTo>
                  <a:lnTo>
                    <a:pt x="1377703" y="142089"/>
                  </a:lnTo>
                  <a:lnTo>
                    <a:pt x="1391258" y="185766"/>
                  </a:lnTo>
                  <a:lnTo>
                    <a:pt x="1395983" y="232663"/>
                  </a:lnTo>
                  <a:lnTo>
                    <a:pt x="1395983" y="5698731"/>
                  </a:lnTo>
                  <a:lnTo>
                    <a:pt x="1391258" y="5745625"/>
                  </a:lnTo>
                  <a:lnTo>
                    <a:pt x="1377703" y="5789302"/>
                  </a:lnTo>
                  <a:lnTo>
                    <a:pt x="1356255" y="5828826"/>
                  </a:lnTo>
                  <a:lnTo>
                    <a:pt x="1327848" y="5863261"/>
                  </a:lnTo>
                  <a:lnTo>
                    <a:pt x="1293416" y="5891672"/>
                  </a:lnTo>
                  <a:lnTo>
                    <a:pt x="1253894" y="5913124"/>
                  </a:lnTo>
                  <a:lnTo>
                    <a:pt x="1210217" y="5926681"/>
                  </a:lnTo>
                  <a:lnTo>
                    <a:pt x="1163320" y="5931408"/>
                  </a:lnTo>
                  <a:lnTo>
                    <a:pt x="232663" y="5931408"/>
                  </a:lnTo>
                  <a:lnTo>
                    <a:pt x="185766" y="5926681"/>
                  </a:lnTo>
                  <a:lnTo>
                    <a:pt x="142089" y="5913124"/>
                  </a:lnTo>
                  <a:lnTo>
                    <a:pt x="102567" y="5891672"/>
                  </a:lnTo>
                  <a:lnTo>
                    <a:pt x="68135" y="5863261"/>
                  </a:lnTo>
                  <a:lnTo>
                    <a:pt x="39728" y="5828826"/>
                  </a:lnTo>
                  <a:lnTo>
                    <a:pt x="18280" y="5789302"/>
                  </a:lnTo>
                  <a:lnTo>
                    <a:pt x="4725" y="5745625"/>
                  </a:lnTo>
                  <a:lnTo>
                    <a:pt x="0" y="5698731"/>
                  </a:lnTo>
                  <a:lnTo>
                    <a:pt x="0" y="232663"/>
                  </a:lnTo>
                  <a:close/>
                </a:path>
              </a:pathLst>
            </a:custGeom>
            <a:ln w="12192">
              <a:solidFill>
                <a:srgbClr val="6F2F9F"/>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5"/>
            <p:cNvSpPr/>
            <p:nvPr/>
          </p:nvSpPr>
          <p:spPr>
            <a:xfrm>
              <a:off x="5907024" y="533400"/>
              <a:ext cx="536575" cy="588645"/>
            </a:xfrm>
            <a:custGeom>
              <a:avLst/>
              <a:gdLst/>
              <a:ahLst/>
              <a:cxnLst/>
              <a:rect l="l" t="t" r="r" b="b"/>
              <a:pathLst>
                <a:path w="536575" h="588644">
                  <a:moveTo>
                    <a:pt x="268224" y="0"/>
                  </a:moveTo>
                  <a:lnTo>
                    <a:pt x="224729" y="3850"/>
                  </a:lnTo>
                  <a:lnTo>
                    <a:pt x="183465" y="14996"/>
                  </a:lnTo>
                  <a:lnTo>
                    <a:pt x="144983" y="32832"/>
                  </a:lnTo>
                  <a:lnTo>
                    <a:pt x="109837" y="56753"/>
                  </a:lnTo>
                  <a:lnTo>
                    <a:pt x="78581" y="86153"/>
                  </a:lnTo>
                  <a:lnTo>
                    <a:pt x="51767" y="120426"/>
                  </a:lnTo>
                  <a:lnTo>
                    <a:pt x="29948" y="158966"/>
                  </a:lnTo>
                  <a:lnTo>
                    <a:pt x="13679" y="201167"/>
                  </a:lnTo>
                  <a:lnTo>
                    <a:pt x="3512" y="246425"/>
                  </a:lnTo>
                  <a:lnTo>
                    <a:pt x="0" y="294132"/>
                  </a:lnTo>
                  <a:lnTo>
                    <a:pt x="3512" y="341838"/>
                  </a:lnTo>
                  <a:lnTo>
                    <a:pt x="13679" y="387095"/>
                  </a:lnTo>
                  <a:lnTo>
                    <a:pt x="29948" y="429297"/>
                  </a:lnTo>
                  <a:lnTo>
                    <a:pt x="51767" y="467837"/>
                  </a:lnTo>
                  <a:lnTo>
                    <a:pt x="78581" y="502110"/>
                  </a:lnTo>
                  <a:lnTo>
                    <a:pt x="109837" y="531510"/>
                  </a:lnTo>
                  <a:lnTo>
                    <a:pt x="144983" y="555431"/>
                  </a:lnTo>
                  <a:lnTo>
                    <a:pt x="183465" y="573267"/>
                  </a:lnTo>
                  <a:lnTo>
                    <a:pt x="224729" y="584413"/>
                  </a:lnTo>
                  <a:lnTo>
                    <a:pt x="268224" y="588263"/>
                  </a:lnTo>
                  <a:lnTo>
                    <a:pt x="311718" y="584413"/>
                  </a:lnTo>
                  <a:lnTo>
                    <a:pt x="352982" y="573267"/>
                  </a:lnTo>
                  <a:lnTo>
                    <a:pt x="391464" y="555431"/>
                  </a:lnTo>
                  <a:lnTo>
                    <a:pt x="426610" y="531510"/>
                  </a:lnTo>
                  <a:lnTo>
                    <a:pt x="457866" y="502110"/>
                  </a:lnTo>
                  <a:lnTo>
                    <a:pt x="484680" y="467837"/>
                  </a:lnTo>
                  <a:lnTo>
                    <a:pt x="506499" y="429297"/>
                  </a:lnTo>
                  <a:lnTo>
                    <a:pt x="522768" y="387096"/>
                  </a:lnTo>
                  <a:lnTo>
                    <a:pt x="532935" y="341838"/>
                  </a:lnTo>
                  <a:lnTo>
                    <a:pt x="536448" y="294132"/>
                  </a:lnTo>
                  <a:lnTo>
                    <a:pt x="532935" y="246425"/>
                  </a:lnTo>
                  <a:lnTo>
                    <a:pt x="522768" y="201168"/>
                  </a:lnTo>
                  <a:lnTo>
                    <a:pt x="506499" y="158966"/>
                  </a:lnTo>
                  <a:lnTo>
                    <a:pt x="484680" y="120426"/>
                  </a:lnTo>
                  <a:lnTo>
                    <a:pt x="457866" y="86153"/>
                  </a:lnTo>
                  <a:lnTo>
                    <a:pt x="426610" y="56753"/>
                  </a:lnTo>
                  <a:lnTo>
                    <a:pt x="391464" y="32832"/>
                  </a:lnTo>
                  <a:lnTo>
                    <a:pt x="352982" y="14996"/>
                  </a:lnTo>
                  <a:lnTo>
                    <a:pt x="311718" y="3850"/>
                  </a:lnTo>
                  <a:lnTo>
                    <a:pt x="2682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5907024" y="533400"/>
              <a:ext cx="536575" cy="588645"/>
            </a:xfrm>
            <a:custGeom>
              <a:avLst/>
              <a:gdLst/>
              <a:ahLst/>
              <a:cxnLst/>
              <a:rect l="l" t="t" r="r" b="b"/>
              <a:pathLst>
                <a:path w="536575" h="588644">
                  <a:moveTo>
                    <a:pt x="0" y="294132"/>
                  </a:moveTo>
                  <a:lnTo>
                    <a:pt x="3512" y="246425"/>
                  </a:lnTo>
                  <a:lnTo>
                    <a:pt x="13679" y="201167"/>
                  </a:lnTo>
                  <a:lnTo>
                    <a:pt x="29948" y="158966"/>
                  </a:lnTo>
                  <a:lnTo>
                    <a:pt x="51767" y="120426"/>
                  </a:lnTo>
                  <a:lnTo>
                    <a:pt x="78581" y="86153"/>
                  </a:lnTo>
                  <a:lnTo>
                    <a:pt x="109837" y="56753"/>
                  </a:lnTo>
                  <a:lnTo>
                    <a:pt x="144983" y="32832"/>
                  </a:lnTo>
                  <a:lnTo>
                    <a:pt x="183465" y="14996"/>
                  </a:lnTo>
                  <a:lnTo>
                    <a:pt x="224729" y="3850"/>
                  </a:lnTo>
                  <a:lnTo>
                    <a:pt x="268224" y="0"/>
                  </a:lnTo>
                  <a:lnTo>
                    <a:pt x="311718" y="3850"/>
                  </a:lnTo>
                  <a:lnTo>
                    <a:pt x="352982" y="14996"/>
                  </a:lnTo>
                  <a:lnTo>
                    <a:pt x="391464" y="32832"/>
                  </a:lnTo>
                  <a:lnTo>
                    <a:pt x="426610" y="56753"/>
                  </a:lnTo>
                  <a:lnTo>
                    <a:pt x="457866" y="86153"/>
                  </a:lnTo>
                  <a:lnTo>
                    <a:pt x="484680" y="120426"/>
                  </a:lnTo>
                  <a:lnTo>
                    <a:pt x="506499" y="158966"/>
                  </a:lnTo>
                  <a:lnTo>
                    <a:pt x="522768" y="201168"/>
                  </a:lnTo>
                  <a:lnTo>
                    <a:pt x="532935" y="246425"/>
                  </a:lnTo>
                  <a:lnTo>
                    <a:pt x="536448" y="294132"/>
                  </a:lnTo>
                  <a:lnTo>
                    <a:pt x="532935" y="341838"/>
                  </a:lnTo>
                  <a:lnTo>
                    <a:pt x="522768" y="387096"/>
                  </a:lnTo>
                  <a:lnTo>
                    <a:pt x="506499" y="429297"/>
                  </a:lnTo>
                  <a:lnTo>
                    <a:pt x="484680" y="467837"/>
                  </a:lnTo>
                  <a:lnTo>
                    <a:pt x="457866" y="502110"/>
                  </a:lnTo>
                  <a:lnTo>
                    <a:pt x="426610" y="531510"/>
                  </a:lnTo>
                  <a:lnTo>
                    <a:pt x="391464" y="555431"/>
                  </a:lnTo>
                  <a:lnTo>
                    <a:pt x="352982" y="573267"/>
                  </a:lnTo>
                  <a:lnTo>
                    <a:pt x="311718" y="584413"/>
                  </a:lnTo>
                  <a:lnTo>
                    <a:pt x="268224" y="588263"/>
                  </a:lnTo>
                  <a:lnTo>
                    <a:pt x="224729" y="584413"/>
                  </a:lnTo>
                  <a:lnTo>
                    <a:pt x="183465" y="573267"/>
                  </a:lnTo>
                  <a:lnTo>
                    <a:pt x="144983" y="555431"/>
                  </a:lnTo>
                  <a:lnTo>
                    <a:pt x="109837" y="531510"/>
                  </a:lnTo>
                  <a:lnTo>
                    <a:pt x="78581" y="502110"/>
                  </a:lnTo>
                  <a:lnTo>
                    <a:pt x="51767" y="467837"/>
                  </a:lnTo>
                  <a:lnTo>
                    <a:pt x="29948" y="429297"/>
                  </a:lnTo>
                  <a:lnTo>
                    <a:pt x="13679" y="387095"/>
                  </a:lnTo>
                  <a:lnTo>
                    <a:pt x="3512" y="341838"/>
                  </a:lnTo>
                  <a:lnTo>
                    <a:pt x="0" y="294132"/>
                  </a:lnTo>
                  <a:close/>
                </a:path>
              </a:pathLst>
            </a:custGeom>
            <a:ln w="24384">
              <a:solidFill>
                <a:srgbClr val="DB82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object 7"/>
            <p:cNvSpPr/>
            <p:nvPr/>
          </p:nvSpPr>
          <p:spPr>
            <a:xfrm>
              <a:off x="5881116" y="504444"/>
              <a:ext cx="591820" cy="649605"/>
            </a:xfrm>
            <a:custGeom>
              <a:avLst/>
              <a:gdLst/>
              <a:ahLst/>
              <a:cxnLst/>
              <a:rect l="l" t="t" r="r" b="b"/>
              <a:pathLst>
                <a:path w="591820" h="649605">
                  <a:moveTo>
                    <a:pt x="0" y="324611"/>
                  </a:moveTo>
                  <a:lnTo>
                    <a:pt x="3204" y="276632"/>
                  </a:lnTo>
                  <a:lnTo>
                    <a:pt x="12514" y="230843"/>
                  </a:lnTo>
                  <a:lnTo>
                    <a:pt x="27473" y="187743"/>
                  </a:lnTo>
                  <a:lnTo>
                    <a:pt x="47622" y="147837"/>
                  </a:lnTo>
                  <a:lnTo>
                    <a:pt x="72507" y="111624"/>
                  </a:lnTo>
                  <a:lnTo>
                    <a:pt x="101669" y="79606"/>
                  </a:lnTo>
                  <a:lnTo>
                    <a:pt x="134652" y="52285"/>
                  </a:lnTo>
                  <a:lnTo>
                    <a:pt x="170999" y="30162"/>
                  </a:lnTo>
                  <a:lnTo>
                    <a:pt x="210253" y="13740"/>
                  </a:lnTo>
                  <a:lnTo>
                    <a:pt x="251958" y="3518"/>
                  </a:lnTo>
                  <a:lnTo>
                    <a:pt x="295656" y="0"/>
                  </a:lnTo>
                  <a:lnTo>
                    <a:pt x="339353" y="3518"/>
                  </a:lnTo>
                  <a:lnTo>
                    <a:pt x="381058" y="13740"/>
                  </a:lnTo>
                  <a:lnTo>
                    <a:pt x="420312" y="30162"/>
                  </a:lnTo>
                  <a:lnTo>
                    <a:pt x="456659" y="52285"/>
                  </a:lnTo>
                  <a:lnTo>
                    <a:pt x="489642" y="79606"/>
                  </a:lnTo>
                  <a:lnTo>
                    <a:pt x="518804" y="111624"/>
                  </a:lnTo>
                  <a:lnTo>
                    <a:pt x="543689" y="147837"/>
                  </a:lnTo>
                  <a:lnTo>
                    <a:pt x="563838" y="187743"/>
                  </a:lnTo>
                  <a:lnTo>
                    <a:pt x="578797" y="230843"/>
                  </a:lnTo>
                  <a:lnTo>
                    <a:pt x="588107" y="276632"/>
                  </a:lnTo>
                  <a:lnTo>
                    <a:pt x="591312" y="324611"/>
                  </a:lnTo>
                  <a:lnTo>
                    <a:pt x="588107" y="372591"/>
                  </a:lnTo>
                  <a:lnTo>
                    <a:pt x="578797" y="418380"/>
                  </a:lnTo>
                  <a:lnTo>
                    <a:pt x="563838" y="461480"/>
                  </a:lnTo>
                  <a:lnTo>
                    <a:pt x="543689" y="501386"/>
                  </a:lnTo>
                  <a:lnTo>
                    <a:pt x="518804" y="537599"/>
                  </a:lnTo>
                  <a:lnTo>
                    <a:pt x="489642" y="569617"/>
                  </a:lnTo>
                  <a:lnTo>
                    <a:pt x="456659" y="596938"/>
                  </a:lnTo>
                  <a:lnTo>
                    <a:pt x="420312" y="619061"/>
                  </a:lnTo>
                  <a:lnTo>
                    <a:pt x="381058" y="635483"/>
                  </a:lnTo>
                  <a:lnTo>
                    <a:pt x="339353" y="645705"/>
                  </a:lnTo>
                  <a:lnTo>
                    <a:pt x="295656" y="649223"/>
                  </a:lnTo>
                  <a:lnTo>
                    <a:pt x="251958" y="645705"/>
                  </a:lnTo>
                  <a:lnTo>
                    <a:pt x="210253" y="635483"/>
                  </a:lnTo>
                  <a:lnTo>
                    <a:pt x="170999" y="619061"/>
                  </a:lnTo>
                  <a:lnTo>
                    <a:pt x="134652" y="596938"/>
                  </a:lnTo>
                  <a:lnTo>
                    <a:pt x="101669" y="569617"/>
                  </a:lnTo>
                  <a:lnTo>
                    <a:pt x="72507" y="537599"/>
                  </a:lnTo>
                  <a:lnTo>
                    <a:pt x="47622" y="501386"/>
                  </a:lnTo>
                  <a:lnTo>
                    <a:pt x="27473" y="461480"/>
                  </a:lnTo>
                  <a:lnTo>
                    <a:pt x="12514" y="418380"/>
                  </a:lnTo>
                  <a:lnTo>
                    <a:pt x="3204" y="372591"/>
                  </a:lnTo>
                  <a:lnTo>
                    <a:pt x="0" y="324611"/>
                  </a:lnTo>
                  <a:close/>
                </a:path>
              </a:pathLst>
            </a:custGeom>
            <a:ln w="3175">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8"/>
            <p:cNvSpPr/>
            <p:nvPr/>
          </p:nvSpPr>
          <p:spPr>
            <a:xfrm>
              <a:off x="5919216" y="1380744"/>
              <a:ext cx="1152525" cy="920750"/>
            </a:xfrm>
            <a:custGeom>
              <a:avLst/>
              <a:gdLst/>
              <a:ahLst/>
              <a:cxnLst/>
              <a:rect l="l" t="t" r="r" b="b"/>
              <a:pathLst>
                <a:path w="1152525" h="920750">
                  <a:moveTo>
                    <a:pt x="998728" y="0"/>
                  </a:moveTo>
                  <a:lnTo>
                    <a:pt x="153416" y="0"/>
                  </a:lnTo>
                  <a:lnTo>
                    <a:pt x="104932" y="7823"/>
                  </a:lnTo>
                  <a:lnTo>
                    <a:pt x="62819" y="29606"/>
                  </a:lnTo>
                  <a:lnTo>
                    <a:pt x="29606" y="62819"/>
                  </a:lnTo>
                  <a:lnTo>
                    <a:pt x="7823" y="104932"/>
                  </a:lnTo>
                  <a:lnTo>
                    <a:pt x="0" y="153415"/>
                  </a:lnTo>
                  <a:lnTo>
                    <a:pt x="0" y="767079"/>
                  </a:lnTo>
                  <a:lnTo>
                    <a:pt x="7823" y="815563"/>
                  </a:lnTo>
                  <a:lnTo>
                    <a:pt x="29606" y="857676"/>
                  </a:lnTo>
                  <a:lnTo>
                    <a:pt x="62819" y="890889"/>
                  </a:lnTo>
                  <a:lnTo>
                    <a:pt x="104932" y="912672"/>
                  </a:lnTo>
                  <a:lnTo>
                    <a:pt x="153416" y="920495"/>
                  </a:lnTo>
                  <a:lnTo>
                    <a:pt x="998728" y="920495"/>
                  </a:lnTo>
                  <a:lnTo>
                    <a:pt x="1047211" y="912672"/>
                  </a:lnTo>
                  <a:lnTo>
                    <a:pt x="1089324" y="890889"/>
                  </a:lnTo>
                  <a:lnTo>
                    <a:pt x="1122537" y="857676"/>
                  </a:lnTo>
                  <a:lnTo>
                    <a:pt x="1144320" y="815563"/>
                  </a:lnTo>
                  <a:lnTo>
                    <a:pt x="1152143" y="767079"/>
                  </a:lnTo>
                  <a:lnTo>
                    <a:pt x="1152143" y="153415"/>
                  </a:lnTo>
                  <a:lnTo>
                    <a:pt x="1144320" y="104932"/>
                  </a:lnTo>
                  <a:lnTo>
                    <a:pt x="1122537" y="62819"/>
                  </a:lnTo>
                  <a:lnTo>
                    <a:pt x="1089324" y="29606"/>
                  </a:lnTo>
                  <a:lnTo>
                    <a:pt x="1047211" y="7823"/>
                  </a:lnTo>
                  <a:lnTo>
                    <a:pt x="998728"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9" name="object 9"/>
          <p:cNvSpPr txBox="1"/>
          <p:nvPr/>
        </p:nvSpPr>
        <p:spPr>
          <a:xfrm>
            <a:off x="9237936" y="2827295"/>
            <a:ext cx="1490481" cy="1289050"/>
          </a:xfrm>
          <a:prstGeom prst="rect">
            <a:avLst/>
          </a:prstGeom>
        </p:spPr>
        <p:txBody>
          <a:bodyPr vert="horz" wrap="square" lIns="0" tIns="20002"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defRPr/>
            </a:pP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Ver</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f</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kasi</a:t>
            </a:r>
            <a:r>
              <a:rPr kumimoji="0" sz="1650" b="0" i="0" u="none" strike="noStrike" kern="1200" cap="none" spc="-40"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D</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a:t>
            </a:r>
            <a:r>
              <a:rPr kumimoji="0"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t</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  Pagu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sesuai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Perp</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r</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es</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a:t>
            </a:r>
            <a:r>
              <a:rPr kumimoji="0" sz="165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i</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n</a:t>
            </a:r>
            <a:r>
              <a:rPr kumimoji="0"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c</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a:t>
            </a:r>
            <a:r>
              <a:rPr kumimoji="0" sz="1650" b="0" i="0" u="none" strike="noStrike" kern="1200" cap="none" spc="-25" normalizeH="0" baseline="0" noProof="0" dirty="0">
                <a:ln>
                  <a:noFill/>
                </a:ln>
                <a:solidFill>
                  <a:srgbClr val="000000"/>
                </a:solidFill>
                <a:effectLst/>
                <a:uLnTx/>
                <a:uFillTx/>
                <a:latin typeface="Calibri" panose="020F0502020204030204"/>
                <a:ea typeface="+mn-ea"/>
                <a:cs typeface="Calibri" panose="020F0502020204030204"/>
              </a:rPr>
              <a:t>a</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n  Alokasi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Dana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BOS</a:t>
            </a:r>
            <a:r>
              <a:rPr kumimoji="0" lang="en-US"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P</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grpSp>
        <p:nvGrpSpPr>
          <p:cNvPr id="10" name="object 10"/>
          <p:cNvGrpSpPr/>
          <p:nvPr/>
        </p:nvGrpSpPr>
        <p:grpSpPr>
          <a:xfrm>
            <a:off x="9205173" y="1730531"/>
            <a:ext cx="1564778" cy="539357"/>
            <a:chOff x="5974079" y="615695"/>
            <a:chExt cx="1109980" cy="384175"/>
          </a:xfrm>
        </p:grpSpPr>
        <p:pic>
          <p:nvPicPr>
            <p:cNvPr id="11" name="object 11"/>
            <p:cNvPicPr/>
            <p:nvPr/>
          </p:nvPicPr>
          <p:blipFill>
            <a:blip r:embed="rId2" cstate="print"/>
            <a:stretch>
              <a:fillRect/>
            </a:stretch>
          </p:blipFill>
          <p:spPr>
            <a:xfrm>
              <a:off x="5974079" y="640079"/>
              <a:ext cx="365760" cy="347472"/>
            </a:xfrm>
            <a:prstGeom prst="rect">
              <a:avLst/>
            </a:prstGeom>
          </p:spPr>
        </p:pic>
        <p:sp>
          <p:nvSpPr>
            <p:cNvPr id="12" name="object 12"/>
            <p:cNvSpPr/>
            <p:nvPr/>
          </p:nvSpPr>
          <p:spPr>
            <a:xfrm>
              <a:off x="6452615" y="615695"/>
              <a:ext cx="631190" cy="384175"/>
            </a:xfrm>
            <a:custGeom>
              <a:avLst/>
              <a:gdLst/>
              <a:ahLst/>
              <a:cxnLst/>
              <a:rect l="l" t="t" r="r" b="b"/>
              <a:pathLst>
                <a:path w="631190" h="384175">
                  <a:moveTo>
                    <a:pt x="566928" y="0"/>
                  </a:moveTo>
                  <a:lnTo>
                    <a:pt x="64008" y="0"/>
                  </a:lnTo>
                  <a:lnTo>
                    <a:pt x="39112" y="5036"/>
                  </a:lnTo>
                  <a:lnTo>
                    <a:pt x="18764" y="18764"/>
                  </a:lnTo>
                  <a:lnTo>
                    <a:pt x="5036" y="39112"/>
                  </a:lnTo>
                  <a:lnTo>
                    <a:pt x="0" y="64007"/>
                  </a:lnTo>
                  <a:lnTo>
                    <a:pt x="0" y="320039"/>
                  </a:lnTo>
                  <a:lnTo>
                    <a:pt x="5036" y="344935"/>
                  </a:lnTo>
                  <a:lnTo>
                    <a:pt x="18764" y="365283"/>
                  </a:lnTo>
                  <a:lnTo>
                    <a:pt x="39112" y="379011"/>
                  </a:lnTo>
                  <a:lnTo>
                    <a:pt x="64008" y="384048"/>
                  </a:lnTo>
                  <a:lnTo>
                    <a:pt x="566928" y="384048"/>
                  </a:lnTo>
                  <a:lnTo>
                    <a:pt x="591823" y="379011"/>
                  </a:lnTo>
                  <a:lnTo>
                    <a:pt x="612171" y="365283"/>
                  </a:lnTo>
                  <a:lnTo>
                    <a:pt x="625899" y="344935"/>
                  </a:lnTo>
                  <a:lnTo>
                    <a:pt x="630936" y="320039"/>
                  </a:lnTo>
                  <a:lnTo>
                    <a:pt x="630936" y="64007"/>
                  </a:lnTo>
                  <a:lnTo>
                    <a:pt x="625899" y="39112"/>
                  </a:lnTo>
                  <a:lnTo>
                    <a:pt x="612171" y="18764"/>
                  </a:lnTo>
                  <a:lnTo>
                    <a:pt x="591823" y="5036"/>
                  </a:lnTo>
                  <a:lnTo>
                    <a:pt x="566928" y="0"/>
                  </a:lnTo>
                  <a:close/>
                </a:path>
              </a:pathLst>
            </a:custGeom>
            <a:solidFill>
              <a:srgbClr val="DB82C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 name="object 14"/>
          <p:cNvGrpSpPr/>
          <p:nvPr/>
        </p:nvGrpSpPr>
        <p:grpSpPr>
          <a:xfrm>
            <a:off x="7172754" y="6506114"/>
            <a:ext cx="8181960" cy="3252189"/>
            <a:chOff x="4532376" y="4017264"/>
            <a:chExt cx="5803900" cy="2316480"/>
          </a:xfrm>
        </p:grpSpPr>
        <p:sp>
          <p:nvSpPr>
            <p:cNvPr id="15" name="object 15"/>
            <p:cNvSpPr/>
            <p:nvPr/>
          </p:nvSpPr>
          <p:spPr>
            <a:xfrm>
              <a:off x="4532376" y="4364736"/>
              <a:ext cx="329565" cy="332740"/>
            </a:xfrm>
            <a:custGeom>
              <a:avLst/>
              <a:gdLst/>
              <a:ahLst/>
              <a:cxnLst/>
              <a:rect l="l" t="t" r="r" b="b"/>
              <a:pathLst>
                <a:path w="329564" h="332739">
                  <a:moveTo>
                    <a:pt x="164591" y="0"/>
                  </a:moveTo>
                  <a:lnTo>
                    <a:pt x="120826" y="5937"/>
                  </a:lnTo>
                  <a:lnTo>
                    <a:pt x="81505" y="22690"/>
                  </a:lnTo>
                  <a:lnTo>
                    <a:pt x="48196" y="48672"/>
                  </a:lnTo>
                  <a:lnTo>
                    <a:pt x="22464" y="82295"/>
                  </a:lnTo>
                  <a:lnTo>
                    <a:pt x="5877" y="121972"/>
                  </a:lnTo>
                  <a:lnTo>
                    <a:pt x="0" y="166115"/>
                  </a:lnTo>
                  <a:lnTo>
                    <a:pt x="5877" y="210259"/>
                  </a:lnTo>
                  <a:lnTo>
                    <a:pt x="22464" y="249935"/>
                  </a:lnTo>
                  <a:lnTo>
                    <a:pt x="48196" y="283559"/>
                  </a:lnTo>
                  <a:lnTo>
                    <a:pt x="81505" y="309541"/>
                  </a:lnTo>
                  <a:lnTo>
                    <a:pt x="120826" y="326294"/>
                  </a:lnTo>
                  <a:lnTo>
                    <a:pt x="164591" y="332231"/>
                  </a:lnTo>
                  <a:lnTo>
                    <a:pt x="208357" y="326294"/>
                  </a:lnTo>
                  <a:lnTo>
                    <a:pt x="247678" y="309541"/>
                  </a:lnTo>
                  <a:lnTo>
                    <a:pt x="280987" y="283559"/>
                  </a:lnTo>
                  <a:lnTo>
                    <a:pt x="306719" y="249935"/>
                  </a:lnTo>
                  <a:lnTo>
                    <a:pt x="323306" y="210259"/>
                  </a:lnTo>
                  <a:lnTo>
                    <a:pt x="329184" y="166115"/>
                  </a:lnTo>
                  <a:lnTo>
                    <a:pt x="323306" y="121972"/>
                  </a:lnTo>
                  <a:lnTo>
                    <a:pt x="306719" y="82295"/>
                  </a:lnTo>
                  <a:lnTo>
                    <a:pt x="280987" y="48672"/>
                  </a:lnTo>
                  <a:lnTo>
                    <a:pt x="247678" y="22690"/>
                  </a:lnTo>
                  <a:lnTo>
                    <a:pt x="208357" y="5937"/>
                  </a:lnTo>
                  <a:lnTo>
                    <a:pt x="164591"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9134855" y="4017264"/>
              <a:ext cx="1201420" cy="2316480"/>
            </a:xfrm>
            <a:custGeom>
              <a:avLst/>
              <a:gdLst/>
              <a:ahLst/>
              <a:cxnLst/>
              <a:rect l="l" t="t" r="r" b="b"/>
              <a:pathLst>
                <a:path w="1201420" h="2316479">
                  <a:moveTo>
                    <a:pt x="1000760" y="0"/>
                  </a:moveTo>
                  <a:lnTo>
                    <a:pt x="200151" y="0"/>
                  </a:lnTo>
                  <a:lnTo>
                    <a:pt x="154275" y="5288"/>
                  </a:lnTo>
                  <a:lnTo>
                    <a:pt x="112152" y="20352"/>
                  </a:lnTo>
                  <a:lnTo>
                    <a:pt x="74988" y="43987"/>
                  </a:lnTo>
                  <a:lnTo>
                    <a:pt x="43987" y="74988"/>
                  </a:lnTo>
                  <a:lnTo>
                    <a:pt x="20352" y="112152"/>
                  </a:lnTo>
                  <a:lnTo>
                    <a:pt x="5288" y="154275"/>
                  </a:lnTo>
                  <a:lnTo>
                    <a:pt x="0" y="200152"/>
                  </a:lnTo>
                  <a:lnTo>
                    <a:pt x="0" y="2116328"/>
                  </a:lnTo>
                  <a:lnTo>
                    <a:pt x="5288" y="2162220"/>
                  </a:lnTo>
                  <a:lnTo>
                    <a:pt x="20352" y="2204349"/>
                  </a:lnTo>
                  <a:lnTo>
                    <a:pt x="43987" y="2241512"/>
                  </a:lnTo>
                  <a:lnTo>
                    <a:pt x="74988" y="2272508"/>
                  </a:lnTo>
                  <a:lnTo>
                    <a:pt x="112152" y="2296136"/>
                  </a:lnTo>
                  <a:lnTo>
                    <a:pt x="154275" y="2311193"/>
                  </a:lnTo>
                  <a:lnTo>
                    <a:pt x="200151" y="2316480"/>
                  </a:lnTo>
                  <a:lnTo>
                    <a:pt x="1000760" y="2316480"/>
                  </a:lnTo>
                  <a:lnTo>
                    <a:pt x="1046636" y="2311193"/>
                  </a:lnTo>
                  <a:lnTo>
                    <a:pt x="1088759" y="2296136"/>
                  </a:lnTo>
                  <a:lnTo>
                    <a:pt x="1125923" y="2272508"/>
                  </a:lnTo>
                  <a:lnTo>
                    <a:pt x="1156924" y="2241512"/>
                  </a:lnTo>
                  <a:lnTo>
                    <a:pt x="1180559" y="2204349"/>
                  </a:lnTo>
                  <a:lnTo>
                    <a:pt x="1195623" y="2162220"/>
                  </a:lnTo>
                  <a:lnTo>
                    <a:pt x="1200912" y="2116328"/>
                  </a:lnTo>
                  <a:lnTo>
                    <a:pt x="1200912" y="200152"/>
                  </a:lnTo>
                  <a:lnTo>
                    <a:pt x="1195623" y="154275"/>
                  </a:lnTo>
                  <a:lnTo>
                    <a:pt x="1180559" y="112152"/>
                  </a:lnTo>
                  <a:lnTo>
                    <a:pt x="1156924" y="74988"/>
                  </a:lnTo>
                  <a:lnTo>
                    <a:pt x="1125923" y="43987"/>
                  </a:lnTo>
                  <a:lnTo>
                    <a:pt x="1088759" y="20352"/>
                  </a:lnTo>
                  <a:lnTo>
                    <a:pt x="1046636" y="5288"/>
                  </a:lnTo>
                  <a:lnTo>
                    <a:pt x="1000760"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7" name="object 17"/>
          <p:cNvSpPr txBox="1"/>
          <p:nvPr/>
        </p:nvSpPr>
        <p:spPr>
          <a:xfrm>
            <a:off x="7239892" y="6877263"/>
            <a:ext cx="334799" cy="71120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3</a:t>
            </a:r>
            <a:endParaRPr kumimoji="0" sz="45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
        <p:nvSpPr>
          <p:cNvPr id="18" name="object 18"/>
          <p:cNvSpPr txBox="1"/>
          <p:nvPr/>
        </p:nvSpPr>
        <p:spPr>
          <a:xfrm>
            <a:off x="1116456" y="6467778"/>
            <a:ext cx="334799" cy="71120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1</a:t>
            </a:r>
            <a:endParaRPr kumimoji="0" sz="45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grpSp>
        <p:nvGrpSpPr>
          <p:cNvPr id="19" name="object 19"/>
          <p:cNvGrpSpPr/>
          <p:nvPr/>
        </p:nvGrpSpPr>
        <p:grpSpPr>
          <a:xfrm>
            <a:off x="15555950" y="1743371"/>
            <a:ext cx="2320311" cy="8102154"/>
            <a:chOff x="10479024" y="624840"/>
            <a:chExt cx="1645920" cy="6010783"/>
          </a:xfrm>
        </p:grpSpPr>
        <p:sp>
          <p:nvSpPr>
            <p:cNvPr id="20" name="object 20"/>
            <p:cNvSpPr/>
            <p:nvPr/>
          </p:nvSpPr>
          <p:spPr>
            <a:xfrm>
              <a:off x="10479024" y="704088"/>
              <a:ext cx="1645920" cy="5931535"/>
            </a:xfrm>
            <a:custGeom>
              <a:avLst/>
              <a:gdLst/>
              <a:ahLst/>
              <a:cxnLst/>
              <a:rect l="l" t="t" r="r" b="b"/>
              <a:pathLst>
                <a:path w="1645920" h="5931534">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20" y="0"/>
                  </a:lnTo>
                  <a:lnTo>
                    <a:pt x="1371600" y="0"/>
                  </a:lnTo>
                  <a:lnTo>
                    <a:pt x="1420911" y="4419"/>
                  </a:lnTo>
                  <a:lnTo>
                    <a:pt x="1467322" y="17161"/>
                  </a:lnTo>
                  <a:lnTo>
                    <a:pt x="1510058" y="37450"/>
                  </a:lnTo>
                  <a:lnTo>
                    <a:pt x="1548344" y="64513"/>
                  </a:lnTo>
                  <a:lnTo>
                    <a:pt x="1581406" y="97575"/>
                  </a:lnTo>
                  <a:lnTo>
                    <a:pt x="1608469" y="135861"/>
                  </a:lnTo>
                  <a:lnTo>
                    <a:pt x="1628758" y="178597"/>
                  </a:lnTo>
                  <a:lnTo>
                    <a:pt x="1641500" y="225008"/>
                  </a:lnTo>
                  <a:lnTo>
                    <a:pt x="1645920" y="274320"/>
                  </a:lnTo>
                  <a:lnTo>
                    <a:pt x="1645920" y="5657075"/>
                  </a:lnTo>
                  <a:lnTo>
                    <a:pt x="1641500" y="5706387"/>
                  </a:lnTo>
                  <a:lnTo>
                    <a:pt x="1628758" y="5752799"/>
                  </a:lnTo>
                  <a:lnTo>
                    <a:pt x="1608469" y="5795536"/>
                  </a:lnTo>
                  <a:lnTo>
                    <a:pt x="1581406" y="5833824"/>
                  </a:lnTo>
                  <a:lnTo>
                    <a:pt x="1548344" y="5866888"/>
                  </a:lnTo>
                  <a:lnTo>
                    <a:pt x="1510058" y="5893953"/>
                  </a:lnTo>
                  <a:lnTo>
                    <a:pt x="1467322" y="5914245"/>
                  </a:lnTo>
                  <a:lnTo>
                    <a:pt x="1420911" y="5926988"/>
                  </a:lnTo>
                  <a:lnTo>
                    <a:pt x="1371600" y="5931408"/>
                  </a:lnTo>
                  <a:lnTo>
                    <a:pt x="274320" y="5931408"/>
                  </a:lnTo>
                  <a:lnTo>
                    <a:pt x="225008" y="5926988"/>
                  </a:lnTo>
                  <a:lnTo>
                    <a:pt x="178597" y="5914245"/>
                  </a:lnTo>
                  <a:lnTo>
                    <a:pt x="135861" y="5893953"/>
                  </a:lnTo>
                  <a:lnTo>
                    <a:pt x="97575" y="5866888"/>
                  </a:lnTo>
                  <a:lnTo>
                    <a:pt x="64513" y="5833824"/>
                  </a:lnTo>
                  <a:lnTo>
                    <a:pt x="37450" y="5795536"/>
                  </a:lnTo>
                  <a:lnTo>
                    <a:pt x="17161" y="5752799"/>
                  </a:lnTo>
                  <a:lnTo>
                    <a:pt x="4419" y="5706387"/>
                  </a:lnTo>
                  <a:lnTo>
                    <a:pt x="0" y="5657075"/>
                  </a:lnTo>
                  <a:lnTo>
                    <a:pt x="0" y="274320"/>
                  </a:lnTo>
                  <a:close/>
                </a:path>
              </a:pathLst>
            </a:custGeom>
            <a:ln w="12192">
              <a:solidFill>
                <a:srgbClr val="00B49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object 21"/>
            <p:cNvSpPr/>
            <p:nvPr/>
          </p:nvSpPr>
          <p:spPr>
            <a:xfrm>
              <a:off x="11158727" y="624840"/>
              <a:ext cx="923925" cy="384175"/>
            </a:xfrm>
            <a:custGeom>
              <a:avLst/>
              <a:gdLst/>
              <a:ahLst/>
              <a:cxnLst/>
              <a:rect l="l" t="t" r="r" b="b"/>
              <a:pathLst>
                <a:path w="923925" h="384175">
                  <a:moveTo>
                    <a:pt x="859536" y="0"/>
                  </a:moveTo>
                  <a:lnTo>
                    <a:pt x="64007" y="0"/>
                  </a:lnTo>
                  <a:lnTo>
                    <a:pt x="39112" y="5036"/>
                  </a:lnTo>
                  <a:lnTo>
                    <a:pt x="18764" y="18764"/>
                  </a:lnTo>
                  <a:lnTo>
                    <a:pt x="5036" y="39112"/>
                  </a:lnTo>
                  <a:lnTo>
                    <a:pt x="0" y="64008"/>
                  </a:lnTo>
                  <a:lnTo>
                    <a:pt x="0" y="320039"/>
                  </a:lnTo>
                  <a:lnTo>
                    <a:pt x="5036" y="344935"/>
                  </a:lnTo>
                  <a:lnTo>
                    <a:pt x="18764" y="365283"/>
                  </a:lnTo>
                  <a:lnTo>
                    <a:pt x="39112" y="379011"/>
                  </a:lnTo>
                  <a:lnTo>
                    <a:pt x="64007" y="384048"/>
                  </a:lnTo>
                  <a:lnTo>
                    <a:pt x="859536" y="384048"/>
                  </a:lnTo>
                  <a:lnTo>
                    <a:pt x="884431" y="379011"/>
                  </a:lnTo>
                  <a:lnTo>
                    <a:pt x="904779" y="365283"/>
                  </a:lnTo>
                  <a:lnTo>
                    <a:pt x="918507" y="344935"/>
                  </a:lnTo>
                  <a:lnTo>
                    <a:pt x="923544" y="320039"/>
                  </a:lnTo>
                  <a:lnTo>
                    <a:pt x="923544" y="64008"/>
                  </a:lnTo>
                  <a:lnTo>
                    <a:pt x="918507" y="39112"/>
                  </a:lnTo>
                  <a:lnTo>
                    <a:pt x="904779" y="18764"/>
                  </a:lnTo>
                  <a:lnTo>
                    <a:pt x="884431" y="5036"/>
                  </a:lnTo>
                  <a:lnTo>
                    <a:pt x="859536" y="0"/>
                  </a:lnTo>
                  <a:close/>
                </a:path>
              </a:pathLst>
            </a:custGeom>
            <a:solidFill>
              <a:srgbClr val="9CF1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2" name="object 22"/>
          <p:cNvSpPr txBox="1"/>
          <p:nvPr/>
        </p:nvSpPr>
        <p:spPr>
          <a:xfrm>
            <a:off x="16648232" y="1734234"/>
            <a:ext cx="1120050" cy="527050"/>
          </a:xfrm>
          <a:prstGeom prst="rect">
            <a:avLst/>
          </a:prstGeom>
        </p:spPr>
        <p:txBody>
          <a:bodyPr vert="horz" wrap="square" lIns="0" tIns="20002"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defRPr/>
            </a:pPr>
            <a:r>
              <a:rPr kumimoji="0" lang="en-US" sz="1650" b="1" i="0" u="none" strike="noStrike" kern="1200" cap="none" spc="-10" normalizeH="0" baseline="0" noProof="0" dirty="0" err="1">
                <a:ln>
                  <a:noFill/>
                </a:ln>
                <a:solidFill>
                  <a:srgbClr val="3E3E3E"/>
                </a:solidFill>
                <a:effectLst/>
                <a:uLnTx/>
                <a:uFillTx/>
                <a:latin typeface="Arial Narrow" panose="020B0606020202030204"/>
                <a:ea typeface="+mn-ea"/>
                <a:cs typeface="Arial Narrow" panose="020B0606020202030204"/>
              </a:rPr>
              <a:t>Satuan</a:t>
            </a:r>
            <a:r>
              <a:rPr kumimoji="0" lang="en-US" sz="1650" b="1" i="0" u="none" strike="noStrike" kern="1200" cap="none" spc="-10" normalizeH="0" baseline="0" noProof="0" dirty="0">
                <a:ln>
                  <a:noFill/>
                </a:ln>
                <a:solidFill>
                  <a:srgbClr val="3E3E3E"/>
                </a:solidFill>
                <a:effectLst/>
                <a:uLnTx/>
                <a:uFillTx/>
                <a:latin typeface="Arial Narrow" panose="020B0606020202030204"/>
                <a:ea typeface="+mn-ea"/>
                <a:cs typeface="Arial Narrow" panose="020B0606020202030204"/>
              </a:rPr>
              <a:t> Pendidikan</a:t>
            </a:r>
            <a:endParaRPr kumimoji="0" sz="1650" b="1" i="0" u="none" strike="noStrike" kern="1200" cap="none" spc="0" normalizeH="0" baseline="0" noProof="0" dirty="0">
              <a:ln>
                <a:noFill/>
              </a:ln>
              <a:solidFill>
                <a:srgbClr val="000000"/>
              </a:solidFill>
              <a:effectLst/>
              <a:uLnTx/>
              <a:uFillTx/>
              <a:latin typeface="Arial Narrow" panose="020B0606020202030204"/>
              <a:ea typeface="+mn-ea"/>
              <a:cs typeface="Arial Narrow" panose="020B0606020202030204"/>
            </a:endParaRPr>
          </a:p>
        </p:txBody>
      </p:sp>
      <p:grpSp>
        <p:nvGrpSpPr>
          <p:cNvPr id="23" name="object 23"/>
          <p:cNvGrpSpPr/>
          <p:nvPr/>
        </p:nvGrpSpPr>
        <p:grpSpPr>
          <a:xfrm>
            <a:off x="907916" y="1781883"/>
            <a:ext cx="2715980" cy="7895114"/>
            <a:chOff x="88393" y="652272"/>
            <a:chExt cx="1926589" cy="6001639"/>
          </a:xfrm>
        </p:grpSpPr>
        <p:sp>
          <p:nvSpPr>
            <p:cNvPr id="24" name="object 24"/>
            <p:cNvSpPr/>
            <p:nvPr/>
          </p:nvSpPr>
          <p:spPr>
            <a:xfrm>
              <a:off x="88393" y="722376"/>
              <a:ext cx="1926589" cy="5931535"/>
            </a:xfrm>
            <a:custGeom>
              <a:avLst/>
              <a:gdLst/>
              <a:ahLst/>
              <a:cxnLst/>
              <a:rect l="l" t="t" r="r" b="b"/>
              <a:pathLst>
                <a:path w="1926589" h="5931534">
                  <a:moveTo>
                    <a:pt x="0" y="321056"/>
                  </a:moveTo>
                  <a:lnTo>
                    <a:pt x="3481" y="273617"/>
                  </a:lnTo>
                  <a:lnTo>
                    <a:pt x="13594" y="228338"/>
                  </a:lnTo>
                  <a:lnTo>
                    <a:pt x="29841" y="185716"/>
                  </a:lnTo>
                  <a:lnTo>
                    <a:pt x="51727" y="146247"/>
                  </a:lnTo>
                  <a:lnTo>
                    <a:pt x="78754" y="110428"/>
                  </a:lnTo>
                  <a:lnTo>
                    <a:pt x="110425" y="78757"/>
                  </a:lnTo>
                  <a:lnTo>
                    <a:pt x="146245" y="51729"/>
                  </a:lnTo>
                  <a:lnTo>
                    <a:pt x="185715" y="29843"/>
                  </a:lnTo>
                  <a:lnTo>
                    <a:pt x="228341" y="13595"/>
                  </a:lnTo>
                  <a:lnTo>
                    <a:pt x="273624" y="3481"/>
                  </a:lnTo>
                  <a:lnTo>
                    <a:pt x="321068" y="0"/>
                  </a:lnTo>
                  <a:lnTo>
                    <a:pt x="1605280" y="0"/>
                  </a:lnTo>
                  <a:lnTo>
                    <a:pt x="1652718" y="3481"/>
                  </a:lnTo>
                  <a:lnTo>
                    <a:pt x="1697997" y="13595"/>
                  </a:lnTo>
                  <a:lnTo>
                    <a:pt x="1740619" y="29843"/>
                  </a:lnTo>
                  <a:lnTo>
                    <a:pt x="1780088" y="51729"/>
                  </a:lnTo>
                  <a:lnTo>
                    <a:pt x="1815907" y="78757"/>
                  </a:lnTo>
                  <a:lnTo>
                    <a:pt x="1847578" y="110428"/>
                  </a:lnTo>
                  <a:lnTo>
                    <a:pt x="1874606" y="146247"/>
                  </a:lnTo>
                  <a:lnTo>
                    <a:pt x="1896492" y="185716"/>
                  </a:lnTo>
                  <a:lnTo>
                    <a:pt x="1912740" y="228338"/>
                  </a:lnTo>
                  <a:lnTo>
                    <a:pt x="1922854" y="273617"/>
                  </a:lnTo>
                  <a:lnTo>
                    <a:pt x="1926335" y="321056"/>
                  </a:lnTo>
                  <a:lnTo>
                    <a:pt x="1926335" y="5610339"/>
                  </a:lnTo>
                  <a:lnTo>
                    <a:pt x="1922854" y="5657783"/>
                  </a:lnTo>
                  <a:lnTo>
                    <a:pt x="1912740" y="5703066"/>
                  </a:lnTo>
                  <a:lnTo>
                    <a:pt x="1896492" y="5745692"/>
                  </a:lnTo>
                  <a:lnTo>
                    <a:pt x="1874606" y="5785162"/>
                  </a:lnTo>
                  <a:lnTo>
                    <a:pt x="1847578" y="5820982"/>
                  </a:lnTo>
                  <a:lnTo>
                    <a:pt x="1815907" y="5852653"/>
                  </a:lnTo>
                  <a:lnTo>
                    <a:pt x="1780088" y="5879680"/>
                  </a:lnTo>
                  <a:lnTo>
                    <a:pt x="1740619" y="5901566"/>
                  </a:lnTo>
                  <a:lnTo>
                    <a:pt x="1697997" y="5917813"/>
                  </a:lnTo>
                  <a:lnTo>
                    <a:pt x="1652718" y="5927926"/>
                  </a:lnTo>
                  <a:lnTo>
                    <a:pt x="1605280" y="5931408"/>
                  </a:lnTo>
                  <a:lnTo>
                    <a:pt x="321068" y="5931408"/>
                  </a:lnTo>
                  <a:lnTo>
                    <a:pt x="273624" y="5927926"/>
                  </a:lnTo>
                  <a:lnTo>
                    <a:pt x="228341" y="5917813"/>
                  </a:lnTo>
                  <a:lnTo>
                    <a:pt x="185715" y="5901566"/>
                  </a:lnTo>
                  <a:lnTo>
                    <a:pt x="146245" y="5879680"/>
                  </a:lnTo>
                  <a:lnTo>
                    <a:pt x="110425" y="5852653"/>
                  </a:lnTo>
                  <a:lnTo>
                    <a:pt x="78754" y="5820982"/>
                  </a:lnTo>
                  <a:lnTo>
                    <a:pt x="51727" y="5785162"/>
                  </a:lnTo>
                  <a:lnTo>
                    <a:pt x="29841" y="5745692"/>
                  </a:lnTo>
                  <a:lnTo>
                    <a:pt x="13594" y="5703066"/>
                  </a:lnTo>
                  <a:lnTo>
                    <a:pt x="3481" y="5657783"/>
                  </a:lnTo>
                  <a:lnTo>
                    <a:pt x="0" y="5610339"/>
                  </a:lnTo>
                  <a:lnTo>
                    <a:pt x="0" y="321056"/>
                  </a:lnTo>
                  <a:close/>
                </a:path>
              </a:pathLst>
            </a:custGeom>
            <a:ln w="12191">
              <a:solidFill>
                <a:srgbClr val="00B49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object 25"/>
            <p:cNvSpPr/>
            <p:nvPr/>
          </p:nvSpPr>
          <p:spPr>
            <a:xfrm>
              <a:off x="786383" y="652272"/>
              <a:ext cx="1000125" cy="384175"/>
            </a:xfrm>
            <a:custGeom>
              <a:avLst/>
              <a:gdLst/>
              <a:ahLst/>
              <a:cxnLst/>
              <a:rect l="l" t="t" r="r" b="b"/>
              <a:pathLst>
                <a:path w="1000125" h="384175">
                  <a:moveTo>
                    <a:pt x="935735" y="0"/>
                  </a:moveTo>
                  <a:lnTo>
                    <a:pt x="64007" y="0"/>
                  </a:lnTo>
                  <a:lnTo>
                    <a:pt x="39095" y="5036"/>
                  </a:lnTo>
                  <a:lnTo>
                    <a:pt x="18749" y="18764"/>
                  </a:lnTo>
                  <a:lnTo>
                    <a:pt x="5030" y="39112"/>
                  </a:lnTo>
                  <a:lnTo>
                    <a:pt x="0" y="64007"/>
                  </a:lnTo>
                  <a:lnTo>
                    <a:pt x="0" y="320039"/>
                  </a:lnTo>
                  <a:lnTo>
                    <a:pt x="5030" y="344935"/>
                  </a:lnTo>
                  <a:lnTo>
                    <a:pt x="18749" y="365283"/>
                  </a:lnTo>
                  <a:lnTo>
                    <a:pt x="39095" y="379011"/>
                  </a:lnTo>
                  <a:lnTo>
                    <a:pt x="64007" y="384048"/>
                  </a:lnTo>
                  <a:lnTo>
                    <a:pt x="935735" y="384048"/>
                  </a:lnTo>
                  <a:lnTo>
                    <a:pt x="960631" y="379011"/>
                  </a:lnTo>
                  <a:lnTo>
                    <a:pt x="980979" y="365283"/>
                  </a:lnTo>
                  <a:lnTo>
                    <a:pt x="994707" y="344935"/>
                  </a:lnTo>
                  <a:lnTo>
                    <a:pt x="999743" y="320039"/>
                  </a:lnTo>
                  <a:lnTo>
                    <a:pt x="999743" y="64007"/>
                  </a:lnTo>
                  <a:lnTo>
                    <a:pt x="994707" y="39112"/>
                  </a:lnTo>
                  <a:lnTo>
                    <a:pt x="980979" y="18764"/>
                  </a:lnTo>
                  <a:lnTo>
                    <a:pt x="960631" y="5036"/>
                  </a:lnTo>
                  <a:lnTo>
                    <a:pt x="935735" y="0"/>
                  </a:lnTo>
                  <a:close/>
                </a:path>
              </a:pathLst>
            </a:custGeom>
            <a:solidFill>
              <a:schemeClr val="accent2">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6" name="object 26"/>
          <p:cNvSpPr txBox="1"/>
          <p:nvPr/>
        </p:nvSpPr>
        <p:spPr>
          <a:xfrm>
            <a:off x="2035986" y="1901341"/>
            <a:ext cx="1278174" cy="29591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800" b="1" i="0" u="none" strike="noStrike" kern="1200" cap="none" spc="-5" normalizeH="0" baseline="0" noProof="0" dirty="0">
                <a:ln>
                  <a:noFill/>
                </a:ln>
                <a:solidFill>
                  <a:srgbClr val="3E3E3E"/>
                </a:solidFill>
                <a:effectLst/>
                <a:uLnTx/>
                <a:uFillTx/>
                <a:latin typeface="Arial Narrow" panose="020B0606020202030204"/>
                <a:ea typeface="+mn-ea"/>
                <a:cs typeface="Arial Narrow" panose="020B0606020202030204"/>
              </a:rPr>
              <a:t>Kemendikbud</a:t>
            </a:r>
            <a:endParaRPr kumimoji="0" sz="1800" b="1" i="0" u="none" strike="noStrike" kern="1200" cap="none" spc="0" normalizeH="0" baseline="0" noProof="0" dirty="0">
              <a:ln>
                <a:noFill/>
              </a:ln>
              <a:solidFill>
                <a:srgbClr val="000000"/>
              </a:solidFill>
              <a:effectLst/>
              <a:uLnTx/>
              <a:uFillTx/>
              <a:latin typeface="Arial Narrow" panose="020B0606020202030204"/>
              <a:ea typeface="+mn-ea"/>
              <a:cs typeface="Arial Narrow" panose="020B0606020202030204"/>
            </a:endParaRPr>
          </a:p>
        </p:txBody>
      </p:sp>
      <p:grpSp>
        <p:nvGrpSpPr>
          <p:cNvPr id="27" name="object 27"/>
          <p:cNvGrpSpPr/>
          <p:nvPr/>
        </p:nvGrpSpPr>
        <p:grpSpPr>
          <a:xfrm>
            <a:off x="852054" y="1554996"/>
            <a:ext cx="1357989" cy="4775760"/>
            <a:chOff x="48767" y="490664"/>
            <a:chExt cx="963294" cy="3401695"/>
          </a:xfrm>
        </p:grpSpPr>
        <p:sp>
          <p:nvSpPr>
            <p:cNvPr id="28" name="object 28"/>
            <p:cNvSpPr/>
            <p:nvPr/>
          </p:nvSpPr>
          <p:spPr>
            <a:xfrm>
              <a:off x="243839" y="521207"/>
              <a:ext cx="591820" cy="585470"/>
            </a:xfrm>
            <a:custGeom>
              <a:avLst/>
              <a:gdLst/>
              <a:ahLst/>
              <a:cxnLst/>
              <a:rect l="l" t="t" r="r" b="b"/>
              <a:pathLst>
                <a:path w="591819" h="585469">
                  <a:moveTo>
                    <a:pt x="295655" y="0"/>
                  </a:moveTo>
                  <a:lnTo>
                    <a:pt x="247699" y="3831"/>
                  </a:lnTo>
                  <a:lnTo>
                    <a:pt x="202206" y="14923"/>
                  </a:lnTo>
                  <a:lnTo>
                    <a:pt x="159786" y="32671"/>
                  </a:lnTo>
                  <a:lnTo>
                    <a:pt x="121046" y="56473"/>
                  </a:lnTo>
                  <a:lnTo>
                    <a:pt x="86596" y="85724"/>
                  </a:lnTo>
                  <a:lnTo>
                    <a:pt x="57045" y="119822"/>
                  </a:lnTo>
                  <a:lnTo>
                    <a:pt x="33001" y="158163"/>
                  </a:lnTo>
                  <a:lnTo>
                    <a:pt x="15072" y="200143"/>
                  </a:lnTo>
                  <a:lnTo>
                    <a:pt x="3869" y="245159"/>
                  </a:lnTo>
                  <a:lnTo>
                    <a:pt x="0" y="292607"/>
                  </a:lnTo>
                  <a:lnTo>
                    <a:pt x="3869" y="340056"/>
                  </a:lnTo>
                  <a:lnTo>
                    <a:pt x="15072" y="385072"/>
                  </a:lnTo>
                  <a:lnTo>
                    <a:pt x="33001" y="427052"/>
                  </a:lnTo>
                  <a:lnTo>
                    <a:pt x="57045" y="465393"/>
                  </a:lnTo>
                  <a:lnTo>
                    <a:pt x="86596" y="499490"/>
                  </a:lnTo>
                  <a:lnTo>
                    <a:pt x="121046" y="528742"/>
                  </a:lnTo>
                  <a:lnTo>
                    <a:pt x="159786" y="552544"/>
                  </a:lnTo>
                  <a:lnTo>
                    <a:pt x="202206" y="570292"/>
                  </a:lnTo>
                  <a:lnTo>
                    <a:pt x="247699" y="581384"/>
                  </a:lnTo>
                  <a:lnTo>
                    <a:pt x="295655" y="585215"/>
                  </a:lnTo>
                  <a:lnTo>
                    <a:pt x="343612" y="581384"/>
                  </a:lnTo>
                  <a:lnTo>
                    <a:pt x="389105" y="570292"/>
                  </a:lnTo>
                  <a:lnTo>
                    <a:pt x="431525" y="552544"/>
                  </a:lnTo>
                  <a:lnTo>
                    <a:pt x="470265" y="528742"/>
                  </a:lnTo>
                  <a:lnTo>
                    <a:pt x="504715" y="499490"/>
                  </a:lnTo>
                  <a:lnTo>
                    <a:pt x="534266" y="465393"/>
                  </a:lnTo>
                  <a:lnTo>
                    <a:pt x="558310" y="427052"/>
                  </a:lnTo>
                  <a:lnTo>
                    <a:pt x="576239" y="385072"/>
                  </a:lnTo>
                  <a:lnTo>
                    <a:pt x="587442" y="340056"/>
                  </a:lnTo>
                  <a:lnTo>
                    <a:pt x="591312" y="292607"/>
                  </a:lnTo>
                  <a:lnTo>
                    <a:pt x="587442" y="245159"/>
                  </a:lnTo>
                  <a:lnTo>
                    <a:pt x="576239" y="200143"/>
                  </a:lnTo>
                  <a:lnTo>
                    <a:pt x="558310" y="158163"/>
                  </a:lnTo>
                  <a:lnTo>
                    <a:pt x="534266" y="119822"/>
                  </a:lnTo>
                  <a:lnTo>
                    <a:pt x="504715" y="85724"/>
                  </a:lnTo>
                  <a:lnTo>
                    <a:pt x="470265" y="56473"/>
                  </a:lnTo>
                  <a:lnTo>
                    <a:pt x="431525" y="32671"/>
                  </a:lnTo>
                  <a:lnTo>
                    <a:pt x="389105" y="14923"/>
                  </a:lnTo>
                  <a:lnTo>
                    <a:pt x="343612" y="3831"/>
                  </a:lnTo>
                  <a:lnTo>
                    <a:pt x="29565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object 29"/>
            <p:cNvSpPr/>
            <p:nvPr/>
          </p:nvSpPr>
          <p:spPr>
            <a:xfrm>
              <a:off x="243839" y="521207"/>
              <a:ext cx="591820" cy="585470"/>
            </a:xfrm>
            <a:custGeom>
              <a:avLst/>
              <a:gdLst/>
              <a:ahLst/>
              <a:cxnLst/>
              <a:rect l="l" t="t" r="r" b="b"/>
              <a:pathLst>
                <a:path w="591819" h="585469">
                  <a:moveTo>
                    <a:pt x="0" y="292607"/>
                  </a:moveTo>
                  <a:lnTo>
                    <a:pt x="3869" y="245159"/>
                  </a:lnTo>
                  <a:lnTo>
                    <a:pt x="15072" y="200143"/>
                  </a:lnTo>
                  <a:lnTo>
                    <a:pt x="33001" y="158163"/>
                  </a:lnTo>
                  <a:lnTo>
                    <a:pt x="57045" y="119822"/>
                  </a:lnTo>
                  <a:lnTo>
                    <a:pt x="86596" y="85724"/>
                  </a:lnTo>
                  <a:lnTo>
                    <a:pt x="121046" y="56473"/>
                  </a:lnTo>
                  <a:lnTo>
                    <a:pt x="159786" y="32671"/>
                  </a:lnTo>
                  <a:lnTo>
                    <a:pt x="202206" y="14923"/>
                  </a:lnTo>
                  <a:lnTo>
                    <a:pt x="247699" y="3831"/>
                  </a:lnTo>
                  <a:lnTo>
                    <a:pt x="295655" y="0"/>
                  </a:lnTo>
                  <a:lnTo>
                    <a:pt x="343612" y="3831"/>
                  </a:lnTo>
                  <a:lnTo>
                    <a:pt x="389105" y="14923"/>
                  </a:lnTo>
                  <a:lnTo>
                    <a:pt x="431525" y="32671"/>
                  </a:lnTo>
                  <a:lnTo>
                    <a:pt x="470265" y="56473"/>
                  </a:lnTo>
                  <a:lnTo>
                    <a:pt x="504715" y="85724"/>
                  </a:lnTo>
                  <a:lnTo>
                    <a:pt x="534266" y="119822"/>
                  </a:lnTo>
                  <a:lnTo>
                    <a:pt x="558310" y="158163"/>
                  </a:lnTo>
                  <a:lnTo>
                    <a:pt x="576239" y="200143"/>
                  </a:lnTo>
                  <a:lnTo>
                    <a:pt x="587442" y="245159"/>
                  </a:lnTo>
                  <a:lnTo>
                    <a:pt x="591312" y="292607"/>
                  </a:lnTo>
                  <a:lnTo>
                    <a:pt x="587442" y="340056"/>
                  </a:lnTo>
                  <a:lnTo>
                    <a:pt x="576239" y="385072"/>
                  </a:lnTo>
                  <a:lnTo>
                    <a:pt x="558310" y="427052"/>
                  </a:lnTo>
                  <a:lnTo>
                    <a:pt x="534266" y="465393"/>
                  </a:lnTo>
                  <a:lnTo>
                    <a:pt x="504715" y="499490"/>
                  </a:lnTo>
                  <a:lnTo>
                    <a:pt x="470265" y="528742"/>
                  </a:lnTo>
                  <a:lnTo>
                    <a:pt x="431525" y="552544"/>
                  </a:lnTo>
                  <a:lnTo>
                    <a:pt x="389105" y="570292"/>
                  </a:lnTo>
                  <a:lnTo>
                    <a:pt x="343612" y="581384"/>
                  </a:lnTo>
                  <a:lnTo>
                    <a:pt x="295655" y="585215"/>
                  </a:lnTo>
                  <a:lnTo>
                    <a:pt x="247699" y="581384"/>
                  </a:lnTo>
                  <a:lnTo>
                    <a:pt x="202206" y="570292"/>
                  </a:lnTo>
                  <a:lnTo>
                    <a:pt x="159786" y="552544"/>
                  </a:lnTo>
                  <a:lnTo>
                    <a:pt x="121046" y="528742"/>
                  </a:lnTo>
                  <a:lnTo>
                    <a:pt x="86596" y="499490"/>
                  </a:lnTo>
                  <a:lnTo>
                    <a:pt x="57045" y="465393"/>
                  </a:lnTo>
                  <a:lnTo>
                    <a:pt x="33001" y="427052"/>
                  </a:lnTo>
                  <a:lnTo>
                    <a:pt x="15072" y="385072"/>
                  </a:lnTo>
                  <a:lnTo>
                    <a:pt x="3869" y="340056"/>
                  </a:lnTo>
                  <a:lnTo>
                    <a:pt x="0" y="292607"/>
                  </a:lnTo>
                  <a:close/>
                </a:path>
              </a:pathLst>
            </a:custGeom>
            <a:ln w="24384">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object 30"/>
            <p:cNvSpPr/>
            <p:nvPr/>
          </p:nvSpPr>
          <p:spPr>
            <a:xfrm>
              <a:off x="217931" y="492251"/>
              <a:ext cx="634365" cy="646430"/>
            </a:xfrm>
            <a:custGeom>
              <a:avLst/>
              <a:gdLst/>
              <a:ahLst/>
              <a:cxnLst/>
              <a:rect l="l" t="t" r="r" b="b"/>
              <a:pathLst>
                <a:path w="634365" h="646430">
                  <a:moveTo>
                    <a:pt x="0" y="323088"/>
                  </a:moveTo>
                  <a:lnTo>
                    <a:pt x="3437" y="275344"/>
                  </a:lnTo>
                  <a:lnTo>
                    <a:pt x="13421" y="229776"/>
                  </a:lnTo>
                  <a:lnTo>
                    <a:pt x="29462" y="186882"/>
                  </a:lnTo>
                  <a:lnTo>
                    <a:pt x="51069" y="147163"/>
                  </a:lnTo>
                  <a:lnTo>
                    <a:pt x="77752" y="111119"/>
                  </a:lnTo>
                  <a:lnTo>
                    <a:pt x="109022" y="79248"/>
                  </a:lnTo>
                  <a:lnTo>
                    <a:pt x="144386" y="52051"/>
                  </a:lnTo>
                  <a:lnTo>
                    <a:pt x="183356" y="30028"/>
                  </a:lnTo>
                  <a:lnTo>
                    <a:pt x="225440" y="13679"/>
                  </a:lnTo>
                  <a:lnTo>
                    <a:pt x="270149" y="3503"/>
                  </a:lnTo>
                  <a:lnTo>
                    <a:pt x="316991" y="0"/>
                  </a:lnTo>
                  <a:lnTo>
                    <a:pt x="363834" y="3503"/>
                  </a:lnTo>
                  <a:lnTo>
                    <a:pt x="408543" y="13679"/>
                  </a:lnTo>
                  <a:lnTo>
                    <a:pt x="450627" y="30028"/>
                  </a:lnTo>
                  <a:lnTo>
                    <a:pt x="489597" y="52051"/>
                  </a:lnTo>
                  <a:lnTo>
                    <a:pt x="524961" y="79248"/>
                  </a:lnTo>
                  <a:lnTo>
                    <a:pt x="556231" y="111119"/>
                  </a:lnTo>
                  <a:lnTo>
                    <a:pt x="582914" y="147163"/>
                  </a:lnTo>
                  <a:lnTo>
                    <a:pt x="604521" y="186882"/>
                  </a:lnTo>
                  <a:lnTo>
                    <a:pt x="620562" y="229776"/>
                  </a:lnTo>
                  <a:lnTo>
                    <a:pt x="630546" y="275344"/>
                  </a:lnTo>
                  <a:lnTo>
                    <a:pt x="633984" y="323088"/>
                  </a:lnTo>
                  <a:lnTo>
                    <a:pt x="630546" y="370831"/>
                  </a:lnTo>
                  <a:lnTo>
                    <a:pt x="620562" y="416399"/>
                  </a:lnTo>
                  <a:lnTo>
                    <a:pt x="604521" y="459293"/>
                  </a:lnTo>
                  <a:lnTo>
                    <a:pt x="582914" y="499012"/>
                  </a:lnTo>
                  <a:lnTo>
                    <a:pt x="556231" y="535056"/>
                  </a:lnTo>
                  <a:lnTo>
                    <a:pt x="524961" y="566927"/>
                  </a:lnTo>
                  <a:lnTo>
                    <a:pt x="489597" y="594124"/>
                  </a:lnTo>
                  <a:lnTo>
                    <a:pt x="450627" y="616147"/>
                  </a:lnTo>
                  <a:lnTo>
                    <a:pt x="408543" y="632496"/>
                  </a:lnTo>
                  <a:lnTo>
                    <a:pt x="363834" y="642672"/>
                  </a:lnTo>
                  <a:lnTo>
                    <a:pt x="316991" y="646176"/>
                  </a:lnTo>
                  <a:lnTo>
                    <a:pt x="270149" y="642672"/>
                  </a:lnTo>
                  <a:lnTo>
                    <a:pt x="225440" y="632496"/>
                  </a:lnTo>
                  <a:lnTo>
                    <a:pt x="183356" y="616147"/>
                  </a:lnTo>
                  <a:lnTo>
                    <a:pt x="144386" y="594124"/>
                  </a:lnTo>
                  <a:lnTo>
                    <a:pt x="109022" y="566927"/>
                  </a:lnTo>
                  <a:lnTo>
                    <a:pt x="77752" y="535056"/>
                  </a:lnTo>
                  <a:lnTo>
                    <a:pt x="51069" y="499012"/>
                  </a:lnTo>
                  <a:lnTo>
                    <a:pt x="29462" y="459293"/>
                  </a:lnTo>
                  <a:lnTo>
                    <a:pt x="13421" y="416399"/>
                  </a:lnTo>
                  <a:lnTo>
                    <a:pt x="3437" y="370831"/>
                  </a:lnTo>
                  <a:lnTo>
                    <a:pt x="0" y="323088"/>
                  </a:lnTo>
                  <a:close/>
                </a:path>
              </a:pathLst>
            </a:custGeom>
            <a:ln w="3175">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1" name="object 31"/>
            <p:cNvPicPr/>
            <p:nvPr/>
          </p:nvPicPr>
          <p:blipFill>
            <a:blip r:embed="rId3" cstate="print"/>
            <a:stretch>
              <a:fillRect/>
            </a:stretch>
          </p:blipFill>
          <p:spPr>
            <a:xfrm>
              <a:off x="326136" y="579119"/>
              <a:ext cx="487680" cy="481584"/>
            </a:xfrm>
            <a:prstGeom prst="rect">
              <a:avLst/>
            </a:prstGeom>
          </p:spPr>
        </p:pic>
        <p:pic>
          <p:nvPicPr>
            <p:cNvPr id="32" name="object 32"/>
            <p:cNvPicPr/>
            <p:nvPr/>
          </p:nvPicPr>
          <p:blipFill>
            <a:blip r:embed="rId4" cstate="print"/>
            <a:stretch>
              <a:fillRect/>
            </a:stretch>
          </p:blipFill>
          <p:spPr>
            <a:xfrm>
              <a:off x="48767" y="2999231"/>
              <a:ext cx="963168" cy="893064"/>
            </a:xfrm>
            <a:prstGeom prst="rect">
              <a:avLst/>
            </a:prstGeom>
          </p:spPr>
        </p:pic>
      </p:grpSp>
      <p:sp>
        <p:nvSpPr>
          <p:cNvPr id="33" name="object 33"/>
          <p:cNvSpPr txBox="1"/>
          <p:nvPr/>
        </p:nvSpPr>
        <p:spPr>
          <a:xfrm>
            <a:off x="940713" y="5960160"/>
            <a:ext cx="869221" cy="386080"/>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defRPr/>
            </a:pPr>
            <a:r>
              <a:rPr kumimoji="0" sz="1200" b="1" i="0" u="none" strike="noStrike" kern="1200" cap="none" spc="-20" normalizeH="0" baseline="0" noProof="0" dirty="0">
                <a:ln>
                  <a:noFill/>
                </a:ln>
                <a:solidFill>
                  <a:srgbClr val="7E7E7E"/>
                </a:solidFill>
                <a:effectLst/>
                <a:uLnTx/>
                <a:uFillTx/>
                <a:latin typeface="Arial" panose="020B0604020202020204"/>
                <a:ea typeface="+mn-ea"/>
                <a:cs typeface="Arial" panose="020B0604020202020204"/>
              </a:rPr>
              <a:t>BOS</a:t>
            </a:r>
            <a:r>
              <a:rPr kumimoji="0" sz="1200" b="1" i="0" u="none" strike="noStrike" kern="1200" cap="none" spc="-10" normalizeH="0" baseline="0" noProof="0" dirty="0">
                <a:ln>
                  <a:noFill/>
                </a:ln>
                <a:solidFill>
                  <a:srgbClr val="7E7E7E"/>
                </a:solidFill>
                <a:effectLst/>
                <a:uLnTx/>
                <a:uFillTx/>
                <a:latin typeface="Arial" panose="020B0604020202020204"/>
                <a:ea typeface="+mn-ea"/>
                <a:cs typeface="Arial" panose="020B0604020202020204"/>
              </a:rPr>
              <a:t> </a:t>
            </a:r>
            <a:r>
              <a:rPr kumimoji="0" sz="1200" b="1" i="0" u="none" strike="noStrike" kern="1200" cap="none" spc="-15" normalizeH="0" baseline="0" noProof="0" dirty="0">
                <a:ln>
                  <a:noFill/>
                </a:ln>
                <a:solidFill>
                  <a:srgbClr val="7E7E7E"/>
                </a:solidFill>
                <a:effectLst/>
                <a:uLnTx/>
                <a:uFillTx/>
                <a:latin typeface="Arial" panose="020B0604020202020204"/>
                <a:ea typeface="+mn-ea"/>
                <a:cs typeface="Arial" panose="020B0604020202020204"/>
              </a:rPr>
              <a:t>SALUR</a:t>
            </a:r>
            <a:endParaRPr kumimoji="0"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endParaRPr>
          </a:p>
        </p:txBody>
      </p:sp>
      <p:grpSp>
        <p:nvGrpSpPr>
          <p:cNvPr id="34" name="object 34"/>
          <p:cNvGrpSpPr/>
          <p:nvPr/>
        </p:nvGrpSpPr>
        <p:grpSpPr>
          <a:xfrm>
            <a:off x="1144242" y="5269425"/>
            <a:ext cx="3222654" cy="1501421"/>
            <a:chOff x="256031" y="3136392"/>
            <a:chExt cx="2286000" cy="1069437"/>
          </a:xfrm>
        </p:grpSpPr>
        <p:pic>
          <p:nvPicPr>
            <p:cNvPr id="35" name="object 35"/>
            <p:cNvPicPr/>
            <p:nvPr/>
          </p:nvPicPr>
          <p:blipFill>
            <a:blip r:embed="rId5" cstate="print"/>
            <a:stretch>
              <a:fillRect/>
            </a:stretch>
          </p:blipFill>
          <p:spPr>
            <a:xfrm>
              <a:off x="256031" y="3136392"/>
              <a:ext cx="569976" cy="289560"/>
            </a:xfrm>
            <a:prstGeom prst="rect">
              <a:avLst/>
            </a:prstGeom>
          </p:spPr>
        </p:pic>
        <p:pic>
          <p:nvPicPr>
            <p:cNvPr id="36" name="object 36"/>
            <p:cNvPicPr/>
            <p:nvPr/>
          </p:nvPicPr>
          <p:blipFill>
            <a:blip r:embed="rId6" cstate="print"/>
            <a:stretch>
              <a:fillRect/>
            </a:stretch>
          </p:blipFill>
          <p:spPr>
            <a:xfrm>
              <a:off x="1716023" y="3410301"/>
              <a:ext cx="826008" cy="795528"/>
            </a:xfrm>
            <a:prstGeom prst="rect">
              <a:avLst/>
            </a:prstGeom>
          </p:spPr>
        </p:pic>
        <p:pic>
          <p:nvPicPr>
            <p:cNvPr id="37" name="object 37"/>
            <p:cNvPicPr/>
            <p:nvPr/>
          </p:nvPicPr>
          <p:blipFill>
            <a:blip r:embed="rId7" cstate="print"/>
            <a:stretch>
              <a:fillRect/>
            </a:stretch>
          </p:blipFill>
          <p:spPr>
            <a:xfrm>
              <a:off x="2039111" y="3565749"/>
              <a:ext cx="316992" cy="368806"/>
            </a:xfrm>
            <a:prstGeom prst="rect">
              <a:avLst/>
            </a:prstGeom>
          </p:spPr>
        </p:pic>
        <p:pic>
          <p:nvPicPr>
            <p:cNvPr id="38" name="object 38"/>
            <p:cNvPicPr/>
            <p:nvPr/>
          </p:nvPicPr>
          <p:blipFill>
            <a:blip r:embed="rId8" cstate="print"/>
            <a:stretch>
              <a:fillRect/>
            </a:stretch>
          </p:blipFill>
          <p:spPr>
            <a:xfrm>
              <a:off x="1850135" y="3682175"/>
              <a:ext cx="194691" cy="185547"/>
            </a:xfrm>
            <a:prstGeom prst="rect">
              <a:avLst/>
            </a:prstGeom>
          </p:spPr>
        </p:pic>
      </p:grpSp>
      <p:sp>
        <p:nvSpPr>
          <p:cNvPr id="39" name="object 39"/>
          <p:cNvSpPr txBox="1"/>
          <p:nvPr/>
        </p:nvSpPr>
        <p:spPr>
          <a:xfrm>
            <a:off x="1918941" y="839279"/>
            <a:ext cx="3296058" cy="504190"/>
          </a:xfrm>
          <a:prstGeom prst="rect">
            <a:avLst/>
          </a:prstGeom>
          <a:solidFill>
            <a:schemeClr val="bg1"/>
          </a:solidFill>
          <a:ln w="12191">
            <a:solidFill>
              <a:srgbClr val="EC7C30"/>
            </a:solidFill>
          </a:ln>
        </p:spPr>
        <p:txBody>
          <a:bodyPr vert="horz" wrap="square" lIns="0" tIns="42862" rIns="0" bIns="0" rtlCol="0">
            <a:spAutoFit/>
          </a:bodyPr>
          <a:lstStyle/>
          <a:p>
            <a:pPr marL="175895" marR="0" lvl="0" indent="0" algn="ctr" defTabSz="914400" rtl="0" eaLnBrk="1" fontAlgn="auto" latinLnBrk="0" hangingPunct="1">
              <a:lnSpc>
                <a:spcPct val="100000"/>
              </a:lnSpc>
              <a:spcBef>
                <a:spcPts val="225"/>
              </a:spcBef>
              <a:spcAft>
                <a:spcPts val="0"/>
              </a:spcAft>
              <a:buClrTx/>
              <a:buSzTx/>
              <a:buFontTx/>
              <a:buNone/>
              <a:defRPr/>
            </a:pPr>
            <a:r>
              <a:rPr kumimoji="0" sz="3000" b="1" i="0" u="none" strike="noStrike" kern="1200" cap="none" spc="-10" normalizeH="0" baseline="0" noProof="0" dirty="0">
                <a:ln>
                  <a:noFill/>
                </a:ln>
                <a:solidFill>
                  <a:srgbClr val="2C2D35"/>
                </a:solidFill>
                <a:effectLst/>
                <a:uLnTx/>
                <a:uFillTx/>
                <a:latin typeface="Calibri" panose="020F0502020204030204"/>
                <a:ea typeface="+mn-ea"/>
                <a:cs typeface="Calibri" panose="020F0502020204030204"/>
              </a:rPr>
              <a:t>T-1</a:t>
            </a:r>
            <a:r>
              <a:rPr kumimoji="0" sz="3000" b="1"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 </a:t>
            </a:r>
            <a:r>
              <a:rPr kumimoji="0" lang="en-US" sz="3000" b="1"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(31 </a:t>
            </a:r>
            <a:r>
              <a:rPr kumimoji="0" lang="en-US" sz="3000" b="1" i="0" u="none" strike="noStrike" kern="1200" cap="none" spc="-5" normalizeH="0" baseline="0" noProof="0" dirty="0" err="1">
                <a:ln>
                  <a:noFill/>
                </a:ln>
                <a:solidFill>
                  <a:srgbClr val="2C2D35"/>
                </a:solidFill>
                <a:effectLst/>
                <a:uLnTx/>
                <a:uFillTx/>
                <a:latin typeface="Calibri" panose="020F0502020204030204"/>
                <a:ea typeface="+mn-ea"/>
                <a:cs typeface="Calibri" panose="020F0502020204030204"/>
              </a:rPr>
              <a:t>Okt</a:t>
            </a:r>
            <a:r>
              <a:rPr kumimoji="0" lang="en-US" sz="3000" b="1"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a:t>
            </a:r>
            <a:endParaRPr kumimoji="0" sz="3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40" name="object 40"/>
          <p:cNvSpPr txBox="1"/>
          <p:nvPr/>
        </p:nvSpPr>
        <p:spPr>
          <a:xfrm>
            <a:off x="3373245" y="5939762"/>
            <a:ext cx="311522" cy="43434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2700" b="0" i="0" u="none" strike="noStrike" kern="1200" cap="none" spc="0" normalizeH="0" baseline="0" noProof="0" dirty="0">
                <a:ln>
                  <a:noFill/>
                </a:ln>
                <a:solidFill>
                  <a:srgbClr val="375F92"/>
                </a:solidFill>
                <a:effectLst/>
                <a:uLnTx/>
                <a:uFillTx/>
                <a:latin typeface="Calibri" panose="020F0502020204030204"/>
                <a:ea typeface="+mn-ea"/>
                <a:cs typeface="Calibri" panose="020F0502020204030204"/>
              </a:rPr>
              <a:t>M</a:t>
            </a:r>
            <a:endParaRPr kumimoji="0" sz="27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45" name="object 45"/>
          <p:cNvSpPr txBox="1"/>
          <p:nvPr/>
        </p:nvSpPr>
        <p:spPr>
          <a:xfrm>
            <a:off x="5021635" y="1767273"/>
            <a:ext cx="781134" cy="43434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lang="en-US" sz="1350" b="1" i="0" u="none" strike="noStrike" kern="1200" cap="none" spc="5" normalizeH="0" baseline="0" noProof="0" dirty="0" err="1">
                <a:ln>
                  <a:noFill/>
                </a:ln>
                <a:solidFill>
                  <a:srgbClr val="FFFFFF"/>
                </a:solidFill>
                <a:effectLst/>
                <a:uLnTx/>
                <a:uFillTx/>
                <a:latin typeface="Arial Narrow" panose="020B0606020202030204"/>
                <a:ea typeface="+mn-ea"/>
                <a:cs typeface="Arial Narrow" panose="020B0606020202030204"/>
              </a:rPr>
              <a:t>Kemenkeu</a:t>
            </a:r>
            <a:r>
              <a:rPr kumimoji="0" lang="en-US" sz="1350" b="1" i="0" u="none" strike="noStrike" kern="1200" cap="none" spc="5" normalizeH="0" baseline="0" noProof="0" dirty="0">
                <a:ln>
                  <a:noFill/>
                </a:ln>
                <a:solidFill>
                  <a:srgbClr val="FFFFFF"/>
                </a:solidFill>
                <a:effectLst/>
                <a:uLnTx/>
                <a:uFillTx/>
                <a:latin typeface="Arial Narrow" panose="020B0606020202030204"/>
                <a:ea typeface="+mn-ea"/>
                <a:cs typeface="Arial Narrow" panose="020B0606020202030204"/>
              </a:rPr>
              <a:t> </a:t>
            </a:r>
            <a:r>
              <a:rPr kumimoji="0" lang="en-US" sz="1350" b="1" i="0" u="none" strike="noStrike" kern="1200" cap="none" spc="5" normalizeH="0" baseline="0" noProof="0" dirty="0" err="1">
                <a:ln>
                  <a:noFill/>
                </a:ln>
                <a:solidFill>
                  <a:srgbClr val="FFFFFF"/>
                </a:solidFill>
                <a:effectLst/>
                <a:uLnTx/>
                <a:uFillTx/>
                <a:latin typeface="Arial Narrow" panose="020B0606020202030204"/>
                <a:ea typeface="+mn-ea"/>
                <a:cs typeface="Arial Narrow" panose="020B0606020202030204"/>
              </a:rPr>
              <a:t>c.q</a:t>
            </a:r>
            <a:r>
              <a:rPr kumimoji="0" lang="en-US" sz="1350" b="1" i="0" u="none" strike="noStrike" kern="1200" cap="none" spc="5" normalizeH="0" baseline="0" noProof="0" dirty="0">
                <a:ln>
                  <a:noFill/>
                </a:ln>
                <a:solidFill>
                  <a:srgbClr val="FFFFFF"/>
                </a:solidFill>
                <a:effectLst/>
                <a:uLnTx/>
                <a:uFillTx/>
                <a:latin typeface="Arial Narrow" panose="020B0606020202030204"/>
                <a:ea typeface="+mn-ea"/>
                <a:cs typeface="Arial Narrow" panose="020B0606020202030204"/>
              </a:rPr>
              <a:t> DJPK</a:t>
            </a:r>
            <a:endParaRPr kumimoji="0" sz="1350" b="1" i="0" u="none" strike="noStrike" kern="1200" cap="none" spc="0" normalizeH="0" baseline="0" noProof="0" dirty="0">
              <a:ln>
                <a:noFill/>
              </a:ln>
              <a:solidFill>
                <a:srgbClr val="FFFFFF"/>
              </a:solidFill>
              <a:effectLst/>
              <a:uLnTx/>
              <a:uFillTx/>
              <a:latin typeface="Arial Narrow" panose="020B0606020202030204"/>
              <a:ea typeface="+mn-ea"/>
              <a:cs typeface="Arial Narrow" panose="020B0606020202030204"/>
            </a:endParaRPr>
          </a:p>
        </p:txBody>
      </p:sp>
      <p:grpSp>
        <p:nvGrpSpPr>
          <p:cNvPr id="46" name="object 46"/>
          <p:cNvGrpSpPr/>
          <p:nvPr/>
        </p:nvGrpSpPr>
        <p:grpSpPr>
          <a:xfrm>
            <a:off x="3842678" y="1542158"/>
            <a:ext cx="2152911" cy="2144055"/>
            <a:chOff x="2170176" y="481520"/>
            <a:chExt cx="1527175" cy="1527175"/>
          </a:xfrm>
        </p:grpSpPr>
        <p:sp>
          <p:nvSpPr>
            <p:cNvPr id="47" name="object 47"/>
            <p:cNvSpPr/>
            <p:nvPr/>
          </p:nvSpPr>
          <p:spPr>
            <a:xfrm>
              <a:off x="2350008" y="512064"/>
              <a:ext cx="585470" cy="588645"/>
            </a:xfrm>
            <a:custGeom>
              <a:avLst/>
              <a:gdLst/>
              <a:ahLst/>
              <a:cxnLst/>
              <a:rect l="l" t="t" r="r" b="b"/>
              <a:pathLst>
                <a:path w="585469" h="588644">
                  <a:moveTo>
                    <a:pt x="292608" y="0"/>
                  </a:moveTo>
                  <a:lnTo>
                    <a:pt x="245159" y="3850"/>
                  </a:lnTo>
                  <a:lnTo>
                    <a:pt x="200143" y="14996"/>
                  </a:lnTo>
                  <a:lnTo>
                    <a:pt x="158163" y="32832"/>
                  </a:lnTo>
                  <a:lnTo>
                    <a:pt x="119822" y="56753"/>
                  </a:lnTo>
                  <a:lnTo>
                    <a:pt x="85725" y="86153"/>
                  </a:lnTo>
                  <a:lnTo>
                    <a:pt x="56473" y="120426"/>
                  </a:lnTo>
                  <a:lnTo>
                    <a:pt x="32671" y="158966"/>
                  </a:lnTo>
                  <a:lnTo>
                    <a:pt x="14923" y="201167"/>
                  </a:lnTo>
                  <a:lnTo>
                    <a:pt x="3831" y="246425"/>
                  </a:lnTo>
                  <a:lnTo>
                    <a:pt x="0" y="294132"/>
                  </a:lnTo>
                  <a:lnTo>
                    <a:pt x="3831" y="341838"/>
                  </a:lnTo>
                  <a:lnTo>
                    <a:pt x="14923" y="387095"/>
                  </a:lnTo>
                  <a:lnTo>
                    <a:pt x="32671" y="429297"/>
                  </a:lnTo>
                  <a:lnTo>
                    <a:pt x="56473" y="467837"/>
                  </a:lnTo>
                  <a:lnTo>
                    <a:pt x="85725" y="502110"/>
                  </a:lnTo>
                  <a:lnTo>
                    <a:pt x="119822" y="531510"/>
                  </a:lnTo>
                  <a:lnTo>
                    <a:pt x="158163" y="555431"/>
                  </a:lnTo>
                  <a:lnTo>
                    <a:pt x="200143" y="573267"/>
                  </a:lnTo>
                  <a:lnTo>
                    <a:pt x="245159" y="584413"/>
                  </a:lnTo>
                  <a:lnTo>
                    <a:pt x="292608" y="588263"/>
                  </a:lnTo>
                  <a:lnTo>
                    <a:pt x="340056" y="584413"/>
                  </a:lnTo>
                  <a:lnTo>
                    <a:pt x="385072" y="573267"/>
                  </a:lnTo>
                  <a:lnTo>
                    <a:pt x="427052" y="555431"/>
                  </a:lnTo>
                  <a:lnTo>
                    <a:pt x="465393" y="531510"/>
                  </a:lnTo>
                  <a:lnTo>
                    <a:pt x="499491" y="502110"/>
                  </a:lnTo>
                  <a:lnTo>
                    <a:pt x="528742" y="467837"/>
                  </a:lnTo>
                  <a:lnTo>
                    <a:pt x="552544" y="429297"/>
                  </a:lnTo>
                  <a:lnTo>
                    <a:pt x="570292" y="387096"/>
                  </a:lnTo>
                  <a:lnTo>
                    <a:pt x="581384" y="341838"/>
                  </a:lnTo>
                  <a:lnTo>
                    <a:pt x="585216" y="294132"/>
                  </a:lnTo>
                  <a:lnTo>
                    <a:pt x="581384" y="246425"/>
                  </a:lnTo>
                  <a:lnTo>
                    <a:pt x="570292" y="201168"/>
                  </a:lnTo>
                  <a:lnTo>
                    <a:pt x="552544" y="158966"/>
                  </a:lnTo>
                  <a:lnTo>
                    <a:pt x="528742" y="120426"/>
                  </a:lnTo>
                  <a:lnTo>
                    <a:pt x="499490" y="86153"/>
                  </a:lnTo>
                  <a:lnTo>
                    <a:pt x="465393" y="56753"/>
                  </a:lnTo>
                  <a:lnTo>
                    <a:pt x="427052" y="32832"/>
                  </a:lnTo>
                  <a:lnTo>
                    <a:pt x="385072" y="14996"/>
                  </a:lnTo>
                  <a:lnTo>
                    <a:pt x="340056" y="3850"/>
                  </a:lnTo>
                  <a:lnTo>
                    <a:pt x="2926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2350008" y="512064"/>
              <a:ext cx="585470" cy="588645"/>
            </a:xfrm>
            <a:custGeom>
              <a:avLst/>
              <a:gdLst/>
              <a:ahLst/>
              <a:cxnLst/>
              <a:rect l="l" t="t" r="r" b="b"/>
              <a:pathLst>
                <a:path w="585469" h="588644">
                  <a:moveTo>
                    <a:pt x="0" y="294132"/>
                  </a:moveTo>
                  <a:lnTo>
                    <a:pt x="3831" y="246425"/>
                  </a:lnTo>
                  <a:lnTo>
                    <a:pt x="14923" y="201167"/>
                  </a:lnTo>
                  <a:lnTo>
                    <a:pt x="32671" y="158966"/>
                  </a:lnTo>
                  <a:lnTo>
                    <a:pt x="56473" y="120426"/>
                  </a:lnTo>
                  <a:lnTo>
                    <a:pt x="85725" y="86153"/>
                  </a:lnTo>
                  <a:lnTo>
                    <a:pt x="119822" y="56753"/>
                  </a:lnTo>
                  <a:lnTo>
                    <a:pt x="158163" y="32832"/>
                  </a:lnTo>
                  <a:lnTo>
                    <a:pt x="200143" y="14996"/>
                  </a:lnTo>
                  <a:lnTo>
                    <a:pt x="245159" y="3850"/>
                  </a:lnTo>
                  <a:lnTo>
                    <a:pt x="292608" y="0"/>
                  </a:lnTo>
                  <a:lnTo>
                    <a:pt x="340056" y="3850"/>
                  </a:lnTo>
                  <a:lnTo>
                    <a:pt x="385072" y="14996"/>
                  </a:lnTo>
                  <a:lnTo>
                    <a:pt x="427052" y="32832"/>
                  </a:lnTo>
                  <a:lnTo>
                    <a:pt x="465393" y="56753"/>
                  </a:lnTo>
                  <a:lnTo>
                    <a:pt x="499490" y="86153"/>
                  </a:lnTo>
                  <a:lnTo>
                    <a:pt x="528742" y="120426"/>
                  </a:lnTo>
                  <a:lnTo>
                    <a:pt x="552544" y="158966"/>
                  </a:lnTo>
                  <a:lnTo>
                    <a:pt x="570292" y="201168"/>
                  </a:lnTo>
                  <a:lnTo>
                    <a:pt x="581384" y="246425"/>
                  </a:lnTo>
                  <a:lnTo>
                    <a:pt x="585216" y="294132"/>
                  </a:lnTo>
                  <a:lnTo>
                    <a:pt x="581384" y="341838"/>
                  </a:lnTo>
                  <a:lnTo>
                    <a:pt x="570292" y="387096"/>
                  </a:lnTo>
                  <a:lnTo>
                    <a:pt x="552544" y="429297"/>
                  </a:lnTo>
                  <a:lnTo>
                    <a:pt x="528742" y="467837"/>
                  </a:lnTo>
                  <a:lnTo>
                    <a:pt x="499491" y="502110"/>
                  </a:lnTo>
                  <a:lnTo>
                    <a:pt x="465393" y="531510"/>
                  </a:lnTo>
                  <a:lnTo>
                    <a:pt x="427052" y="555431"/>
                  </a:lnTo>
                  <a:lnTo>
                    <a:pt x="385072" y="573267"/>
                  </a:lnTo>
                  <a:lnTo>
                    <a:pt x="340056" y="584413"/>
                  </a:lnTo>
                  <a:lnTo>
                    <a:pt x="292608" y="588263"/>
                  </a:lnTo>
                  <a:lnTo>
                    <a:pt x="245159" y="584413"/>
                  </a:lnTo>
                  <a:lnTo>
                    <a:pt x="200143" y="573267"/>
                  </a:lnTo>
                  <a:lnTo>
                    <a:pt x="158163" y="555431"/>
                  </a:lnTo>
                  <a:lnTo>
                    <a:pt x="119822" y="531510"/>
                  </a:lnTo>
                  <a:lnTo>
                    <a:pt x="85725" y="502110"/>
                  </a:lnTo>
                  <a:lnTo>
                    <a:pt x="56473" y="467837"/>
                  </a:lnTo>
                  <a:lnTo>
                    <a:pt x="32671" y="429297"/>
                  </a:lnTo>
                  <a:lnTo>
                    <a:pt x="14923" y="387095"/>
                  </a:lnTo>
                  <a:lnTo>
                    <a:pt x="3831" y="341838"/>
                  </a:lnTo>
                  <a:lnTo>
                    <a:pt x="0" y="294132"/>
                  </a:lnTo>
                  <a:close/>
                </a:path>
              </a:pathLst>
            </a:custGeom>
            <a:ln w="24384">
              <a:solidFill>
                <a:srgbClr val="DB82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2318004" y="483108"/>
              <a:ext cx="649605" cy="649605"/>
            </a:xfrm>
            <a:custGeom>
              <a:avLst/>
              <a:gdLst/>
              <a:ahLst/>
              <a:cxnLst/>
              <a:rect l="l" t="t" r="r" b="b"/>
              <a:pathLst>
                <a:path w="649605" h="649605">
                  <a:moveTo>
                    <a:pt x="0" y="324612"/>
                  </a:moveTo>
                  <a:lnTo>
                    <a:pt x="3518" y="276632"/>
                  </a:lnTo>
                  <a:lnTo>
                    <a:pt x="13740" y="230843"/>
                  </a:lnTo>
                  <a:lnTo>
                    <a:pt x="30162" y="187743"/>
                  </a:lnTo>
                  <a:lnTo>
                    <a:pt x="52285" y="147837"/>
                  </a:lnTo>
                  <a:lnTo>
                    <a:pt x="79606" y="111624"/>
                  </a:lnTo>
                  <a:lnTo>
                    <a:pt x="111624" y="79606"/>
                  </a:lnTo>
                  <a:lnTo>
                    <a:pt x="147837" y="52285"/>
                  </a:lnTo>
                  <a:lnTo>
                    <a:pt x="187743" y="30162"/>
                  </a:lnTo>
                  <a:lnTo>
                    <a:pt x="230843" y="13740"/>
                  </a:lnTo>
                  <a:lnTo>
                    <a:pt x="276632" y="3518"/>
                  </a:lnTo>
                  <a:lnTo>
                    <a:pt x="324612" y="0"/>
                  </a:lnTo>
                  <a:lnTo>
                    <a:pt x="372591" y="3518"/>
                  </a:lnTo>
                  <a:lnTo>
                    <a:pt x="418380" y="13740"/>
                  </a:lnTo>
                  <a:lnTo>
                    <a:pt x="461480" y="30162"/>
                  </a:lnTo>
                  <a:lnTo>
                    <a:pt x="501386" y="52285"/>
                  </a:lnTo>
                  <a:lnTo>
                    <a:pt x="537599" y="79606"/>
                  </a:lnTo>
                  <a:lnTo>
                    <a:pt x="569617" y="111624"/>
                  </a:lnTo>
                  <a:lnTo>
                    <a:pt x="596938" y="147837"/>
                  </a:lnTo>
                  <a:lnTo>
                    <a:pt x="619061" y="187743"/>
                  </a:lnTo>
                  <a:lnTo>
                    <a:pt x="635483" y="230843"/>
                  </a:lnTo>
                  <a:lnTo>
                    <a:pt x="645705" y="276632"/>
                  </a:lnTo>
                  <a:lnTo>
                    <a:pt x="649223" y="324612"/>
                  </a:lnTo>
                  <a:lnTo>
                    <a:pt x="645705" y="372591"/>
                  </a:lnTo>
                  <a:lnTo>
                    <a:pt x="635483" y="418380"/>
                  </a:lnTo>
                  <a:lnTo>
                    <a:pt x="619061" y="461480"/>
                  </a:lnTo>
                  <a:lnTo>
                    <a:pt x="596938" y="501386"/>
                  </a:lnTo>
                  <a:lnTo>
                    <a:pt x="569617" y="537599"/>
                  </a:lnTo>
                  <a:lnTo>
                    <a:pt x="537599" y="569617"/>
                  </a:lnTo>
                  <a:lnTo>
                    <a:pt x="501386" y="596938"/>
                  </a:lnTo>
                  <a:lnTo>
                    <a:pt x="461480" y="619061"/>
                  </a:lnTo>
                  <a:lnTo>
                    <a:pt x="418380" y="635483"/>
                  </a:lnTo>
                  <a:lnTo>
                    <a:pt x="372591" y="645705"/>
                  </a:lnTo>
                  <a:lnTo>
                    <a:pt x="324612" y="649224"/>
                  </a:lnTo>
                  <a:lnTo>
                    <a:pt x="276632" y="645705"/>
                  </a:lnTo>
                  <a:lnTo>
                    <a:pt x="230843" y="635483"/>
                  </a:lnTo>
                  <a:lnTo>
                    <a:pt x="187743" y="619061"/>
                  </a:lnTo>
                  <a:lnTo>
                    <a:pt x="147837" y="596938"/>
                  </a:lnTo>
                  <a:lnTo>
                    <a:pt x="111624" y="569617"/>
                  </a:lnTo>
                  <a:lnTo>
                    <a:pt x="79606" y="537599"/>
                  </a:lnTo>
                  <a:lnTo>
                    <a:pt x="52285" y="501386"/>
                  </a:lnTo>
                  <a:lnTo>
                    <a:pt x="30162" y="461480"/>
                  </a:lnTo>
                  <a:lnTo>
                    <a:pt x="13740" y="418380"/>
                  </a:lnTo>
                  <a:lnTo>
                    <a:pt x="3518" y="372591"/>
                  </a:lnTo>
                  <a:lnTo>
                    <a:pt x="0" y="324612"/>
                  </a:lnTo>
                  <a:close/>
                </a:path>
              </a:pathLst>
            </a:custGeom>
            <a:ln w="3175">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0" name="object 50"/>
            <p:cNvPicPr/>
            <p:nvPr/>
          </p:nvPicPr>
          <p:blipFill>
            <a:blip r:embed="rId2" cstate="print"/>
            <a:stretch>
              <a:fillRect/>
            </a:stretch>
          </p:blipFill>
          <p:spPr>
            <a:xfrm>
              <a:off x="2447544" y="618744"/>
              <a:ext cx="405383" cy="347472"/>
            </a:xfrm>
            <a:prstGeom prst="rect">
              <a:avLst/>
            </a:prstGeom>
          </p:spPr>
        </p:pic>
        <p:sp>
          <p:nvSpPr>
            <p:cNvPr id="51" name="object 51"/>
            <p:cNvSpPr/>
            <p:nvPr/>
          </p:nvSpPr>
          <p:spPr>
            <a:xfrm>
              <a:off x="2170176" y="1359408"/>
              <a:ext cx="1527175" cy="649605"/>
            </a:xfrm>
            <a:custGeom>
              <a:avLst/>
              <a:gdLst/>
              <a:ahLst/>
              <a:cxnLst/>
              <a:rect l="l" t="t" r="r" b="b"/>
              <a:pathLst>
                <a:path w="1527175" h="649605">
                  <a:moveTo>
                    <a:pt x="1418844" y="0"/>
                  </a:moveTo>
                  <a:lnTo>
                    <a:pt x="108204" y="0"/>
                  </a:lnTo>
                  <a:lnTo>
                    <a:pt x="66061" y="8495"/>
                  </a:lnTo>
                  <a:lnTo>
                    <a:pt x="31670" y="31670"/>
                  </a:lnTo>
                  <a:lnTo>
                    <a:pt x="8495" y="66061"/>
                  </a:lnTo>
                  <a:lnTo>
                    <a:pt x="0" y="108203"/>
                  </a:lnTo>
                  <a:lnTo>
                    <a:pt x="0" y="541019"/>
                  </a:lnTo>
                  <a:lnTo>
                    <a:pt x="8495" y="583162"/>
                  </a:lnTo>
                  <a:lnTo>
                    <a:pt x="31670" y="617553"/>
                  </a:lnTo>
                  <a:lnTo>
                    <a:pt x="66061" y="640728"/>
                  </a:lnTo>
                  <a:lnTo>
                    <a:pt x="108204" y="649224"/>
                  </a:lnTo>
                  <a:lnTo>
                    <a:pt x="1418844" y="649224"/>
                  </a:lnTo>
                  <a:lnTo>
                    <a:pt x="1460986" y="640728"/>
                  </a:lnTo>
                  <a:lnTo>
                    <a:pt x="1495377" y="617553"/>
                  </a:lnTo>
                  <a:lnTo>
                    <a:pt x="1518552" y="583162"/>
                  </a:lnTo>
                  <a:lnTo>
                    <a:pt x="1527048" y="541019"/>
                  </a:lnTo>
                  <a:lnTo>
                    <a:pt x="1527048" y="108203"/>
                  </a:lnTo>
                  <a:lnTo>
                    <a:pt x="1518552" y="66061"/>
                  </a:lnTo>
                  <a:lnTo>
                    <a:pt x="1495377" y="31670"/>
                  </a:lnTo>
                  <a:lnTo>
                    <a:pt x="1460986" y="8495"/>
                  </a:lnTo>
                  <a:lnTo>
                    <a:pt x="1418844"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2" name="object 52"/>
          <p:cNvSpPr txBox="1"/>
          <p:nvPr/>
        </p:nvSpPr>
        <p:spPr>
          <a:xfrm>
            <a:off x="4000946" y="2728119"/>
            <a:ext cx="1819904" cy="1035050"/>
          </a:xfrm>
          <a:prstGeom prst="rect">
            <a:avLst/>
          </a:prstGeom>
        </p:spPr>
        <p:txBody>
          <a:bodyPr vert="horz" wrap="square" lIns="0" tIns="20002"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defRPr/>
            </a:pP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Verifikasi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Data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Pagu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sesuai</a:t>
            </a:r>
            <a:r>
              <a:rPr kumimoji="0" sz="1650" b="0" i="0" u="none" strike="noStrike" kern="1200" cap="none" spc="-60"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Perpres</a:t>
            </a:r>
            <a:r>
              <a:rPr kumimoji="0" sz="1650" b="0" i="0" u="none" strike="noStrike" kern="1200" cap="none" spc="-40"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Rincian </a:t>
            </a:r>
            <a:r>
              <a:rPr kumimoji="0" sz="1650" b="0" i="0" u="none" strike="noStrike" kern="1200" cap="none" spc="-235"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Alokasi</a:t>
            </a:r>
            <a:r>
              <a:rPr kumimoji="0" sz="1650" b="0" i="0" u="none" strike="noStrike" kern="1200" cap="none" spc="-55"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Dana</a:t>
            </a:r>
            <a:r>
              <a:rPr kumimoji="0"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BOS</a:t>
            </a:r>
            <a:endParaRPr kumimoji="0" sz="16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53" name="object 53"/>
          <p:cNvSpPr/>
          <p:nvPr/>
        </p:nvSpPr>
        <p:spPr>
          <a:xfrm>
            <a:off x="1019633" y="2808887"/>
            <a:ext cx="2535155" cy="2400632"/>
          </a:xfrm>
          <a:custGeom>
            <a:avLst/>
            <a:gdLst/>
            <a:ahLst/>
            <a:cxnLst/>
            <a:rect l="l" t="t" r="r" b="b"/>
            <a:pathLst>
              <a:path w="1798320" h="1176655">
                <a:moveTo>
                  <a:pt x="1602232" y="0"/>
                </a:moveTo>
                <a:lnTo>
                  <a:pt x="196088" y="0"/>
                </a:lnTo>
                <a:lnTo>
                  <a:pt x="151127" y="5177"/>
                </a:lnTo>
                <a:lnTo>
                  <a:pt x="109854" y="19924"/>
                </a:lnTo>
                <a:lnTo>
                  <a:pt x="73446" y="43067"/>
                </a:lnTo>
                <a:lnTo>
                  <a:pt x="43079" y="73430"/>
                </a:lnTo>
                <a:lnTo>
                  <a:pt x="19931" y="109838"/>
                </a:lnTo>
                <a:lnTo>
                  <a:pt x="5179" y="151115"/>
                </a:lnTo>
                <a:lnTo>
                  <a:pt x="0" y="196087"/>
                </a:lnTo>
                <a:lnTo>
                  <a:pt x="0" y="980440"/>
                </a:lnTo>
                <a:lnTo>
                  <a:pt x="5179" y="1025412"/>
                </a:lnTo>
                <a:lnTo>
                  <a:pt x="19931" y="1066689"/>
                </a:lnTo>
                <a:lnTo>
                  <a:pt x="43079" y="1103097"/>
                </a:lnTo>
                <a:lnTo>
                  <a:pt x="73446" y="1133460"/>
                </a:lnTo>
                <a:lnTo>
                  <a:pt x="109854" y="1156603"/>
                </a:lnTo>
                <a:lnTo>
                  <a:pt x="151127" y="1171350"/>
                </a:lnTo>
                <a:lnTo>
                  <a:pt x="196088" y="1176528"/>
                </a:lnTo>
                <a:lnTo>
                  <a:pt x="1602232" y="1176528"/>
                </a:lnTo>
                <a:lnTo>
                  <a:pt x="1647204" y="1171350"/>
                </a:lnTo>
                <a:lnTo>
                  <a:pt x="1688481" y="1156603"/>
                </a:lnTo>
                <a:lnTo>
                  <a:pt x="1724889" y="1133460"/>
                </a:lnTo>
                <a:lnTo>
                  <a:pt x="1755252" y="1103097"/>
                </a:lnTo>
                <a:lnTo>
                  <a:pt x="1778395" y="1066689"/>
                </a:lnTo>
                <a:lnTo>
                  <a:pt x="1793142" y="1025412"/>
                </a:lnTo>
                <a:lnTo>
                  <a:pt x="1798320" y="980440"/>
                </a:lnTo>
                <a:lnTo>
                  <a:pt x="1798320" y="196087"/>
                </a:lnTo>
                <a:lnTo>
                  <a:pt x="1793142" y="151115"/>
                </a:lnTo>
                <a:lnTo>
                  <a:pt x="1778395" y="109838"/>
                </a:lnTo>
                <a:lnTo>
                  <a:pt x="1755252" y="73430"/>
                </a:lnTo>
                <a:lnTo>
                  <a:pt x="1724889" y="43067"/>
                </a:lnTo>
                <a:lnTo>
                  <a:pt x="1688481" y="19924"/>
                </a:lnTo>
                <a:lnTo>
                  <a:pt x="1647204" y="5177"/>
                </a:lnTo>
                <a:lnTo>
                  <a:pt x="1602232"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txBox="1"/>
          <p:nvPr/>
        </p:nvSpPr>
        <p:spPr>
          <a:xfrm>
            <a:off x="1212705" y="2897612"/>
            <a:ext cx="2060708" cy="527050"/>
          </a:xfrm>
          <a:prstGeom prst="rect">
            <a:avLst/>
          </a:prstGeom>
        </p:spPr>
        <p:txBody>
          <a:bodyPr vert="horz" wrap="square" lIns="0" tIns="20002"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defRPr/>
            </a:pP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Im</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p</a:t>
            </a:r>
            <a:r>
              <a:rPr kumimoji="0" sz="165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o</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a:t>
            </a:r>
            <a:r>
              <a:rPr kumimoji="0"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t</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n</a:t>
            </a:r>
            <a:r>
              <a:rPr kumimoji="0"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t</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erk</a:t>
            </a:r>
            <a:r>
              <a:rPr kumimoji="0" sz="165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o</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n</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eksi</a:t>
            </a:r>
            <a:r>
              <a:rPr kumimoji="0" sz="1650" b="0" i="0" u="none" strike="noStrike" kern="1200" cap="none" spc="-70"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D</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a:t>
            </a:r>
            <a:r>
              <a:rPr kumimoji="0"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t</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55" name="object 55"/>
          <p:cNvSpPr txBox="1"/>
          <p:nvPr/>
        </p:nvSpPr>
        <p:spPr>
          <a:xfrm>
            <a:off x="1212705" y="3567591"/>
            <a:ext cx="2178801" cy="1289050"/>
          </a:xfrm>
          <a:prstGeom prst="rect">
            <a:avLst/>
          </a:prstGeom>
        </p:spPr>
        <p:txBody>
          <a:bodyPr vert="horz" wrap="square" lIns="0" tIns="20002" rIns="0" bIns="0" rtlCol="0">
            <a:spAutoFit/>
          </a:bodyPr>
          <a:lstStyle/>
          <a:p>
            <a:pPr marL="241300" marR="257810" lvl="0" indent="-228600" algn="l" defTabSz="914400" rtl="0" eaLnBrk="1" fontAlgn="auto" latinLnBrk="0" hangingPunct="1">
              <a:lnSpc>
                <a:spcPct val="100000"/>
              </a:lnSpc>
              <a:spcBef>
                <a:spcPts val="105"/>
              </a:spcBef>
              <a:spcAft>
                <a:spcPts val="0"/>
              </a:spcAft>
              <a:buClrTx/>
              <a:buSzTx/>
              <a:buFontTx/>
              <a:buAutoNum type="arabicPeriod"/>
              <a:tabLst>
                <a:tab pos="241300" algn="l"/>
              </a:tabLst>
              <a:defRPr/>
            </a:pPr>
            <a:r>
              <a:rPr kumimoji="0"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Daftar</a:t>
            </a:r>
            <a:r>
              <a:rPr kumimoji="0" sz="1650" b="0" i="0" u="none" strike="noStrike" kern="1200" cap="none" spc="-40"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Sekolah </a:t>
            </a:r>
            <a:r>
              <a:rPr kumimoji="0" sz="1650" b="0" i="0" u="none" strike="noStrike" kern="1200" cap="none" spc="-229"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Penerima</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650" b="0"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Pagu</a:t>
            </a:r>
            <a:r>
              <a:rPr kumimoji="0" sz="1650" b="0" i="0" u="none" strike="noStrike" kern="1200" cap="none" spc="-55"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Dana</a:t>
            </a:r>
            <a:r>
              <a:rPr kumimoji="0" sz="1650" b="0" i="0" u="none" strike="noStrike" kern="1200" cap="none" spc="-30"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BOS</a:t>
            </a:r>
            <a:r>
              <a:rPr kumimoji="0" lang="en-US"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P</a:t>
            </a:r>
            <a:r>
              <a:rPr kumimoji="0" sz="1650" b="0" i="0" u="none" strike="noStrike" kern="1200" cap="none" spc="-15"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Per</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0" algn="l" defTabSz="914400" rtl="0" eaLnBrk="1" fontAlgn="auto" latinLnBrk="0" hangingPunct="1">
              <a:lnSpc>
                <a:spcPct val="100000"/>
              </a:lnSpc>
              <a:spcBef>
                <a:spcPts val="0"/>
              </a:spcBef>
              <a:spcAft>
                <a:spcPts val="0"/>
              </a:spcAft>
              <a:buClrTx/>
              <a:buSzTx/>
              <a:buFontTx/>
              <a:buNone/>
              <a:defRPr/>
            </a:pPr>
            <a:r>
              <a:rPr kumimoji="0" sz="1650" b="0" i="0" u="none" strike="noStrike" kern="1200" cap="none" spc="0" normalizeH="0" baseline="0" noProof="0" dirty="0" err="1">
                <a:ln>
                  <a:noFill/>
                </a:ln>
                <a:solidFill>
                  <a:srgbClr val="2C2D35"/>
                </a:solidFill>
                <a:effectLst/>
                <a:uLnTx/>
                <a:uFillTx/>
                <a:latin typeface="Calibri" panose="020F0502020204030204"/>
                <a:ea typeface="+mn-ea"/>
                <a:cs typeface="Calibri" panose="020F0502020204030204"/>
              </a:rPr>
              <a:t>S</a:t>
            </a:r>
            <a:r>
              <a:rPr kumimoji="0" lang="en-US" sz="1650" b="0" i="0" u="none" strike="noStrike" kern="1200" cap="none" spc="0" normalizeH="0" baseline="0" noProof="0" dirty="0" err="1">
                <a:ln>
                  <a:noFill/>
                </a:ln>
                <a:solidFill>
                  <a:srgbClr val="2C2D35"/>
                </a:solidFill>
                <a:effectLst/>
                <a:uLnTx/>
                <a:uFillTx/>
                <a:latin typeface="Calibri" panose="020F0502020204030204"/>
                <a:ea typeface="+mn-ea"/>
                <a:cs typeface="Calibri" panose="020F0502020204030204"/>
              </a:rPr>
              <a:t>atuan</a:t>
            </a:r>
            <a:r>
              <a:rPr kumimoji="0" lang="en-US" sz="1650" b="0"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 Pendidikan</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228600" algn="l" defTabSz="914400" rtl="0" eaLnBrk="1" fontAlgn="auto" latinLnBrk="0" hangingPunct="1">
              <a:lnSpc>
                <a:spcPct val="100000"/>
              </a:lnSpc>
              <a:spcBef>
                <a:spcPts val="0"/>
              </a:spcBef>
              <a:spcAft>
                <a:spcPts val="0"/>
              </a:spcAft>
              <a:buClrTx/>
              <a:buSzTx/>
              <a:buFontTx/>
              <a:buAutoNum type="arabicPeriod" startAt="3"/>
              <a:tabLst>
                <a:tab pos="241300" algn="l"/>
              </a:tabLst>
              <a:defRPr/>
            </a:pPr>
            <a:r>
              <a:rPr kumimoji="0"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Data</a:t>
            </a:r>
            <a:r>
              <a:rPr kumimoji="0" sz="1650" b="0" i="0" u="none" strike="noStrike" kern="1200" cap="none" spc="-35"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supplier</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56" name="object 56"/>
          <p:cNvSpPr/>
          <p:nvPr/>
        </p:nvSpPr>
        <p:spPr>
          <a:xfrm>
            <a:off x="6302636" y="1946630"/>
            <a:ext cx="0" cy="7979808"/>
          </a:xfrm>
          <a:custGeom>
            <a:avLst/>
            <a:gdLst/>
            <a:ahLst/>
            <a:cxnLst/>
            <a:rect l="l" t="t" r="r" b="b"/>
            <a:pathLst>
              <a:path h="5683885">
                <a:moveTo>
                  <a:pt x="0" y="0"/>
                </a:moveTo>
                <a:lnTo>
                  <a:pt x="0" y="5683453"/>
                </a:lnTo>
              </a:path>
            </a:pathLst>
          </a:custGeom>
          <a:ln w="39624">
            <a:solidFill>
              <a:srgbClr val="2D75B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txBox="1"/>
          <p:nvPr/>
        </p:nvSpPr>
        <p:spPr>
          <a:xfrm>
            <a:off x="6127609" y="847181"/>
            <a:ext cx="10241445" cy="506095"/>
          </a:xfrm>
          <a:prstGeom prst="rect">
            <a:avLst/>
          </a:prstGeom>
          <a:solidFill>
            <a:schemeClr val="bg1"/>
          </a:solidFill>
          <a:ln w="12192">
            <a:solidFill>
              <a:srgbClr val="EC7C30"/>
            </a:solidFill>
          </a:ln>
        </p:spPr>
        <p:txBody>
          <a:bodyPr vert="horz" wrap="square" lIns="0" tIns="44767" rIns="0" bIns="0" rtlCol="0">
            <a:spAutoFit/>
          </a:bodyPr>
          <a:lstStyle/>
          <a:p>
            <a:pPr marL="1905" marR="0" lvl="0" indent="0" algn="ctr" defTabSz="914400" rtl="0" eaLnBrk="1" fontAlgn="auto" latinLnBrk="0" hangingPunct="1">
              <a:lnSpc>
                <a:spcPct val="100000"/>
              </a:lnSpc>
              <a:spcBef>
                <a:spcPts val="235"/>
              </a:spcBef>
              <a:spcAft>
                <a:spcPts val="0"/>
              </a:spcAft>
              <a:buClrTx/>
              <a:buSzTx/>
              <a:buFontTx/>
              <a:buNone/>
              <a:defRPr/>
            </a:pPr>
            <a:r>
              <a:rPr kumimoji="0" sz="3000" b="1" i="0" u="none" strike="noStrike" kern="1200" cap="none" spc="-180" normalizeH="0" baseline="0" noProof="0" dirty="0">
                <a:ln>
                  <a:noFill/>
                </a:ln>
                <a:solidFill>
                  <a:srgbClr val="2C2D35"/>
                </a:solidFill>
                <a:effectLst/>
                <a:uLnTx/>
                <a:uFillTx/>
                <a:latin typeface="Calibri" panose="020F0502020204030204"/>
                <a:ea typeface="+mn-ea"/>
                <a:cs typeface="Calibri" panose="020F0502020204030204"/>
              </a:rPr>
              <a:t>T</a:t>
            </a:r>
            <a:r>
              <a:rPr kumimoji="0" sz="3000" b="1"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A</a:t>
            </a:r>
            <a:r>
              <a:rPr kumimoji="0" sz="3000" b="1" i="0" u="none" strike="noStrike" kern="1200" cap="none" spc="15" normalizeH="0" baseline="0" noProof="0" dirty="0">
                <a:ln>
                  <a:noFill/>
                </a:ln>
                <a:solidFill>
                  <a:srgbClr val="2C2D35"/>
                </a:solidFill>
                <a:effectLst/>
                <a:uLnTx/>
                <a:uFillTx/>
                <a:latin typeface="Calibri" panose="020F0502020204030204"/>
                <a:ea typeface="+mn-ea"/>
                <a:cs typeface="Calibri" panose="020F0502020204030204"/>
              </a:rPr>
              <a:t> </a:t>
            </a:r>
            <a:r>
              <a:rPr kumimoji="0" sz="3000" b="1"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B</a:t>
            </a:r>
            <a:r>
              <a:rPr kumimoji="0" sz="3000" b="1" i="0" u="none" strike="noStrike" kern="1200" cap="none" spc="-20" normalizeH="0" baseline="0" noProof="0" dirty="0">
                <a:ln>
                  <a:noFill/>
                </a:ln>
                <a:solidFill>
                  <a:srgbClr val="2C2D35"/>
                </a:solidFill>
                <a:effectLst/>
                <a:uLnTx/>
                <a:uFillTx/>
                <a:latin typeface="Calibri" panose="020F0502020204030204"/>
                <a:ea typeface="+mn-ea"/>
                <a:cs typeface="Calibri" panose="020F0502020204030204"/>
              </a:rPr>
              <a:t>E</a:t>
            </a:r>
            <a:r>
              <a:rPr kumimoji="0" sz="3000" b="1"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R</a:t>
            </a:r>
            <a:r>
              <a:rPr kumimoji="0" sz="3000" b="1" i="0" u="none" strike="noStrike" kern="1200" cap="none" spc="-65" normalizeH="0" baseline="0" noProof="0" dirty="0">
                <a:ln>
                  <a:noFill/>
                </a:ln>
                <a:solidFill>
                  <a:srgbClr val="2C2D35"/>
                </a:solidFill>
                <a:effectLst/>
                <a:uLnTx/>
                <a:uFillTx/>
                <a:latin typeface="Calibri" panose="020F0502020204030204"/>
                <a:ea typeface="+mn-ea"/>
                <a:cs typeface="Calibri" panose="020F0502020204030204"/>
              </a:rPr>
              <a:t>J</a:t>
            </a:r>
            <a:r>
              <a:rPr kumimoji="0" sz="3000" b="1" i="0" u="none" strike="noStrike" kern="1200" cap="none" spc="-15" normalizeH="0" baseline="0" noProof="0" dirty="0">
                <a:ln>
                  <a:noFill/>
                </a:ln>
                <a:solidFill>
                  <a:srgbClr val="2C2D35"/>
                </a:solidFill>
                <a:effectLst/>
                <a:uLnTx/>
                <a:uFillTx/>
                <a:latin typeface="Calibri" panose="020F0502020204030204"/>
                <a:ea typeface="+mn-ea"/>
                <a:cs typeface="Calibri" panose="020F0502020204030204"/>
              </a:rPr>
              <a:t>A</a:t>
            </a:r>
            <a:r>
              <a:rPr kumimoji="0" sz="3000" b="1"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L</a:t>
            </a:r>
            <a:r>
              <a:rPr kumimoji="0" sz="3000" b="1" i="0" u="none" strike="noStrike" kern="1200" cap="none" spc="-20" normalizeH="0" baseline="0" noProof="0" dirty="0">
                <a:ln>
                  <a:noFill/>
                </a:ln>
                <a:solidFill>
                  <a:srgbClr val="2C2D35"/>
                </a:solidFill>
                <a:effectLst/>
                <a:uLnTx/>
                <a:uFillTx/>
                <a:latin typeface="Calibri" panose="020F0502020204030204"/>
                <a:ea typeface="+mn-ea"/>
                <a:cs typeface="Calibri" panose="020F0502020204030204"/>
              </a:rPr>
              <a:t>A</a:t>
            </a:r>
            <a:r>
              <a:rPr kumimoji="0" sz="3000" b="1"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N</a:t>
            </a:r>
            <a:endParaRPr kumimoji="0" sz="3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58" name="object 58"/>
          <p:cNvSpPr txBox="1"/>
          <p:nvPr/>
        </p:nvSpPr>
        <p:spPr>
          <a:xfrm>
            <a:off x="1933290" y="6178863"/>
            <a:ext cx="854147" cy="273050"/>
          </a:xfrm>
          <a:prstGeom prst="rect">
            <a:avLst/>
          </a:prstGeom>
        </p:spPr>
        <p:txBody>
          <a:bodyPr vert="horz" wrap="square" lIns="0" tIns="20002"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defRPr/>
            </a:pP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Im</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p</a:t>
            </a:r>
            <a:r>
              <a:rPr kumimoji="0" sz="165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o</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rt</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59" name="object 59"/>
          <p:cNvSpPr txBox="1"/>
          <p:nvPr/>
        </p:nvSpPr>
        <p:spPr>
          <a:xfrm>
            <a:off x="1671612" y="6604715"/>
            <a:ext cx="1258520" cy="272415"/>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interkoneksI</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60" name="object 60"/>
          <p:cNvSpPr/>
          <p:nvPr/>
        </p:nvSpPr>
        <p:spPr>
          <a:xfrm>
            <a:off x="4259475" y="5072583"/>
            <a:ext cx="498617" cy="462689"/>
          </a:xfrm>
          <a:custGeom>
            <a:avLst/>
            <a:gdLst/>
            <a:ahLst/>
            <a:cxnLst/>
            <a:rect l="l" t="t" r="r" b="b"/>
            <a:pathLst>
              <a:path w="353694" h="329564">
                <a:moveTo>
                  <a:pt x="176784" y="0"/>
                </a:moveTo>
                <a:lnTo>
                  <a:pt x="129778" y="5877"/>
                </a:lnTo>
                <a:lnTo>
                  <a:pt x="87545" y="22464"/>
                </a:lnTo>
                <a:lnTo>
                  <a:pt x="51768" y="48196"/>
                </a:lnTo>
                <a:lnTo>
                  <a:pt x="24130" y="81505"/>
                </a:lnTo>
                <a:lnTo>
                  <a:pt x="6312" y="120826"/>
                </a:lnTo>
                <a:lnTo>
                  <a:pt x="0" y="164591"/>
                </a:lnTo>
                <a:lnTo>
                  <a:pt x="6312" y="208357"/>
                </a:lnTo>
                <a:lnTo>
                  <a:pt x="24129" y="247678"/>
                </a:lnTo>
                <a:lnTo>
                  <a:pt x="51768" y="280987"/>
                </a:lnTo>
                <a:lnTo>
                  <a:pt x="87545" y="306719"/>
                </a:lnTo>
                <a:lnTo>
                  <a:pt x="129778" y="323306"/>
                </a:lnTo>
                <a:lnTo>
                  <a:pt x="176784" y="329183"/>
                </a:lnTo>
                <a:lnTo>
                  <a:pt x="223789" y="323306"/>
                </a:lnTo>
                <a:lnTo>
                  <a:pt x="266022" y="306719"/>
                </a:lnTo>
                <a:lnTo>
                  <a:pt x="301799" y="280987"/>
                </a:lnTo>
                <a:lnTo>
                  <a:pt x="329438" y="247678"/>
                </a:lnTo>
                <a:lnTo>
                  <a:pt x="347255" y="208357"/>
                </a:lnTo>
                <a:lnTo>
                  <a:pt x="353568" y="164591"/>
                </a:lnTo>
                <a:lnTo>
                  <a:pt x="347255" y="120826"/>
                </a:lnTo>
                <a:lnTo>
                  <a:pt x="329438" y="81505"/>
                </a:lnTo>
                <a:lnTo>
                  <a:pt x="301799" y="48196"/>
                </a:lnTo>
                <a:lnTo>
                  <a:pt x="266022" y="22464"/>
                </a:lnTo>
                <a:lnTo>
                  <a:pt x="223789" y="5877"/>
                </a:lnTo>
                <a:lnTo>
                  <a:pt x="176784"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txBox="1"/>
          <p:nvPr/>
        </p:nvSpPr>
        <p:spPr>
          <a:xfrm>
            <a:off x="4341293" y="4954548"/>
            <a:ext cx="334799" cy="71120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2</a:t>
            </a:r>
            <a:endParaRPr kumimoji="0" sz="45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
        <p:nvSpPr>
          <p:cNvPr id="62" name="object 62"/>
          <p:cNvSpPr/>
          <p:nvPr/>
        </p:nvSpPr>
        <p:spPr>
          <a:xfrm>
            <a:off x="6571190" y="2868797"/>
            <a:ext cx="2083983" cy="1154775"/>
          </a:xfrm>
          <a:custGeom>
            <a:avLst/>
            <a:gdLst/>
            <a:ahLst/>
            <a:cxnLst/>
            <a:rect l="l" t="t" r="r" b="b"/>
            <a:pathLst>
              <a:path w="1478279" h="631189">
                <a:moveTo>
                  <a:pt x="1373124" y="0"/>
                </a:moveTo>
                <a:lnTo>
                  <a:pt x="105156" y="0"/>
                </a:lnTo>
                <a:lnTo>
                  <a:pt x="64240" y="8268"/>
                </a:lnTo>
                <a:lnTo>
                  <a:pt x="30813" y="30813"/>
                </a:lnTo>
                <a:lnTo>
                  <a:pt x="8268" y="64240"/>
                </a:lnTo>
                <a:lnTo>
                  <a:pt x="0" y="105156"/>
                </a:lnTo>
                <a:lnTo>
                  <a:pt x="0" y="525780"/>
                </a:lnTo>
                <a:lnTo>
                  <a:pt x="8268" y="566695"/>
                </a:lnTo>
                <a:lnTo>
                  <a:pt x="30813" y="600122"/>
                </a:lnTo>
                <a:lnTo>
                  <a:pt x="64240" y="622667"/>
                </a:lnTo>
                <a:lnTo>
                  <a:pt x="105156" y="630936"/>
                </a:lnTo>
                <a:lnTo>
                  <a:pt x="1373124" y="630936"/>
                </a:lnTo>
                <a:lnTo>
                  <a:pt x="1414039" y="622667"/>
                </a:lnTo>
                <a:lnTo>
                  <a:pt x="1447466" y="600122"/>
                </a:lnTo>
                <a:lnTo>
                  <a:pt x="1470011" y="566695"/>
                </a:lnTo>
                <a:lnTo>
                  <a:pt x="1478280" y="525780"/>
                </a:lnTo>
                <a:lnTo>
                  <a:pt x="1478280" y="105156"/>
                </a:lnTo>
                <a:lnTo>
                  <a:pt x="1470011" y="64240"/>
                </a:lnTo>
                <a:lnTo>
                  <a:pt x="1447466" y="30813"/>
                </a:lnTo>
                <a:lnTo>
                  <a:pt x="1414039" y="8268"/>
                </a:lnTo>
                <a:lnTo>
                  <a:pt x="1373124"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object 63"/>
          <p:cNvSpPr txBox="1"/>
          <p:nvPr/>
        </p:nvSpPr>
        <p:spPr>
          <a:xfrm>
            <a:off x="6728565" y="2929240"/>
            <a:ext cx="1724655" cy="781050"/>
          </a:xfrm>
          <a:prstGeom prst="rect">
            <a:avLst/>
          </a:prstGeom>
        </p:spPr>
        <p:txBody>
          <a:bodyPr vert="horz" wrap="square" lIns="0" tIns="20002"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defRPr/>
            </a:pPr>
            <a:r>
              <a:rPr kumimoji="0" lang="en-US"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Import Data</a:t>
            </a:r>
            <a:r>
              <a:rPr kumimoji="0" sz="1650" b="0" i="0" u="none" strike="noStrike" kern="1200" cap="none" spc="-45" normalizeH="0" baseline="0" noProof="0" dirty="0">
                <a:ln>
                  <a:noFill/>
                </a:ln>
                <a:solidFill>
                  <a:srgbClr val="000000"/>
                </a:solidFill>
                <a:effectLst/>
                <a:uLnTx/>
                <a:uFillTx/>
                <a:latin typeface="Calibri" panose="020F0502020204030204"/>
                <a:ea typeface="+mn-ea"/>
                <a:cs typeface="Calibri" panose="020F0502020204030204"/>
              </a:rPr>
              <a:t> </a:t>
            </a:r>
            <a:r>
              <a:rPr kumimoji="0" lang="en-US" sz="1650" b="0" i="0" u="none" strike="noStrike" kern="1200" cap="none" spc="0" normalizeH="0" baseline="0" noProof="0" dirty="0" err="1">
                <a:ln>
                  <a:noFill/>
                </a:ln>
                <a:solidFill>
                  <a:srgbClr val="2C2D35"/>
                </a:solidFill>
                <a:effectLst/>
                <a:uLnTx/>
                <a:uFillTx/>
                <a:latin typeface="Calibri" panose="020F0502020204030204"/>
                <a:ea typeface="+mn-ea"/>
                <a:cs typeface="Calibri" panose="020F0502020204030204"/>
              </a:rPr>
              <a:t>Pembayaran</a:t>
            </a:r>
            <a:r>
              <a:rPr kumimoji="0" sz="1650" b="0"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  per </a:t>
            </a:r>
            <a:r>
              <a:rPr kumimoji="0" sz="1650" b="0" i="0" u="none" strike="noStrike" kern="1200" cap="none" spc="5"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0" normalizeH="0" baseline="0" noProof="0" dirty="0" err="1">
                <a:ln>
                  <a:noFill/>
                </a:ln>
                <a:solidFill>
                  <a:srgbClr val="2C2D35"/>
                </a:solidFill>
                <a:effectLst/>
                <a:uLnTx/>
                <a:uFillTx/>
                <a:latin typeface="Calibri" panose="020F0502020204030204"/>
                <a:ea typeface="+mn-ea"/>
                <a:cs typeface="Calibri" panose="020F0502020204030204"/>
              </a:rPr>
              <a:t>Tahap</a:t>
            </a:r>
            <a:r>
              <a:rPr kumimoji="0" sz="1650" b="0"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a:t>
            </a:r>
            <a:r>
              <a:rPr kumimoji="0" lang="en-US" sz="1650" b="0" i="0" u="none" strike="noStrike" kern="1200" cap="none" spc="0" normalizeH="0" baseline="0" noProof="0" dirty="0">
                <a:ln>
                  <a:noFill/>
                </a:ln>
                <a:solidFill>
                  <a:srgbClr val="2C2D35"/>
                </a:solidFill>
                <a:effectLst/>
                <a:uLnTx/>
                <a:uFillTx/>
                <a:latin typeface="Calibri" panose="020F0502020204030204"/>
                <a:ea typeface="+mn-ea"/>
                <a:cs typeface="Calibri" panose="020F0502020204030204"/>
              </a:rPr>
              <a:t> </a:t>
            </a:r>
            <a:r>
              <a:rPr kumimoji="0" sz="1650" b="0" i="0" u="none" strike="noStrike" kern="1200" cap="none" spc="0" normalizeH="0" baseline="0" noProof="0" dirty="0" err="1">
                <a:ln>
                  <a:noFill/>
                </a:ln>
                <a:solidFill>
                  <a:srgbClr val="2C2D35"/>
                </a:solidFill>
                <a:effectLst/>
                <a:uLnTx/>
                <a:uFillTx/>
                <a:latin typeface="Calibri" panose="020F0502020204030204"/>
                <a:ea typeface="+mn-ea"/>
                <a:cs typeface="Calibri" panose="020F0502020204030204"/>
              </a:rPr>
              <a:t>Gelombang</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66" name="object 66"/>
          <p:cNvSpPr txBox="1"/>
          <p:nvPr/>
        </p:nvSpPr>
        <p:spPr>
          <a:xfrm>
            <a:off x="6730893" y="6154131"/>
            <a:ext cx="1097493" cy="526415"/>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lang="en-US"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Import Data </a:t>
            </a:r>
            <a:r>
              <a:rPr kumimoji="0" lang="en-US" sz="1650" b="0" i="0" u="none" strike="noStrike" kern="1200" cap="none" spc="-15" normalizeH="0" baseline="0" noProof="0" dirty="0" err="1">
                <a:ln>
                  <a:noFill/>
                </a:ln>
                <a:solidFill>
                  <a:srgbClr val="000000"/>
                </a:solidFill>
                <a:effectLst/>
                <a:uLnTx/>
                <a:uFillTx/>
                <a:latin typeface="Calibri" panose="020F0502020204030204"/>
                <a:ea typeface="+mn-ea"/>
                <a:cs typeface="Calibri" panose="020F0502020204030204"/>
              </a:rPr>
              <a:t>pembayaran</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grpSp>
        <p:nvGrpSpPr>
          <p:cNvPr id="67" name="object 67"/>
          <p:cNvGrpSpPr/>
          <p:nvPr/>
        </p:nvGrpSpPr>
        <p:grpSpPr>
          <a:xfrm>
            <a:off x="6506381" y="1769043"/>
            <a:ext cx="2428628" cy="8157395"/>
            <a:chOff x="4059682" y="643127"/>
            <a:chExt cx="1722755" cy="6008370"/>
          </a:xfrm>
        </p:grpSpPr>
        <p:sp>
          <p:nvSpPr>
            <p:cNvPr id="68" name="object 68"/>
            <p:cNvSpPr/>
            <p:nvPr/>
          </p:nvSpPr>
          <p:spPr>
            <a:xfrm>
              <a:off x="4066032" y="713231"/>
              <a:ext cx="1710055" cy="5931535"/>
            </a:xfrm>
            <a:custGeom>
              <a:avLst/>
              <a:gdLst/>
              <a:ahLst/>
              <a:cxnLst/>
              <a:rect l="l" t="t" r="r" b="b"/>
              <a:pathLst>
                <a:path w="1710054" h="5931534">
                  <a:moveTo>
                    <a:pt x="0" y="284988"/>
                  </a:moveTo>
                  <a:lnTo>
                    <a:pt x="3731" y="238771"/>
                  </a:lnTo>
                  <a:lnTo>
                    <a:pt x="14532" y="194925"/>
                  </a:lnTo>
                  <a:lnTo>
                    <a:pt x="31817" y="154037"/>
                  </a:lnTo>
                  <a:lnTo>
                    <a:pt x="54998" y="116695"/>
                  </a:lnTo>
                  <a:lnTo>
                    <a:pt x="83486" y="83486"/>
                  </a:lnTo>
                  <a:lnTo>
                    <a:pt x="116695" y="54998"/>
                  </a:lnTo>
                  <a:lnTo>
                    <a:pt x="154037" y="31817"/>
                  </a:lnTo>
                  <a:lnTo>
                    <a:pt x="194925" y="14532"/>
                  </a:lnTo>
                  <a:lnTo>
                    <a:pt x="238771" y="3731"/>
                  </a:lnTo>
                  <a:lnTo>
                    <a:pt x="284988" y="0"/>
                  </a:lnTo>
                  <a:lnTo>
                    <a:pt x="1424939" y="0"/>
                  </a:lnTo>
                  <a:lnTo>
                    <a:pt x="1471156" y="3731"/>
                  </a:lnTo>
                  <a:lnTo>
                    <a:pt x="1515002" y="14532"/>
                  </a:lnTo>
                  <a:lnTo>
                    <a:pt x="1555890" y="31817"/>
                  </a:lnTo>
                  <a:lnTo>
                    <a:pt x="1593232" y="54998"/>
                  </a:lnTo>
                  <a:lnTo>
                    <a:pt x="1626441" y="83486"/>
                  </a:lnTo>
                  <a:lnTo>
                    <a:pt x="1654929" y="116695"/>
                  </a:lnTo>
                  <a:lnTo>
                    <a:pt x="1678110" y="154037"/>
                  </a:lnTo>
                  <a:lnTo>
                    <a:pt x="1695395" y="194925"/>
                  </a:lnTo>
                  <a:lnTo>
                    <a:pt x="1706196" y="238771"/>
                  </a:lnTo>
                  <a:lnTo>
                    <a:pt x="1709927" y="284988"/>
                  </a:lnTo>
                  <a:lnTo>
                    <a:pt x="1709927" y="5646420"/>
                  </a:lnTo>
                  <a:lnTo>
                    <a:pt x="1706196" y="5692645"/>
                  </a:lnTo>
                  <a:lnTo>
                    <a:pt x="1695395" y="5736496"/>
                  </a:lnTo>
                  <a:lnTo>
                    <a:pt x="1678110" y="5777386"/>
                  </a:lnTo>
                  <a:lnTo>
                    <a:pt x="1654929" y="5814728"/>
                  </a:lnTo>
                  <a:lnTo>
                    <a:pt x="1626441" y="5847935"/>
                  </a:lnTo>
                  <a:lnTo>
                    <a:pt x="1593232" y="5876420"/>
                  </a:lnTo>
                  <a:lnTo>
                    <a:pt x="1555890" y="5899597"/>
                  </a:lnTo>
                  <a:lnTo>
                    <a:pt x="1515002" y="5916878"/>
                  </a:lnTo>
                  <a:lnTo>
                    <a:pt x="1471156" y="5927677"/>
                  </a:lnTo>
                  <a:lnTo>
                    <a:pt x="1424939" y="5931408"/>
                  </a:lnTo>
                  <a:lnTo>
                    <a:pt x="284988" y="5931408"/>
                  </a:lnTo>
                  <a:lnTo>
                    <a:pt x="238771" y="5927677"/>
                  </a:lnTo>
                  <a:lnTo>
                    <a:pt x="194925" y="5916878"/>
                  </a:lnTo>
                  <a:lnTo>
                    <a:pt x="154037" y="5899597"/>
                  </a:lnTo>
                  <a:lnTo>
                    <a:pt x="116695" y="5876420"/>
                  </a:lnTo>
                  <a:lnTo>
                    <a:pt x="83486" y="5847935"/>
                  </a:lnTo>
                  <a:lnTo>
                    <a:pt x="54998" y="5814728"/>
                  </a:lnTo>
                  <a:lnTo>
                    <a:pt x="31817" y="5777386"/>
                  </a:lnTo>
                  <a:lnTo>
                    <a:pt x="14532" y="5736496"/>
                  </a:lnTo>
                  <a:lnTo>
                    <a:pt x="3731" y="5692645"/>
                  </a:lnTo>
                  <a:lnTo>
                    <a:pt x="0" y="5646420"/>
                  </a:lnTo>
                  <a:lnTo>
                    <a:pt x="0" y="284988"/>
                  </a:lnTo>
                  <a:close/>
                </a:path>
              </a:pathLst>
            </a:custGeom>
            <a:ln w="12192">
              <a:solidFill>
                <a:srgbClr val="00B49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4779264" y="643127"/>
              <a:ext cx="993775" cy="393700"/>
            </a:xfrm>
            <a:custGeom>
              <a:avLst/>
              <a:gdLst/>
              <a:ahLst/>
              <a:cxnLst/>
              <a:rect l="l" t="t" r="r" b="b"/>
              <a:pathLst>
                <a:path w="993775" h="393700">
                  <a:moveTo>
                    <a:pt x="928115" y="0"/>
                  </a:moveTo>
                  <a:lnTo>
                    <a:pt x="65532" y="0"/>
                  </a:lnTo>
                  <a:lnTo>
                    <a:pt x="40022" y="5149"/>
                  </a:lnTo>
                  <a:lnTo>
                    <a:pt x="19192" y="19192"/>
                  </a:lnTo>
                  <a:lnTo>
                    <a:pt x="5149" y="40022"/>
                  </a:lnTo>
                  <a:lnTo>
                    <a:pt x="0" y="65532"/>
                  </a:lnTo>
                  <a:lnTo>
                    <a:pt x="0" y="327660"/>
                  </a:lnTo>
                  <a:lnTo>
                    <a:pt x="5149" y="353169"/>
                  </a:lnTo>
                  <a:lnTo>
                    <a:pt x="19192" y="373999"/>
                  </a:lnTo>
                  <a:lnTo>
                    <a:pt x="40022" y="388042"/>
                  </a:lnTo>
                  <a:lnTo>
                    <a:pt x="65532" y="393192"/>
                  </a:lnTo>
                  <a:lnTo>
                    <a:pt x="928115" y="393192"/>
                  </a:lnTo>
                  <a:lnTo>
                    <a:pt x="953625" y="388042"/>
                  </a:lnTo>
                  <a:lnTo>
                    <a:pt x="974455" y="373999"/>
                  </a:lnTo>
                  <a:lnTo>
                    <a:pt x="988498" y="353169"/>
                  </a:lnTo>
                  <a:lnTo>
                    <a:pt x="993648" y="327660"/>
                  </a:lnTo>
                  <a:lnTo>
                    <a:pt x="993648" y="65532"/>
                  </a:lnTo>
                  <a:lnTo>
                    <a:pt x="988498" y="40022"/>
                  </a:lnTo>
                  <a:lnTo>
                    <a:pt x="974455" y="19192"/>
                  </a:lnTo>
                  <a:lnTo>
                    <a:pt x="953625" y="5149"/>
                  </a:lnTo>
                  <a:lnTo>
                    <a:pt x="928115" y="0"/>
                  </a:lnTo>
                  <a:close/>
                </a:path>
              </a:pathLst>
            </a:custGeom>
            <a:solidFill>
              <a:schemeClr val="accent2">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70" name="object 70"/>
          <p:cNvSpPr txBox="1"/>
          <p:nvPr/>
        </p:nvSpPr>
        <p:spPr>
          <a:xfrm>
            <a:off x="7663133" y="1895814"/>
            <a:ext cx="1344204" cy="29591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800" b="1" i="0" u="none" strike="noStrike" kern="1200" cap="none" spc="-5" normalizeH="0" baseline="0" noProof="0" dirty="0">
                <a:ln>
                  <a:noFill/>
                </a:ln>
                <a:solidFill>
                  <a:srgbClr val="3E3E3E"/>
                </a:solidFill>
                <a:effectLst/>
                <a:uLnTx/>
                <a:uFillTx/>
                <a:latin typeface="Arial Narrow" panose="020B0606020202030204"/>
                <a:ea typeface="+mn-ea"/>
                <a:cs typeface="Arial Narrow" panose="020B0606020202030204"/>
              </a:rPr>
              <a:t>Kemendikbud</a:t>
            </a:r>
            <a:endParaRPr kumimoji="0" sz="1800" b="1" i="0" u="none" strike="noStrike" kern="1200" cap="none" spc="0" normalizeH="0" baseline="0" noProof="0" dirty="0">
              <a:ln>
                <a:noFill/>
              </a:ln>
              <a:solidFill>
                <a:srgbClr val="000000"/>
              </a:solidFill>
              <a:effectLst/>
              <a:uLnTx/>
              <a:uFillTx/>
              <a:latin typeface="Arial Narrow" panose="020B0606020202030204"/>
              <a:ea typeface="+mn-ea"/>
              <a:cs typeface="Arial Narrow" panose="020B0606020202030204"/>
            </a:endParaRPr>
          </a:p>
        </p:txBody>
      </p:sp>
      <p:grpSp>
        <p:nvGrpSpPr>
          <p:cNvPr id="71" name="object 71"/>
          <p:cNvGrpSpPr/>
          <p:nvPr/>
        </p:nvGrpSpPr>
        <p:grpSpPr>
          <a:xfrm>
            <a:off x="6624902" y="1544388"/>
            <a:ext cx="6541989" cy="8361896"/>
            <a:chOff x="4143755" y="483108"/>
            <a:chExt cx="4640581" cy="5956039"/>
          </a:xfrm>
        </p:grpSpPr>
        <p:sp>
          <p:nvSpPr>
            <p:cNvPr id="72" name="object 72"/>
            <p:cNvSpPr/>
            <p:nvPr/>
          </p:nvSpPr>
          <p:spPr>
            <a:xfrm>
              <a:off x="4190999" y="512064"/>
              <a:ext cx="615950" cy="588645"/>
            </a:xfrm>
            <a:custGeom>
              <a:avLst/>
              <a:gdLst/>
              <a:ahLst/>
              <a:cxnLst/>
              <a:rect l="l" t="t" r="r" b="b"/>
              <a:pathLst>
                <a:path w="615950" h="588644">
                  <a:moveTo>
                    <a:pt x="307848" y="0"/>
                  </a:moveTo>
                  <a:lnTo>
                    <a:pt x="257905" y="3850"/>
                  </a:lnTo>
                  <a:lnTo>
                    <a:pt x="210531" y="14996"/>
                  </a:lnTo>
                  <a:lnTo>
                    <a:pt x="166359" y="32832"/>
                  </a:lnTo>
                  <a:lnTo>
                    <a:pt x="126022" y="56753"/>
                  </a:lnTo>
                  <a:lnTo>
                    <a:pt x="90154" y="86153"/>
                  </a:lnTo>
                  <a:lnTo>
                    <a:pt x="59387" y="120426"/>
                  </a:lnTo>
                  <a:lnTo>
                    <a:pt x="34355" y="158966"/>
                  </a:lnTo>
                  <a:lnTo>
                    <a:pt x="15691" y="201167"/>
                  </a:lnTo>
                  <a:lnTo>
                    <a:pt x="4028" y="246425"/>
                  </a:lnTo>
                  <a:lnTo>
                    <a:pt x="0" y="294132"/>
                  </a:lnTo>
                  <a:lnTo>
                    <a:pt x="4028" y="341838"/>
                  </a:lnTo>
                  <a:lnTo>
                    <a:pt x="15691" y="387095"/>
                  </a:lnTo>
                  <a:lnTo>
                    <a:pt x="34355" y="429297"/>
                  </a:lnTo>
                  <a:lnTo>
                    <a:pt x="59387" y="467837"/>
                  </a:lnTo>
                  <a:lnTo>
                    <a:pt x="90154" y="502110"/>
                  </a:lnTo>
                  <a:lnTo>
                    <a:pt x="126022" y="531510"/>
                  </a:lnTo>
                  <a:lnTo>
                    <a:pt x="166359" y="555431"/>
                  </a:lnTo>
                  <a:lnTo>
                    <a:pt x="210531" y="573267"/>
                  </a:lnTo>
                  <a:lnTo>
                    <a:pt x="257905" y="584413"/>
                  </a:lnTo>
                  <a:lnTo>
                    <a:pt x="307848" y="588263"/>
                  </a:lnTo>
                  <a:lnTo>
                    <a:pt x="357790" y="584413"/>
                  </a:lnTo>
                  <a:lnTo>
                    <a:pt x="405164" y="573267"/>
                  </a:lnTo>
                  <a:lnTo>
                    <a:pt x="449336" y="555431"/>
                  </a:lnTo>
                  <a:lnTo>
                    <a:pt x="489673" y="531510"/>
                  </a:lnTo>
                  <a:lnTo>
                    <a:pt x="525541" y="502110"/>
                  </a:lnTo>
                  <a:lnTo>
                    <a:pt x="556308" y="467837"/>
                  </a:lnTo>
                  <a:lnTo>
                    <a:pt x="581340" y="429297"/>
                  </a:lnTo>
                  <a:lnTo>
                    <a:pt x="600004" y="387096"/>
                  </a:lnTo>
                  <a:lnTo>
                    <a:pt x="611667" y="341838"/>
                  </a:lnTo>
                  <a:lnTo>
                    <a:pt x="615696" y="294132"/>
                  </a:lnTo>
                  <a:lnTo>
                    <a:pt x="611667" y="246425"/>
                  </a:lnTo>
                  <a:lnTo>
                    <a:pt x="600004" y="201168"/>
                  </a:lnTo>
                  <a:lnTo>
                    <a:pt x="581340" y="158966"/>
                  </a:lnTo>
                  <a:lnTo>
                    <a:pt x="556308" y="120426"/>
                  </a:lnTo>
                  <a:lnTo>
                    <a:pt x="525541" y="86153"/>
                  </a:lnTo>
                  <a:lnTo>
                    <a:pt x="489673" y="56753"/>
                  </a:lnTo>
                  <a:lnTo>
                    <a:pt x="449336" y="32832"/>
                  </a:lnTo>
                  <a:lnTo>
                    <a:pt x="405164" y="14996"/>
                  </a:lnTo>
                  <a:lnTo>
                    <a:pt x="357790" y="3850"/>
                  </a:lnTo>
                  <a:lnTo>
                    <a:pt x="307848" y="0"/>
                  </a:lnTo>
                  <a:close/>
                </a:path>
              </a:pathLst>
            </a:custGeom>
            <a:solidFill>
              <a:srgbClr val="FFFFF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4190999" y="512064"/>
              <a:ext cx="615950" cy="588645"/>
            </a:xfrm>
            <a:custGeom>
              <a:avLst/>
              <a:gdLst/>
              <a:ahLst/>
              <a:cxnLst/>
              <a:rect l="l" t="t" r="r" b="b"/>
              <a:pathLst>
                <a:path w="615950" h="588644">
                  <a:moveTo>
                    <a:pt x="0" y="294132"/>
                  </a:moveTo>
                  <a:lnTo>
                    <a:pt x="4028" y="246425"/>
                  </a:lnTo>
                  <a:lnTo>
                    <a:pt x="15691" y="201167"/>
                  </a:lnTo>
                  <a:lnTo>
                    <a:pt x="34355" y="158966"/>
                  </a:lnTo>
                  <a:lnTo>
                    <a:pt x="59387" y="120426"/>
                  </a:lnTo>
                  <a:lnTo>
                    <a:pt x="90154" y="86153"/>
                  </a:lnTo>
                  <a:lnTo>
                    <a:pt x="126022" y="56753"/>
                  </a:lnTo>
                  <a:lnTo>
                    <a:pt x="166359" y="32832"/>
                  </a:lnTo>
                  <a:lnTo>
                    <a:pt x="210531" y="14996"/>
                  </a:lnTo>
                  <a:lnTo>
                    <a:pt x="257905" y="3850"/>
                  </a:lnTo>
                  <a:lnTo>
                    <a:pt x="307848" y="0"/>
                  </a:lnTo>
                  <a:lnTo>
                    <a:pt x="357790" y="3850"/>
                  </a:lnTo>
                  <a:lnTo>
                    <a:pt x="405164" y="14996"/>
                  </a:lnTo>
                  <a:lnTo>
                    <a:pt x="449336" y="32832"/>
                  </a:lnTo>
                  <a:lnTo>
                    <a:pt x="489673" y="56753"/>
                  </a:lnTo>
                  <a:lnTo>
                    <a:pt x="525541" y="86153"/>
                  </a:lnTo>
                  <a:lnTo>
                    <a:pt x="556308" y="120426"/>
                  </a:lnTo>
                  <a:lnTo>
                    <a:pt x="581340" y="158966"/>
                  </a:lnTo>
                  <a:lnTo>
                    <a:pt x="600004" y="201168"/>
                  </a:lnTo>
                  <a:lnTo>
                    <a:pt x="611667" y="246425"/>
                  </a:lnTo>
                  <a:lnTo>
                    <a:pt x="615696" y="294132"/>
                  </a:lnTo>
                  <a:lnTo>
                    <a:pt x="611667" y="341838"/>
                  </a:lnTo>
                  <a:lnTo>
                    <a:pt x="600004" y="387096"/>
                  </a:lnTo>
                  <a:lnTo>
                    <a:pt x="581340" y="429297"/>
                  </a:lnTo>
                  <a:lnTo>
                    <a:pt x="556308" y="467837"/>
                  </a:lnTo>
                  <a:lnTo>
                    <a:pt x="525541" y="502110"/>
                  </a:lnTo>
                  <a:lnTo>
                    <a:pt x="489673" y="531510"/>
                  </a:lnTo>
                  <a:lnTo>
                    <a:pt x="449336" y="555431"/>
                  </a:lnTo>
                  <a:lnTo>
                    <a:pt x="405164" y="573267"/>
                  </a:lnTo>
                  <a:lnTo>
                    <a:pt x="357790" y="584413"/>
                  </a:lnTo>
                  <a:lnTo>
                    <a:pt x="307848" y="588263"/>
                  </a:lnTo>
                  <a:lnTo>
                    <a:pt x="257905" y="584413"/>
                  </a:lnTo>
                  <a:lnTo>
                    <a:pt x="210531" y="573267"/>
                  </a:lnTo>
                  <a:lnTo>
                    <a:pt x="166359" y="555431"/>
                  </a:lnTo>
                  <a:lnTo>
                    <a:pt x="126022" y="531510"/>
                  </a:lnTo>
                  <a:lnTo>
                    <a:pt x="90154" y="502110"/>
                  </a:lnTo>
                  <a:lnTo>
                    <a:pt x="59387" y="467837"/>
                  </a:lnTo>
                  <a:lnTo>
                    <a:pt x="34355" y="429297"/>
                  </a:lnTo>
                  <a:lnTo>
                    <a:pt x="15691" y="387095"/>
                  </a:lnTo>
                  <a:lnTo>
                    <a:pt x="4028" y="341838"/>
                  </a:lnTo>
                  <a:lnTo>
                    <a:pt x="0" y="294132"/>
                  </a:lnTo>
                  <a:close/>
                </a:path>
              </a:pathLst>
            </a:custGeom>
            <a:ln w="24384">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4143755" y="483108"/>
              <a:ext cx="680085" cy="649605"/>
            </a:xfrm>
            <a:custGeom>
              <a:avLst/>
              <a:gdLst/>
              <a:ahLst/>
              <a:cxnLst/>
              <a:rect l="l" t="t" r="r" b="b"/>
              <a:pathLst>
                <a:path w="680085" h="649605">
                  <a:moveTo>
                    <a:pt x="0" y="324612"/>
                  </a:moveTo>
                  <a:lnTo>
                    <a:pt x="3684" y="276632"/>
                  </a:lnTo>
                  <a:lnTo>
                    <a:pt x="14388" y="230843"/>
                  </a:lnTo>
                  <a:lnTo>
                    <a:pt x="31584" y="187743"/>
                  </a:lnTo>
                  <a:lnTo>
                    <a:pt x="54749" y="147837"/>
                  </a:lnTo>
                  <a:lnTo>
                    <a:pt x="83356" y="111624"/>
                  </a:lnTo>
                  <a:lnTo>
                    <a:pt x="116879" y="79606"/>
                  </a:lnTo>
                  <a:lnTo>
                    <a:pt x="154794" y="52285"/>
                  </a:lnTo>
                  <a:lnTo>
                    <a:pt x="196574" y="30162"/>
                  </a:lnTo>
                  <a:lnTo>
                    <a:pt x="241694" y="13740"/>
                  </a:lnTo>
                  <a:lnTo>
                    <a:pt x="289628" y="3518"/>
                  </a:lnTo>
                  <a:lnTo>
                    <a:pt x="339852" y="0"/>
                  </a:lnTo>
                  <a:lnTo>
                    <a:pt x="390075" y="3518"/>
                  </a:lnTo>
                  <a:lnTo>
                    <a:pt x="438009" y="13740"/>
                  </a:lnTo>
                  <a:lnTo>
                    <a:pt x="483129" y="30162"/>
                  </a:lnTo>
                  <a:lnTo>
                    <a:pt x="524909" y="52285"/>
                  </a:lnTo>
                  <a:lnTo>
                    <a:pt x="562824" y="79606"/>
                  </a:lnTo>
                  <a:lnTo>
                    <a:pt x="596347" y="111624"/>
                  </a:lnTo>
                  <a:lnTo>
                    <a:pt x="624954" y="147837"/>
                  </a:lnTo>
                  <a:lnTo>
                    <a:pt x="648119" y="187743"/>
                  </a:lnTo>
                  <a:lnTo>
                    <a:pt x="665315" y="230843"/>
                  </a:lnTo>
                  <a:lnTo>
                    <a:pt x="676019" y="276632"/>
                  </a:lnTo>
                  <a:lnTo>
                    <a:pt x="679704" y="324612"/>
                  </a:lnTo>
                  <a:lnTo>
                    <a:pt x="676019" y="372591"/>
                  </a:lnTo>
                  <a:lnTo>
                    <a:pt x="665315" y="418380"/>
                  </a:lnTo>
                  <a:lnTo>
                    <a:pt x="648119" y="461480"/>
                  </a:lnTo>
                  <a:lnTo>
                    <a:pt x="624954" y="501386"/>
                  </a:lnTo>
                  <a:lnTo>
                    <a:pt x="596347" y="537599"/>
                  </a:lnTo>
                  <a:lnTo>
                    <a:pt x="562824" y="569617"/>
                  </a:lnTo>
                  <a:lnTo>
                    <a:pt x="524909" y="596938"/>
                  </a:lnTo>
                  <a:lnTo>
                    <a:pt x="483129" y="619061"/>
                  </a:lnTo>
                  <a:lnTo>
                    <a:pt x="438009" y="635483"/>
                  </a:lnTo>
                  <a:lnTo>
                    <a:pt x="390075" y="645705"/>
                  </a:lnTo>
                  <a:lnTo>
                    <a:pt x="339852" y="649224"/>
                  </a:lnTo>
                  <a:lnTo>
                    <a:pt x="289628" y="645705"/>
                  </a:lnTo>
                  <a:lnTo>
                    <a:pt x="241694" y="635483"/>
                  </a:lnTo>
                  <a:lnTo>
                    <a:pt x="196574" y="619061"/>
                  </a:lnTo>
                  <a:lnTo>
                    <a:pt x="154794" y="596938"/>
                  </a:lnTo>
                  <a:lnTo>
                    <a:pt x="116879" y="569617"/>
                  </a:lnTo>
                  <a:lnTo>
                    <a:pt x="83356" y="537599"/>
                  </a:lnTo>
                  <a:lnTo>
                    <a:pt x="54749" y="501386"/>
                  </a:lnTo>
                  <a:lnTo>
                    <a:pt x="31584" y="461480"/>
                  </a:lnTo>
                  <a:lnTo>
                    <a:pt x="14388" y="418380"/>
                  </a:lnTo>
                  <a:lnTo>
                    <a:pt x="3684" y="372591"/>
                  </a:lnTo>
                  <a:lnTo>
                    <a:pt x="0" y="324612"/>
                  </a:lnTo>
                  <a:close/>
                </a:path>
              </a:pathLst>
            </a:custGeom>
            <a:ln w="3175">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5" name="object 75"/>
            <p:cNvPicPr/>
            <p:nvPr/>
          </p:nvPicPr>
          <p:blipFill>
            <a:blip r:embed="rId3" cstate="print"/>
            <a:stretch>
              <a:fillRect/>
            </a:stretch>
          </p:blipFill>
          <p:spPr>
            <a:xfrm>
              <a:off x="4242815" y="569976"/>
              <a:ext cx="505967" cy="481584"/>
            </a:xfrm>
            <a:prstGeom prst="rect">
              <a:avLst/>
            </a:prstGeom>
          </p:spPr>
        </p:pic>
        <p:sp>
          <p:nvSpPr>
            <p:cNvPr id="76" name="object 76"/>
            <p:cNvSpPr/>
            <p:nvPr/>
          </p:nvSpPr>
          <p:spPr>
            <a:xfrm>
              <a:off x="4377817" y="2354579"/>
              <a:ext cx="2048129" cy="2547620"/>
            </a:xfrm>
            <a:custGeom>
              <a:avLst/>
              <a:gdLst/>
              <a:ahLst/>
              <a:cxnLst/>
              <a:rect l="l" t="t" r="r" b="b"/>
              <a:pathLst>
                <a:path w="2063750" h="2547620">
                  <a:moveTo>
                    <a:pt x="998220" y="2488057"/>
                  </a:moveTo>
                  <a:lnTo>
                    <a:pt x="958596" y="2468245"/>
                  </a:lnTo>
                  <a:lnTo>
                    <a:pt x="879348" y="2428621"/>
                  </a:lnTo>
                  <a:lnTo>
                    <a:pt x="879348" y="2468245"/>
                  </a:lnTo>
                  <a:lnTo>
                    <a:pt x="39624" y="2468245"/>
                  </a:lnTo>
                  <a:lnTo>
                    <a:pt x="39624" y="1961388"/>
                  </a:lnTo>
                  <a:lnTo>
                    <a:pt x="39624" y="1921764"/>
                  </a:lnTo>
                  <a:lnTo>
                    <a:pt x="635" y="1921764"/>
                  </a:lnTo>
                  <a:lnTo>
                    <a:pt x="635" y="1942211"/>
                  </a:lnTo>
                  <a:lnTo>
                    <a:pt x="0" y="1941576"/>
                  </a:lnTo>
                  <a:lnTo>
                    <a:pt x="0" y="2507869"/>
                  </a:lnTo>
                  <a:lnTo>
                    <a:pt x="879348" y="2507869"/>
                  </a:lnTo>
                  <a:lnTo>
                    <a:pt x="879348" y="2547493"/>
                  </a:lnTo>
                  <a:lnTo>
                    <a:pt x="958596" y="2507869"/>
                  </a:lnTo>
                  <a:lnTo>
                    <a:pt x="998220" y="2488057"/>
                  </a:lnTo>
                  <a:close/>
                </a:path>
                <a:path w="2063750" h="2547620">
                  <a:moveTo>
                    <a:pt x="2063242" y="0"/>
                  </a:moveTo>
                  <a:lnTo>
                    <a:pt x="2023618" y="0"/>
                  </a:lnTo>
                  <a:lnTo>
                    <a:pt x="2023618" y="2467699"/>
                  </a:lnTo>
                  <a:lnTo>
                    <a:pt x="1945462" y="2467533"/>
                  </a:lnTo>
                  <a:lnTo>
                    <a:pt x="1946021" y="2428113"/>
                  </a:lnTo>
                  <a:lnTo>
                    <a:pt x="1826387" y="2485898"/>
                  </a:lnTo>
                  <a:lnTo>
                    <a:pt x="1944370" y="2546985"/>
                  </a:lnTo>
                  <a:lnTo>
                    <a:pt x="1944916" y="2507145"/>
                  </a:lnTo>
                  <a:lnTo>
                    <a:pt x="2063242" y="2507361"/>
                  </a:lnTo>
                  <a:lnTo>
                    <a:pt x="2063242" y="2487549"/>
                  </a:lnTo>
                  <a:lnTo>
                    <a:pt x="2063242"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7290816" y="713232"/>
              <a:ext cx="1493520" cy="5725915"/>
            </a:xfrm>
            <a:custGeom>
              <a:avLst/>
              <a:gdLst/>
              <a:ahLst/>
              <a:cxnLst/>
              <a:rect l="l" t="t" r="r" b="b"/>
              <a:pathLst>
                <a:path w="1493520" h="5931534">
                  <a:moveTo>
                    <a:pt x="0" y="248919"/>
                  </a:moveTo>
                  <a:lnTo>
                    <a:pt x="4012" y="204192"/>
                  </a:lnTo>
                  <a:lnTo>
                    <a:pt x="15580" y="162088"/>
                  </a:lnTo>
                  <a:lnTo>
                    <a:pt x="33998" y="123312"/>
                  </a:lnTo>
                  <a:lnTo>
                    <a:pt x="58562" y="88568"/>
                  </a:lnTo>
                  <a:lnTo>
                    <a:pt x="88568" y="58562"/>
                  </a:lnTo>
                  <a:lnTo>
                    <a:pt x="123312" y="33998"/>
                  </a:lnTo>
                  <a:lnTo>
                    <a:pt x="162088" y="15580"/>
                  </a:lnTo>
                  <a:lnTo>
                    <a:pt x="204192" y="4012"/>
                  </a:lnTo>
                  <a:lnTo>
                    <a:pt x="248919" y="0"/>
                  </a:lnTo>
                  <a:lnTo>
                    <a:pt x="1244600" y="0"/>
                  </a:lnTo>
                  <a:lnTo>
                    <a:pt x="1289327" y="4012"/>
                  </a:lnTo>
                  <a:lnTo>
                    <a:pt x="1331431" y="15580"/>
                  </a:lnTo>
                  <a:lnTo>
                    <a:pt x="1370207" y="33998"/>
                  </a:lnTo>
                  <a:lnTo>
                    <a:pt x="1404951" y="58562"/>
                  </a:lnTo>
                  <a:lnTo>
                    <a:pt x="1434957" y="88568"/>
                  </a:lnTo>
                  <a:lnTo>
                    <a:pt x="1459521" y="123312"/>
                  </a:lnTo>
                  <a:lnTo>
                    <a:pt x="1477939" y="162088"/>
                  </a:lnTo>
                  <a:lnTo>
                    <a:pt x="1489507" y="204192"/>
                  </a:lnTo>
                  <a:lnTo>
                    <a:pt x="1493519" y="248919"/>
                  </a:lnTo>
                  <a:lnTo>
                    <a:pt x="1493519" y="5682475"/>
                  </a:lnTo>
                  <a:lnTo>
                    <a:pt x="1489507" y="5727220"/>
                  </a:lnTo>
                  <a:lnTo>
                    <a:pt x="1477939" y="5769334"/>
                  </a:lnTo>
                  <a:lnTo>
                    <a:pt x="1459521" y="5808114"/>
                  </a:lnTo>
                  <a:lnTo>
                    <a:pt x="1434957" y="5842857"/>
                  </a:lnTo>
                  <a:lnTo>
                    <a:pt x="1404951" y="5872860"/>
                  </a:lnTo>
                  <a:lnTo>
                    <a:pt x="1370207" y="5897420"/>
                  </a:lnTo>
                  <a:lnTo>
                    <a:pt x="1331431" y="5915833"/>
                  </a:lnTo>
                  <a:lnTo>
                    <a:pt x="1289327" y="5927397"/>
                  </a:lnTo>
                  <a:lnTo>
                    <a:pt x="1244600" y="5931408"/>
                  </a:lnTo>
                  <a:lnTo>
                    <a:pt x="248919" y="5931408"/>
                  </a:lnTo>
                  <a:lnTo>
                    <a:pt x="204192" y="5927397"/>
                  </a:lnTo>
                  <a:lnTo>
                    <a:pt x="162088" y="5915833"/>
                  </a:lnTo>
                  <a:lnTo>
                    <a:pt x="123312" y="5897420"/>
                  </a:lnTo>
                  <a:lnTo>
                    <a:pt x="88568" y="5872860"/>
                  </a:lnTo>
                  <a:lnTo>
                    <a:pt x="58562" y="5842857"/>
                  </a:lnTo>
                  <a:lnTo>
                    <a:pt x="33998" y="5808114"/>
                  </a:lnTo>
                  <a:lnTo>
                    <a:pt x="15580" y="5769334"/>
                  </a:lnTo>
                  <a:lnTo>
                    <a:pt x="4012" y="5727220"/>
                  </a:lnTo>
                  <a:lnTo>
                    <a:pt x="0" y="5682475"/>
                  </a:lnTo>
                  <a:lnTo>
                    <a:pt x="0" y="248919"/>
                  </a:lnTo>
                  <a:close/>
                </a:path>
              </a:pathLst>
            </a:custGeom>
            <a:ln w="12192">
              <a:solidFill>
                <a:srgbClr val="6F2F9F"/>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8" name="object 78"/>
            <p:cNvSpPr/>
            <p:nvPr/>
          </p:nvSpPr>
          <p:spPr>
            <a:xfrm>
              <a:off x="7973567" y="573025"/>
              <a:ext cx="784353" cy="478536"/>
            </a:xfrm>
            <a:custGeom>
              <a:avLst/>
              <a:gdLst/>
              <a:ahLst/>
              <a:cxnLst/>
              <a:rect l="l" t="t" r="r" b="b"/>
              <a:pathLst>
                <a:path w="744220" h="567055">
                  <a:moveTo>
                    <a:pt x="649224" y="0"/>
                  </a:moveTo>
                  <a:lnTo>
                    <a:pt x="94487" y="0"/>
                  </a:lnTo>
                  <a:lnTo>
                    <a:pt x="57703" y="7423"/>
                  </a:lnTo>
                  <a:lnTo>
                    <a:pt x="27670" y="27670"/>
                  </a:lnTo>
                  <a:lnTo>
                    <a:pt x="7423" y="57703"/>
                  </a:lnTo>
                  <a:lnTo>
                    <a:pt x="0" y="94487"/>
                  </a:lnTo>
                  <a:lnTo>
                    <a:pt x="0" y="472439"/>
                  </a:lnTo>
                  <a:lnTo>
                    <a:pt x="7423" y="509224"/>
                  </a:lnTo>
                  <a:lnTo>
                    <a:pt x="27670" y="539257"/>
                  </a:lnTo>
                  <a:lnTo>
                    <a:pt x="57703" y="559504"/>
                  </a:lnTo>
                  <a:lnTo>
                    <a:pt x="94487" y="566927"/>
                  </a:lnTo>
                  <a:lnTo>
                    <a:pt x="649224" y="566927"/>
                  </a:lnTo>
                  <a:lnTo>
                    <a:pt x="686008" y="559504"/>
                  </a:lnTo>
                  <a:lnTo>
                    <a:pt x="716041" y="539257"/>
                  </a:lnTo>
                  <a:lnTo>
                    <a:pt x="736288" y="509224"/>
                  </a:lnTo>
                  <a:lnTo>
                    <a:pt x="743711" y="472439"/>
                  </a:lnTo>
                  <a:lnTo>
                    <a:pt x="743711" y="94487"/>
                  </a:lnTo>
                  <a:lnTo>
                    <a:pt x="736288" y="57703"/>
                  </a:lnTo>
                  <a:lnTo>
                    <a:pt x="716041" y="27670"/>
                  </a:lnTo>
                  <a:lnTo>
                    <a:pt x="686008" y="7423"/>
                  </a:lnTo>
                  <a:lnTo>
                    <a:pt x="649224"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79" name="object 79"/>
          <p:cNvSpPr/>
          <p:nvPr/>
        </p:nvSpPr>
        <p:spPr>
          <a:xfrm>
            <a:off x="1503032" y="3705380"/>
            <a:ext cx="3448239" cy="3677433"/>
          </a:xfrm>
          <a:custGeom>
            <a:avLst/>
            <a:gdLst/>
            <a:ahLst/>
            <a:cxnLst/>
            <a:rect l="l" t="t" r="r" b="b"/>
            <a:pathLst>
              <a:path w="2446020" h="2619375">
                <a:moveTo>
                  <a:pt x="1045337" y="2029714"/>
                </a:moveTo>
                <a:lnTo>
                  <a:pt x="1005713" y="2009902"/>
                </a:lnTo>
                <a:lnTo>
                  <a:pt x="926465" y="1970278"/>
                </a:lnTo>
                <a:lnTo>
                  <a:pt x="926465" y="2009902"/>
                </a:lnTo>
                <a:lnTo>
                  <a:pt x="48971" y="2009902"/>
                </a:lnTo>
                <a:lnTo>
                  <a:pt x="48971" y="1751076"/>
                </a:lnTo>
                <a:lnTo>
                  <a:pt x="48971" y="1731264"/>
                </a:lnTo>
                <a:lnTo>
                  <a:pt x="48971" y="1711452"/>
                </a:lnTo>
                <a:lnTo>
                  <a:pt x="0" y="1711452"/>
                </a:lnTo>
                <a:lnTo>
                  <a:pt x="0" y="1751076"/>
                </a:lnTo>
                <a:lnTo>
                  <a:pt x="9347" y="1751076"/>
                </a:lnTo>
                <a:lnTo>
                  <a:pt x="9347" y="2049526"/>
                </a:lnTo>
                <a:lnTo>
                  <a:pt x="926465" y="2049526"/>
                </a:lnTo>
                <a:lnTo>
                  <a:pt x="926465" y="2089150"/>
                </a:lnTo>
                <a:lnTo>
                  <a:pt x="1005713" y="2049526"/>
                </a:lnTo>
                <a:lnTo>
                  <a:pt x="1045337" y="2029714"/>
                </a:lnTo>
                <a:close/>
              </a:path>
              <a:path w="2446020" h="2619375">
                <a:moveTo>
                  <a:pt x="1564640" y="2534412"/>
                </a:moveTo>
                <a:lnTo>
                  <a:pt x="1491869" y="2578862"/>
                </a:lnTo>
                <a:lnTo>
                  <a:pt x="1556512" y="2619248"/>
                </a:lnTo>
                <a:lnTo>
                  <a:pt x="1564640" y="2534412"/>
                </a:lnTo>
                <a:close/>
              </a:path>
              <a:path w="2446020" h="2619375">
                <a:moveTo>
                  <a:pt x="2445766" y="0"/>
                </a:moveTo>
                <a:lnTo>
                  <a:pt x="2406142" y="0"/>
                </a:lnTo>
                <a:lnTo>
                  <a:pt x="2406142" y="2007362"/>
                </a:lnTo>
                <a:lnTo>
                  <a:pt x="2151888" y="2007362"/>
                </a:lnTo>
                <a:lnTo>
                  <a:pt x="2151888" y="1967738"/>
                </a:lnTo>
                <a:lnTo>
                  <a:pt x="2033016" y="2027174"/>
                </a:lnTo>
                <a:lnTo>
                  <a:pt x="2151888" y="2086610"/>
                </a:lnTo>
                <a:lnTo>
                  <a:pt x="2151888" y="2046986"/>
                </a:lnTo>
                <a:lnTo>
                  <a:pt x="2445766" y="2046986"/>
                </a:lnTo>
                <a:lnTo>
                  <a:pt x="2445766" y="2027174"/>
                </a:lnTo>
                <a:lnTo>
                  <a:pt x="2445766" y="2007362"/>
                </a:lnTo>
                <a:lnTo>
                  <a:pt x="2445766"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13257123" y="1893141"/>
            <a:ext cx="2260334" cy="7952384"/>
          </a:xfrm>
          <a:custGeom>
            <a:avLst/>
            <a:gdLst/>
            <a:ahLst/>
            <a:cxnLst/>
            <a:rect l="l" t="t" r="r" b="b"/>
            <a:pathLst>
              <a:path w="1603375" h="5931534">
                <a:moveTo>
                  <a:pt x="0" y="267207"/>
                </a:moveTo>
                <a:lnTo>
                  <a:pt x="4305" y="219177"/>
                </a:lnTo>
                <a:lnTo>
                  <a:pt x="16717" y="173970"/>
                </a:lnTo>
                <a:lnTo>
                  <a:pt x="36481" y="132343"/>
                </a:lnTo>
                <a:lnTo>
                  <a:pt x="62844" y="95049"/>
                </a:lnTo>
                <a:lnTo>
                  <a:pt x="95049" y="62844"/>
                </a:lnTo>
                <a:lnTo>
                  <a:pt x="132343" y="36481"/>
                </a:lnTo>
                <a:lnTo>
                  <a:pt x="173970" y="16717"/>
                </a:lnTo>
                <a:lnTo>
                  <a:pt x="219177" y="4305"/>
                </a:lnTo>
                <a:lnTo>
                  <a:pt x="267207" y="0"/>
                </a:lnTo>
                <a:lnTo>
                  <a:pt x="1336039" y="0"/>
                </a:lnTo>
                <a:lnTo>
                  <a:pt x="1384070" y="4305"/>
                </a:lnTo>
                <a:lnTo>
                  <a:pt x="1429277" y="16717"/>
                </a:lnTo>
                <a:lnTo>
                  <a:pt x="1470904" y="36481"/>
                </a:lnTo>
                <a:lnTo>
                  <a:pt x="1508198" y="62844"/>
                </a:lnTo>
                <a:lnTo>
                  <a:pt x="1540403" y="95049"/>
                </a:lnTo>
                <a:lnTo>
                  <a:pt x="1566766" y="132343"/>
                </a:lnTo>
                <a:lnTo>
                  <a:pt x="1586530" y="173970"/>
                </a:lnTo>
                <a:lnTo>
                  <a:pt x="1598942" y="219177"/>
                </a:lnTo>
                <a:lnTo>
                  <a:pt x="1603248" y="267207"/>
                </a:lnTo>
                <a:lnTo>
                  <a:pt x="1603248" y="5664200"/>
                </a:lnTo>
                <a:lnTo>
                  <a:pt x="1598942" y="5712230"/>
                </a:lnTo>
                <a:lnTo>
                  <a:pt x="1586530" y="5757437"/>
                </a:lnTo>
                <a:lnTo>
                  <a:pt x="1566766" y="5799064"/>
                </a:lnTo>
                <a:lnTo>
                  <a:pt x="1540403" y="5836358"/>
                </a:lnTo>
                <a:lnTo>
                  <a:pt x="1508198" y="5868563"/>
                </a:lnTo>
                <a:lnTo>
                  <a:pt x="1470904" y="5894926"/>
                </a:lnTo>
                <a:lnTo>
                  <a:pt x="1429277" y="5914690"/>
                </a:lnTo>
                <a:lnTo>
                  <a:pt x="1384070" y="5927102"/>
                </a:lnTo>
                <a:lnTo>
                  <a:pt x="1336039" y="5931408"/>
                </a:lnTo>
                <a:lnTo>
                  <a:pt x="267207" y="5931408"/>
                </a:lnTo>
                <a:lnTo>
                  <a:pt x="219177" y="5927102"/>
                </a:lnTo>
                <a:lnTo>
                  <a:pt x="173970" y="5914690"/>
                </a:lnTo>
                <a:lnTo>
                  <a:pt x="132343" y="5894926"/>
                </a:lnTo>
                <a:lnTo>
                  <a:pt x="95049" y="5868563"/>
                </a:lnTo>
                <a:lnTo>
                  <a:pt x="62844" y="5836358"/>
                </a:lnTo>
                <a:lnTo>
                  <a:pt x="36481" y="5799064"/>
                </a:lnTo>
                <a:lnTo>
                  <a:pt x="16717" y="5757437"/>
                </a:lnTo>
                <a:lnTo>
                  <a:pt x="4305" y="5712230"/>
                </a:lnTo>
                <a:lnTo>
                  <a:pt x="0" y="5664200"/>
                </a:lnTo>
                <a:lnTo>
                  <a:pt x="0" y="267207"/>
                </a:lnTo>
                <a:close/>
              </a:path>
            </a:pathLst>
          </a:custGeom>
          <a:ln w="12192">
            <a:solidFill>
              <a:srgbClr val="00B49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3" name="object 83"/>
          <p:cNvPicPr/>
          <p:nvPr/>
        </p:nvPicPr>
        <p:blipFill>
          <a:blip r:embed="rId9" cstate="print"/>
          <a:stretch>
            <a:fillRect/>
          </a:stretch>
        </p:blipFill>
        <p:spPr>
          <a:xfrm>
            <a:off x="13317281" y="1378931"/>
            <a:ext cx="2221482" cy="509225"/>
          </a:xfrm>
          <a:prstGeom prst="rect">
            <a:avLst/>
          </a:prstGeom>
        </p:spPr>
      </p:pic>
      <p:pic>
        <p:nvPicPr>
          <p:cNvPr id="84" name="object 84"/>
          <p:cNvPicPr/>
          <p:nvPr/>
        </p:nvPicPr>
        <p:blipFill>
          <a:blip r:embed="rId6" cstate="print"/>
          <a:stretch>
            <a:fillRect/>
          </a:stretch>
        </p:blipFill>
        <p:spPr>
          <a:xfrm>
            <a:off x="14034858" y="8042346"/>
            <a:ext cx="996873" cy="1009889"/>
          </a:xfrm>
          <a:prstGeom prst="rect">
            <a:avLst/>
          </a:prstGeom>
        </p:spPr>
      </p:pic>
      <p:pic>
        <p:nvPicPr>
          <p:cNvPr id="85" name="object 85"/>
          <p:cNvPicPr/>
          <p:nvPr/>
        </p:nvPicPr>
        <p:blipFill>
          <a:blip r:embed="rId7" cstate="print"/>
          <a:stretch>
            <a:fillRect/>
          </a:stretch>
        </p:blipFill>
        <p:spPr>
          <a:xfrm>
            <a:off x="14344232" y="8239187"/>
            <a:ext cx="382422" cy="466431"/>
          </a:xfrm>
          <a:prstGeom prst="rect">
            <a:avLst/>
          </a:prstGeom>
        </p:spPr>
      </p:pic>
      <p:sp>
        <p:nvSpPr>
          <p:cNvPr id="86" name="object 86"/>
          <p:cNvSpPr/>
          <p:nvPr/>
        </p:nvSpPr>
        <p:spPr>
          <a:xfrm>
            <a:off x="14125092" y="6681560"/>
            <a:ext cx="713460" cy="517961"/>
          </a:xfrm>
          <a:custGeom>
            <a:avLst/>
            <a:gdLst/>
            <a:ahLst/>
            <a:cxnLst/>
            <a:rect l="l" t="t" r="r" b="b"/>
            <a:pathLst>
              <a:path w="506095" h="368935">
                <a:moveTo>
                  <a:pt x="505968" y="0"/>
                </a:moveTo>
                <a:lnTo>
                  <a:pt x="0" y="0"/>
                </a:lnTo>
                <a:lnTo>
                  <a:pt x="0" y="368808"/>
                </a:lnTo>
                <a:lnTo>
                  <a:pt x="505968" y="368808"/>
                </a:lnTo>
                <a:lnTo>
                  <a:pt x="50596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7" name="object 87"/>
          <p:cNvPicPr/>
          <p:nvPr/>
        </p:nvPicPr>
        <p:blipFill>
          <a:blip r:embed="rId10" cstate="print"/>
          <a:stretch>
            <a:fillRect/>
          </a:stretch>
        </p:blipFill>
        <p:spPr>
          <a:xfrm>
            <a:off x="14026263" y="6514673"/>
            <a:ext cx="936719" cy="1035564"/>
          </a:xfrm>
          <a:prstGeom prst="rect">
            <a:avLst/>
          </a:prstGeom>
        </p:spPr>
      </p:pic>
      <p:pic>
        <p:nvPicPr>
          <p:cNvPr id="88" name="object 88"/>
          <p:cNvPicPr/>
          <p:nvPr/>
        </p:nvPicPr>
        <p:blipFill>
          <a:blip r:embed="rId11" cstate="print"/>
          <a:stretch>
            <a:fillRect/>
          </a:stretch>
        </p:blipFill>
        <p:spPr>
          <a:xfrm>
            <a:off x="14245404" y="6694400"/>
            <a:ext cx="498437" cy="504944"/>
          </a:xfrm>
          <a:prstGeom prst="rect">
            <a:avLst/>
          </a:prstGeom>
        </p:spPr>
      </p:pic>
      <p:sp>
        <p:nvSpPr>
          <p:cNvPr id="89" name="object 89"/>
          <p:cNvSpPr/>
          <p:nvPr/>
        </p:nvSpPr>
        <p:spPr>
          <a:xfrm>
            <a:off x="11302047" y="1640669"/>
            <a:ext cx="825357" cy="800567"/>
          </a:xfrm>
          <a:custGeom>
            <a:avLst/>
            <a:gdLst/>
            <a:ahLst/>
            <a:cxnLst/>
            <a:rect l="l" t="t" r="r" b="b"/>
            <a:pathLst>
              <a:path w="585470" h="570230">
                <a:moveTo>
                  <a:pt x="292607" y="0"/>
                </a:moveTo>
                <a:lnTo>
                  <a:pt x="245159" y="3731"/>
                </a:lnTo>
                <a:lnTo>
                  <a:pt x="200143" y="14532"/>
                </a:lnTo>
                <a:lnTo>
                  <a:pt x="158163" y="31817"/>
                </a:lnTo>
                <a:lnTo>
                  <a:pt x="119822" y="54998"/>
                </a:lnTo>
                <a:lnTo>
                  <a:pt x="85725" y="83486"/>
                </a:lnTo>
                <a:lnTo>
                  <a:pt x="56473" y="116695"/>
                </a:lnTo>
                <a:lnTo>
                  <a:pt x="32671" y="154037"/>
                </a:lnTo>
                <a:lnTo>
                  <a:pt x="14923" y="194925"/>
                </a:lnTo>
                <a:lnTo>
                  <a:pt x="3831" y="238771"/>
                </a:lnTo>
                <a:lnTo>
                  <a:pt x="0" y="284988"/>
                </a:lnTo>
                <a:lnTo>
                  <a:pt x="3831" y="331204"/>
                </a:lnTo>
                <a:lnTo>
                  <a:pt x="14923" y="375050"/>
                </a:lnTo>
                <a:lnTo>
                  <a:pt x="32671" y="415938"/>
                </a:lnTo>
                <a:lnTo>
                  <a:pt x="56473" y="453280"/>
                </a:lnTo>
                <a:lnTo>
                  <a:pt x="85725" y="486489"/>
                </a:lnTo>
                <a:lnTo>
                  <a:pt x="119822" y="514977"/>
                </a:lnTo>
                <a:lnTo>
                  <a:pt x="158163" y="538158"/>
                </a:lnTo>
                <a:lnTo>
                  <a:pt x="200143" y="555443"/>
                </a:lnTo>
                <a:lnTo>
                  <a:pt x="245159" y="566244"/>
                </a:lnTo>
                <a:lnTo>
                  <a:pt x="292607" y="569976"/>
                </a:lnTo>
                <a:lnTo>
                  <a:pt x="340056" y="566244"/>
                </a:lnTo>
                <a:lnTo>
                  <a:pt x="385072" y="555443"/>
                </a:lnTo>
                <a:lnTo>
                  <a:pt x="427052" y="538158"/>
                </a:lnTo>
                <a:lnTo>
                  <a:pt x="465393" y="514977"/>
                </a:lnTo>
                <a:lnTo>
                  <a:pt x="499491" y="486489"/>
                </a:lnTo>
                <a:lnTo>
                  <a:pt x="528742" y="453280"/>
                </a:lnTo>
                <a:lnTo>
                  <a:pt x="552544" y="415938"/>
                </a:lnTo>
                <a:lnTo>
                  <a:pt x="570292" y="375050"/>
                </a:lnTo>
                <a:lnTo>
                  <a:pt x="581384" y="331204"/>
                </a:lnTo>
                <a:lnTo>
                  <a:pt x="585216" y="284988"/>
                </a:lnTo>
                <a:lnTo>
                  <a:pt x="581384" y="238771"/>
                </a:lnTo>
                <a:lnTo>
                  <a:pt x="570292" y="194925"/>
                </a:lnTo>
                <a:lnTo>
                  <a:pt x="552544" y="154037"/>
                </a:lnTo>
                <a:lnTo>
                  <a:pt x="528742" y="116695"/>
                </a:lnTo>
                <a:lnTo>
                  <a:pt x="499491" y="83486"/>
                </a:lnTo>
                <a:lnTo>
                  <a:pt x="465393" y="54998"/>
                </a:lnTo>
                <a:lnTo>
                  <a:pt x="427052" y="31817"/>
                </a:lnTo>
                <a:lnTo>
                  <a:pt x="385072" y="14532"/>
                </a:lnTo>
                <a:lnTo>
                  <a:pt x="340056" y="3731"/>
                </a:lnTo>
                <a:lnTo>
                  <a:pt x="29260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object 90"/>
          <p:cNvSpPr/>
          <p:nvPr/>
        </p:nvSpPr>
        <p:spPr>
          <a:xfrm>
            <a:off x="11302047" y="1640669"/>
            <a:ext cx="825357" cy="800567"/>
          </a:xfrm>
          <a:custGeom>
            <a:avLst/>
            <a:gdLst/>
            <a:ahLst/>
            <a:cxnLst/>
            <a:rect l="l" t="t" r="r" b="b"/>
            <a:pathLst>
              <a:path w="585470" h="570230">
                <a:moveTo>
                  <a:pt x="0" y="284988"/>
                </a:moveTo>
                <a:lnTo>
                  <a:pt x="3831" y="238771"/>
                </a:lnTo>
                <a:lnTo>
                  <a:pt x="14923" y="194925"/>
                </a:lnTo>
                <a:lnTo>
                  <a:pt x="32671" y="154037"/>
                </a:lnTo>
                <a:lnTo>
                  <a:pt x="56473" y="116695"/>
                </a:lnTo>
                <a:lnTo>
                  <a:pt x="85725" y="83486"/>
                </a:lnTo>
                <a:lnTo>
                  <a:pt x="119822" y="54998"/>
                </a:lnTo>
                <a:lnTo>
                  <a:pt x="158163" y="31817"/>
                </a:lnTo>
                <a:lnTo>
                  <a:pt x="200143" y="14532"/>
                </a:lnTo>
                <a:lnTo>
                  <a:pt x="245159" y="3731"/>
                </a:lnTo>
                <a:lnTo>
                  <a:pt x="292607" y="0"/>
                </a:lnTo>
                <a:lnTo>
                  <a:pt x="340056" y="3731"/>
                </a:lnTo>
                <a:lnTo>
                  <a:pt x="385072" y="14532"/>
                </a:lnTo>
                <a:lnTo>
                  <a:pt x="427052" y="31817"/>
                </a:lnTo>
                <a:lnTo>
                  <a:pt x="465393" y="54998"/>
                </a:lnTo>
                <a:lnTo>
                  <a:pt x="499491" y="83486"/>
                </a:lnTo>
                <a:lnTo>
                  <a:pt x="528742" y="116695"/>
                </a:lnTo>
                <a:lnTo>
                  <a:pt x="552544" y="154037"/>
                </a:lnTo>
                <a:lnTo>
                  <a:pt x="570292" y="194925"/>
                </a:lnTo>
                <a:lnTo>
                  <a:pt x="581384" y="238771"/>
                </a:lnTo>
                <a:lnTo>
                  <a:pt x="585216" y="284988"/>
                </a:lnTo>
                <a:lnTo>
                  <a:pt x="581384" y="331204"/>
                </a:lnTo>
                <a:lnTo>
                  <a:pt x="570292" y="375050"/>
                </a:lnTo>
                <a:lnTo>
                  <a:pt x="552544" y="415938"/>
                </a:lnTo>
                <a:lnTo>
                  <a:pt x="528742" y="453280"/>
                </a:lnTo>
                <a:lnTo>
                  <a:pt x="499491" y="486489"/>
                </a:lnTo>
                <a:lnTo>
                  <a:pt x="465393" y="514977"/>
                </a:lnTo>
                <a:lnTo>
                  <a:pt x="427052" y="538158"/>
                </a:lnTo>
                <a:lnTo>
                  <a:pt x="385072" y="555443"/>
                </a:lnTo>
                <a:lnTo>
                  <a:pt x="340056" y="566244"/>
                </a:lnTo>
                <a:lnTo>
                  <a:pt x="292607" y="569976"/>
                </a:lnTo>
                <a:lnTo>
                  <a:pt x="245159" y="566244"/>
                </a:lnTo>
                <a:lnTo>
                  <a:pt x="200143" y="555443"/>
                </a:lnTo>
                <a:lnTo>
                  <a:pt x="158163" y="538158"/>
                </a:lnTo>
                <a:lnTo>
                  <a:pt x="119822" y="514977"/>
                </a:lnTo>
                <a:lnTo>
                  <a:pt x="85725" y="486489"/>
                </a:lnTo>
                <a:lnTo>
                  <a:pt x="56473" y="453280"/>
                </a:lnTo>
                <a:lnTo>
                  <a:pt x="32671" y="415938"/>
                </a:lnTo>
                <a:lnTo>
                  <a:pt x="14923" y="375050"/>
                </a:lnTo>
                <a:lnTo>
                  <a:pt x="3831" y="331204"/>
                </a:lnTo>
                <a:lnTo>
                  <a:pt x="0" y="284988"/>
                </a:lnTo>
                <a:close/>
              </a:path>
            </a:pathLst>
          </a:custGeom>
          <a:ln w="24384">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object 91"/>
          <p:cNvSpPr/>
          <p:nvPr/>
        </p:nvSpPr>
        <p:spPr>
          <a:xfrm>
            <a:off x="11261226" y="1600016"/>
            <a:ext cx="915771" cy="881693"/>
          </a:xfrm>
          <a:custGeom>
            <a:avLst/>
            <a:gdLst/>
            <a:ahLst/>
            <a:cxnLst/>
            <a:rect l="l" t="t" r="r" b="b"/>
            <a:pathLst>
              <a:path w="649604" h="628015">
                <a:moveTo>
                  <a:pt x="0" y="313943"/>
                </a:moveTo>
                <a:lnTo>
                  <a:pt x="3518" y="267558"/>
                </a:lnTo>
                <a:lnTo>
                  <a:pt x="13740" y="223284"/>
                </a:lnTo>
                <a:lnTo>
                  <a:pt x="30162" y="181606"/>
                </a:lnTo>
                <a:lnTo>
                  <a:pt x="52285" y="143012"/>
                </a:lnTo>
                <a:lnTo>
                  <a:pt x="79606" y="107986"/>
                </a:lnTo>
                <a:lnTo>
                  <a:pt x="111624" y="77015"/>
                </a:lnTo>
                <a:lnTo>
                  <a:pt x="147837" y="50586"/>
                </a:lnTo>
                <a:lnTo>
                  <a:pt x="187743" y="29183"/>
                </a:lnTo>
                <a:lnTo>
                  <a:pt x="230843" y="13294"/>
                </a:lnTo>
                <a:lnTo>
                  <a:pt x="276632" y="3404"/>
                </a:lnTo>
                <a:lnTo>
                  <a:pt x="324611" y="0"/>
                </a:lnTo>
                <a:lnTo>
                  <a:pt x="372591" y="3404"/>
                </a:lnTo>
                <a:lnTo>
                  <a:pt x="418380" y="13294"/>
                </a:lnTo>
                <a:lnTo>
                  <a:pt x="461480" y="29183"/>
                </a:lnTo>
                <a:lnTo>
                  <a:pt x="501386" y="50586"/>
                </a:lnTo>
                <a:lnTo>
                  <a:pt x="537599" y="77015"/>
                </a:lnTo>
                <a:lnTo>
                  <a:pt x="569617" y="107986"/>
                </a:lnTo>
                <a:lnTo>
                  <a:pt x="596938" y="143012"/>
                </a:lnTo>
                <a:lnTo>
                  <a:pt x="619061" y="181606"/>
                </a:lnTo>
                <a:lnTo>
                  <a:pt x="635483" y="223284"/>
                </a:lnTo>
                <a:lnTo>
                  <a:pt x="645705" y="267558"/>
                </a:lnTo>
                <a:lnTo>
                  <a:pt x="649224" y="313943"/>
                </a:lnTo>
                <a:lnTo>
                  <a:pt x="645705" y="360329"/>
                </a:lnTo>
                <a:lnTo>
                  <a:pt x="635483" y="404603"/>
                </a:lnTo>
                <a:lnTo>
                  <a:pt x="619061" y="446281"/>
                </a:lnTo>
                <a:lnTo>
                  <a:pt x="596938" y="484875"/>
                </a:lnTo>
                <a:lnTo>
                  <a:pt x="569617" y="519901"/>
                </a:lnTo>
                <a:lnTo>
                  <a:pt x="537599" y="550872"/>
                </a:lnTo>
                <a:lnTo>
                  <a:pt x="501386" y="577301"/>
                </a:lnTo>
                <a:lnTo>
                  <a:pt x="461480" y="598704"/>
                </a:lnTo>
                <a:lnTo>
                  <a:pt x="418380" y="614593"/>
                </a:lnTo>
                <a:lnTo>
                  <a:pt x="372591" y="624483"/>
                </a:lnTo>
                <a:lnTo>
                  <a:pt x="324611" y="627888"/>
                </a:lnTo>
                <a:lnTo>
                  <a:pt x="276632" y="624483"/>
                </a:lnTo>
                <a:lnTo>
                  <a:pt x="230843" y="614593"/>
                </a:lnTo>
                <a:lnTo>
                  <a:pt x="187743" y="598704"/>
                </a:lnTo>
                <a:lnTo>
                  <a:pt x="147837" y="577301"/>
                </a:lnTo>
                <a:lnTo>
                  <a:pt x="111624" y="550872"/>
                </a:lnTo>
                <a:lnTo>
                  <a:pt x="79606" y="519901"/>
                </a:lnTo>
                <a:lnTo>
                  <a:pt x="52285" y="484875"/>
                </a:lnTo>
                <a:lnTo>
                  <a:pt x="30162" y="446281"/>
                </a:lnTo>
                <a:lnTo>
                  <a:pt x="13740" y="404603"/>
                </a:lnTo>
                <a:lnTo>
                  <a:pt x="3518" y="360329"/>
                </a:lnTo>
                <a:lnTo>
                  <a:pt x="0" y="313943"/>
                </a:lnTo>
                <a:close/>
              </a:path>
            </a:pathLst>
          </a:custGeom>
          <a:ln w="3175">
            <a:solidFill>
              <a:srgbClr val="92D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2" name="object 92"/>
          <p:cNvPicPr/>
          <p:nvPr/>
        </p:nvPicPr>
        <p:blipFill>
          <a:blip r:embed="rId12" cstate="print"/>
          <a:stretch>
            <a:fillRect/>
          </a:stretch>
        </p:blipFill>
        <p:spPr>
          <a:xfrm>
            <a:off x="11538375" y="1777602"/>
            <a:ext cx="391016" cy="453594"/>
          </a:xfrm>
          <a:prstGeom prst="rect">
            <a:avLst/>
          </a:prstGeom>
        </p:spPr>
      </p:pic>
      <p:sp>
        <p:nvSpPr>
          <p:cNvPr id="93" name="object 93"/>
          <p:cNvSpPr/>
          <p:nvPr/>
        </p:nvSpPr>
        <p:spPr>
          <a:xfrm>
            <a:off x="8992836" y="8408216"/>
            <a:ext cx="5044527" cy="233787"/>
          </a:xfrm>
          <a:custGeom>
            <a:avLst/>
            <a:gdLst/>
            <a:ahLst/>
            <a:cxnLst/>
            <a:rect l="l" t="t" r="r" b="b"/>
            <a:pathLst>
              <a:path w="4890770" h="160654">
                <a:moveTo>
                  <a:pt x="4771390" y="41402"/>
                </a:moveTo>
                <a:lnTo>
                  <a:pt x="4771390" y="160274"/>
                </a:lnTo>
                <a:lnTo>
                  <a:pt x="4850638" y="120650"/>
                </a:lnTo>
                <a:lnTo>
                  <a:pt x="4791202" y="120650"/>
                </a:lnTo>
                <a:lnTo>
                  <a:pt x="4791202" y="81025"/>
                </a:lnTo>
                <a:lnTo>
                  <a:pt x="4850638" y="81025"/>
                </a:lnTo>
                <a:lnTo>
                  <a:pt x="4771390" y="41402"/>
                </a:lnTo>
                <a:close/>
              </a:path>
              <a:path w="4890770" h="160654">
                <a:moveTo>
                  <a:pt x="39624" y="0"/>
                </a:moveTo>
                <a:lnTo>
                  <a:pt x="0" y="0"/>
                </a:lnTo>
                <a:lnTo>
                  <a:pt x="0" y="120650"/>
                </a:lnTo>
                <a:lnTo>
                  <a:pt x="4771390" y="120650"/>
                </a:lnTo>
                <a:lnTo>
                  <a:pt x="4771390" y="100837"/>
                </a:lnTo>
                <a:lnTo>
                  <a:pt x="39624" y="100837"/>
                </a:lnTo>
                <a:lnTo>
                  <a:pt x="19812" y="81025"/>
                </a:lnTo>
                <a:lnTo>
                  <a:pt x="39624" y="81025"/>
                </a:lnTo>
                <a:lnTo>
                  <a:pt x="39624" y="0"/>
                </a:lnTo>
                <a:close/>
              </a:path>
              <a:path w="4890770" h="160654">
                <a:moveTo>
                  <a:pt x="4850638" y="81025"/>
                </a:moveTo>
                <a:lnTo>
                  <a:pt x="4791202" y="81025"/>
                </a:lnTo>
                <a:lnTo>
                  <a:pt x="4791202" y="120650"/>
                </a:lnTo>
                <a:lnTo>
                  <a:pt x="4850638" y="120650"/>
                </a:lnTo>
                <a:lnTo>
                  <a:pt x="4890262" y="100837"/>
                </a:lnTo>
                <a:lnTo>
                  <a:pt x="4850638" y="81025"/>
                </a:lnTo>
                <a:close/>
              </a:path>
              <a:path w="4890770" h="160654">
                <a:moveTo>
                  <a:pt x="39624" y="81025"/>
                </a:moveTo>
                <a:lnTo>
                  <a:pt x="19812" y="81025"/>
                </a:lnTo>
                <a:lnTo>
                  <a:pt x="39624" y="100837"/>
                </a:lnTo>
                <a:lnTo>
                  <a:pt x="39624" y="81025"/>
                </a:lnTo>
                <a:close/>
              </a:path>
              <a:path w="4890770" h="160654">
                <a:moveTo>
                  <a:pt x="4771390" y="81025"/>
                </a:moveTo>
                <a:lnTo>
                  <a:pt x="39624" y="81025"/>
                </a:lnTo>
                <a:lnTo>
                  <a:pt x="39624" y="100837"/>
                </a:lnTo>
                <a:lnTo>
                  <a:pt x="4771390" y="100837"/>
                </a:lnTo>
                <a:lnTo>
                  <a:pt x="4771390" y="81025"/>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object 94"/>
          <p:cNvSpPr/>
          <p:nvPr/>
        </p:nvSpPr>
        <p:spPr>
          <a:xfrm>
            <a:off x="14404389" y="7522424"/>
            <a:ext cx="168294" cy="642770"/>
          </a:xfrm>
          <a:custGeom>
            <a:avLst/>
            <a:gdLst/>
            <a:ahLst/>
            <a:cxnLst/>
            <a:rect l="l" t="t" r="r" b="b"/>
            <a:pathLst>
              <a:path w="119379" h="457835">
                <a:moveTo>
                  <a:pt x="39624" y="342578"/>
                </a:moveTo>
                <a:lnTo>
                  <a:pt x="36325" y="343243"/>
                </a:lnTo>
                <a:lnTo>
                  <a:pt x="17430" y="355965"/>
                </a:lnTo>
                <a:lnTo>
                  <a:pt x="4679" y="374854"/>
                </a:lnTo>
                <a:lnTo>
                  <a:pt x="0" y="398018"/>
                </a:lnTo>
                <a:lnTo>
                  <a:pt x="4679" y="421128"/>
                </a:lnTo>
                <a:lnTo>
                  <a:pt x="17430" y="440023"/>
                </a:lnTo>
                <a:lnTo>
                  <a:pt x="36325" y="452774"/>
                </a:lnTo>
                <a:lnTo>
                  <a:pt x="59436" y="457454"/>
                </a:lnTo>
                <a:lnTo>
                  <a:pt x="82546" y="452774"/>
                </a:lnTo>
                <a:lnTo>
                  <a:pt x="101441" y="440023"/>
                </a:lnTo>
                <a:lnTo>
                  <a:pt x="114192" y="421128"/>
                </a:lnTo>
                <a:lnTo>
                  <a:pt x="118872" y="398018"/>
                </a:lnTo>
                <a:lnTo>
                  <a:pt x="39624" y="398018"/>
                </a:lnTo>
                <a:lnTo>
                  <a:pt x="39624" y="342578"/>
                </a:lnTo>
                <a:close/>
              </a:path>
              <a:path w="119379" h="457835">
                <a:moveTo>
                  <a:pt x="59436" y="338581"/>
                </a:moveTo>
                <a:lnTo>
                  <a:pt x="39624" y="342578"/>
                </a:lnTo>
                <a:lnTo>
                  <a:pt x="39624" y="398018"/>
                </a:lnTo>
                <a:lnTo>
                  <a:pt x="79248" y="398018"/>
                </a:lnTo>
                <a:lnTo>
                  <a:pt x="79248" y="342578"/>
                </a:lnTo>
                <a:lnTo>
                  <a:pt x="59436" y="338581"/>
                </a:lnTo>
                <a:close/>
              </a:path>
              <a:path w="119379" h="457835">
                <a:moveTo>
                  <a:pt x="79248" y="342578"/>
                </a:moveTo>
                <a:lnTo>
                  <a:pt x="79248" y="398018"/>
                </a:lnTo>
                <a:lnTo>
                  <a:pt x="118872" y="398018"/>
                </a:lnTo>
                <a:lnTo>
                  <a:pt x="114192" y="374854"/>
                </a:lnTo>
                <a:lnTo>
                  <a:pt x="101441" y="355965"/>
                </a:lnTo>
                <a:lnTo>
                  <a:pt x="82546" y="343243"/>
                </a:lnTo>
                <a:lnTo>
                  <a:pt x="79248" y="342578"/>
                </a:lnTo>
                <a:close/>
              </a:path>
              <a:path w="119379" h="457835">
                <a:moveTo>
                  <a:pt x="79248" y="99060"/>
                </a:moveTo>
                <a:lnTo>
                  <a:pt x="39624" y="99060"/>
                </a:lnTo>
                <a:lnTo>
                  <a:pt x="39624" y="342578"/>
                </a:lnTo>
                <a:lnTo>
                  <a:pt x="59436" y="338581"/>
                </a:lnTo>
                <a:lnTo>
                  <a:pt x="79248" y="338581"/>
                </a:lnTo>
                <a:lnTo>
                  <a:pt x="79248" y="99060"/>
                </a:lnTo>
                <a:close/>
              </a:path>
              <a:path w="119379" h="457835">
                <a:moveTo>
                  <a:pt x="79248" y="338581"/>
                </a:moveTo>
                <a:lnTo>
                  <a:pt x="59436" y="338581"/>
                </a:lnTo>
                <a:lnTo>
                  <a:pt x="79248" y="342578"/>
                </a:lnTo>
                <a:lnTo>
                  <a:pt x="79248" y="338581"/>
                </a:lnTo>
                <a:close/>
              </a:path>
              <a:path w="119379" h="457835">
                <a:moveTo>
                  <a:pt x="59436" y="0"/>
                </a:moveTo>
                <a:lnTo>
                  <a:pt x="0" y="118872"/>
                </a:lnTo>
                <a:lnTo>
                  <a:pt x="39624" y="118872"/>
                </a:lnTo>
                <a:lnTo>
                  <a:pt x="39624" y="99060"/>
                </a:lnTo>
                <a:lnTo>
                  <a:pt x="108966" y="99060"/>
                </a:lnTo>
                <a:lnTo>
                  <a:pt x="59436" y="0"/>
                </a:lnTo>
                <a:close/>
              </a:path>
              <a:path w="119379" h="457835">
                <a:moveTo>
                  <a:pt x="108966" y="99060"/>
                </a:moveTo>
                <a:lnTo>
                  <a:pt x="79248" y="99060"/>
                </a:lnTo>
                <a:lnTo>
                  <a:pt x="79248" y="118872"/>
                </a:lnTo>
                <a:lnTo>
                  <a:pt x="118872" y="118872"/>
                </a:lnTo>
                <a:lnTo>
                  <a:pt x="108966" y="99060"/>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5" name="object 95"/>
          <p:cNvPicPr/>
          <p:nvPr/>
        </p:nvPicPr>
        <p:blipFill>
          <a:blip r:embed="rId13" cstate="print"/>
          <a:stretch>
            <a:fillRect/>
          </a:stretch>
        </p:blipFill>
        <p:spPr>
          <a:xfrm>
            <a:off x="7546581" y="9030840"/>
            <a:ext cx="511328" cy="581970"/>
          </a:xfrm>
          <a:prstGeom prst="rect">
            <a:avLst/>
          </a:prstGeom>
        </p:spPr>
      </p:pic>
      <p:sp>
        <p:nvSpPr>
          <p:cNvPr id="96" name="object 96"/>
          <p:cNvSpPr txBox="1"/>
          <p:nvPr/>
        </p:nvSpPr>
        <p:spPr>
          <a:xfrm>
            <a:off x="6993719" y="9375491"/>
            <a:ext cx="1514648" cy="505460"/>
          </a:xfrm>
          <a:prstGeom prst="rect">
            <a:avLst/>
          </a:prstGeom>
        </p:spPr>
        <p:txBody>
          <a:bodyPr vert="horz" wrap="square" lIns="0" tIns="20002"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defRPr/>
            </a:pPr>
            <a:r>
              <a:rPr kumimoji="0" sz="1575"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Surat</a:t>
            </a:r>
            <a:r>
              <a:rPr kumimoji="0" sz="1575" b="0" i="0" u="none" strike="noStrike" kern="1200" cap="none" spc="-50" normalizeH="0" baseline="0" noProof="0" dirty="0">
                <a:ln>
                  <a:noFill/>
                </a:ln>
                <a:solidFill>
                  <a:srgbClr val="000000"/>
                </a:solidFill>
                <a:effectLst/>
                <a:uLnTx/>
                <a:uFillTx/>
                <a:latin typeface="Calibri" panose="020F0502020204030204"/>
                <a:ea typeface="+mn-ea"/>
                <a:cs typeface="Calibri" panose="020F0502020204030204"/>
              </a:rPr>
              <a:t> </a:t>
            </a:r>
            <a:r>
              <a:rPr kumimoji="0" sz="1575"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Rekomendasi</a:t>
            </a:r>
            <a:endParaRPr kumimoji="0" sz="1575"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grpSp>
        <p:nvGrpSpPr>
          <p:cNvPr id="97" name="object 97"/>
          <p:cNvGrpSpPr/>
          <p:nvPr/>
        </p:nvGrpSpPr>
        <p:grpSpPr>
          <a:xfrm>
            <a:off x="8133104" y="8799762"/>
            <a:ext cx="6731766" cy="877235"/>
            <a:chOff x="5213603" y="5650991"/>
            <a:chExt cx="4775200" cy="624840"/>
          </a:xfrm>
        </p:grpSpPr>
        <p:pic>
          <p:nvPicPr>
            <p:cNvPr id="98" name="object 98"/>
            <p:cNvPicPr/>
            <p:nvPr/>
          </p:nvPicPr>
          <p:blipFill>
            <a:blip r:embed="rId13" cstate="print"/>
            <a:stretch>
              <a:fillRect/>
            </a:stretch>
          </p:blipFill>
          <p:spPr>
            <a:xfrm>
              <a:off x="6416039" y="5815583"/>
              <a:ext cx="362712" cy="414528"/>
            </a:xfrm>
            <a:prstGeom prst="rect">
              <a:avLst/>
            </a:prstGeom>
          </p:spPr>
        </p:pic>
        <p:pic>
          <p:nvPicPr>
            <p:cNvPr id="99" name="object 99"/>
            <p:cNvPicPr/>
            <p:nvPr/>
          </p:nvPicPr>
          <p:blipFill>
            <a:blip r:embed="rId13" cstate="print"/>
            <a:stretch>
              <a:fillRect/>
            </a:stretch>
          </p:blipFill>
          <p:spPr>
            <a:xfrm>
              <a:off x="7931234" y="5815583"/>
              <a:ext cx="365082" cy="414528"/>
            </a:xfrm>
            <a:prstGeom prst="rect">
              <a:avLst/>
            </a:prstGeom>
          </p:spPr>
        </p:pic>
        <p:sp>
          <p:nvSpPr>
            <p:cNvPr id="100" name="object 100"/>
            <p:cNvSpPr/>
            <p:nvPr/>
          </p:nvSpPr>
          <p:spPr>
            <a:xfrm>
              <a:off x="5213604" y="5964935"/>
              <a:ext cx="2668270" cy="119380"/>
            </a:xfrm>
            <a:custGeom>
              <a:avLst/>
              <a:gdLst/>
              <a:ahLst/>
              <a:cxnLst/>
              <a:rect l="l" t="t" r="r" b="b"/>
              <a:pathLst>
                <a:path w="2668270" h="119379">
                  <a:moveTo>
                    <a:pt x="1151128" y="59436"/>
                  </a:moveTo>
                  <a:lnTo>
                    <a:pt x="1111504" y="39624"/>
                  </a:lnTo>
                  <a:lnTo>
                    <a:pt x="1032256" y="0"/>
                  </a:lnTo>
                  <a:lnTo>
                    <a:pt x="1032256" y="39624"/>
                  </a:lnTo>
                  <a:lnTo>
                    <a:pt x="0" y="39624"/>
                  </a:lnTo>
                  <a:lnTo>
                    <a:pt x="0" y="79248"/>
                  </a:lnTo>
                  <a:lnTo>
                    <a:pt x="1032256" y="79248"/>
                  </a:lnTo>
                  <a:lnTo>
                    <a:pt x="1032256" y="118872"/>
                  </a:lnTo>
                  <a:lnTo>
                    <a:pt x="1111504" y="79248"/>
                  </a:lnTo>
                  <a:lnTo>
                    <a:pt x="1151128" y="59436"/>
                  </a:lnTo>
                  <a:close/>
                </a:path>
                <a:path w="2668270" h="119379">
                  <a:moveTo>
                    <a:pt x="2668143" y="59436"/>
                  </a:moveTo>
                  <a:lnTo>
                    <a:pt x="2628519" y="39624"/>
                  </a:lnTo>
                  <a:lnTo>
                    <a:pt x="2549271" y="0"/>
                  </a:lnTo>
                  <a:lnTo>
                    <a:pt x="2549271" y="39624"/>
                  </a:lnTo>
                  <a:lnTo>
                    <a:pt x="1618488" y="39624"/>
                  </a:lnTo>
                  <a:lnTo>
                    <a:pt x="1618488" y="79248"/>
                  </a:lnTo>
                  <a:lnTo>
                    <a:pt x="2549271" y="79248"/>
                  </a:lnTo>
                  <a:lnTo>
                    <a:pt x="2549271" y="118872"/>
                  </a:lnTo>
                  <a:lnTo>
                    <a:pt x="2628519" y="79248"/>
                  </a:lnTo>
                  <a:lnTo>
                    <a:pt x="2668143" y="59436"/>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1" name="object 101"/>
            <p:cNvPicPr/>
            <p:nvPr/>
          </p:nvPicPr>
          <p:blipFill>
            <a:blip r:embed="rId14" cstate="print"/>
            <a:stretch>
              <a:fillRect/>
            </a:stretch>
          </p:blipFill>
          <p:spPr>
            <a:xfrm>
              <a:off x="9534144" y="5861303"/>
              <a:ext cx="454151" cy="414528"/>
            </a:xfrm>
            <a:prstGeom prst="rect">
              <a:avLst/>
            </a:prstGeom>
          </p:spPr>
        </p:pic>
        <p:sp>
          <p:nvSpPr>
            <p:cNvPr id="102" name="object 102"/>
            <p:cNvSpPr/>
            <p:nvPr/>
          </p:nvSpPr>
          <p:spPr>
            <a:xfrm>
              <a:off x="8299703" y="5650991"/>
              <a:ext cx="332740" cy="332740"/>
            </a:xfrm>
            <a:custGeom>
              <a:avLst/>
              <a:gdLst/>
              <a:ahLst/>
              <a:cxnLst/>
              <a:rect l="l" t="t" r="r" b="b"/>
              <a:pathLst>
                <a:path w="332740" h="332739">
                  <a:moveTo>
                    <a:pt x="166116" y="0"/>
                  </a:moveTo>
                  <a:lnTo>
                    <a:pt x="121972" y="5933"/>
                  </a:lnTo>
                  <a:lnTo>
                    <a:pt x="82296" y="22679"/>
                  </a:lnTo>
                  <a:lnTo>
                    <a:pt x="48672" y="48653"/>
                  </a:lnTo>
                  <a:lnTo>
                    <a:pt x="22690" y="82273"/>
                  </a:lnTo>
                  <a:lnTo>
                    <a:pt x="5937" y="121955"/>
                  </a:lnTo>
                  <a:lnTo>
                    <a:pt x="0" y="166116"/>
                  </a:lnTo>
                  <a:lnTo>
                    <a:pt x="5937" y="210276"/>
                  </a:lnTo>
                  <a:lnTo>
                    <a:pt x="22690" y="249958"/>
                  </a:lnTo>
                  <a:lnTo>
                    <a:pt x="48672" y="283578"/>
                  </a:lnTo>
                  <a:lnTo>
                    <a:pt x="82296" y="309552"/>
                  </a:lnTo>
                  <a:lnTo>
                    <a:pt x="121972" y="326298"/>
                  </a:lnTo>
                  <a:lnTo>
                    <a:pt x="166116" y="332232"/>
                  </a:lnTo>
                  <a:lnTo>
                    <a:pt x="210259" y="326298"/>
                  </a:lnTo>
                  <a:lnTo>
                    <a:pt x="249935" y="309552"/>
                  </a:lnTo>
                  <a:lnTo>
                    <a:pt x="283559" y="283578"/>
                  </a:lnTo>
                  <a:lnTo>
                    <a:pt x="309541" y="249958"/>
                  </a:lnTo>
                  <a:lnTo>
                    <a:pt x="326294" y="210276"/>
                  </a:lnTo>
                  <a:lnTo>
                    <a:pt x="332231" y="166116"/>
                  </a:lnTo>
                  <a:lnTo>
                    <a:pt x="326294" y="121955"/>
                  </a:lnTo>
                  <a:lnTo>
                    <a:pt x="309541" y="82273"/>
                  </a:lnTo>
                  <a:lnTo>
                    <a:pt x="283559" y="48653"/>
                  </a:lnTo>
                  <a:lnTo>
                    <a:pt x="249935" y="22679"/>
                  </a:lnTo>
                  <a:lnTo>
                    <a:pt x="210259" y="5933"/>
                  </a:lnTo>
                  <a:lnTo>
                    <a:pt x="166116"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03" name="object 103"/>
          <p:cNvSpPr txBox="1"/>
          <p:nvPr/>
        </p:nvSpPr>
        <p:spPr>
          <a:xfrm>
            <a:off x="11415555" y="8684795"/>
            <a:ext cx="1474362" cy="1139825"/>
          </a:xfrm>
          <a:prstGeom prst="rect">
            <a:avLst/>
          </a:prstGeom>
        </p:spPr>
        <p:txBody>
          <a:bodyPr vert="horz" wrap="square" lIns="0" tIns="1905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5</a:t>
            </a:r>
            <a:endParaRPr kumimoji="0" sz="45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12700" marR="0" lvl="0" indent="0" algn="l" defTabSz="914400" rtl="0" eaLnBrk="1" fontAlgn="auto" latinLnBrk="0" hangingPunct="1">
              <a:lnSpc>
                <a:spcPct val="100000"/>
              </a:lnSpc>
              <a:spcBef>
                <a:spcPts val="1445"/>
              </a:spcBef>
              <a:spcAft>
                <a:spcPts val="0"/>
              </a:spcAft>
              <a:buClrTx/>
              <a:buSzTx/>
              <a:buFontTx/>
              <a:buNone/>
              <a:defRPr/>
            </a:pPr>
            <a:r>
              <a:rPr kumimoji="0" sz="1575"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ND</a:t>
            </a:r>
            <a:r>
              <a:rPr kumimoji="0" sz="1575" b="0" i="0" u="none" strike="noStrike" kern="1200" cap="none" spc="-35" normalizeH="0" baseline="0" noProof="0" dirty="0">
                <a:ln>
                  <a:noFill/>
                </a:ln>
                <a:solidFill>
                  <a:srgbClr val="000000"/>
                </a:solidFill>
                <a:effectLst/>
                <a:uLnTx/>
                <a:uFillTx/>
                <a:latin typeface="Calibri" panose="020F0502020204030204"/>
                <a:ea typeface="+mn-ea"/>
                <a:cs typeface="Calibri" panose="020F0502020204030204"/>
              </a:rPr>
              <a:t> </a:t>
            </a:r>
            <a:r>
              <a:rPr kumimoji="0" sz="1575"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Rekomendasi</a:t>
            </a:r>
            <a:endParaRPr kumimoji="0" sz="1575"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104" name="object 104"/>
          <p:cNvSpPr/>
          <p:nvPr/>
        </p:nvSpPr>
        <p:spPr>
          <a:xfrm>
            <a:off x="14241107" y="5924142"/>
            <a:ext cx="469076" cy="462689"/>
          </a:xfrm>
          <a:custGeom>
            <a:avLst/>
            <a:gdLst/>
            <a:ahLst/>
            <a:cxnLst/>
            <a:rect l="l" t="t" r="r" b="b"/>
            <a:pathLst>
              <a:path w="332740" h="329564">
                <a:moveTo>
                  <a:pt x="166116" y="0"/>
                </a:moveTo>
                <a:lnTo>
                  <a:pt x="121972" y="5877"/>
                </a:lnTo>
                <a:lnTo>
                  <a:pt x="82296" y="22464"/>
                </a:lnTo>
                <a:lnTo>
                  <a:pt x="48672" y="48196"/>
                </a:lnTo>
                <a:lnTo>
                  <a:pt x="22690" y="81505"/>
                </a:lnTo>
                <a:lnTo>
                  <a:pt x="5937" y="120826"/>
                </a:lnTo>
                <a:lnTo>
                  <a:pt x="0" y="164591"/>
                </a:lnTo>
                <a:lnTo>
                  <a:pt x="5937" y="208357"/>
                </a:lnTo>
                <a:lnTo>
                  <a:pt x="22690" y="247678"/>
                </a:lnTo>
                <a:lnTo>
                  <a:pt x="48672" y="280987"/>
                </a:lnTo>
                <a:lnTo>
                  <a:pt x="82296" y="306719"/>
                </a:lnTo>
                <a:lnTo>
                  <a:pt x="121972" y="323306"/>
                </a:lnTo>
                <a:lnTo>
                  <a:pt x="166116" y="329183"/>
                </a:lnTo>
                <a:lnTo>
                  <a:pt x="210259" y="323306"/>
                </a:lnTo>
                <a:lnTo>
                  <a:pt x="249936" y="306719"/>
                </a:lnTo>
                <a:lnTo>
                  <a:pt x="283559" y="280987"/>
                </a:lnTo>
                <a:lnTo>
                  <a:pt x="309541" y="247678"/>
                </a:lnTo>
                <a:lnTo>
                  <a:pt x="326294" y="208357"/>
                </a:lnTo>
                <a:lnTo>
                  <a:pt x="332232" y="164591"/>
                </a:lnTo>
                <a:lnTo>
                  <a:pt x="326294" y="120826"/>
                </a:lnTo>
                <a:lnTo>
                  <a:pt x="309541" y="81505"/>
                </a:lnTo>
                <a:lnTo>
                  <a:pt x="283559" y="48196"/>
                </a:lnTo>
                <a:lnTo>
                  <a:pt x="249936" y="22464"/>
                </a:lnTo>
                <a:lnTo>
                  <a:pt x="210259" y="5877"/>
                </a:lnTo>
                <a:lnTo>
                  <a:pt x="166116"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object 105"/>
          <p:cNvSpPr txBox="1"/>
          <p:nvPr/>
        </p:nvSpPr>
        <p:spPr>
          <a:xfrm>
            <a:off x="14312186" y="5806217"/>
            <a:ext cx="334799" cy="71120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6</a:t>
            </a:r>
            <a:endParaRPr kumimoji="0" sz="45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
        <p:nvSpPr>
          <p:cNvPr id="106" name="object 106"/>
          <p:cNvSpPr/>
          <p:nvPr/>
        </p:nvSpPr>
        <p:spPr>
          <a:xfrm>
            <a:off x="9922752" y="4225302"/>
            <a:ext cx="469076" cy="467145"/>
          </a:xfrm>
          <a:custGeom>
            <a:avLst/>
            <a:gdLst/>
            <a:ahLst/>
            <a:cxnLst/>
            <a:rect l="l" t="t" r="r" b="b"/>
            <a:pathLst>
              <a:path w="332740" h="332739">
                <a:moveTo>
                  <a:pt x="166115" y="0"/>
                </a:moveTo>
                <a:lnTo>
                  <a:pt x="121972" y="5937"/>
                </a:lnTo>
                <a:lnTo>
                  <a:pt x="82296" y="22690"/>
                </a:lnTo>
                <a:lnTo>
                  <a:pt x="48672" y="48672"/>
                </a:lnTo>
                <a:lnTo>
                  <a:pt x="22690" y="82296"/>
                </a:lnTo>
                <a:lnTo>
                  <a:pt x="5937" y="121972"/>
                </a:lnTo>
                <a:lnTo>
                  <a:pt x="0" y="166116"/>
                </a:lnTo>
                <a:lnTo>
                  <a:pt x="5937" y="210259"/>
                </a:lnTo>
                <a:lnTo>
                  <a:pt x="22690" y="249936"/>
                </a:lnTo>
                <a:lnTo>
                  <a:pt x="48672" y="283559"/>
                </a:lnTo>
                <a:lnTo>
                  <a:pt x="82296" y="309541"/>
                </a:lnTo>
                <a:lnTo>
                  <a:pt x="121972" y="326294"/>
                </a:lnTo>
                <a:lnTo>
                  <a:pt x="166115" y="332232"/>
                </a:lnTo>
                <a:lnTo>
                  <a:pt x="210259" y="326294"/>
                </a:lnTo>
                <a:lnTo>
                  <a:pt x="249935" y="309541"/>
                </a:lnTo>
                <a:lnTo>
                  <a:pt x="283559" y="283559"/>
                </a:lnTo>
                <a:lnTo>
                  <a:pt x="309541" y="249936"/>
                </a:lnTo>
                <a:lnTo>
                  <a:pt x="326294" y="210259"/>
                </a:lnTo>
                <a:lnTo>
                  <a:pt x="332231" y="166116"/>
                </a:lnTo>
                <a:lnTo>
                  <a:pt x="326294" y="121972"/>
                </a:lnTo>
                <a:lnTo>
                  <a:pt x="309541" y="82295"/>
                </a:lnTo>
                <a:lnTo>
                  <a:pt x="283559" y="48672"/>
                </a:lnTo>
                <a:lnTo>
                  <a:pt x="249935" y="22690"/>
                </a:lnTo>
                <a:lnTo>
                  <a:pt x="210259" y="5937"/>
                </a:lnTo>
                <a:lnTo>
                  <a:pt x="166115"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object 107"/>
          <p:cNvSpPr txBox="1"/>
          <p:nvPr/>
        </p:nvSpPr>
        <p:spPr>
          <a:xfrm>
            <a:off x="9992576" y="4108266"/>
            <a:ext cx="334799" cy="71120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4</a:t>
            </a:r>
            <a:endParaRPr kumimoji="0" sz="45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
        <p:nvSpPr>
          <p:cNvPr id="108" name="object 108"/>
          <p:cNvSpPr/>
          <p:nvPr/>
        </p:nvSpPr>
        <p:spPr>
          <a:xfrm>
            <a:off x="7443456" y="8324772"/>
            <a:ext cx="464600" cy="467145"/>
          </a:xfrm>
          <a:custGeom>
            <a:avLst/>
            <a:gdLst/>
            <a:ahLst/>
            <a:cxnLst/>
            <a:rect l="l" t="t" r="r" b="b"/>
            <a:pathLst>
              <a:path w="329564" h="332739">
                <a:moveTo>
                  <a:pt x="164591" y="0"/>
                </a:moveTo>
                <a:lnTo>
                  <a:pt x="120826" y="5937"/>
                </a:lnTo>
                <a:lnTo>
                  <a:pt x="81505" y="22690"/>
                </a:lnTo>
                <a:lnTo>
                  <a:pt x="48196" y="48672"/>
                </a:lnTo>
                <a:lnTo>
                  <a:pt x="22464" y="82296"/>
                </a:lnTo>
                <a:lnTo>
                  <a:pt x="5877" y="121972"/>
                </a:lnTo>
                <a:lnTo>
                  <a:pt x="0" y="166116"/>
                </a:lnTo>
                <a:lnTo>
                  <a:pt x="5877" y="210259"/>
                </a:lnTo>
                <a:lnTo>
                  <a:pt x="22464" y="249936"/>
                </a:lnTo>
                <a:lnTo>
                  <a:pt x="48196" y="283559"/>
                </a:lnTo>
                <a:lnTo>
                  <a:pt x="81505" y="309541"/>
                </a:lnTo>
                <a:lnTo>
                  <a:pt x="120826" y="326294"/>
                </a:lnTo>
                <a:lnTo>
                  <a:pt x="164591" y="332232"/>
                </a:lnTo>
                <a:lnTo>
                  <a:pt x="208357" y="326294"/>
                </a:lnTo>
                <a:lnTo>
                  <a:pt x="247678" y="309541"/>
                </a:lnTo>
                <a:lnTo>
                  <a:pt x="280987" y="283559"/>
                </a:lnTo>
                <a:lnTo>
                  <a:pt x="306719" y="249936"/>
                </a:lnTo>
                <a:lnTo>
                  <a:pt x="323306" y="210259"/>
                </a:lnTo>
                <a:lnTo>
                  <a:pt x="329184" y="166116"/>
                </a:lnTo>
                <a:lnTo>
                  <a:pt x="323306" y="121972"/>
                </a:lnTo>
                <a:lnTo>
                  <a:pt x="306719" y="82296"/>
                </a:lnTo>
                <a:lnTo>
                  <a:pt x="280987" y="48672"/>
                </a:lnTo>
                <a:lnTo>
                  <a:pt x="247678" y="22690"/>
                </a:lnTo>
                <a:lnTo>
                  <a:pt x="208357" y="5937"/>
                </a:lnTo>
                <a:lnTo>
                  <a:pt x="164591"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object 109"/>
          <p:cNvSpPr txBox="1"/>
          <p:nvPr/>
        </p:nvSpPr>
        <p:spPr>
          <a:xfrm>
            <a:off x="7510238" y="8210232"/>
            <a:ext cx="334799" cy="71120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3</a:t>
            </a:r>
            <a:endParaRPr kumimoji="0" sz="45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
        <p:nvSpPr>
          <p:cNvPr id="110" name="object 110"/>
          <p:cNvSpPr/>
          <p:nvPr/>
        </p:nvSpPr>
        <p:spPr>
          <a:xfrm>
            <a:off x="10330955" y="8769807"/>
            <a:ext cx="469076" cy="462689"/>
          </a:xfrm>
          <a:custGeom>
            <a:avLst/>
            <a:gdLst/>
            <a:ahLst/>
            <a:cxnLst/>
            <a:rect l="l" t="t" r="r" b="b"/>
            <a:pathLst>
              <a:path w="332740" h="329564">
                <a:moveTo>
                  <a:pt x="166116" y="0"/>
                </a:moveTo>
                <a:lnTo>
                  <a:pt x="121972" y="5879"/>
                </a:lnTo>
                <a:lnTo>
                  <a:pt x="82296" y="22470"/>
                </a:lnTo>
                <a:lnTo>
                  <a:pt x="48672" y="48206"/>
                </a:lnTo>
                <a:lnTo>
                  <a:pt x="22690" y="81517"/>
                </a:lnTo>
                <a:lnTo>
                  <a:pt x="5937" y="120835"/>
                </a:lnTo>
                <a:lnTo>
                  <a:pt x="0" y="164592"/>
                </a:lnTo>
                <a:lnTo>
                  <a:pt x="5937" y="208348"/>
                </a:lnTo>
                <a:lnTo>
                  <a:pt x="22690" y="247666"/>
                </a:lnTo>
                <a:lnTo>
                  <a:pt x="48672" y="280977"/>
                </a:lnTo>
                <a:lnTo>
                  <a:pt x="82296" y="306713"/>
                </a:lnTo>
                <a:lnTo>
                  <a:pt x="121972" y="323304"/>
                </a:lnTo>
                <a:lnTo>
                  <a:pt x="166116" y="329184"/>
                </a:lnTo>
                <a:lnTo>
                  <a:pt x="210259" y="323304"/>
                </a:lnTo>
                <a:lnTo>
                  <a:pt x="249936" y="306713"/>
                </a:lnTo>
                <a:lnTo>
                  <a:pt x="283559" y="280977"/>
                </a:lnTo>
                <a:lnTo>
                  <a:pt x="309541" y="247666"/>
                </a:lnTo>
                <a:lnTo>
                  <a:pt x="326294" y="208348"/>
                </a:lnTo>
                <a:lnTo>
                  <a:pt x="332232" y="164592"/>
                </a:lnTo>
                <a:lnTo>
                  <a:pt x="326294" y="120835"/>
                </a:lnTo>
                <a:lnTo>
                  <a:pt x="309541" y="81517"/>
                </a:lnTo>
                <a:lnTo>
                  <a:pt x="283559" y="48206"/>
                </a:lnTo>
                <a:lnTo>
                  <a:pt x="249936" y="22470"/>
                </a:lnTo>
                <a:lnTo>
                  <a:pt x="210259" y="5879"/>
                </a:lnTo>
                <a:lnTo>
                  <a:pt x="166116" y="0"/>
                </a:lnTo>
                <a:close/>
              </a:path>
            </a:pathLst>
          </a:custGeom>
          <a:solidFill>
            <a:srgbClr val="FFC000">
              <a:alpha val="850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object 111"/>
          <p:cNvSpPr txBox="1"/>
          <p:nvPr/>
        </p:nvSpPr>
        <p:spPr>
          <a:xfrm>
            <a:off x="9277505" y="8652273"/>
            <a:ext cx="1457355" cy="1163320"/>
          </a:xfrm>
          <a:prstGeom prst="rect">
            <a:avLst/>
          </a:prstGeom>
        </p:spPr>
        <p:txBody>
          <a:bodyPr vert="horz" wrap="square" lIns="0" tIns="1905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defRPr/>
            </a:pPr>
            <a:r>
              <a:rPr kumimoji="0" sz="4500" b="0"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4</a:t>
            </a:r>
            <a:endParaRPr kumimoji="0" sz="45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endParaRPr>
          </a:p>
          <a:p>
            <a:pPr marL="12700" marR="0" lvl="0" indent="0" algn="l" defTabSz="914400" rtl="0" eaLnBrk="1" fontAlgn="auto" latinLnBrk="0" hangingPunct="1">
              <a:lnSpc>
                <a:spcPct val="100000"/>
              </a:lnSpc>
              <a:spcBef>
                <a:spcPts val="1630"/>
              </a:spcBef>
              <a:spcAft>
                <a:spcPts val="0"/>
              </a:spcAft>
              <a:buClrTx/>
              <a:buSzTx/>
              <a:buFontTx/>
              <a:buNone/>
              <a:defRPr/>
            </a:pPr>
            <a:r>
              <a:rPr kumimoji="0" sz="1575"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ND</a:t>
            </a:r>
            <a:r>
              <a:rPr kumimoji="0" sz="1575" b="0" i="0" u="none" strike="noStrike" kern="1200" cap="none" spc="-35" normalizeH="0" baseline="0" noProof="0" dirty="0">
                <a:ln>
                  <a:noFill/>
                </a:ln>
                <a:solidFill>
                  <a:srgbClr val="000000"/>
                </a:solidFill>
                <a:effectLst/>
                <a:uLnTx/>
                <a:uFillTx/>
                <a:latin typeface="Calibri" panose="020F0502020204030204"/>
                <a:ea typeface="+mn-ea"/>
                <a:cs typeface="Calibri" panose="020F0502020204030204"/>
              </a:rPr>
              <a:t> </a:t>
            </a:r>
            <a:r>
              <a:rPr kumimoji="0" sz="1575"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Rekomendasi</a:t>
            </a:r>
            <a:endParaRPr kumimoji="0" sz="1575"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grpSp>
        <p:nvGrpSpPr>
          <p:cNvPr id="112" name="object 112"/>
          <p:cNvGrpSpPr/>
          <p:nvPr/>
        </p:nvGrpSpPr>
        <p:grpSpPr>
          <a:xfrm>
            <a:off x="8414549" y="7113759"/>
            <a:ext cx="1160156" cy="1121507"/>
            <a:chOff x="5413247" y="4450079"/>
            <a:chExt cx="822960" cy="798830"/>
          </a:xfrm>
        </p:grpSpPr>
        <p:pic>
          <p:nvPicPr>
            <p:cNvPr id="113" name="object 113"/>
            <p:cNvPicPr/>
            <p:nvPr/>
          </p:nvPicPr>
          <p:blipFill>
            <a:blip r:embed="rId6" cstate="print"/>
            <a:stretch>
              <a:fillRect/>
            </a:stretch>
          </p:blipFill>
          <p:spPr>
            <a:xfrm>
              <a:off x="5413247" y="4450079"/>
              <a:ext cx="822960" cy="798576"/>
            </a:xfrm>
            <a:prstGeom prst="rect">
              <a:avLst/>
            </a:prstGeom>
          </p:spPr>
        </p:pic>
        <p:pic>
          <p:nvPicPr>
            <p:cNvPr id="114" name="object 114"/>
            <p:cNvPicPr/>
            <p:nvPr/>
          </p:nvPicPr>
          <p:blipFill>
            <a:blip r:embed="rId7" cstate="print"/>
            <a:stretch>
              <a:fillRect/>
            </a:stretch>
          </p:blipFill>
          <p:spPr>
            <a:xfrm>
              <a:off x="5733287" y="4605527"/>
              <a:ext cx="320039" cy="368807"/>
            </a:xfrm>
            <a:prstGeom prst="rect">
              <a:avLst/>
            </a:prstGeom>
          </p:spPr>
        </p:pic>
        <p:pic>
          <p:nvPicPr>
            <p:cNvPr id="115" name="object 115"/>
            <p:cNvPicPr/>
            <p:nvPr/>
          </p:nvPicPr>
          <p:blipFill>
            <a:blip r:embed="rId15" cstate="print"/>
            <a:stretch>
              <a:fillRect/>
            </a:stretch>
          </p:blipFill>
          <p:spPr>
            <a:xfrm>
              <a:off x="5547359" y="4739639"/>
              <a:ext cx="191642" cy="188595"/>
            </a:xfrm>
            <a:prstGeom prst="rect">
              <a:avLst/>
            </a:prstGeom>
          </p:spPr>
        </p:pic>
      </p:grpSp>
      <p:sp>
        <p:nvSpPr>
          <p:cNvPr id="116" name="object 116"/>
          <p:cNvSpPr txBox="1"/>
          <p:nvPr/>
        </p:nvSpPr>
        <p:spPr>
          <a:xfrm>
            <a:off x="8583558" y="7422930"/>
            <a:ext cx="311522" cy="43434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2700" b="0" i="0" u="none" strike="noStrike" kern="1200" cap="none" spc="0" normalizeH="0" baseline="0" noProof="0" dirty="0">
                <a:ln>
                  <a:noFill/>
                </a:ln>
                <a:solidFill>
                  <a:srgbClr val="375F92"/>
                </a:solidFill>
                <a:effectLst/>
                <a:uLnTx/>
                <a:uFillTx/>
                <a:latin typeface="Calibri" panose="020F0502020204030204"/>
                <a:ea typeface="+mn-ea"/>
                <a:cs typeface="Calibri" panose="020F0502020204030204"/>
              </a:rPr>
              <a:t>M</a:t>
            </a:r>
            <a:endParaRPr kumimoji="0" sz="27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grpSp>
        <p:nvGrpSpPr>
          <p:cNvPr id="117" name="object 117"/>
          <p:cNvGrpSpPr/>
          <p:nvPr/>
        </p:nvGrpSpPr>
        <p:grpSpPr>
          <a:xfrm>
            <a:off x="8345798" y="1610447"/>
            <a:ext cx="8186436" cy="7797051"/>
            <a:chOff x="5364479" y="530161"/>
            <a:chExt cx="5807075" cy="5553710"/>
          </a:xfrm>
        </p:grpSpPr>
        <p:pic>
          <p:nvPicPr>
            <p:cNvPr id="118" name="object 118"/>
            <p:cNvPicPr/>
            <p:nvPr/>
          </p:nvPicPr>
          <p:blipFill>
            <a:blip r:embed="rId1" cstate="print"/>
            <a:stretch>
              <a:fillRect/>
            </a:stretch>
          </p:blipFill>
          <p:spPr>
            <a:xfrm>
              <a:off x="5364479" y="5154168"/>
              <a:ext cx="871727" cy="225551"/>
            </a:xfrm>
            <a:prstGeom prst="rect">
              <a:avLst/>
            </a:prstGeom>
          </p:spPr>
        </p:pic>
        <p:sp>
          <p:nvSpPr>
            <p:cNvPr id="119" name="object 119"/>
            <p:cNvSpPr/>
            <p:nvPr/>
          </p:nvSpPr>
          <p:spPr>
            <a:xfrm>
              <a:off x="8331707" y="5964935"/>
              <a:ext cx="1049655" cy="119380"/>
            </a:xfrm>
            <a:custGeom>
              <a:avLst/>
              <a:gdLst/>
              <a:ahLst/>
              <a:cxnLst/>
              <a:rect l="l" t="t" r="r" b="b"/>
              <a:pathLst>
                <a:path w="1049654" h="119379">
                  <a:moveTo>
                    <a:pt x="930783" y="0"/>
                  </a:moveTo>
                  <a:lnTo>
                    <a:pt x="930783" y="118871"/>
                  </a:lnTo>
                  <a:lnTo>
                    <a:pt x="1010031" y="79247"/>
                  </a:lnTo>
                  <a:lnTo>
                    <a:pt x="950595" y="79247"/>
                  </a:lnTo>
                  <a:lnTo>
                    <a:pt x="950595" y="39623"/>
                  </a:lnTo>
                  <a:lnTo>
                    <a:pt x="1010031" y="39623"/>
                  </a:lnTo>
                  <a:lnTo>
                    <a:pt x="930783" y="0"/>
                  </a:lnTo>
                  <a:close/>
                </a:path>
                <a:path w="1049654" h="119379">
                  <a:moveTo>
                    <a:pt x="930783" y="39623"/>
                  </a:moveTo>
                  <a:lnTo>
                    <a:pt x="0" y="39623"/>
                  </a:lnTo>
                  <a:lnTo>
                    <a:pt x="0" y="79247"/>
                  </a:lnTo>
                  <a:lnTo>
                    <a:pt x="930783" y="79247"/>
                  </a:lnTo>
                  <a:lnTo>
                    <a:pt x="930783" y="39623"/>
                  </a:lnTo>
                  <a:close/>
                </a:path>
                <a:path w="1049654" h="119379">
                  <a:moveTo>
                    <a:pt x="1010031" y="39623"/>
                  </a:moveTo>
                  <a:lnTo>
                    <a:pt x="950595" y="39623"/>
                  </a:lnTo>
                  <a:lnTo>
                    <a:pt x="950595" y="79247"/>
                  </a:lnTo>
                  <a:lnTo>
                    <a:pt x="1010031" y="79247"/>
                  </a:lnTo>
                  <a:lnTo>
                    <a:pt x="1049655" y="59435"/>
                  </a:lnTo>
                  <a:lnTo>
                    <a:pt x="1010031" y="39623"/>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20" name="object 120"/>
            <p:cNvPicPr/>
            <p:nvPr/>
          </p:nvPicPr>
          <p:blipFill>
            <a:blip r:embed="rId16" cstate="print"/>
            <a:stretch>
              <a:fillRect/>
            </a:stretch>
          </p:blipFill>
          <p:spPr>
            <a:xfrm>
              <a:off x="10768583" y="633983"/>
              <a:ext cx="381000" cy="390144"/>
            </a:xfrm>
            <a:prstGeom prst="rect">
              <a:avLst/>
            </a:prstGeom>
          </p:spPr>
        </p:pic>
        <p:sp>
          <p:nvSpPr>
            <p:cNvPr id="121" name="object 121"/>
            <p:cNvSpPr/>
            <p:nvPr/>
          </p:nvSpPr>
          <p:spPr>
            <a:xfrm>
              <a:off x="10573511" y="542543"/>
              <a:ext cx="585470" cy="585470"/>
            </a:xfrm>
            <a:custGeom>
              <a:avLst/>
              <a:gdLst/>
              <a:ahLst/>
              <a:cxnLst/>
              <a:rect l="l" t="t" r="r" b="b"/>
              <a:pathLst>
                <a:path w="585470" h="585469">
                  <a:moveTo>
                    <a:pt x="292608" y="0"/>
                  </a:moveTo>
                  <a:lnTo>
                    <a:pt x="245159" y="3831"/>
                  </a:lnTo>
                  <a:lnTo>
                    <a:pt x="200143" y="14923"/>
                  </a:lnTo>
                  <a:lnTo>
                    <a:pt x="158163" y="32671"/>
                  </a:lnTo>
                  <a:lnTo>
                    <a:pt x="119822" y="56473"/>
                  </a:lnTo>
                  <a:lnTo>
                    <a:pt x="85725" y="85724"/>
                  </a:lnTo>
                  <a:lnTo>
                    <a:pt x="56473" y="119822"/>
                  </a:lnTo>
                  <a:lnTo>
                    <a:pt x="32671" y="158163"/>
                  </a:lnTo>
                  <a:lnTo>
                    <a:pt x="14923" y="200143"/>
                  </a:lnTo>
                  <a:lnTo>
                    <a:pt x="3831" y="245159"/>
                  </a:lnTo>
                  <a:lnTo>
                    <a:pt x="0" y="292607"/>
                  </a:lnTo>
                  <a:lnTo>
                    <a:pt x="3831" y="340056"/>
                  </a:lnTo>
                  <a:lnTo>
                    <a:pt x="14923" y="385072"/>
                  </a:lnTo>
                  <a:lnTo>
                    <a:pt x="32671" y="427052"/>
                  </a:lnTo>
                  <a:lnTo>
                    <a:pt x="56473" y="465393"/>
                  </a:lnTo>
                  <a:lnTo>
                    <a:pt x="85725" y="499491"/>
                  </a:lnTo>
                  <a:lnTo>
                    <a:pt x="119822" y="528742"/>
                  </a:lnTo>
                  <a:lnTo>
                    <a:pt x="158163" y="552544"/>
                  </a:lnTo>
                  <a:lnTo>
                    <a:pt x="200143" y="570292"/>
                  </a:lnTo>
                  <a:lnTo>
                    <a:pt x="245159" y="581384"/>
                  </a:lnTo>
                  <a:lnTo>
                    <a:pt x="292608" y="585215"/>
                  </a:lnTo>
                  <a:lnTo>
                    <a:pt x="340056" y="581384"/>
                  </a:lnTo>
                  <a:lnTo>
                    <a:pt x="385072" y="570292"/>
                  </a:lnTo>
                  <a:lnTo>
                    <a:pt x="427052" y="552544"/>
                  </a:lnTo>
                  <a:lnTo>
                    <a:pt x="465393" y="528742"/>
                  </a:lnTo>
                  <a:lnTo>
                    <a:pt x="499491" y="499490"/>
                  </a:lnTo>
                  <a:lnTo>
                    <a:pt x="528742" y="465393"/>
                  </a:lnTo>
                  <a:lnTo>
                    <a:pt x="552544" y="427052"/>
                  </a:lnTo>
                  <a:lnTo>
                    <a:pt x="570292" y="385072"/>
                  </a:lnTo>
                  <a:lnTo>
                    <a:pt x="581384" y="340056"/>
                  </a:lnTo>
                  <a:lnTo>
                    <a:pt x="585216" y="292607"/>
                  </a:lnTo>
                  <a:lnTo>
                    <a:pt x="581384" y="245159"/>
                  </a:lnTo>
                  <a:lnTo>
                    <a:pt x="570292" y="200143"/>
                  </a:lnTo>
                  <a:lnTo>
                    <a:pt x="552544" y="158163"/>
                  </a:lnTo>
                  <a:lnTo>
                    <a:pt x="528742" y="119822"/>
                  </a:lnTo>
                  <a:lnTo>
                    <a:pt x="499491" y="85724"/>
                  </a:lnTo>
                  <a:lnTo>
                    <a:pt x="465393" y="56473"/>
                  </a:lnTo>
                  <a:lnTo>
                    <a:pt x="427052" y="32671"/>
                  </a:lnTo>
                  <a:lnTo>
                    <a:pt x="385072" y="14923"/>
                  </a:lnTo>
                  <a:lnTo>
                    <a:pt x="340056" y="3831"/>
                  </a:lnTo>
                  <a:lnTo>
                    <a:pt x="2926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object 122"/>
            <p:cNvSpPr/>
            <p:nvPr/>
          </p:nvSpPr>
          <p:spPr>
            <a:xfrm>
              <a:off x="10573511" y="542543"/>
              <a:ext cx="585470" cy="585470"/>
            </a:xfrm>
            <a:custGeom>
              <a:avLst/>
              <a:gdLst/>
              <a:ahLst/>
              <a:cxnLst/>
              <a:rect l="l" t="t" r="r" b="b"/>
              <a:pathLst>
                <a:path w="585470" h="585469">
                  <a:moveTo>
                    <a:pt x="0" y="292607"/>
                  </a:moveTo>
                  <a:lnTo>
                    <a:pt x="3831" y="245159"/>
                  </a:lnTo>
                  <a:lnTo>
                    <a:pt x="14923" y="200143"/>
                  </a:lnTo>
                  <a:lnTo>
                    <a:pt x="32671" y="158163"/>
                  </a:lnTo>
                  <a:lnTo>
                    <a:pt x="56473" y="119822"/>
                  </a:lnTo>
                  <a:lnTo>
                    <a:pt x="85725" y="85724"/>
                  </a:lnTo>
                  <a:lnTo>
                    <a:pt x="119822" y="56473"/>
                  </a:lnTo>
                  <a:lnTo>
                    <a:pt x="158163" y="32671"/>
                  </a:lnTo>
                  <a:lnTo>
                    <a:pt x="200143" y="14923"/>
                  </a:lnTo>
                  <a:lnTo>
                    <a:pt x="245159" y="3831"/>
                  </a:lnTo>
                  <a:lnTo>
                    <a:pt x="292608" y="0"/>
                  </a:lnTo>
                  <a:lnTo>
                    <a:pt x="340056" y="3831"/>
                  </a:lnTo>
                  <a:lnTo>
                    <a:pt x="385072" y="14923"/>
                  </a:lnTo>
                  <a:lnTo>
                    <a:pt x="427052" y="32671"/>
                  </a:lnTo>
                  <a:lnTo>
                    <a:pt x="465393" y="56473"/>
                  </a:lnTo>
                  <a:lnTo>
                    <a:pt x="499491" y="85724"/>
                  </a:lnTo>
                  <a:lnTo>
                    <a:pt x="528742" y="119822"/>
                  </a:lnTo>
                  <a:lnTo>
                    <a:pt x="552544" y="158163"/>
                  </a:lnTo>
                  <a:lnTo>
                    <a:pt x="570292" y="200143"/>
                  </a:lnTo>
                  <a:lnTo>
                    <a:pt x="581384" y="245159"/>
                  </a:lnTo>
                  <a:lnTo>
                    <a:pt x="585216" y="292607"/>
                  </a:lnTo>
                  <a:lnTo>
                    <a:pt x="581384" y="340056"/>
                  </a:lnTo>
                  <a:lnTo>
                    <a:pt x="570292" y="385072"/>
                  </a:lnTo>
                  <a:lnTo>
                    <a:pt x="552544" y="427052"/>
                  </a:lnTo>
                  <a:lnTo>
                    <a:pt x="528742" y="465393"/>
                  </a:lnTo>
                  <a:lnTo>
                    <a:pt x="499491" y="499490"/>
                  </a:lnTo>
                  <a:lnTo>
                    <a:pt x="465393" y="528742"/>
                  </a:lnTo>
                  <a:lnTo>
                    <a:pt x="427052" y="552544"/>
                  </a:lnTo>
                  <a:lnTo>
                    <a:pt x="385072" y="570292"/>
                  </a:lnTo>
                  <a:lnTo>
                    <a:pt x="340056" y="581384"/>
                  </a:lnTo>
                  <a:lnTo>
                    <a:pt x="292608" y="585215"/>
                  </a:lnTo>
                  <a:lnTo>
                    <a:pt x="245159" y="581384"/>
                  </a:lnTo>
                  <a:lnTo>
                    <a:pt x="200143" y="570292"/>
                  </a:lnTo>
                  <a:lnTo>
                    <a:pt x="158163" y="552544"/>
                  </a:lnTo>
                  <a:lnTo>
                    <a:pt x="119822" y="528742"/>
                  </a:lnTo>
                  <a:lnTo>
                    <a:pt x="85725" y="499491"/>
                  </a:lnTo>
                  <a:lnTo>
                    <a:pt x="56473" y="465393"/>
                  </a:lnTo>
                  <a:lnTo>
                    <a:pt x="32671" y="427052"/>
                  </a:lnTo>
                  <a:lnTo>
                    <a:pt x="14923" y="385072"/>
                  </a:lnTo>
                  <a:lnTo>
                    <a:pt x="3831" y="340056"/>
                  </a:lnTo>
                  <a:lnTo>
                    <a:pt x="0" y="292607"/>
                  </a:lnTo>
                  <a:close/>
                </a:path>
              </a:pathLst>
            </a:custGeom>
            <a:ln w="24384">
              <a:solidFill>
                <a:srgbClr val="EC7C3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23" name="object 123"/>
            <p:cNvPicPr/>
            <p:nvPr/>
          </p:nvPicPr>
          <p:blipFill>
            <a:blip r:embed="rId16" cstate="print"/>
            <a:stretch>
              <a:fillRect/>
            </a:stretch>
          </p:blipFill>
          <p:spPr>
            <a:xfrm>
              <a:off x="10680191" y="633983"/>
              <a:ext cx="381000" cy="387096"/>
            </a:xfrm>
            <a:prstGeom prst="rect">
              <a:avLst/>
            </a:prstGeom>
          </p:spPr>
        </p:pic>
      </p:grpSp>
      <p:sp>
        <p:nvSpPr>
          <p:cNvPr id="124" name="object 124"/>
          <p:cNvSpPr txBox="1"/>
          <p:nvPr/>
        </p:nvSpPr>
        <p:spPr>
          <a:xfrm>
            <a:off x="15737615" y="7349090"/>
            <a:ext cx="2006157" cy="884555"/>
          </a:xfrm>
          <a:prstGeom prst="rect">
            <a:avLst/>
          </a:prstGeom>
          <a:solidFill>
            <a:srgbClr val="FFD966"/>
          </a:solidFill>
        </p:spPr>
        <p:txBody>
          <a:bodyPr vert="horz" wrap="square" lIns="0" tIns="54292" rIns="0" bIns="0" rtlCol="0">
            <a:spAutoFit/>
          </a:bodyPr>
          <a:lstStyle/>
          <a:p>
            <a:pPr marL="165735" marR="134620" lvl="0" indent="-70485" algn="l" defTabSz="914400" rtl="0" eaLnBrk="1" fontAlgn="auto" latinLnBrk="0" hangingPunct="1">
              <a:lnSpc>
                <a:spcPct val="100000"/>
              </a:lnSpc>
              <a:spcBef>
                <a:spcPts val="285"/>
              </a:spcBef>
              <a:spcAft>
                <a:spcPts val="0"/>
              </a:spcAft>
              <a:buClrTx/>
              <a:buSzTx/>
              <a:buFontTx/>
              <a:buNone/>
              <a:defRPr/>
            </a:pPr>
            <a:r>
              <a:rPr kumimoji="0" sz="1800" b="1"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R</a:t>
            </a:r>
            <a:r>
              <a:rPr kumimoji="0" sz="1800" b="1"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E</a:t>
            </a:r>
            <a:r>
              <a:rPr kumimoji="0" sz="1800" b="1"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K</a:t>
            </a:r>
            <a:r>
              <a:rPr kumimoji="0" sz="1800" b="1"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EN</a:t>
            </a:r>
            <a:r>
              <a:rPr kumimoji="0" sz="1800" b="1" i="0" u="none" strike="noStrike" kern="1200" cap="none" spc="-20" normalizeH="0" baseline="0" noProof="0" dirty="0">
                <a:ln>
                  <a:noFill/>
                </a:ln>
                <a:solidFill>
                  <a:srgbClr val="000000"/>
                </a:solidFill>
                <a:effectLst/>
                <a:uLnTx/>
                <a:uFillTx/>
                <a:latin typeface="Calibri" panose="020F0502020204030204"/>
                <a:ea typeface="+mn-ea"/>
                <a:cs typeface="Calibri" panose="020F0502020204030204"/>
              </a:rPr>
              <a:t>IN</a:t>
            </a:r>
            <a:r>
              <a:rPr kumimoji="0" sz="1800" b="1"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G  </a:t>
            </a:r>
            <a:r>
              <a:rPr kumimoji="0" lang="en-US" sz="1800" b="1" i="0" u="none" strike="noStrike" kern="1200" cap="none" spc="-20" normalizeH="0" baseline="0" noProof="0" dirty="0">
                <a:ln>
                  <a:noFill/>
                </a:ln>
                <a:solidFill>
                  <a:srgbClr val="000000"/>
                </a:solidFill>
                <a:effectLst/>
                <a:uLnTx/>
                <a:uFillTx/>
                <a:latin typeface="Calibri" panose="020F0502020204030204"/>
                <a:ea typeface="+mn-ea"/>
                <a:cs typeface="Calibri" panose="020F0502020204030204"/>
              </a:rPr>
              <a:t>SATUAN PENDIDIKAN</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grpSp>
        <p:nvGrpSpPr>
          <p:cNvPr id="125" name="object 125"/>
          <p:cNvGrpSpPr/>
          <p:nvPr/>
        </p:nvGrpSpPr>
        <p:grpSpPr>
          <a:xfrm>
            <a:off x="8057909" y="7624622"/>
            <a:ext cx="7773758" cy="1596111"/>
            <a:chOff x="5160264" y="4813956"/>
            <a:chExt cx="5514341" cy="1136883"/>
          </a:xfrm>
        </p:grpSpPr>
        <p:sp>
          <p:nvSpPr>
            <p:cNvPr id="126" name="object 126"/>
            <p:cNvSpPr/>
            <p:nvPr/>
          </p:nvSpPr>
          <p:spPr>
            <a:xfrm>
              <a:off x="10337293" y="4813956"/>
              <a:ext cx="337312" cy="160890"/>
            </a:xfrm>
            <a:custGeom>
              <a:avLst/>
              <a:gdLst/>
              <a:ahLst/>
              <a:cxnLst/>
              <a:rect l="l" t="t" r="r" b="b"/>
              <a:pathLst>
                <a:path w="441959" h="119379">
                  <a:moveTo>
                    <a:pt x="323087" y="0"/>
                  </a:moveTo>
                  <a:lnTo>
                    <a:pt x="323087" y="118872"/>
                  </a:lnTo>
                  <a:lnTo>
                    <a:pt x="402335" y="79248"/>
                  </a:lnTo>
                  <a:lnTo>
                    <a:pt x="342900" y="79248"/>
                  </a:lnTo>
                  <a:lnTo>
                    <a:pt x="342900" y="39624"/>
                  </a:lnTo>
                  <a:lnTo>
                    <a:pt x="402335" y="39624"/>
                  </a:lnTo>
                  <a:lnTo>
                    <a:pt x="323087" y="0"/>
                  </a:lnTo>
                  <a:close/>
                </a:path>
                <a:path w="441959" h="119379">
                  <a:moveTo>
                    <a:pt x="323087" y="39624"/>
                  </a:moveTo>
                  <a:lnTo>
                    <a:pt x="0" y="39624"/>
                  </a:lnTo>
                  <a:lnTo>
                    <a:pt x="0" y="79248"/>
                  </a:lnTo>
                  <a:lnTo>
                    <a:pt x="323087" y="79248"/>
                  </a:lnTo>
                  <a:lnTo>
                    <a:pt x="323087" y="39624"/>
                  </a:lnTo>
                  <a:close/>
                </a:path>
                <a:path w="441959" h="119379">
                  <a:moveTo>
                    <a:pt x="402335" y="39624"/>
                  </a:moveTo>
                  <a:lnTo>
                    <a:pt x="342900" y="39624"/>
                  </a:lnTo>
                  <a:lnTo>
                    <a:pt x="342900" y="79248"/>
                  </a:lnTo>
                  <a:lnTo>
                    <a:pt x="402335" y="79248"/>
                  </a:lnTo>
                  <a:lnTo>
                    <a:pt x="441959" y="59436"/>
                  </a:lnTo>
                  <a:lnTo>
                    <a:pt x="402335" y="39624"/>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object 128"/>
            <p:cNvSpPr/>
            <p:nvPr/>
          </p:nvSpPr>
          <p:spPr>
            <a:xfrm>
              <a:off x="5160264" y="5473319"/>
              <a:ext cx="523875" cy="477520"/>
            </a:xfrm>
            <a:custGeom>
              <a:avLst/>
              <a:gdLst/>
              <a:ahLst/>
              <a:cxnLst/>
              <a:rect l="l" t="t" r="r" b="b"/>
              <a:pathLst>
                <a:path w="523875" h="477520">
                  <a:moveTo>
                    <a:pt x="226060" y="0"/>
                  </a:moveTo>
                  <a:lnTo>
                    <a:pt x="289433" y="85597"/>
                  </a:lnTo>
                  <a:lnTo>
                    <a:pt x="107441" y="220598"/>
                  </a:lnTo>
                  <a:lnTo>
                    <a:pt x="44069" y="135102"/>
                  </a:lnTo>
                  <a:lnTo>
                    <a:pt x="0" y="433019"/>
                  </a:lnTo>
                  <a:lnTo>
                    <a:pt x="297814" y="477100"/>
                  </a:lnTo>
                  <a:lnTo>
                    <a:pt x="234441" y="391604"/>
                  </a:lnTo>
                  <a:lnTo>
                    <a:pt x="416433" y="256539"/>
                  </a:lnTo>
                  <a:lnTo>
                    <a:pt x="479806" y="342036"/>
                  </a:lnTo>
                  <a:lnTo>
                    <a:pt x="523875" y="44068"/>
                  </a:lnTo>
                  <a:lnTo>
                    <a:pt x="226060" y="0"/>
                  </a:lnTo>
                  <a:close/>
                </a:path>
              </a:pathLst>
            </a:custGeom>
            <a:solidFill>
              <a:srgbClr val="EC7C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object 129"/>
            <p:cNvSpPr/>
            <p:nvPr/>
          </p:nvSpPr>
          <p:spPr>
            <a:xfrm>
              <a:off x="5160264" y="5473319"/>
              <a:ext cx="523875" cy="477520"/>
            </a:xfrm>
            <a:custGeom>
              <a:avLst/>
              <a:gdLst/>
              <a:ahLst/>
              <a:cxnLst/>
              <a:rect l="l" t="t" r="r" b="b"/>
              <a:pathLst>
                <a:path w="523875" h="477520">
                  <a:moveTo>
                    <a:pt x="0" y="433019"/>
                  </a:moveTo>
                  <a:lnTo>
                    <a:pt x="44069" y="135102"/>
                  </a:lnTo>
                  <a:lnTo>
                    <a:pt x="107441" y="220598"/>
                  </a:lnTo>
                  <a:lnTo>
                    <a:pt x="289433" y="85597"/>
                  </a:lnTo>
                  <a:lnTo>
                    <a:pt x="226060" y="0"/>
                  </a:lnTo>
                  <a:lnTo>
                    <a:pt x="523875" y="44068"/>
                  </a:lnTo>
                  <a:lnTo>
                    <a:pt x="479806" y="342036"/>
                  </a:lnTo>
                  <a:lnTo>
                    <a:pt x="416433" y="256539"/>
                  </a:lnTo>
                  <a:lnTo>
                    <a:pt x="234441" y="391604"/>
                  </a:lnTo>
                  <a:lnTo>
                    <a:pt x="297814" y="477100"/>
                  </a:lnTo>
                  <a:lnTo>
                    <a:pt x="0" y="433019"/>
                  </a:lnTo>
                  <a:close/>
                </a:path>
              </a:pathLst>
            </a:custGeom>
            <a:ln w="12700">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7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0" name="object 130"/>
          <p:cNvSpPr txBox="1"/>
          <p:nvPr/>
        </p:nvSpPr>
        <p:spPr>
          <a:xfrm>
            <a:off x="13563455" y="2466734"/>
            <a:ext cx="462809" cy="273050"/>
          </a:xfrm>
          <a:prstGeom prst="rect">
            <a:avLst/>
          </a:prstGeom>
        </p:spPr>
        <p:txBody>
          <a:bodyPr vert="horz" wrap="square" lIns="0" tIns="20002"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defRPr/>
            </a:pP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User:</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131" name="object 131"/>
          <p:cNvSpPr txBox="1"/>
          <p:nvPr/>
        </p:nvSpPr>
        <p:spPr>
          <a:xfrm>
            <a:off x="13530869" y="2813943"/>
            <a:ext cx="1954005" cy="2813050"/>
          </a:xfrm>
          <a:prstGeom prst="rect">
            <a:avLst/>
          </a:prstGeom>
        </p:spPr>
        <p:txBody>
          <a:bodyPr vert="horz" wrap="square" lIns="0" tIns="20002" rIns="0" bIns="0" rtlCol="0">
            <a:spAutoFit/>
          </a:bodyPr>
          <a:lstStyle/>
          <a:p>
            <a:pPr marL="241300" marR="0" lvl="0" indent="-228600" algn="l" defTabSz="914400" rtl="0" eaLnBrk="1" fontAlgn="auto" latinLnBrk="0" hangingPunct="1">
              <a:lnSpc>
                <a:spcPct val="100000"/>
              </a:lnSpc>
              <a:spcBef>
                <a:spcPts val="105"/>
              </a:spcBef>
              <a:spcAft>
                <a:spcPts val="0"/>
              </a:spcAft>
              <a:buClrTx/>
              <a:buSzTx/>
              <a:buFontTx/>
              <a:buAutoNum type="arabicPeriod"/>
              <a:tabLst>
                <a:tab pos="241300" algn="l"/>
              </a:tabLst>
              <a:defRPr/>
            </a:pP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Kemendikbud</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DJPK</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Dit.</a:t>
            </a:r>
            <a:r>
              <a:rPr kumimoji="0" sz="1650" b="0" i="0" u="none" strike="noStrike" kern="1200" cap="none" spc="-40"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PA</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Kanwil</a:t>
            </a:r>
            <a:r>
              <a:rPr kumimoji="0" sz="1650" b="0" i="0" u="none" strike="noStrike" kern="1200" cap="none" spc="-60"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DJPb</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KPPN</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24384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Dinas </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Pen</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i</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kan  </a:t>
            </a:r>
            <a:r>
              <a:rPr kumimoji="0" sz="165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Provinsi</a:t>
            </a:r>
            <a:r>
              <a:rPr kumimoji="0" lang="en-US" sz="165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a:rPr>
              <a:t>,Kab</a:t>
            </a:r>
            <a:r>
              <a:rPr kumimoji="0" lang="en-US"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dan Kota</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241300" marR="0" lvl="0" indent="-228600" algn="l" defTabSz="914400" rtl="0" eaLnBrk="1" fontAlgn="auto" latinLnBrk="0" hangingPunct="1">
              <a:lnSpc>
                <a:spcPct val="100000"/>
              </a:lnSpc>
              <a:spcBef>
                <a:spcPts val="5"/>
              </a:spcBef>
              <a:spcAft>
                <a:spcPts val="0"/>
              </a:spcAft>
              <a:buClrTx/>
              <a:buSzTx/>
              <a:buFontTx/>
              <a:buAutoNum type="arabicPeriod"/>
              <a:tabLst>
                <a:tab pos="241300" algn="l"/>
              </a:tabLst>
              <a:defRPr/>
            </a:pP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BPKAD</a:t>
            </a:r>
            <a:r>
              <a:rPr kumimoji="0" sz="1650" b="0" i="0" u="none" strike="noStrike" kern="1200" cap="none" spc="-65" normalizeH="0" baseline="0" noProof="0" dirty="0">
                <a:ln>
                  <a:noFill/>
                </a:ln>
                <a:solidFill>
                  <a:srgbClr val="000000"/>
                </a:solidFill>
                <a:effectLst/>
                <a:uLnTx/>
                <a:uFillTx/>
                <a:latin typeface="Calibri" panose="020F0502020204030204"/>
                <a:ea typeface="+mn-ea"/>
                <a:cs typeface="Calibri" panose="020F0502020204030204"/>
              </a:rPr>
              <a:t> </a:t>
            </a:r>
            <a:r>
              <a:rPr kumimoji="0" sz="1650" b="0" i="0" u="none" strike="noStrike" kern="1200" cap="none" spc="-5" normalizeH="0" baseline="0" noProof="0" dirty="0" err="1">
                <a:ln>
                  <a:noFill/>
                </a:ln>
                <a:solidFill>
                  <a:srgbClr val="000000"/>
                </a:solidFill>
                <a:effectLst/>
                <a:uLnTx/>
                <a:uFillTx/>
                <a:latin typeface="Calibri" panose="020F0502020204030204"/>
                <a:ea typeface="+mn-ea"/>
                <a:cs typeface="Calibri" panose="020F0502020204030204"/>
              </a:rPr>
              <a:t>Provinsi</a:t>
            </a:r>
            <a:r>
              <a:rPr kumimoji="0" lang="en-US"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 </a:t>
            </a:r>
            <a:r>
              <a:rPr kumimoji="0" lang="en-US" sz="1650" b="0" i="0" u="none" strike="noStrike" kern="1200" cap="none" spc="-5" normalizeH="0" baseline="0" noProof="0" dirty="0" err="1">
                <a:ln>
                  <a:noFill/>
                </a:ln>
                <a:solidFill>
                  <a:srgbClr val="000000"/>
                </a:solidFill>
                <a:effectLst/>
                <a:uLnTx/>
                <a:uFillTx/>
                <a:latin typeface="Calibri" panose="020F0502020204030204"/>
                <a:ea typeface="+mn-ea"/>
                <a:cs typeface="Calibri" panose="020F0502020204030204"/>
              </a:rPr>
              <a:t>Kab</a:t>
            </a:r>
            <a:r>
              <a:rPr kumimoji="0" lang="en-US"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 dan Kota</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132" name="object 132"/>
          <p:cNvSpPr txBox="1"/>
          <p:nvPr/>
        </p:nvSpPr>
        <p:spPr>
          <a:xfrm>
            <a:off x="1543851" y="7624617"/>
            <a:ext cx="4103513" cy="1704975"/>
          </a:xfrm>
          <a:prstGeom prst="rect">
            <a:avLst/>
          </a:prstGeom>
          <a:solidFill>
            <a:srgbClr val="FFE699"/>
          </a:solidFill>
          <a:ln w="12192">
            <a:solidFill>
              <a:srgbClr val="41709C"/>
            </a:solidFill>
          </a:ln>
        </p:spPr>
        <p:txBody>
          <a:bodyPr vert="horz" wrap="square" lIns="0" tIns="43813" rIns="0" bIns="0" rtlCol="0">
            <a:spAutoFit/>
          </a:bodyPr>
          <a:lstStyle/>
          <a:p>
            <a:pPr marL="182245" marR="177800" lvl="0" indent="635" algn="ctr" defTabSz="914400" rtl="0" eaLnBrk="1" fontAlgn="auto" latinLnBrk="0" hangingPunct="1">
              <a:lnSpc>
                <a:spcPct val="100000"/>
              </a:lnSpc>
              <a:spcBef>
                <a:spcPts val="230"/>
              </a:spcBef>
              <a:spcAft>
                <a:spcPts val="0"/>
              </a:spcAft>
              <a:buClrTx/>
              <a:buSzTx/>
              <a:buFontTx/>
              <a:buNone/>
              <a:defRPr/>
            </a:pPr>
            <a:r>
              <a:rPr kumimoji="0" sz="2700" b="0" i="0" u="none" strike="noStrike" kern="1200" cap="none" spc="-20" normalizeH="0" baseline="0" noProof="0" dirty="0" err="1">
                <a:ln>
                  <a:noFill/>
                </a:ln>
                <a:solidFill>
                  <a:srgbClr val="000000"/>
                </a:solidFill>
                <a:effectLst/>
                <a:uLnTx/>
                <a:uFillTx/>
                <a:latin typeface="Calibri" panose="020F0502020204030204"/>
                <a:ea typeface="+mn-ea"/>
                <a:cs typeface="Calibri" panose="020F0502020204030204"/>
              </a:rPr>
              <a:t>Interkoneksi</a:t>
            </a:r>
            <a:r>
              <a:rPr kumimoji="0" sz="2700" b="0" i="0" u="none" strike="noStrike" kern="1200" cap="none" spc="6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BOS</a:t>
            </a:r>
            <a:r>
              <a:rPr kumimoji="0" lang="en-US" sz="27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P</a:t>
            </a:r>
            <a:r>
              <a:rPr kumimoji="0" sz="2700" b="0" i="0" u="none" strike="noStrike" kern="1200" cap="none" spc="-2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Salur</a:t>
            </a:r>
            <a:r>
              <a:rPr kumimoji="0" sz="270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dan </a:t>
            </a:r>
            <a:r>
              <a:rPr kumimoji="0" sz="27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30" normalizeH="0" baseline="0" noProof="0" dirty="0">
                <a:ln>
                  <a:noFill/>
                </a:ln>
                <a:solidFill>
                  <a:srgbClr val="000000"/>
                </a:solidFill>
                <a:effectLst/>
                <a:uLnTx/>
                <a:uFillTx/>
                <a:latin typeface="Calibri" panose="020F0502020204030204"/>
                <a:ea typeface="+mn-ea"/>
                <a:cs typeface="Calibri" panose="020F0502020204030204"/>
              </a:rPr>
              <a:t>OMSPAN</a:t>
            </a:r>
            <a:r>
              <a:rPr kumimoji="0" sz="270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sehingga </a:t>
            </a:r>
            <a:r>
              <a:rPr kumimoji="0" sz="270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 penggunaan</a:t>
            </a:r>
            <a:r>
              <a:rPr kumimoji="0" sz="2700" b="0" i="0" u="none" strike="noStrike" kern="1200" cap="none" spc="7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Dana</a:t>
            </a:r>
            <a:r>
              <a:rPr kumimoji="0" sz="270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BOS</a:t>
            </a:r>
            <a:r>
              <a:rPr kumimoji="0" lang="en-US" sz="27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P</a:t>
            </a:r>
            <a:r>
              <a:rPr kumimoji="0" sz="2700" b="0" i="0" u="none" strike="noStrike" kern="1200" cap="none" spc="-2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10" normalizeH="0" baseline="0" noProof="0" dirty="0">
                <a:ln>
                  <a:noFill/>
                </a:ln>
                <a:solidFill>
                  <a:srgbClr val="000000"/>
                </a:solidFill>
                <a:effectLst/>
                <a:uLnTx/>
                <a:uFillTx/>
                <a:latin typeface="Calibri" panose="020F0502020204030204"/>
                <a:ea typeface="+mn-ea"/>
                <a:cs typeface="Calibri" panose="020F0502020204030204"/>
              </a:rPr>
              <a:t>bisa </a:t>
            </a:r>
            <a:r>
              <a:rPr kumimoji="0" sz="2700" b="0" i="0" u="none" strike="noStrike" kern="1200" cap="none" spc="-390" normalizeH="0" baseline="0" noProof="0" dirty="0">
                <a:ln>
                  <a:noFill/>
                </a:ln>
                <a:solidFill>
                  <a:srgbClr val="000000"/>
                </a:solidFill>
                <a:effectLst/>
                <a:uLnTx/>
                <a:uFillTx/>
                <a:latin typeface="Calibri" panose="020F0502020204030204"/>
                <a:ea typeface="+mn-ea"/>
                <a:cs typeface="Calibri" panose="020F0502020204030204"/>
              </a:rPr>
              <a:t> </a:t>
            </a:r>
            <a:r>
              <a:rPr kumimoji="0" sz="270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terpantau</a:t>
            </a:r>
            <a:endParaRPr kumimoji="0" sz="27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137" name="object 133"/>
          <p:cNvSpPr txBox="1"/>
          <p:nvPr/>
        </p:nvSpPr>
        <p:spPr>
          <a:xfrm>
            <a:off x="2850375" y="248187"/>
            <a:ext cx="11382969" cy="1107996"/>
          </a:xfrm>
          <a:prstGeom prst="rect">
            <a:avLst/>
          </a:prstGeom>
        </p:spPr>
        <p:txBody>
          <a:bodyPr wrap="square" lIns="0" tIns="0" rIns="0" bIns="0" rtlCol="0">
            <a:noAutofit/>
          </a:bodyPr>
          <a:lstStyle>
            <a:defPPr>
              <a:defRPr lang="en-US"/>
            </a:defPPr>
            <a:lvl1pPr marL="12700" algn="ctr">
              <a:lnSpc>
                <a:spcPts val="2700"/>
              </a:lnSpc>
              <a:spcBef>
                <a:spcPts val="130"/>
              </a:spcBef>
              <a:defRPr sz="3200" b="1" spc="-132">
                <a:latin typeface="Tahoma" panose="020B0604030504040204" pitchFamily="34" charset="0"/>
                <a:ea typeface="Tahoma" panose="020B0604030504040204" pitchFamily="34" charset="0"/>
                <a:cs typeface="Tahoma" panose="020B0604030504040204" pitchFamily="34" charset="0"/>
              </a:defRPr>
            </a:lvl1pPr>
          </a:lstStyle>
          <a:p>
            <a:pPr marL="12700" marR="0" lvl="0" indent="0" algn="ctr" defTabSz="914400" rtl="0" eaLnBrk="1" fontAlgn="auto" latinLnBrk="0" hangingPunct="1">
              <a:lnSpc>
                <a:spcPts val="2700"/>
              </a:lnSpc>
              <a:spcBef>
                <a:spcPts val="130"/>
              </a:spcBef>
              <a:spcAft>
                <a:spcPts val="0"/>
              </a:spcAft>
              <a:buClrTx/>
              <a:buSzTx/>
              <a:buFontTx/>
              <a:buNone/>
              <a:defRPr/>
            </a:pPr>
            <a:r>
              <a:rPr kumimoji="0" sz="4800" b="1" i="0" u="none" strike="noStrike" kern="1200" cap="none" spc="-132" normalizeH="0" baseline="0" noProof="0" dirty="0">
                <a:ln>
                  <a:noFill/>
                </a:ln>
                <a:solidFill>
                  <a:srgbClr val="000000"/>
                </a:solidFill>
                <a:effectLst/>
                <a:uLnTx/>
                <a:uFillTx/>
                <a:latin typeface="Tw Cen MT" panose="020B0602020104020603" pitchFamily="34" charset="0"/>
                <a:ea typeface="Tahoma" panose="020B0604030504040204" pitchFamily="34" charset="0"/>
                <a:cs typeface="Tahoma" panose="020B0604030504040204" pitchFamily="34" charset="0"/>
              </a:rPr>
              <a:t>Alur Penyaluran Dana BOS</a:t>
            </a:r>
            <a:r>
              <a:rPr kumimoji="0" lang="en-US" sz="4800" b="1" i="0" u="none" strike="noStrike" kern="1200" cap="none" spc="-132" normalizeH="0" baseline="0" noProof="0" dirty="0">
                <a:ln>
                  <a:noFill/>
                </a:ln>
                <a:solidFill>
                  <a:srgbClr val="000000"/>
                </a:solidFill>
                <a:effectLst/>
                <a:uLnTx/>
                <a:uFillTx/>
                <a:latin typeface="Tw Cen MT" panose="020B0602020104020603" pitchFamily="34" charset="0"/>
                <a:ea typeface="Tahoma" panose="020B0604030504040204" pitchFamily="34" charset="0"/>
                <a:cs typeface="Tahoma" panose="020B0604030504040204" pitchFamily="34" charset="0"/>
              </a:rPr>
              <a:t>P TA 2023</a:t>
            </a:r>
            <a:endParaRPr kumimoji="0" sz="4800" b="1" i="0" u="none" strike="noStrike" kern="1200" cap="none" spc="-132" normalizeH="0" baseline="0" noProof="0" dirty="0">
              <a:ln>
                <a:noFill/>
              </a:ln>
              <a:solidFill>
                <a:srgbClr val="000000"/>
              </a:solidFill>
              <a:effectLst/>
              <a:uLnTx/>
              <a:uFillTx/>
              <a:latin typeface="Tw Cen MT" panose="020B0602020104020603" pitchFamily="34" charset="0"/>
              <a:ea typeface="Tahoma" panose="020B0604030504040204" pitchFamily="34" charset="0"/>
              <a:cs typeface="Tahoma" panose="020B0604030504040204" pitchFamily="34" charset="0"/>
            </a:endParaRPr>
          </a:p>
        </p:txBody>
      </p:sp>
      <p:sp>
        <p:nvSpPr>
          <p:cNvPr id="135" name="object 66"/>
          <p:cNvSpPr txBox="1"/>
          <p:nvPr/>
        </p:nvSpPr>
        <p:spPr>
          <a:xfrm>
            <a:off x="9979340" y="7402427"/>
            <a:ext cx="1097493" cy="526415"/>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sz="1650" b="0" i="0" u="none" strike="noStrike" kern="1200" cap="none" spc="-15" normalizeH="0" baseline="0" noProof="0" dirty="0">
                <a:ln>
                  <a:noFill/>
                </a:ln>
                <a:solidFill>
                  <a:srgbClr val="000000"/>
                </a:solidFill>
                <a:effectLst/>
                <a:uLnTx/>
                <a:uFillTx/>
                <a:latin typeface="Calibri" panose="020F0502020204030204"/>
                <a:ea typeface="+mn-ea"/>
                <a:cs typeface="Calibri" panose="020F0502020204030204"/>
              </a:rPr>
              <a:t>T</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a</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ggi</a:t>
            </a:r>
            <a:r>
              <a:rPr kumimoji="0" sz="1650" b="0" i="0" u="none" strike="noStrike" kern="1200" cap="none" spc="-5" normalizeH="0" baseline="0" noProof="0" dirty="0">
                <a:ln>
                  <a:noFill/>
                </a:ln>
                <a:solidFill>
                  <a:srgbClr val="000000"/>
                </a:solidFill>
                <a:effectLst/>
                <a:uLnTx/>
                <a:uFillTx/>
                <a:latin typeface="Calibri" panose="020F0502020204030204"/>
                <a:ea typeface="+mn-ea"/>
                <a:cs typeface="Calibri" panose="020F0502020204030204"/>
              </a:rPr>
              <a:t>n</a:t>
            </a:r>
            <a:r>
              <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rPr>
              <a:t>g</a:t>
            </a:r>
            <a:r>
              <a:rPr kumimoji="0" sz="1650" b="0" i="0" u="none" strike="noStrike" kern="1200" cap="none" spc="-45" normalizeH="0" baseline="0" noProof="0" dirty="0">
                <a:ln>
                  <a:noFill/>
                </a:ln>
                <a:solidFill>
                  <a:srgbClr val="000000"/>
                </a:solidFill>
                <a:effectLst/>
                <a:uLnTx/>
                <a:uFillTx/>
                <a:latin typeface="Calibri" panose="020F0502020204030204"/>
                <a:ea typeface="+mn-ea"/>
                <a:cs typeface="Calibri" panose="020F0502020204030204"/>
              </a:rPr>
              <a:t> </a:t>
            </a:r>
            <a:r>
              <a:rPr kumimoji="0" lang="en-US" sz="1650" b="0" i="0" u="none" strike="noStrike" kern="1200" cap="none" spc="-5" normalizeH="0" baseline="0" noProof="0" dirty="0" err="1">
                <a:ln>
                  <a:noFill/>
                </a:ln>
                <a:solidFill>
                  <a:srgbClr val="000000"/>
                </a:solidFill>
                <a:effectLst/>
                <a:uLnTx/>
                <a:uFillTx/>
                <a:latin typeface="Calibri" panose="020F0502020204030204"/>
                <a:ea typeface="+mn-ea"/>
                <a:cs typeface="Calibri" panose="020F0502020204030204"/>
              </a:rPr>
              <a:t>Penyaluran</a:t>
            </a:r>
            <a:endParaRPr kumimoji="0" sz="165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
        <p:nvSpPr>
          <p:cNvPr id="133" name="object 45"/>
          <p:cNvSpPr txBox="1"/>
          <p:nvPr/>
        </p:nvSpPr>
        <p:spPr>
          <a:xfrm>
            <a:off x="9968139" y="1764764"/>
            <a:ext cx="781134" cy="43434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lang="en-US" sz="1350" b="1" i="0" u="none" strike="noStrike" kern="1200" cap="none" spc="5" normalizeH="0" baseline="0" noProof="0" dirty="0" err="1">
                <a:ln>
                  <a:noFill/>
                </a:ln>
                <a:solidFill>
                  <a:srgbClr val="FFFFFF"/>
                </a:solidFill>
                <a:effectLst/>
                <a:uLnTx/>
                <a:uFillTx/>
                <a:latin typeface="Arial Narrow" panose="020B0606020202030204"/>
                <a:ea typeface="+mn-ea"/>
                <a:cs typeface="Arial Narrow" panose="020B0606020202030204"/>
              </a:rPr>
              <a:t>Kemenkeu</a:t>
            </a:r>
            <a:r>
              <a:rPr kumimoji="0" lang="en-US" sz="1350" b="1" i="0" u="none" strike="noStrike" kern="1200" cap="none" spc="5" normalizeH="0" baseline="0" noProof="0" dirty="0">
                <a:ln>
                  <a:noFill/>
                </a:ln>
                <a:solidFill>
                  <a:srgbClr val="FFFFFF"/>
                </a:solidFill>
                <a:effectLst/>
                <a:uLnTx/>
                <a:uFillTx/>
                <a:latin typeface="Arial Narrow" panose="020B0606020202030204"/>
                <a:ea typeface="+mn-ea"/>
                <a:cs typeface="Arial Narrow" panose="020B0606020202030204"/>
              </a:rPr>
              <a:t> </a:t>
            </a:r>
            <a:r>
              <a:rPr kumimoji="0" lang="en-US" sz="1350" b="1" i="0" u="none" strike="noStrike" kern="1200" cap="none" spc="5" normalizeH="0" baseline="0" noProof="0" dirty="0" err="1">
                <a:ln>
                  <a:noFill/>
                </a:ln>
                <a:solidFill>
                  <a:srgbClr val="FFFFFF"/>
                </a:solidFill>
                <a:effectLst/>
                <a:uLnTx/>
                <a:uFillTx/>
                <a:latin typeface="Arial Narrow" panose="020B0606020202030204"/>
                <a:ea typeface="+mn-ea"/>
                <a:cs typeface="Arial Narrow" panose="020B0606020202030204"/>
              </a:rPr>
              <a:t>c.q</a:t>
            </a:r>
            <a:r>
              <a:rPr kumimoji="0" lang="en-US" sz="1350" b="1" i="0" u="none" strike="noStrike" kern="1200" cap="none" spc="5" normalizeH="0" baseline="0" noProof="0" dirty="0">
                <a:ln>
                  <a:noFill/>
                </a:ln>
                <a:solidFill>
                  <a:srgbClr val="FFFFFF"/>
                </a:solidFill>
                <a:effectLst/>
                <a:uLnTx/>
                <a:uFillTx/>
                <a:latin typeface="Arial Narrow" panose="020B0606020202030204"/>
                <a:ea typeface="+mn-ea"/>
                <a:cs typeface="Arial Narrow" panose="020B0606020202030204"/>
              </a:rPr>
              <a:t> DJPK</a:t>
            </a:r>
            <a:endParaRPr kumimoji="0" sz="1350" b="1" i="0" u="none" strike="noStrike" kern="1200" cap="none" spc="0" normalizeH="0" baseline="0" noProof="0" dirty="0">
              <a:ln>
                <a:noFill/>
              </a:ln>
              <a:solidFill>
                <a:srgbClr val="FFFFFF"/>
              </a:solidFill>
              <a:effectLst/>
              <a:uLnTx/>
              <a:uFillTx/>
              <a:latin typeface="Arial Narrow" panose="020B0606020202030204"/>
              <a:ea typeface="+mn-ea"/>
              <a:cs typeface="Arial Narrow" panose="020B0606020202030204"/>
            </a:endParaRPr>
          </a:p>
        </p:txBody>
      </p:sp>
      <p:sp>
        <p:nvSpPr>
          <p:cNvPr id="136" name="object 45"/>
          <p:cNvSpPr txBox="1"/>
          <p:nvPr/>
        </p:nvSpPr>
        <p:spPr>
          <a:xfrm>
            <a:off x="12287568" y="1787906"/>
            <a:ext cx="781134" cy="434340"/>
          </a:xfrm>
          <a:prstGeom prst="rect">
            <a:avLst/>
          </a:prstGeom>
        </p:spPr>
        <p:txBody>
          <a:bodyPr vert="horz" wrap="square" lIns="0" tIns="1905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defRPr/>
            </a:pPr>
            <a:r>
              <a:rPr kumimoji="0" lang="en-US" sz="1350" b="1" i="0" u="none" strike="noStrike" kern="1200" cap="none" spc="5" normalizeH="0" baseline="0" noProof="0" dirty="0" err="1">
                <a:ln>
                  <a:noFill/>
                </a:ln>
                <a:solidFill>
                  <a:srgbClr val="3E3E3E"/>
                </a:solidFill>
                <a:effectLst/>
                <a:uLnTx/>
                <a:uFillTx/>
                <a:latin typeface="Arial Narrow" panose="020B0606020202030204"/>
                <a:ea typeface="+mn-ea"/>
                <a:cs typeface="Arial Narrow" panose="020B0606020202030204"/>
              </a:rPr>
              <a:t>Kemenkeu</a:t>
            </a:r>
            <a:r>
              <a:rPr kumimoji="0" lang="en-US" sz="1350" b="1" i="0" u="none" strike="noStrike" kern="1200" cap="none" spc="5" normalizeH="0" baseline="0" noProof="0" dirty="0">
                <a:ln>
                  <a:noFill/>
                </a:ln>
                <a:solidFill>
                  <a:srgbClr val="3E3E3E"/>
                </a:solidFill>
                <a:effectLst/>
                <a:uLnTx/>
                <a:uFillTx/>
                <a:latin typeface="Arial Narrow" panose="020B0606020202030204"/>
                <a:ea typeface="+mn-ea"/>
                <a:cs typeface="Arial Narrow" panose="020B0606020202030204"/>
              </a:rPr>
              <a:t> </a:t>
            </a:r>
            <a:r>
              <a:rPr kumimoji="0" lang="en-US" sz="1350" b="1" i="0" u="none" strike="noStrike" kern="1200" cap="none" spc="5" normalizeH="0" baseline="0" noProof="0" dirty="0" err="1">
                <a:ln>
                  <a:noFill/>
                </a:ln>
                <a:solidFill>
                  <a:srgbClr val="3E3E3E"/>
                </a:solidFill>
                <a:effectLst/>
                <a:uLnTx/>
                <a:uFillTx/>
                <a:latin typeface="Arial Narrow" panose="020B0606020202030204"/>
                <a:ea typeface="+mn-ea"/>
                <a:cs typeface="Arial Narrow" panose="020B0606020202030204"/>
              </a:rPr>
              <a:t>c.q</a:t>
            </a:r>
            <a:r>
              <a:rPr kumimoji="0" lang="en-US" sz="1350" b="1" i="0" u="none" strike="noStrike" kern="1200" cap="none" spc="5" normalizeH="0" baseline="0" noProof="0" dirty="0">
                <a:ln>
                  <a:noFill/>
                </a:ln>
                <a:solidFill>
                  <a:srgbClr val="3E3E3E"/>
                </a:solidFill>
                <a:effectLst/>
                <a:uLnTx/>
                <a:uFillTx/>
                <a:latin typeface="Arial Narrow" panose="020B0606020202030204"/>
                <a:ea typeface="+mn-ea"/>
                <a:cs typeface="Arial Narrow" panose="020B0606020202030204"/>
              </a:rPr>
              <a:t> DJPB</a:t>
            </a:r>
            <a:endParaRPr kumimoji="0" sz="1350" b="1" i="0" u="none" strike="noStrike" kern="1200" cap="none" spc="0" normalizeH="0" baseline="0" noProof="0" dirty="0">
              <a:ln>
                <a:noFill/>
              </a:ln>
              <a:solidFill>
                <a:srgbClr val="000000"/>
              </a:solidFill>
              <a:effectLst/>
              <a:uLnTx/>
              <a:uFillTx/>
              <a:latin typeface="Arial Narrow" panose="020B0606020202030204"/>
              <a:ea typeface="+mn-ea"/>
              <a:cs typeface="Arial Narrow" panose="020B0606020202030204"/>
            </a:endParaRPr>
          </a:p>
        </p:txBody>
      </p:sp>
      <p:sp>
        <p:nvSpPr>
          <p:cNvPr id="13" name="Rectangle 12"/>
          <p:cNvSpPr/>
          <p:nvPr/>
        </p:nvSpPr>
        <p:spPr>
          <a:xfrm>
            <a:off x="159596" y="89504"/>
            <a:ext cx="1200303" cy="1259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100"/>
          </a:p>
        </p:txBody>
      </p:sp>
      <p:sp>
        <p:nvSpPr>
          <p:cNvPr id="64" name="Rectangle 63"/>
          <p:cNvSpPr/>
          <p:nvPr/>
        </p:nvSpPr>
        <p:spPr>
          <a:xfrm>
            <a:off x="16508955" y="94850"/>
            <a:ext cx="1727610" cy="1259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1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g26794130706_0_1262"/>
          <p:cNvSpPr txBox="1"/>
          <p:nvPr/>
        </p:nvSpPr>
        <p:spPr>
          <a:xfrm>
            <a:off x="180788" y="342900"/>
            <a:ext cx="18288000" cy="6927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US" sz="3600" b="1" i="0" u="none" strike="noStrike" cap="none">
                <a:solidFill>
                  <a:srgbClr val="002060"/>
                </a:solidFill>
                <a:latin typeface="Arial" panose="020B0604020202020204"/>
                <a:ea typeface="Arial" panose="020B0604020202020204"/>
                <a:cs typeface="Arial" panose="020B0604020202020204"/>
                <a:sym typeface="Arial" panose="020B0604020202020204"/>
              </a:rPr>
              <a:t>Jenis BOSP TA 202</a:t>
            </a:r>
            <a:r>
              <a:rPr lang="en-US" sz="3600" b="1">
                <a:solidFill>
                  <a:srgbClr val="002060"/>
                </a:solidFill>
              </a:rPr>
              <a:t>4</a:t>
            </a:r>
            <a:endParaRPr sz="3600" b="1" i="0" u="none" strike="noStrike" cap="none">
              <a:solidFill>
                <a:srgbClr val="002060"/>
              </a:solidFill>
              <a:latin typeface="Arial" panose="020B0604020202020204"/>
              <a:ea typeface="Arial" panose="020B0604020202020204"/>
              <a:cs typeface="Arial" panose="020B0604020202020204"/>
              <a:sym typeface="Arial" panose="020B0604020202020204"/>
            </a:endParaRPr>
          </a:p>
        </p:txBody>
      </p:sp>
      <p:sp>
        <p:nvSpPr>
          <p:cNvPr id="1132" name="Google Shape;1132;g26794130706_0_1262"/>
          <p:cNvSpPr/>
          <p:nvPr/>
        </p:nvSpPr>
        <p:spPr>
          <a:xfrm>
            <a:off x="166395" y="1549486"/>
            <a:ext cx="5759100" cy="6730800"/>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33" name="Google Shape;1133;g26794130706_0_1262"/>
          <p:cNvSpPr/>
          <p:nvPr/>
        </p:nvSpPr>
        <p:spPr>
          <a:xfrm>
            <a:off x="6264417" y="1549484"/>
            <a:ext cx="5759100" cy="6730800"/>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34" name="Google Shape;1134;g26794130706_0_1262"/>
          <p:cNvSpPr/>
          <p:nvPr/>
        </p:nvSpPr>
        <p:spPr>
          <a:xfrm>
            <a:off x="12359404" y="1549484"/>
            <a:ext cx="5759100" cy="6730800"/>
          </a:xfrm>
          <a:prstGeom prst="roundRect">
            <a:avLst>
              <a:gd name="adj" fmla="val 16667"/>
            </a:avLst>
          </a:prstGeom>
          <a:noFill/>
          <a:ln w="12700" cap="flat" cmpd="sng">
            <a:solidFill>
              <a:srgbClr val="31538F"/>
            </a:solidFill>
            <a:prstDash val="solid"/>
            <a:miter lim="800000"/>
            <a:headEnd type="none" w="sm" len="sm"/>
            <a:tailEnd type="none" w="sm" len="sm"/>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panose="020B0604020202020204"/>
              <a:buNone/>
            </a:pPr>
            <a:endParaRPr sz="27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35" name="Google Shape;1135;g26794130706_0_1262"/>
          <p:cNvSpPr txBox="1"/>
          <p:nvPr/>
        </p:nvSpPr>
        <p:spPr>
          <a:xfrm>
            <a:off x="681258" y="1934774"/>
            <a:ext cx="2407200" cy="5541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1" i="0" u="none" strike="noStrike" cap="none">
                <a:solidFill>
                  <a:schemeClr val="dk1"/>
                </a:solidFill>
                <a:latin typeface="Calibri" panose="020F0502020204030204"/>
                <a:ea typeface="Calibri" panose="020F0502020204030204"/>
                <a:cs typeface="Calibri" panose="020F0502020204030204"/>
                <a:sym typeface="Calibri" panose="020F0502020204030204"/>
              </a:rPr>
              <a:t>Dana BOS</a:t>
            </a:r>
            <a:endParaRPr sz="27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6" name="Google Shape;1136;g26794130706_0_1262"/>
          <p:cNvSpPr txBox="1"/>
          <p:nvPr/>
        </p:nvSpPr>
        <p:spPr>
          <a:xfrm>
            <a:off x="6735368" y="1934774"/>
            <a:ext cx="3093000" cy="5541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1" i="0" u="none" strike="noStrike" cap="none">
                <a:solidFill>
                  <a:schemeClr val="dk1"/>
                </a:solidFill>
                <a:latin typeface="Calibri" panose="020F0502020204030204"/>
                <a:ea typeface="Calibri" panose="020F0502020204030204"/>
                <a:cs typeface="Calibri" panose="020F0502020204030204"/>
                <a:sym typeface="Calibri" panose="020F0502020204030204"/>
              </a:rPr>
              <a:t>Dana BOP PAUD</a:t>
            </a:r>
            <a:endParaRPr sz="27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7" name="Google Shape;1137;g26794130706_0_1262"/>
          <p:cNvSpPr txBox="1"/>
          <p:nvPr/>
        </p:nvSpPr>
        <p:spPr>
          <a:xfrm>
            <a:off x="12831873" y="1934774"/>
            <a:ext cx="4227000" cy="5541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1" i="0" u="none" strike="noStrike" cap="none">
                <a:solidFill>
                  <a:schemeClr val="dk1"/>
                </a:solidFill>
                <a:latin typeface="Calibri" panose="020F0502020204030204"/>
                <a:ea typeface="Calibri" panose="020F0502020204030204"/>
                <a:cs typeface="Calibri" panose="020F0502020204030204"/>
                <a:sym typeface="Calibri" panose="020F0502020204030204"/>
              </a:rPr>
              <a:t>Dana BOP Kesetaraan</a:t>
            </a:r>
            <a:endParaRPr sz="2700" b="1"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8" name="Google Shape;1138;g26794130706_0_1262"/>
          <p:cNvSpPr txBox="1"/>
          <p:nvPr/>
        </p:nvSpPr>
        <p:spPr>
          <a:xfrm>
            <a:off x="6544616" y="2513857"/>
            <a:ext cx="4609800" cy="26319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chemeClr val="dk1"/>
                </a:solidFill>
                <a:latin typeface="Calibri" panose="020F0502020204030204"/>
                <a:ea typeface="Calibri" panose="020F0502020204030204"/>
                <a:cs typeface="Calibri" panose="020F0502020204030204"/>
                <a:sym typeface="Calibri" panose="020F0502020204030204"/>
              </a:rPr>
              <a:t>Dana yang digunakan untuk biaya operasional nonpersonalia dalam mendukung kegiatan pembelajaran pendidikan anak usia dini</a:t>
            </a:r>
            <a:endParaRPr sz="27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9" name="Google Shape;1139;g26794130706_0_1262"/>
          <p:cNvSpPr txBox="1"/>
          <p:nvPr/>
        </p:nvSpPr>
        <p:spPr>
          <a:xfrm>
            <a:off x="6608199" y="5400108"/>
            <a:ext cx="4737300" cy="18009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chemeClr val="dk1"/>
                </a:solidFill>
                <a:latin typeface="Calibri" panose="020F0502020204030204"/>
                <a:ea typeface="Calibri" panose="020F0502020204030204"/>
                <a:cs typeface="Calibri" panose="020F0502020204030204"/>
                <a:sym typeface="Calibri" panose="020F0502020204030204"/>
              </a:rPr>
              <a:t>Dana BOP PAUD terdiri dari:</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520700" marR="0" lvl="0" indent="-514350" algn="l" rtl="0">
              <a:lnSpc>
                <a:spcPct val="100000"/>
              </a:lnSpc>
              <a:spcBef>
                <a:spcPts val="0"/>
              </a:spcBef>
              <a:spcAft>
                <a:spcPts val="0"/>
              </a:spcAft>
              <a:buClr>
                <a:schemeClr val="dk1"/>
              </a:buClr>
              <a:buSzPts val="2700"/>
              <a:buFont typeface="Calibri" panose="020F0502020204030204"/>
              <a:buAutoNum type="arabicPeriod"/>
            </a:pPr>
            <a:r>
              <a:rPr lang="en-US" sz="2700" b="0" i="1" u="none" strike="noStrike" cap="none">
                <a:solidFill>
                  <a:schemeClr val="dk1"/>
                </a:solidFill>
                <a:latin typeface="Calibri" panose="020F0502020204030204"/>
                <a:ea typeface="Calibri" panose="020F0502020204030204"/>
                <a:cs typeface="Calibri" panose="020F0502020204030204"/>
                <a:sym typeface="Calibri" panose="020F0502020204030204"/>
              </a:rPr>
              <a:t>BOP PAUD Reguler</a:t>
            </a:r>
            <a:endParaRPr sz="27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20700" marR="0" lvl="0" indent="-514350" algn="l" rtl="0">
              <a:lnSpc>
                <a:spcPct val="100000"/>
              </a:lnSpc>
              <a:spcBef>
                <a:spcPts val="0"/>
              </a:spcBef>
              <a:spcAft>
                <a:spcPts val="0"/>
              </a:spcAft>
              <a:buClr>
                <a:schemeClr val="dk1"/>
              </a:buClr>
              <a:buSzPts val="2700"/>
              <a:buFont typeface="Calibri" panose="020F0502020204030204"/>
              <a:buAutoNum type="arabicPeriod"/>
            </a:pPr>
            <a:r>
              <a:rPr lang="en-US" sz="2700" b="0" i="1" u="none" strike="noStrike" cap="none">
                <a:solidFill>
                  <a:schemeClr val="dk1"/>
                </a:solidFill>
                <a:latin typeface="Calibri" panose="020F0502020204030204"/>
                <a:ea typeface="Calibri" panose="020F0502020204030204"/>
                <a:cs typeface="Calibri" panose="020F0502020204030204"/>
                <a:sym typeface="Calibri" panose="020F0502020204030204"/>
              </a:rPr>
              <a:t>BOP PAUD Kinerja Sekolah Penggerak</a:t>
            </a:r>
            <a:endParaRPr sz="27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0" name="Google Shape;1140;g26794130706_0_1262"/>
          <p:cNvSpPr txBox="1"/>
          <p:nvPr/>
        </p:nvSpPr>
        <p:spPr>
          <a:xfrm>
            <a:off x="681258" y="2513858"/>
            <a:ext cx="5244300" cy="30939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b="0" i="1" u="none" strike="noStrike" cap="none">
                <a:solidFill>
                  <a:schemeClr val="dk1"/>
                </a:solidFill>
                <a:latin typeface="Calibri" panose="020F0502020204030204"/>
                <a:ea typeface="Calibri" panose="020F0502020204030204"/>
                <a:cs typeface="Calibri" panose="020F0502020204030204"/>
                <a:sym typeface="Calibri" panose="020F0502020204030204"/>
              </a:rPr>
              <a:t>Dana yang digunakan terutama untuk mendanai belanja nonpersonalia bagi satuan pendidikan dasar dan menengah sebagai pelaksana program wajib belajar dan dapat dimungkinkan untuk mendanai beberapa kegiatan lain sesuai dengan ketentuan peraturan perundang-undangan</a:t>
            </a:r>
            <a:endParaRPr sz="24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1" name="Google Shape;1141;g26794130706_0_1262"/>
          <p:cNvSpPr txBox="1"/>
          <p:nvPr/>
        </p:nvSpPr>
        <p:spPr>
          <a:xfrm>
            <a:off x="719859" y="5550139"/>
            <a:ext cx="4737300" cy="27243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400" b="0" i="1" u="none" strike="noStrike" cap="none">
                <a:solidFill>
                  <a:schemeClr val="dk1"/>
                </a:solidFill>
                <a:latin typeface="Calibri" panose="020F0502020204030204"/>
                <a:ea typeface="Calibri" panose="020F0502020204030204"/>
                <a:cs typeface="Calibri" panose="020F0502020204030204"/>
                <a:sym typeface="Calibri" panose="020F0502020204030204"/>
              </a:rPr>
              <a:t>Dana BOS terdiri dari:</a:t>
            </a:r>
            <a:endParaRPr sz="21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520700" marR="0" lvl="0" indent="-520700" algn="l" rtl="0">
              <a:lnSpc>
                <a:spcPct val="100000"/>
              </a:lnSpc>
              <a:spcBef>
                <a:spcPts val="0"/>
              </a:spcBef>
              <a:spcAft>
                <a:spcPts val="0"/>
              </a:spcAft>
              <a:buClr>
                <a:schemeClr val="dk1"/>
              </a:buClr>
              <a:buSzPts val="2400"/>
              <a:buFont typeface="Calibri" panose="020F0502020204030204"/>
              <a:buAutoNum type="arabicPeriod"/>
            </a:pPr>
            <a:r>
              <a:rPr lang="en-US" sz="2400" b="0" i="1" u="none" strike="noStrike" cap="none">
                <a:solidFill>
                  <a:schemeClr val="dk1"/>
                </a:solidFill>
                <a:latin typeface="Calibri" panose="020F0502020204030204"/>
                <a:ea typeface="Calibri" panose="020F0502020204030204"/>
                <a:cs typeface="Calibri" panose="020F0502020204030204"/>
                <a:sym typeface="Calibri" panose="020F0502020204030204"/>
              </a:rPr>
              <a:t>BOS Reguler</a:t>
            </a:r>
            <a:endParaRPr sz="24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20700" marR="0" lvl="0" indent="-520700" algn="l" rtl="0">
              <a:lnSpc>
                <a:spcPct val="100000"/>
              </a:lnSpc>
              <a:spcBef>
                <a:spcPts val="0"/>
              </a:spcBef>
              <a:spcAft>
                <a:spcPts val="0"/>
              </a:spcAft>
              <a:buClr>
                <a:schemeClr val="dk1"/>
              </a:buClr>
              <a:buSzPts val="2400"/>
              <a:buFont typeface="Calibri" panose="020F0502020204030204"/>
              <a:buAutoNum type="arabicPeriod"/>
            </a:pPr>
            <a:r>
              <a:rPr lang="en-US" sz="2400" b="0" i="1" u="none" strike="noStrike" cap="none">
                <a:solidFill>
                  <a:schemeClr val="dk1"/>
                </a:solidFill>
                <a:latin typeface="Calibri" panose="020F0502020204030204"/>
                <a:ea typeface="Calibri" panose="020F0502020204030204"/>
                <a:cs typeface="Calibri" panose="020F0502020204030204"/>
                <a:sym typeface="Calibri" panose="020F0502020204030204"/>
              </a:rPr>
              <a:t>BOS Kinerja</a:t>
            </a:r>
            <a:endParaRPr sz="24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028700" marR="0" lvl="0" indent="-495300" algn="l" rtl="0">
              <a:lnSpc>
                <a:spcPct val="100000"/>
              </a:lnSpc>
              <a:spcBef>
                <a:spcPts val="0"/>
              </a:spcBef>
              <a:spcAft>
                <a:spcPts val="0"/>
              </a:spcAft>
              <a:buClr>
                <a:schemeClr val="dk1"/>
              </a:buClr>
              <a:buSzPts val="2400"/>
              <a:buFont typeface="Calibri" panose="020F0502020204030204"/>
              <a:buAutoNum type="alphaLcPeriod"/>
            </a:pPr>
            <a:r>
              <a:rPr lang="en-US" sz="2400" b="0" i="1" u="none" strike="noStrike" cap="none">
                <a:solidFill>
                  <a:schemeClr val="dk1"/>
                </a:solidFill>
                <a:latin typeface="Calibri" panose="020F0502020204030204"/>
                <a:ea typeface="Calibri" panose="020F0502020204030204"/>
                <a:cs typeface="Calibri" panose="020F0502020204030204"/>
                <a:sym typeface="Calibri" panose="020F0502020204030204"/>
              </a:rPr>
              <a:t>Kinerja Sekolah Penggerak</a:t>
            </a:r>
            <a:endParaRPr sz="24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028700" marR="0" lvl="0" indent="-495300" algn="l" rtl="0">
              <a:lnSpc>
                <a:spcPct val="100000"/>
              </a:lnSpc>
              <a:spcBef>
                <a:spcPts val="0"/>
              </a:spcBef>
              <a:spcAft>
                <a:spcPts val="0"/>
              </a:spcAft>
              <a:buClr>
                <a:schemeClr val="dk1"/>
              </a:buClr>
              <a:buSzPts val="2400"/>
              <a:buFont typeface="Calibri" panose="020F0502020204030204"/>
              <a:buAutoNum type="alphaLcPeriod"/>
            </a:pPr>
            <a:r>
              <a:rPr lang="en-US" sz="2400" b="0" i="1" u="none" strike="noStrike" cap="none">
                <a:solidFill>
                  <a:schemeClr val="dk1"/>
                </a:solidFill>
                <a:latin typeface="Calibri" panose="020F0502020204030204"/>
                <a:ea typeface="Calibri" panose="020F0502020204030204"/>
                <a:cs typeface="Calibri" panose="020F0502020204030204"/>
                <a:sym typeface="Calibri" panose="020F0502020204030204"/>
              </a:rPr>
              <a:t>Kinerja Sekolah Prestasi</a:t>
            </a:r>
            <a:endParaRPr sz="24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1028700" marR="0" lvl="0" indent="-495300" algn="l" rtl="0">
              <a:lnSpc>
                <a:spcPct val="100000"/>
              </a:lnSpc>
              <a:spcBef>
                <a:spcPts val="0"/>
              </a:spcBef>
              <a:spcAft>
                <a:spcPts val="0"/>
              </a:spcAft>
              <a:buClr>
                <a:srgbClr val="B45F06"/>
              </a:buClr>
              <a:buSzPts val="2400"/>
              <a:buFont typeface="Calibri" panose="020F0502020204030204"/>
              <a:buAutoNum type="alphaLcPeriod"/>
            </a:pPr>
            <a:r>
              <a:rPr lang="en-US" sz="2400" b="1" i="1" u="none" strike="noStrike" cap="none">
                <a:solidFill>
                  <a:srgbClr val="B45F06"/>
                </a:solidFill>
                <a:latin typeface="Calibri" panose="020F0502020204030204"/>
                <a:ea typeface="Calibri" panose="020F0502020204030204"/>
                <a:cs typeface="Calibri" panose="020F0502020204030204"/>
                <a:sym typeface="Calibri" panose="020F0502020204030204"/>
              </a:rPr>
              <a:t>Kinerja Sekolah Berkemajuan Terbaik</a:t>
            </a:r>
            <a:r>
              <a:rPr lang="en-US" sz="2400" b="1" i="1" u="none" strike="noStrike" cap="none">
                <a:solidFill>
                  <a:srgbClr val="FF0000"/>
                </a:solidFill>
                <a:latin typeface="Calibri" panose="020F0502020204030204"/>
                <a:ea typeface="Calibri" panose="020F0502020204030204"/>
                <a:cs typeface="Calibri" panose="020F0502020204030204"/>
                <a:sym typeface="Calibri" panose="020F0502020204030204"/>
              </a:rPr>
              <a:t>*</a:t>
            </a:r>
            <a:endParaRPr sz="2400" b="1" i="1" u="none" strike="noStrike" cap="none">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1142" name="Google Shape;1142;g26794130706_0_1262"/>
          <p:cNvSpPr txBox="1"/>
          <p:nvPr/>
        </p:nvSpPr>
        <p:spPr>
          <a:xfrm>
            <a:off x="12846488" y="2467425"/>
            <a:ext cx="5244300" cy="51255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2700"/>
              <a:buFont typeface="Arial" panose="020B0604020202020204"/>
              <a:buNone/>
            </a:pPr>
            <a:r>
              <a:rPr lang="en-US" sz="2700" b="0" i="1" u="none" strike="noStrike" cap="none">
                <a:solidFill>
                  <a:schemeClr val="dk1"/>
                </a:solidFill>
                <a:latin typeface="Calibri" panose="020F0502020204030204"/>
                <a:ea typeface="Calibri" panose="020F0502020204030204"/>
                <a:cs typeface="Calibri" panose="020F0502020204030204"/>
                <a:sym typeface="Calibri" panose="020F0502020204030204"/>
              </a:rPr>
              <a:t>Dana bantuan yang dialokasikan untuk penyediaan pendanaan biaya operasional nonpersonalia dalam mendukung kegiatan pembelajaran program Paket A, Paket B, dan Paket C.</a:t>
            </a:r>
            <a:endParaRPr sz="27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chemeClr val="dk1"/>
              </a:buClr>
              <a:buSzPts val="2700"/>
              <a:buFont typeface="Arial" panose="020B0604020202020204"/>
              <a:buNone/>
            </a:pPr>
            <a:r>
              <a:rPr lang="en-US" sz="2700" b="0" i="1" u="none" strike="noStrike" cap="none">
                <a:solidFill>
                  <a:schemeClr val="dk1"/>
                </a:solidFill>
                <a:latin typeface="Calibri" panose="020F0502020204030204"/>
                <a:ea typeface="Calibri" panose="020F0502020204030204"/>
                <a:cs typeface="Calibri" panose="020F0502020204030204"/>
                <a:sym typeface="Calibri" panose="020F0502020204030204"/>
              </a:rPr>
              <a:t>Dana BOP Kesetaraan terdiri dari:</a:t>
            </a:r>
            <a:endParaRPr sz="21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520700" marR="0" lvl="0" indent="-514350" algn="l" rtl="0">
              <a:lnSpc>
                <a:spcPct val="100000"/>
              </a:lnSpc>
              <a:spcBef>
                <a:spcPts val="0"/>
              </a:spcBef>
              <a:spcAft>
                <a:spcPts val="0"/>
              </a:spcAft>
              <a:buClr>
                <a:schemeClr val="dk1"/>
              </a:buClr>
              <a:buSzPts val="2700"/>
              <a:buFont typeface="Calibri" panose="020F0502020204030204"/>
              <a:buAutoNum type="arabicPeriod"/>
            </a:pPr>
            <a:r>
              <a:rPr lang="en-US" sz="2700" b="0" i="1" u="none" strike="noStrike" cap="none">
                <a:solidFill>
                  <a:schemeClr val="dk1"/>
                </a:solidFill>
                <a:latin typeface="Calibri" panose="020F0502020204030204"/>
                <a:ea typeface="Calibri" panose="020F0502020204030204"/>
                <a:cs typeface="Calibri" panose="020F0502020204030204"/>
                <a:sym typeface="Calibri" panose="020F0502020204030204"/>
              </a:rPr>
              <a:t>BOP Kesetaraan Reguler</a:t>
            </a:r>
            <a:endParaRPr sz="27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a:p>
            <a:pPr marL="520700" marR="0" lvl="0" indent="-514350" algn="l" rtl="0">
              <a:lnSpc>
                <a:spcPct val="100000"/>
              </a:lnSpc>
              <a:spcBef>
                <a:spcPts val="0"/>
              </a:spcBef>
              <a:spcAft>
                <a:spcPts val="0"/>
              </a:spcAft>
              <a:buClr>
                <a:srgbClr val="B45F06"/>
              </a:buClr>
              <a:buSzPts val="2700"/>
              <a:buFont typeface="Calibri" panose="020F0502020204030204"/>
              <a:buAutoNum type="arabicPeriod"/>
            </a:pPr>
            <a:r>
              <a:rPr lang="en-US" sz="2700" b="1" i="1" u="none" strike="noStrike" cap="none">
                <a:solidFill>
                  <a:srgbClr val="B45F06"/>
                </a:solidFill>
                <a:latin typeface="Calibri" panose="020F0502020204030204"/>
                <a:ea typeface="Calibri" panose="020F0502020204030204"/>
                <a:cs typeface="Calibri" panose="020F0502020204030204"/>
                <a:sym typeface="Calibri" panose="020F0502020204030204"/>
              </a:rPr>
              <a:t>BOP Kesetaraan Kinerja Sekolah Berkemajuan Terbaik</a:t>
            </a:r>
            <a:r>
              <a:rPr lang="en-US" sz="2700" b="1" i="1" u="none" strike="noStrike" cap="none">
                <a:solidFill>
                  <a:srgbClr val="FF0000"/>
                </a:solidFill>
                <a:latin typeface="Calibri" panose="020F0502020204030204"/>
                <a:ea typeface="Calibri" panose="020F0502020204030204"/>
                <a:cs typeface="Calibri" panose="020F0502020204030204"/>
                <a:sym typeface="Calibri" panose="020F0502020204030204"/>
              </a:rPr>
              <a:t>*</a:t>
            </a:r>
            <a:endParaRPr sz="2700" b="1" i="1" u="none" strike="noStrike" cap="none">
              <a:solidFill>
                <a:srgbClr val="FF0000"/>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100000"/>
              </a:lnSpc>
              <a:spcBef>
                <a:spcPts val="0"/>
              </a:spcBef>
              <a:spcAft>
                <a:spcPts val="0"/>
              </a:spcAft>
              <a:buClr>
                <a:srgbClr val="000000"/>
              </a:buClr>
              <a:buSzPts val="2700"/>
              <a:buFont typeface="Arial" panose="020B0604020202020204"/>
              <a:buNone/>
            </a:pPr>
            <a:endParaRPr sz="2700" b="0" i="1"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g2682ceb17c3_0_1082"/>
          <p:cNvSpPr txBox="1">
            <a:spLocks noGrp="1"/>
          </p:cNvSpPr>
          <p:nvPr>
            <p:ph type="title" idx="4294967295"/>
          </p:nvPr>
        </p:nvSpPr>
        <p:spPr>
          <a:xfrm>
            <a:off x="407700" y="162410"/>
            <a:ext cx="17472600" cy="1687800"/>
          </a:xfrm>
          <a:prstGeom prst="rect">
            <a:avLst/>
          </a:prstGeom>
          <a:noFill/>
          <a:ln>
            <a:noFill/>
          </a:ln>
        </p:spPr>
        <p:txBody>
          <a:bodyPr spcFirstLastPara="1" wrap="square" lIns="182850" tIns="182850" rIns="182850" bIns="182850" anchor="t" anchorCtr="0">
            <a:noAutofit/>
          </a:bodyPr>
          <a:lstStyle/>
          <a:p>
            <a:pPr marL="0" lvl="0" indent="0" algn="l" rtl="0">
              <a:lnSpc>
                <a:spcPct val="100000"/>
              </a:lnSpc>
              <a:spcBef>
                <a:spcPts val="0"/>
              </a:spcBef>
              <a:spcAft>
                <a:spcPts val="0"/>
              </a:spcAft>
              <a:buSzPts val="5600"/>
              <a:buNone/>
            </a:pPr>
            <a:r>
              <a:rPr lang="en-US" sz="3200">
                <a:solidFill>
                  <a:srgbClr val="0B5394"/>
                </a:solidFill>
              </a:rPr>
              <a:t>Dalam pengalokasian Dana BOSP Reguler:</a:t>
            </a:r>
            <a:endParaRPr sz="3200">
              <a:solidFill>
                <a:srgbClr val="0B5394"/>
              </a:solidFill>
            </a:endParaRPr>
          </a:p>
          <a:p>
            <a:pPr marL="0" lvl="0" indent="0" algn="l" rtl="0">
              <a:lnSpc>
                <a:spcPct val="100000"/>
              </a:lnSpc>
              <a:spcBef>
                <a:spcPts val="0"/>
              </a:spcBef>
              <a:spcAft>
                <a:spcPts val="0"/>
              </a:spcAft>
              <a:buSzPts val="5600"/>
              <a:buNone/>
            </a:pPr>
            <a:r>
              <a:rPr lang="en-US" sz="3600" b="1">
                <a:solidFill>
                  <a:srgbClr val="0B5394"/>
                </a:solidFill>
              </a:rPr>
              <a:t>Pemutakhiran/sinkronisasi Dapodik menjadi syarat mutlak dalam penentuan teralokasikannya Dana BOSP di satuan pendidikan dan pemerintah daerah </a:t>
            </a:r>
            <a:endParaRPr lang="en-US" sz="3600" b="1">
              <a:solidFill>
                <a:srgbClr val="0B5394"/>
              </a:solidFill>
            </a:endParaRPr>
          </a:p>
        </p:txBody>
      </p:sp>
      <p:sp>
        <p:nvSpPr>
          <p:cNvPr id="1148" name="Google Shape;1148;g2682ceb17c3_0_108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p>
            <a:pPr marL="0" lvl="0" indent="0" algn="r" rtl="0">
              <a:lnSpc>
                <a:spcPct val="100000"/>
              </a:lnSpc>
              <a:spcBef>
                <a:spcPts val="0"/>
              </a:spcBef>
              <a:spcAft>
                <a:spcPts val="0"/>
              </a:spcAft>
              <a:buClr>
                <a:srgbClr val="000000"/>
              </a:buClr>
              <a:buSzPts val="2000"/>
              <a:buFont typeface="Arial" panose="020B0604020202020204"/>
              <a:buNone/>
            </a:pPr>
            <a:fld id="{00000000-1234-1234-1234-123412341234}" type="slidenum">
              <a:rPr lang="en-US"/>
            </a:fld>
            <a:endParaRPr lang="en-US"/>
          </a:p>
        </p:txBody>
      </p:sp>
      <p:sp>
        <p:nvSpPr>
          <p:cNvPr id="2" name="Kotak Teks 1"/>
          <p:cNvSpPr txBox="1"/>
          <p:nvPr/>
        </p:nvSpPr>
        <p:spPr>
          <a:xfrm>
            <a:off x="1150620" y="2293620"/>
            <a:ext cx="14583410" cy="6504940"/>
          </a:xfrm>
          <a:prstGeom prst="rect">
            <a:avLst/>
          </a:prstGeom>
          <a:noFill/>
        </p:spPr>
        <p:txBody>
          <a:bodyPr wrap="square" rtlCol="0">
            <a:noAutofit/>
          </a:bodyPr>
          <a:p>
            <a:pPr marL="514350" indent="-514350">
              <a:buFont typeface="+mj-lt"/>
              <a:buAutoNum type="arabicPeriod"/>
            </a:pPr>
            <a:r>
              <a:rPr lang="en-US" altLang="id-ID" sz="3600">
                <a:solidFill>
                  <a:schemeClr val="accent1">
                    <a:lumMod val="50000"/>
                  </a:schemeClr>
                </a:solidFill>
              </a:rPr>
              <a:t>M</a:t>
            </a:r>
            <a:r>
              <a:rPr lang="id-ID" altLang="en-US" sz="3600">
                <a:solidFill>
                  <a:schemeClr val="accent1">
                    <a:lumMod val="50000"/>
                  </a:schemeClr>
                </a:solidFill>
              </a:rPr>
              <a:t>emiliki NPSN yang terdata pada Aplikasi Dapodik;</a:t>
            </a:r>
            <a:endParaRPr lang="id-ID" altLang="en-US" sz="3600">
              <a:solidFill>
                <a:schemeClr val="accent1">
                  <a:lumMod val="50000"/>
                </a:schemeClr>
              </a:solidFill>
            </a:endParaRPr>
          </a:p>
          <a:p>
            <a:pPr marL="514350" indent="-514350">
              <a:buFont typeface="+mj-lt"/>
              <a:buAutoNum type="arabicPeriod"/>
            </a:pPr>
            <a:r>
              <a:rPr lang="en-US" altLang="id-ID" sz="3600">
                <a:solidFill>
                  <a:schemeClr val="accent1">
                    <a:lumMod val="50000"/>
                  </a:schemeClr>
                </a:solidFill>
              </a:rPr>
              <a:t>T</a:t>
            </a:r>
            <a:r>
              <a:rPr lang="id-ID" altLang="en-US" sz="3600">
                <a:solidFill>
                  <a:schemeClr val="accent1">
                    <a:lumMod val="50000"/>
                  </a:schemeClr>
                </a:solidFill>
              </a:rPr>
              <a:t>elah mengisi dan melakukan pemutakhiran data pada Aplikasi Dapodik sesuai dengan kondisi riil di Satuan Pendidikan paling lambat tanggal 31 Agustus tahun anggaran sebelumnya;</a:t>
            </a:r>
            <a:endParaRPr lang="id-ID" altLang="en-US" sz="3600">
              <a:solidFill>
                <a:schemeClr val="accent1">
                  <a:lumMod val="50000"/>
                </a:schemeClr>
              </a:solidFill>
            </a:endParaRPr>
          </a:p>
          <a:p>
            <a:pPr marL="514350" indent="-514350">
              <a:buFont typeface="+mj-lt"/>
              <a:buAutoNum type="arabicPeriod"/>
            </a:pPr>
            <a:r>
              <a:rPr lang="en-US" altLang="id-ID" sz="3600">
                <a:solidFill>
                  <a:schemeClr val="accent1">
                    <a:lumMod val="50000"/>
                  </a:schemeClr>
                </a:solidFill>
              </a:rPr>
              <a:t>M</a:t>
            </a:r>
            <a:r>
              <a:rPr lang="id-ID" altLang="en-US" sz="3600">
                <a:solidFill>
                  <a:schemeClr val="accent1">
                    <a:lumMod val="50000"/>
                  </a:schemeClr>
                </a:solidFill>
              </a:rPr>
              <a:t>emiliki izin untuk menyelenggarakan pendidikan bagi Satuan Pendidikan yang diselenggarakan oleh masyarakat yang terdata pada Aplikasi Dapodik;</a:t>
            </a:r>
            <a:endParaRPr lang="id-ID" altLang="en-US" sz="3600">
              <a:solidFill>
                <a:schemeClr val="accent1">
                  <a:lumMod val="50000"/>
                </a:schemeClr>
              </a:solidFill>
            </a:endParaRPr>
          </a:p>
          <a:p>
            <a:pPr marL="514350" indent="-514350">
              <a:buFont typeface="+mj-lt"/>
              <a:buAutoNum type="arabicPeriod"/>
            </a:pPr>
            <a:r>
              <a:rPr lang="en-US" altLang="id-ID" sz="3600">
                <a:solidFill>
                  <a:schemeClr val="accent1">
                    <a:lumMod val="50000"/>
                  </a:schemeClr>
                </a:solidFill>
              </a:rPr>
              <a:t>M</a:t>
            </a:r>
            <a:r>
              <a:rPr lang="id-ID" altLang="en-US" sz="3600">
                <a:solidFill>
                  <a:schemeClr val="accent1">
                    <a:lumMod val="50000"/>
                  </a:schemeClr>
                </a:solidFill>
              </a:rPr>
              <a:t>emiliki Rekening Satuan Pendidikan atas nama SatuanPendidikan;</a:t>
            </a:r>
            <a:endParaRPr lang="id-ID" altLang="en-US" sz="3600">
              <a:solidFill>
                <a:schemeClr val="accent1">
                  <a:lumMod val="50000"/>
                </a:schemeClr>
              </a:solidFill>
            </a:endParaRPr>
          </a:p>
          <a:p>
            <a:pPr marL="514350" indent="-514350">
              <a:buFont typeface="+mj-lt"/>
              <a:buAutoNum type="arabicPeriod"/>
            </a:pPr>
            <a:r>
              <a:rPr lang="en-US" altLang="id-ID" sz="3600">
                <a:solidFill>
                  <a:schemeClr val="accent1">
                    <a:lumMod val="50000"/>
                  </a:schemeClr>
                </a:solidFill>
              </a:rPr>
              <a:t>T</a:t>
            </a:r>
            <a:r>
              <a:rPr lang="id-ID" altLang="en-US" sz="3600">
                <a:solidFill>
                  <a:schemeClr val="accent1">
                    <a:lumMod val="50000"/>
                  </a:schemeClr>
                </a:solidFill>
              </a:rPr>
              <a:t>dak merupakan Satuan Pendidikan kerja sama; dan</a:t>
            </a:r>
            <a:endParaRPr lang="id-ID" altLang="en-US" sz="3600">
              <a:solidFill>
                <a:schemeClr val="accent1">
                  <a:lumMod val="50000"/>
                </a:schemeClr>
              </a:solidFill>
            </a:endParaRPr>
          </a:p>
          <a:p>
            <a:pPr marL="514350" indent="-514350">
              <a:buFont typeface="+mj-lt"/>
              <a:buAutoNum type="arabicPeriod"/>
            </a:pPr>
            <a:r>
              <a:rPr lang="en-US" altLang="id-ID" sz="3600">
                <a:solidFill>
                  <a:schemeClr val="accent1">
                    <a:lumMod val="50000"/>
                  </a:schemeClr>
                </a:solidFill>
              </a:rPr>
              <a:t>T</a:t>
            </a:r>
            <a:r>
              <a:rPr lang="id-ID" altLang="en-US" sz="3600">
                <a:solidFill>
                  <a:schemeClr val="accent1">
                    <a:lumMod val="50000"/>
                  </a:schemeClr>
                </a:solidFill>
              </a:rPr>
              <a:t>idak merupakan Satuan Pendidikan yang dikelola oleh kementerian/ !embaga lain.</a:t>
            </a:r>
            <a:endParaRPr lang="id-ID" altLang="en-US" sz="3600">
              <a:solidFill>
                <a:schemeClr val="accent1">
                  <a:lumMod val="5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g2682ceb17c3_0_1092"/>
          <p:cNvSpPr txBox="1">
            <a:spLocks noGrp="1"/>
          </p:cNvSpPr>
          <p:nvPr>
            <p:ph type="title" idx="4294967295"/>
          </p:nvPr>
        </p:nvSpPr>
        <p:spPr>
          <a:xfrm>
            <a:off x="912550" y="3534950"/>
            <a:ext cx="16135800" cy="2717400"/>
          </a:xfrm>
          <a:prstGeom prst="rect">
            <a:avLst/>
          </a:prstGeom>
          <a:noFill/>
          <a:ln>
            <a:noFill/>
          </a:ln>
        </p:spPr>
        <p:txBody>
          <a:bodyPr spcFirstLastPara="1" wrap="square" lIns="182850" tIns="182850" rIns="182850" bIns="182850" anchor="t" anchorCtr="0">
            <a:noAutofit/>
          </a:bodyPr>
          <a:lstStyle/>
          <a:p>
            <a:pPr marL="0" lvl="0" indent="0" algn="ctr" rtl="0">
              <a:lnSpc>
                <a:spcPct val="100000"/>
              </a:lnSpc>
              <a:spcBef>
                <a:spcPts val="0"/>
              </a:spcBef>
              <a:spcAft>
                <a:spcPts val="0"/>
              </a:spcAft>
              <a:buSzPts val="5600"/>
              <a:buNone/>
            </a:pPr>
            <a:r>
              <a:rPr lang="en-US" sz="4200" b="1">
                <a:solidFill>
                  <a:srgbClr val="0B5394"/>
                </a:solidFill>
              </a:rPr>
              <a:t>Satuan pendidikan </a:t>
            </a:r>
            <a:r>
              <a:rPr lang="en-US" sz="4200" b="1">
                <a:solidFill>
                  <a:schemeClr val="lt1"/>
                </a:solidFill>
                <a:highlight>
                  <a:srgbClr val="FF0000"/>
                </a:highlight>
              </a:rPr>
              <a:t>tidak memenuhi syarat penerima</a:t>
            </a:r>
            <a:r>
              <a:rPr lang="en-US" sz="4200" b="1">
                <a:solidFill>
                  <a:srgbClr val="0B5394"/>
                </a:solidFill>
              </a:rPr>
              <a:t> berpotensi tidak mendapat alokasi Dana BOSP </a:t>
            </a:r>
            <a:endParaRPr sz="4200" b="1">
              <a:solidFill>
                <a:srgbClr val="0B5394"/>
              </a:solidFill>
            </a:endParaRPr>
          </a:p>
          <a:p>
            <a:pPr marL="0" lvl="0" indent="0" algn="ctr" rtl="0">
              <a:lnSpc>
                <a:spcPct val="100000"/>
              </a:lnSpc>
              <a:spcBef>
                <a:spcPts val="0"/>
              </a:spcBef>
              <a:spcAft>
                <a:spcPts val="0"/>
              </a:spcAft>
              <a:buSzPts val="5600"/>
              <a:buNone/>
            </a:pPr>
            <a:r>
              <a:rPr lang="en-US" sz="4200" b="1">
                <a:solidFill>
                  <a:srgbClr val="0B5394"/>
                </a:solidFill>
              </a:rPr>
              <a:t>selama satu tahun anggaran</a:t>
            </a:r>
            <a:endParaRPr sz="4200" b="1">
              <a:solidFill>
                <a:srgbClr val="0B5394"/>
              </a:solidFill>
            </a:endParaRPr>
          </a:p>
        </p:txBody>
      </p:sp>
      <p:sp>
        <p:nvSpPr>
          <p:cNvPr id="1159" name="Google Shape;1159;g2682ceb17c3_0_109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p>
            <a:pPr marL="0" lvl="0" indent="0" algn="r" rtl="0">
              <a:lnSpc>
                <a:spcPct val="100000"/>
              </a:lnSpc>
              <a:spcBef>
                <a:spcPts val="0"/>
              </a:spcBef>
              <a:spcAft>
                <a:spcPts val="0"/>
              </a:spcAft>
              <a:buClr>
                <a:srgbClr val="000000"/>
              </a:buClr>
              <a:buSzPts val="2000"/>
              <a:buFont typeface="Arial" panose="020B0604020202020204"/>
              <a:buNone/>
            </a:pPr>
            <a:fld id="{00000000-1234-1234-1234-123412341234}" type="slidenum">
              <a:rPr lang="en-US"/>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g2682ceb17c3_0_1097"/>
          <p:cNvSpPr txBox="1"/>
          <p:nvPr/>
        </p:nvSpPr>
        <p:spPr>
          <a:xfrm>
            <a:off x="5794876" y="2465700"/>
            <a:ext cx="5332800" cy="1779600"/>
          </a:xfrm>
          <a:prstGeom prst="rect">
            <a:avLst/>
          </a:prstGeom>
          <a:solidFill>
            <a:srgbClr val="0B5394"/>
          </a:solidFill>
          <a:ln>
            <a:noFill/>
          </a:ln>
        </p:spPr>
        <p:txBody>
          <a:bodyPr spcFirstLastPara="1" wrap="square" lIns="135000" tIns="135000" rIns="135000" bIns="135000" anchor="ctr" anchorCtr="0">
            <a:noAutofit/>
          </a:bodyPr>
          <a:lstStyle/>
          <a:p>
            <a:pPr marL="0" marR="0" lvl="0" indent="0" algn="ctr" rtl="0">
              <a:lnSpc>
                <a:spcPct val="100000"/>
              </a:lnSpc>
              <a:spcBef>
                <a:spcPts val="1200"/>
              </a:spcBef>
              <a:spcAft>
                <a:spcPts val="0"/>
              </a:spcAft>
              <a:buClr>
                <a:srgbClr val="000000"/>
              </a:buClr>
              <a:buSzPts val="1800"/>
              <a:buFont typeface="Arial" panose="020B0604020202020204"/>
              <a:buNone/>
            </a:pPr>
            <a:r>
              <a:rPr lang="en-US" sz="1800" b="1" i="0" u="none" strike="noStrike" cap="none">
                <a:solidFill>
                  <a:srgbClr val="FFFFFF"/>
                </a:solidFill>
                <a:latin typeface="Rubik"/>
                <a:ea typeface="Rubik"/>
                <a:cs typeface="Rubik"/>
                <a:sym typeface="Rubik"/>
              </a:rPr>
              <a:t>Sebagai bentuk dukungan danpenghargaan atas prestasi yang telah diraih, menjadi influencer bagi sekolah lainnya untuk berprestasi</a:t>
            </a:r>
            <a:endParaRPr sz="1800" b="1" i="0" u="none" strike="noStrike" cap="none">
              <a:solidFill>
                <a:srgbClr val="FFFFFF"/>
              </a:solidFill>
              <a:latin typeface="Rubik"/>
              <a:ea typeface="Rubik"/>
              <a:cs typeface="Rubik"/>
              <a:sym typeface="Rubik"/>
            </a:endParaRPr>
          </a:p>
        </p:txBody>
      </p:sp>
      <p:sp>
        <p:nvSpPr>
          <p:cNvPr id="1166" name="Google Shape;1166;g2682ceb17c3_0_1097"/>
          <p:cNvSpPr txBox="1">
            <a:spLocks noGrp="1"/>
          </p:cNvSpPr>
          <p:nvPr>
            <p:ph type="title" idx="4294967295"/>
          </p:nvPr>
        </p:nvSpPr>
        <p:spPr>
          <a:xfrm>
            <a:off x="269802" y="104850"/>
            <a:ext cx="18170400" cy="113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800"/>
              <a:buNone/>
            </a:pPr>
            <a:r>
              <a:rPr lang="en-US" sz="3400" b="1">
                <a:solidFill>
                  <a:srgbClr val="073763"/>
                </a:solidFill>
              </a:rPr>
              <a:t>Selain Dana BOSP Reguler, Pemerintah juga menyediakan Dana BOSP Kinerja sebagai bentuk penghargaan kepada satuan pendidikan yang telah berkinerja baik</a:t>
            </a:r>
            <a:endParaRPr sz="3400" b="1">
              <a:solidFill>
                <a:srgbClr val="073763"/>
              </a:solidFill>
            </a:endParaRPr>
          </a:p>
        </p:txBody>
      </p:sp>
      <p:sp>
        <p:nvSpPr>
          <p:cNvPr id="1167" name="Google Shape;1167;g2682ceb17c3_0_1097"/>
          <p:cNvSpPr txBox="1"/>
          <p:nvPr/>
        </p:nvSpPr>
        <p:spPr>
          <a:xfrm>
            <a:off x="11833950" y="2466788"/>
            <a:ext cx="5437800" cy="1779600"/>
          </a:xfrm>
          <a:prstGeom prst="rect">
            <a:avLst/>
          </a:prstGeom>
          <a:solidFill>
            <a:srgbClr val="0B5394"/>
          </a:solidFill>
          <a:ln>
            <a:noFill/>
          </a:ln>
        </p:spPr>
        <p:txBody>
          <a:bodyPr spcFirstLastPara="1" wrap="square" lIns="135000" tIns="135000" rIns="135000" bIns="135000" anchor="ctr" anchorCtr="0">
            <a:noAutofit/>
          </a:bodyPr>
          <a:lstStyle/>
          <a:p>
            <a:pPr marL="0" marR="0" lvl="0" indent="0" algn="ctr" rtl="0">
              <a:lnSpc>
                <a:spcPct val="100000"/>
              </a:lnSpc>
              <a:spcBef>
                <a:spcPts val="1200"/>
              </a:spcBef>
              <a:spcAft>
                <a:spcPts val="0"/>
              </a:spcAft>
              <a:buClr>
                <a:schemeClr val="dk1"/>
              </a:buClr>
              <a:buSzPts val="1800"/>
              <a:buFont typeface="Arial" panose="020B0604020202020204"/>
              <a:buNone/>
            </a:pPr>
            <a:r>
              <a:rPr lang="en-US" sz="1800" b="1" i="0" u="none" strike="noStrike" cap="none">
                <a:solidFill>
                  <a:schemeClr val="lt1"/>
                </a:solidFill>
                <a:latin typeface="Rubik"/>
                <a:ea typeface="Rubik"/>
                <a:cs typeface="Rubik"/>
                <a:sym typeface="Rubik"/>
              </a:rPr>
              <a:t>Sebagai bentuk dukungan dan penghargaan atas peningkatan hasil belajar yang telah diraih</a:t>
            </a:r>
            <a:endParaRPr sz="1800" b="1" i="0" u="none" strike="noStrike" cap="none">
              <a:solidFill>
                <a:srgbClr val="FFFFFF"/>
              </a:solidFill>
              <a:latin typeface="Rubik"/>
              <a:ea typeface="Rubik"/>
              <a:cs typeface="Rubik"/>
              <a:sym typeface="Rubik"/>
            </a:endParaRPr>
          </a:p>
        </p:txBody>
      </p:sp>
      <p:cxnSp>
        <p:nvCxnSpPr>
          <p:cNvPr id="1168" name="Google Shape;1168;g2682ceb17c3_0_1097"/>
          <p:cNvCxnSpPr/>
          <p:nvPr/>
        </p:nvCxnSpPr>
        <p:spPr>
          <a:xfrm>
            <a:off x="11480662" y="1367438"/>
            <a:ext cx="69600" cy="8022600"/>
          </a:xfrm>
          <a:prstGeom prst="straightConnector1">
            <a:avLst/>
          </a:prstGeom>
          <a:noFill/>
          <a:ln w="9525" cap="flat" cmpd="sng">
            <a:solidFill>
              <a:schemeClr val="accent3"/>
            </a:solidFill>
            <a:prstDash val="dash"/>
            <a:round/>
            <a:headEnd type="none" w="sm" len="sm"/>
            <a:tailEnd type="none" w="sm" len="sm"/>
          </a:ln>
        </p:spPr>
      </p:cxnSp>
      <p:sp>
        <p:nvSpPr>
          <p:cNvPr id="1169" name="Google Shape;1169;g2682ceb17c3_0_1097"/>
          <p:cNvSpPr txBox="1"/>
          <p:nvPr/>
        </p:nvSpPr>
        <p:spPr>
          <a:xfrm>
            <a:off x="6053982" y="1228650"/>
            <a:ext cx="5075400" cy="1139100"/>
          </a:xfrm>
          <a:prstGeom prst="rect">
            <a:avLst/>
          </a:prstGeom>
          <a:noFill/>
          <a:ln>
            <a:noFill/>
          </a:ln>
        </p:spPr>
        <p:txBody>
          <a:bodyPr spcFirstLastPara="1" wrap="square" lIns="137150" tIns="137150" rIns="137150" bIns="137150"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800" b="1" i="0" u="none" strike="noStrike" cap="none">
                <a:solidFill>
                  <a:srgbClr val="073763"/>
                </a:solidFill>
                <a:latin typeface="Rubik"/>
                <a:ea typeface="Rubik"/>
                <a:cs typeface="Rubik"/>
                <a:sym typeface="Rubik"/>
              </a:rPr>
              <a:t>BOS Kinerja Sekolah Prestasi</a:t>
            </a:r>
            <a:endParaRPr sz="2800" b="1" i="0" u="none" strike="noStrike" cap="none">
              <a:solidFill>
                <a:srgbClr val="073763"/>
              </a:solidFill>
              <a:latin typeface="Rubik"/>
              <a:ea typeface="Rubik"/>
              <a:cs typeface="Rubik"/>
              <a:sym typeface="Rubik"/>
            </a:endParaRPr>
          </a:p>
        </p:txBody>
      </p:sp>
      <p:cxnSp>
        <p:nvCxnSpPr>
          <p:cNvPr id="1170" name="Google Shape;1170;g2682ceb17c3_0_1097"/>
          <p:cNvCxnSpPr/>
          <p:nvPr/>
        </p:nvCxnSpPr>
        <p:spPr>
          <a:xfrm rot="10800000">
            <a:off x="5801100" y="2289862"/>
            <a:ext cx="5332200" cy="14400"/>
          </a:xfrm>
          <a:prstGeom prst="straightConnector1">
            <a:avLst/>
          </a:prstGeom>
          <a:noFill/>
          <a:ln w="9525" cap="flat" cmpd="sng">
            <a:solidFill>
              <a:srgbClr val="9A9A9A"/>
            </a:solidFill>
            <a:prstDash val="solid"/>
            <a:miter lim="800000"/>
            <a:headEnd type="oval" w="med" len="med"/>
            <a:tailEnd type="oval" w="med" len="med"/>
          </a:ln>
        </p:spPr>
      </p:cxnSp>
      <p:cxnSp>
        <p:nvCxnSpPr>
          <p:cNvPr id="1171" name="Google Shape;1171;g2682ceb17c3_0_1097"/>
          <p:cNvCxnSpPr/>
          <p:nvPr/>
        </p:nvCxnSpPr>
        <p:spPr>
          <a:xfrm rot="10800000">
            <a:off x="11843362" y="2304262"/>
            <a:ext cx="5437800" cy="0"/>
          </a:xfrm>
          <a:prstGeom prst="straightConnector1">
            <a:avLst/>
          </a:prstGeom>
          <a:noFill/>
          <a:ln w="9525" cap="flat" cmpd="sng">
            <a:solidFill>
              <a:srgbClr val="9A9A9A"/>
            </a:solidFill>
            <a:prstDash val="solid"/>
            <a:miter lim="800000"/>
            <a:headEnd type="oval" w="med" len="med"/>
            <a:tailEnd type="oval" w="med" len="med"/>
          </a:ln>
        </p:spPr>
      </p:cxnSp>
      <p:sp>
        <p:nvSpPr>
          <p:cNvPr id="1172" name="Google Shape;1172;g2682ceb17c3_0_1097"/>
          <p:cNvSpPr txBox="1"/>
          <p:nvPr/>
        </p:nvSpPr>
        <p:spPr>
          <a:xfrm>
            <a:off x="12203512" y="1223250"/>
            <a:ext cx="5192400" cy="1139100"/>
          </a:xfrm>
          <a:prstGeom prst="rect">
            <a:avLst/>
          </a:prstGeom>
          <a:noFill/>
          <a:ln>
            <a:noFill/>
          </a:ln>
        </p:spPr>
        <p:txBody>
          <a:bodyPr spcFirstLastPara="1" wrap="square" lIns="137150" tIns="137150" rIns="137150" bIns="137150"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800" b="1" i="0" u="none" strike="noStrike" cap="none">
                <a:solidFill>
                  <a:srgbClr val="073763"/>
                </a:solidFill>
                <a:latin typeface="Rubik"/>
                <a:ea typeface="Rubik"/>
                <a:cs typeface="Rubik"/>
                <a:sym typeface="Rubik"/>
              </a:rPr>
              <a:t>BOS/BOP Kinerja Sekolah Berkemajuan Terbaik</a:t>
            </a:r>
            <a:endParaRPr sz="2800" b="1" i="0" u="none" strike="noStrike" cap="none">
              <a:solidFill>
                <a:srgbClr val="073763"/>
              </a:solidFill>
              <a:latin typeface="Rubik"/>
              <a:ea typeface="Rubik"/>
              <a:cs typeface="Rubik"/>
              <a:sym typeface="Rubik"/>
            </a:endParaRPr>
          </a:p>
        </p:txBody>
      </p:sp>
      <p:cxnSp>
        <p:nvCxnSpPr>
          <p:cNvPr id="1173" name="Google Shape;1173;g2682ceb17c3_0_1097"/>
          <p:cNvCxnSpPr/>
          <p:nvPr/>
        </p:nvCxnSpPr>
        <p:spPr>
          <a:xfrm>
            <a:off x="5491050" y="1524000"/>
            <a:ext cx="1200" cy="7984800"/>
          </a:xfrm>
          <a:prstGeom prst="straightConnector1">
            <a:avLst/>
          </a:prstGeom>
          <a:noFill/>
          <a:ln w="9525" cap="flat" cmpd="sng">
            <a:solidFill>
              <a:schemeClr val="accent3"/>
            </a:solidFill>
            <a:prstDash val="dash"/>
            <a:round/>
            <a:headEnd type="none" w="sm" len="sm"/>
            <a:tailEnd type="none" w="sm" len="sm"/>
          </a:ln>
        </p:spPr>
      </p:cxnSp>
      <p:sp>
        <p:nvSpPr>
          <p:cNvPr id="1174" name="Google Shape;1174;g2682ceb17c3_0_1097"/>
          <p:cNvSpPr txBox="1"/>
          <p:nvPr/>
        </p:nvSpPr>
        <p:spPr>
          <a:xfrm>
            <a:off x="1152112" y="1257376"/>
            <a:ext cx="3685200" cy="1077300"/>
          </a:xfrm>
          <a:prstGeom prst="rect">
            <a:avLst/>
          </a:prstGeom>
          <a:noFill/>
          <a:ln>
            <a:noFill/>
          </a:ln>
        </p:spPr>
        <p:txBody>
          <a:bodyPr spcFirstLastPara="1" wrap="square" lIns="137150" tIns="137150" rIns="137150" bIns="137150"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600" b="1" i="0" u="none" strike="noStrike" cap="none">
                <a:solidFill>
                  <a:srgbClr val="073763"/>
                </a:solidFill>
                <a:latin typeface="Rubik"/>
                <a:ea typeface="Rubik"/>
                <a:cs typeface="Rubik"/>
                <a:sym typeface="Rubik"/>
              </a:rPr>
              <a:t>BOS/BOP Kinerja Sekolah Penggerak</a:t>
            </a:r>
            <a:endParaRPr sz="2600" b="1" i="0" u="none" strike="noStrike" cap="none">
              <a:solidFill>
                <a:srgbClr val="073763"/>
              </a:solidFill>
              <a:latin typeface="Rubik"/>
              <a:ea typeface="Rubik"/>
              <a:cs typeface="Rubik"/>
              <a:sym typeface="Rubik"/>
            </a:endParaRPr>
          </a:p>
        </p:txBody>
      </p:sp>
      <p:cxnSp>
        <p:nvCxnSpPr>
          <p:cNvPr id="1175" name="Google Shape;1175;g2682ceb17c3_0_1097"/>
          <p:cNvCxnSpPr/>
          <p:nvPr/>
        </p:nvCxnSpPr>
        <p:spPr>
          <a:xfrm flipH="1">
            <a:off x="337912" y="2265938"/>
            <a:ext cx="4987800" cy="7200"/>
          </a:xfrm>
          <a:prstGeom prst="straightConnector1">
            <a:avLst/>
          </a:prstGeom>
          <a:noFill/>
          <a:ln w="9525" cap="flat" cmpd="sng">
            <a:solidFill>
              <a:srgbClr val="9A9A9A"/>
            </a:solidFill>
            <a:prstDash val="solid"/>
            <a:miter lim="800000"/>
            <a:headEnd type="oval" w="med" len="med"/>
            <a:tailEnd type="oval" w="med" len="med"/>
          </a:ln>
        </p:spPr>
      </p:cxnSp>
      <p:sp>
        <p:nvSpPr>
          <p:cNvPr id="1176" name="Google Shape;1176;g2682ceb17c3_0_1097"/>
          <p:cNvSpPr txBox="1"/>
          <p:nvPr/>
        </p:nvSpPr>
        <p:spPr>
          <a:xfrm>
            <a:off x="338100" y="2466788"/>
            <a:ext cx="4928400" cy="1826400"/>
          </a:xfrm>
          <a:prstGeom prst="rect">
            <a:avLst/>
          </a:prstGeom>
          <a:solidFill>
            <a:srgbClr val="0B5394"/>
          </a:solidFill>
          <a:ln>
            <a:noFill/>
          </a:ln>
        </p:spPr>
        <p:txBody>
          <a:bodyPr spcFirstLastPara="1" wrap="square" lIns="135000" tIns="135000" rIns="135000" bIns="135000" anchor="ctr" anchorCtr="0">
            <a:noAutofit/>
          </a:bodyPr>
          <a:lstStyle/>
          <a:p>
            <a:pPr marL="0" marR="0" lvl="0" indent="0" algn="ctr" rtl="0">
              <a:lnSpc>
                <a:spcPct val="115000"/>
              </a:lnSpc>
              <a:spcBef>
                <a:spcPts val="0"/>
              </a:spcBef>
              <a:spcAft>
                <a:spcPts val="0"/>
              </a:spcAft>
              <a:buClr>
                <a:schemeClr val="dk1"/>
              </a:buClr>
              <a:buSzPts val="1600"/>
              <a:buFont typeface="Arial" panose="020B0604020202020204"/>
              <a:buNone/>
            </a:pPr>
            <a:endParaRPr sz="1800" b="1" i="0" u="none" strike="noStrike" cap="none">
              <a:solidFill>
                <a:srgbClr val="FFFFFF"/>
              </a:solidFill>
              <a:latin typeface="Rubik"/>
              <a:ea typeface="Rubik"/>
              <a:cs typeface="Rubik"/>
              <a:sym typeface="Rubik"/>
            </a:endParaRPr>
          </a:p>
          <a:p>
            <a:pPr marL="0" marR="0" lvl="0" indent="0" algn="ctr" rtl="0">
              <a:lnSpc>
                <a:spcPct val="115000"/>
              </a:lnSpc>
              <a:spcBef>
                <a:spcPts val="0"/>
              </a:spcBef>
              <a:spcAft>
                <a:spcPts val="0"/>
              </a:spcAft>
              <a:buClr>
                <a:schemeClr val="dk1"/>
              </a:buClr>
              <a:buSzPts val="1600"/>
              <a:buFont typeface="Arial" panose="020B0604020202020204"/>
              <a:buNone/>
            </a:pPr>
            <a:r>
              <a:rPr lang="en-US" sz="1800" b="1" i="0" u="none" strike="noStrike" cap="none">
                <a:solidFill>
                  <a:srgbClr val="FFFFFF"/>
                </a:solidFill>
                <a:latin typeface="Rubik"/>
                <a:ea typeface="Rubik"/>
                <a:cs typeface="Rubik"/>
                <a:sym typeface="Rubik"/>
              </a:rPr>
              <a:t>Sekolah Penggerak dituntut untuk melakukan transformasi sekolah, bergerak 1-2 tahap lebih maju dalam waktu 3 tahun ajaran, dan salah satu intervensinya melalui dana BOS Kinerja</a:t>
            </a:r>
            <a:endParaRPr sz="1800" b="1" i="0" u="none" strike="noStrike" cap="none">
              <a:solidFill>
                <a:srgbClr val="FFFFFF"/>
              </a:solidFill>
              <a:latin typeface="Rubik"/>
              <a:ea typeface="Rubik"/>
              <a:cs typeface="Rubik"/>
              <a:sym typeface="Rubik"/>
            </a:endParaRPr>
          </a:p>
          <a:p>
            <a:pPr marL="0" marR="0" lvl="0" indent="0" algn="ctr" rtl="0">
              <a:lnSpc>
                <a:spcPct val="100000"/>
              </a:lnSpc>
              <a:spcBef>
                <a:spcPts val="1200"/>
              </a:spcBef>
              <a:spcAft>
                <a:spcPts val="0"/>
              </a:spcAft>
              <a:buClr>
                <a:srgbClr val="000000"/>
              </a:buClr>
              <a:buSzPts val="1800"/>
              <a:buFont typeface="Arial" panose="020B0604020202020204"/>
              <a:buNone/>
            </a:pPr>
            <a:endParaRPr sz="1800" b="1" i="0" u="none" strike="noStrike" cap="none">
              <a:solidFill>
                <a:srgbClr val="FFFFFF"/>
              </a:solidFill>
              <a:latin typeface="Rubik"/>
              <a:ea typeface="Rubik"/>
              <a:cs typeface="Rubik"/>
              <a:sym typeface="Rubik"/>
            </a:endParaRPr>
          </a:p>
        </p:txBody>
      </p:sp>
      <p:sp>
        <p:nvSpPr>
          <p:cNvPr id="1177" name="Google Shape;1177;g2682ceb17c3_0_1097"/>
          <p:cNvSpPr txBox="1"/>
          <p:nvPr/>
        </p:nvSpPr>
        <p:spPr>
          <a:xfrm>
            <a:off x="830812" y="4967138"/>
            <a:ext cx="4012800" cy="1394400"/>
          </a:xfrm>
          <a:prstGeom prst="rect">
            <a:avLst/>
          </a:prstGeom>
          <a:noFill/>
          <a:ln>
            <a:noFill/>
          </a:ln>
        </p:spPr>
        <p:txBody>
          <a:bodyPr spcFirstLastPara="1" wrap="square" lIns="137150" tIns="137150" rIns="137150" bIns="137150" anchor="t" anchorCtr="0">
            <a:spAutoFit/>
          </a:bodyPr>
          <a:lstStyle/>
          <a:p>
            <a:pPr marL="0" marR="0" lvl="0" indent="0" algn="l" rtl="0">
              <a:lnSpc>
                <a:spcPct val="115000"/>
              </a:lnSpc>
              <a:spcBef>
                <a:spcPts val="0"/>
              </a:spcBef>
              <a:spcAft>
                <a:spcPts val="1800"/>
              </a:spcAft>
              <a:buClr>
                <a:srgbClr val="000000"/>
              </a:buClr>
              <a:buSzPts val="2200"/>
              <a:buFont typeface="Arial" panose="020B0604020202020204"/>
              <a:buNone/>
            </a:pPr>
            <a:r>
              <a:rPr lang="en-US" sz="2200" b="0" i="0" u="none" strike="noStrike" cap="none">
                <a:solidFill>
                  <a:schemeClr val="dk1"/>
                </a:solidFill>
                <a:latin typeface="Arial" panose="020B0604020202020204"/>
                <a:ea typeface="Arial" panose="020B0604020202020204"/>
                <a:cs typeface="Arial" panose="020B0604020202020204"/>
                <a:sym typeface="Arial" panose="020B0604020202020204"/>
              </a:rPr>
              <a:t>telah ditetapkan oleh Kementerian sebagai Sekolah Penggerak; dan</a:t>
            </a:r>
            <a:endParaRPr sz="2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178" name="Google Shape;1178;g2682ceb17c3_0_1097"/>
          <p:cNvSpPr/>
          <p:nvPr/>
        </p:nvSpPr>
        <p:spPr>
          <a:xfrm>
            <a:off x="169800" y="1477876"/>
            <a:ext cx="525000" cy="553800"/>
          </a:xfrm>
          <a:prstGeom prst="ellipse">
            <a:avLst/>
          </a:prstGeom>
          <a:solidFill>
            <a:srgbClr val="0B5394"/>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79" name="Google Shape;1179;g2682ceb17c3_0_1097"/>
          <p:cNvSpPr/>
          <p:nvPr/>
        </p:nvSpPr>
        <p:spPr>
          <a:xfrm>
            <a:off x="5801850" y="1455450"/>
            <a:ext cx="525000" cy="553800"/>
          </a:xfrm>
          <a:prstGeom prst="ellipse">
            <a:avLst/>
          </a:prstGeom>
          <a:solidFill>
            <a:srgbClr val="0B5394"/>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80" name="Google Shape;1180;g2682ceb17c3_0_1097"/>
          <p:cNvSpPr/>
          <p:nvPr/>
        </p:nvSpPr>
        <p:spPr>
          <a:xfrm>
            <a:off x="11692050" y="1455450"/>
            <a:ext cx="525000" cy="553800"/>
          </a:xfrm>
          <a:prstGeom prst="ellipse">
            <a:avLst/>
          </a:prstGeom>
          <a:solidFill>
            <a:srgbClr val="0B5394"/>
          </a:solidFill>
          <a:ln>
            <a:noFill/>
          </a:ln>
        </p:spPr>
        <p:txBody>
          <a:bodyPr spcFirstLastPara="1" wrap="square" lIns="137150" tIns="137150" rIns="137150" bIns="137150" anchor="ctr" anchorCtr="0">
            <a:no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2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81" name="Google Shape;1181;g2682ceb17c3_0_1097"/>
          <p:cNvSpPr txBox="1"/>
          <p:nvPr/>
        </p:nvSpPr>
        <p:spPr>
          <a:xfrm>
            <a:off x="284100" y="4400982"/>
            <a:ext cx="3373800" cy="615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rgbClr val="000000"/>
                </a:solidFill>
                <a:latin typeface="Arial" panose="020B0604020202020204"/>
                <a:ea typeface="Arial" panose="020B0604020202020204"/>
                <a:cs typeface="Arial" panose="020B0604020202020204"/>
                <a:sym typeface="Arial" panose="020B0604020202020204"/>
              </a:rPr>
              <a:t>Syarat penerima:</a:t>
            </a:r>
            <a:endParaRPr sz="2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2" name="Google Shape;1182;g2682ceb17c3_0_1097"/>
          <p:cNvSpPr txBox="1"/>
          <p:nvPr/>
        </p:nvSpPr>
        <p:spPr>
          <a:xfrm>
            <a:off x="797812" y="6536476"/>
            <a:ext cx="4500000" cy="1005000"/>
          </a:xfrm>
          <a:prstGeom prst="rect">
            <a:avLst/>
          </a:prstGeom>
          <a:noFill/>
          <a:ln>
            <a:noFill/>
          </a:ln>
        </p:spPr>
        <p:txBody>
          <a:bodyPr spcFirstLastPara="1" wrap="square" lIns="137150" tIns="137150" rIns="137150" bIns="137150" anchor="t" anchorCtr="0">
            <a:spAutoFit/>
          </a:bodyPr>
          <a:lstStyle/>
          <a:p>
            <a:pPr marL="25400" marR="25400" lvl="0" indent="0" algn="l" rtl="0">
              <a:lnSpc>
                <a:spcPct val="115000"/>
              </a:lnSpc>
              <a:spcBef>
                <a:spcPts val="200"/>
              </a:spcBef>
              <a:spcAft>
                <a:spcPts val="0"/>
              </a:spcAft>
              <a:buClr>
                <a:srgbClr val="000000"/>
              </a:buClr>
              <a:buSzPts val="2200"/>
              <a:buFont typeface="Arial" panose="020B0604020202020204"/>
              <a:buNone/>
            </a:pPr>
            <a:r>
              <a:rPr lang="en-US" sz="2200" b="0" i="0" u="none" strike="noStrike" cap="none">
                <a:solidFill>
                  <a:schemeClr val="dk1"/>
                </a:solidFill>
                <a:latin typeface="Arial" panose="020B0604020202020204"/>
                <a:ea typeface="Arial" panose="020B0604020202020204"/>
                <a:cs typeface="Arial" panose="020B0604020202020204"/>
                <a:sym typeface="Arial" panose="020B0604020202020204"/>
              </a:rPr>
              <a:t>penerima Dana BOS/BOP Reguler</a:t>
            </a:r>
            <a:endParaRPr sz="2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3" name="Google Shape;1183;g2682ceb17c3_0_1097"/>
          <p:cNvSpPr/>
          <p:nvPr/>
        </p:nvSpPr>
        <p:spPr>
          <a:xfrm>
            <a:off x="437176" y="52425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84" name="Google Shape;1184;g2682ceb17c3_0_1097"/>
          <p:cNvSpPr/>
          <p:nvPr/>
        </p:nvSpPr>
        <p:spPr>
          <a:xfrm>
            <a:off x="437176" y="67284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85" name="Google Shape;1185;g2682ceb17c3_0_1097"/>
          <p:cNvSpPr txBox="1"/>
          <p:nvPr/>
        </p:nvSpPr>
        <p:spPr>
          <a:xfrm>
            <a:off x="6158438" y="4902376"/>
            <a:ext cx="4012800" cy="615600"/>
          </a:xfrm>
          <a:prstGeom prst="rect">
            <a:avLst/>
          </a:prstGeom>
          <a:noFill/>
          <a:ln>
            <a:noFill/>
          </a:ln>
        </p:spPr>
        <p:txBody>
          <a:bodyPr spcFirstLastPara="1" wrap="square" lIns="137150" tIns="137150" rIns="137150" bIns="137150" anchor="t" anchorCtr="0">
            <a:spAutoFit/>
          </a:bodyPr>
          <a:lstStyle/>
          <a:p>
            <a:pPr marL="0" marR="0" lvl="0" indent="0" algn="l" rtl="0">
              <a:lnSpc>
                <a:spcPct val="115000"/>
              </a:lnSpc>
              <a:spcBef>
                <a:spcPts val="0"/>
              </a:spcBef>
              <a:spcAft>
                <a:spcPts val="1800"/>
              </a:spcAft>
              <a:buClr>
                <a:srgbClr val="000000"/>
              </a:buClr>
              <a:buSzPts val="2200"/>
              <a:buFont typeface="Arial" panose="020B0604020202020204"/>
              <a:buNone/>
            </a:pPr>
            <a:r>
              <a:rPr lang="en-US" sz="2200" b="0" i="0" u="none" strike="noStrike" cap="none">
                <a:solidFill>
                  <a:schemeClr val="dk1"/>
                </a:solidFill>
                <a:latin typeface="Arial" panose="020B0604020202020204"/>
                <a:ea typeface="Arial" panose="020B0604020202020204"/>
                <a:cs typeface="Arial" panose="020B0604020202020204"/>
                <a:sym typeface="Arial" panose="020B0604020202020204"/>
              </a:rPr>
              <a:t>penerima Dana BOS Reguler</a:t>
            </a:r>
            <a:endParaRPr sz="2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186" name="Google Shape;1186;g2682ceb17c3_0_1097"/>
          <p:cNvSpPr txBox="1"/>
          <p:nvPr/>
        </p:nvSpPr>
        <p:spPr>
          <a:xfrm>
            <a:off x="5656200" y="4286682"/>
            <a:ext cx="3373800" cy="615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rgbClr val="000000"/>
                </a:solidFill>
                <a:latin typeface="Arial" panose="020B0604020202020204"/>
                <a:ea typeface="Arial" panose="020B0604020202020204"/>
                <a:cs typeface="Arial" panose="020B0604020202020204"/>
                <a:sym typeface="Arial" panose="020B0604020202020204"/>
              </a:rPr>
              <a:t>Syarat penerima:</a:t>
            </a:r>
            <a:endParaRPr sz="2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7" name="Google Shape;1187;g2682ceb17c3_0_1097"/>
          <p:cNvSpPr txBox="1"/>
          <p:nvPr/>
        </p:nvSpPr>
        <p:spPr>
          <a:xfrm>
            <a:off x="6169912" y="5622076"/>
            <a:ext cx="5192400" cy="19959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dk1"/>
                </a:solidFill>
                <a:latin typeface="Arial" panose="020B0604020202020204"/>
                <a:ea typeface="Arial" panose="020B0604020202020204"/>
                <a:cs typeface="Arial" panose="020B0604020202020204"/>
                <a:sym typeface="Arial" panose="020B0604020202020204"/>
              </a:rPr>
              <a:t>pernah memperoleh paling sedikit 1 penghargaan/medali/sertifikat prestasi pada ajang talenta di tingkat provinsi, nasional, dan/atau internasiona</a:t>
            </a:r>
            <a:r>
              <a:rPr lang="en-US" sz="1800" b="0" i="0" u="none" strike="noStrike" cap="none">
                <a:solidFill>
                  <a:schemeClr val="dk1"/>
                </a:solidFill>
                <a:latin typeface="Arial" panose="020B0604020202020204"/>
                <a:ea typeface="Arial" panose="020B0604020202020204"/>
                <a:cs typeface="Arial" panose="020B0604020202020204"/>
                <a:sym typeface="Arial" panose="020B0604020202020204"/>
              </a:rPr>
              <a:t>l</a:t>
            </a: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25400" marR="25400" lvl="0" indent="0" algn="l" rtl="0">
              <a:lnSpc>
                <a:spcPct val="115000"/>
              </a:lnSpc>
              <a:spcBef>
                <a:spcPts val="200"/>
              </a:spcBef>
              <a:spcAft>
                <a:spcPts val="0"/>
              </a:spcAft>
              <a:buClr>
                <a:srgbClr val="000000"/>
              </a:buClr>
              <a:buSzPts val="2200"/>
              <a:buFont typeface="Arial" panose="020B0604020202020204"/>
              <a:buNone/>
            </a:pPr>
            <a:endParaRPr sz="2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188" name="Google Shape;1188;g2682ceb17c3_0_1097"/>
          <p:cNvSpPr/>
          <p:nvPr/>
        </p:nvSpPr>
        <p:spPr>
          <a:xfrm>
            <a:off x="5809276" y="51282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89" name="Google Shape;1189;g2682ceb17c3_0_1097"/>
          <p:cNvSpPr/>
          <p:nvPr/>
        </p:nvSpPr>
        <p:spPr>
          <a:xfrm>
            <a:off x="5809276" y="58140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90" name="Google Shape;1190;g2682ceb17c3_0_1097"/>
          <p:cNvSpPr txBox="1"/>
          <p:nvPr/>
        </p:nvSpPr>
        <p:spPr>
          <a:xfrm>
            <a:off x="6132000" y="7212338"/>
            <a:ext cx="5075400" cy="16317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dk1"/>
                </a:solidFill>
                <a:latin typeface="Arial" panose="020B0604020202020204"/>
                <a:ea typeface="Arial" panose="020B0604020202020204"/>
                <a:cs typeface="Arial" panose="020B0604020202020204"/>
                <a:sym typeface="Arial" panose="020B0604020202020204"/>
              </a:rPr>
              <a:t>tidak termasuk sekolah yang ditetapkan sebagai pelaksana Program Sekolah Penggerak dan SMK Pusat Keunggulan</a:t>
            </a:r>
            <a:endParaRPr sz="2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1" name="Google Shape;1191;g2682ceb17c3_0_1097"/>
          <p:cNvSpPr/>
          <p:nvPr/>
        </p:nvSpPr>
        <p:spPr>
          <a:xfrm>
            <a:off x="5809276" y="74142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92" name="Google Shape;1192;g2682ceb17c3_0_1097"/>
          <p:cNvSpPr txBox="1"/>
          <p:nvPr/>
        </p:nvSpPr>
        <p:spPr>
          <a:xfrm>
            <a:off x="11891150" y="6605300"/>
            <a:ext cx="5939400" cy="1816200"/>
          </a:xfrm>
          <a:prstGeom prst="rect">
            <a:avLst/>
          </a:prstGeom>
          <a:noFill/>
          <a:ln>
            <a:noFill/>
          </a:ln>
        </p:spPr>
        <p:txBody>
          <a:bodyPr spcFirstLastPara="1" wrap="square" lIns="137150" tIns="137150" rIns="137150" bIns="137150" anchor="t" anchorCtr="0">
            <a:spAutoFit/>
          </a:bodyPr>
          <a:lstStyle/>
          <a:p>
            <a:pPr marL="685800" marR="0" lvl="0" indent="-457200" algn="l" rtl="0">
              <a:lnSpc>
                <a:spcPct val="100000"/>
              </a:lnSpc>
              <a:spcBef>
                <a:spcPts val="0"/>
              </a:spcBef>
              <a:spcAft>
                <a:spcPts val="0"/>
              </a:spcAft>
              <a:buClr>
                <a:srgbClr val="000000"/>
              </a:buClr>
              <a:buSzPts val="2000"/>
              <a:buFont typeface="Arial" panose="020B0604020202020204"/>
              <a:buAutoNum type="arabicPeriod"/>
            </a:pPr>
            <a:r>
              <a:rPr lang="en-US" sz="2000" b="0" i="0" u="none" strike="noStrike" cap="none">
                <a:solidFill>
                  <a:srgbClr val="000000"/>
                </a:solidFill>
                <a:latin typeface="Arial" panose="020B0604020202020204"/>
                <a:ea typeface="Arial" panose="020B0604020202020204"/>
                <a:cs typeface="Arial" panose="020B0604020202020204"/>
                <a:sym typeface="Arial" panose="020B0604020202020204"/>
              </a:rPr>
              <a:t>hasil atau peningkatan rapor pendidikan pada indikator kualitas pembelajaran dan hasil belajar dari profil pendidikan</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685800" marR="0" lvl="0" indent="-457200" algn="l" rtl="0">
              <a:lnSpc>
                <a:spcPct val="100000"/>
              </a:lnSpc>
              <a:spcBef>
                <a:spcPts val="0"/>
              </a:spcBef>
              <a:spcAft>
                <a:spcPts val="0"/>
              </a:spcAft>
              <a:buClr>
                <a:srgbClr val="000000"/>
              </a:buClr>
              <a:buSzPts val="2000"/>
              <a:buFont typeface="Arial" panose="020B0604020202020204"/>
              <a:buAutoNum type="arabicPeriod"/>
            </a:pPr>
            <a:r>
              <a:rPr lang="en-US" sz="2000" b="0" i="0" u="none" strike="noStrike" cap="none">
                <a:solidFill>
                  <a:srgbClr val="000000"/>
                </a:solidFill>
                <a:latin typeface="Arial" panose="020B0604020202020204"/>
                <a:ea typeface="Arial" panose="020B0604020202020204"/>
                <a:cs typeface="Arial" panose="020B0604020202020204"/>
                <a:sym typeface="Arial" panose="020B0604020202020204"/>
              </a:rPr>
              <a:t>Kinerja terbaik berdasarkan indeks status ekonomi dan sosial satuan pendidikan</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3" name="Google Shape;1193;g2682ceb17c3_0_1097"/>
          <p:cNvSpPr txBox="1"/>
          <p:nvPr/>
        </p:nvSpPr>
        <p:spPr>
          <a:xfrm>
            <a:off x="12063938" y="4902376"/>
            <a:ext cx="4012800" cy="615600"/>
          </a:xfrm>
          <a:prstGeom prst="rect">
            <a:avLst/>
          </a:prstGeom>
          <a:noFill/>
          <a:ln>
            <a:noFill/>
          </a:ln>
        </p:spPr>
        <p:txBody>
          <a:bodyPr spcFirstLastPara="1" wrap="square" lIns="137150" tIns="137150" rIns="137150" bIns="137150" anchor="t" anchorCtr="0">
            <a:spAutoFit/>
          </a:bodyPr>
          <a:lstStyle/>
          <a:p>
            <a:pPr marL="0" marR="0" lvl="0" indent="0" algn="l" rtl="0">
              <a:lnSpc>
                <a:spcPct val="115000"/>
              </a:lnSpc>
              <a:spcBef>
                <a:spcPts val="0"/>
              </a:spcBef>
              <a:spcAft>
                <a:spcPts val="1800"/>
              </a:spcAft>
              <a:buClr>
                <a:srgbClr val="000000"/>
              </a:buClr>
              <a:buSzPts val="2200"/>
              <a:buFont typeface="Arial" panose="020B0604020202020204"/>
              <a:buNone/>
            </a:pPr>
            <a:r>
              <a:rPr lang="en-US" sz="2200" b="0" i="0" u="none" strike="noStrike" cap="none">
                <a:solidFill>
                  <a:schemeClr val="dk1"/>
                </a:solidFill>
                <a:latin typeface="Arial" panose="020B0604020202020204"/>
                <a:ea typeface="Arial" panose="020B0604020202020204"/>
                <a:cs typeface="Arial" panose="020B0604020202020204"/>
                <a:sym typeface="Arial" panose="020B0604020202020204"/>
              </a:rPr>
              <a:t>penerima Dana BOS Reguler</a:t>
            </a:r>
            <a:endParaRPr sz="2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194" name="Google Shape;1194;g2682ceb17c3_0_1097"/>
          <p:cNvSpPr txBox="1"/>
          <p:nvPr/>
        </p:nvSpPr>
        <p:spPr>
          <a:xfrm>
            <a:off x="11714100" y="4286682"/>
            <a:ext cx="3373800" cy="6156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rgbClr val="000000"/>
                </a:solidFill>
                <a:latin typeface="Arial" panose="020B0604020202020204"/>
                <a:ea typeface="Arial" panose="020B0604020202020204"/>
                <a:cs typeface="Arial" panose="020B0604020202020204"/>
                <a:sym typeface="Arial" panose="020B0604020202020204"/>
              </a:rPr>
              <a:t>Syarat penerima:</a:t>
            </a:r>
            <a:endParaRPr sz="22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5" name="Google Shape;1195;g2682ceb17c3_0_1097"/>
          <p:cNvSpPr txBox="1"/>
          <p:nvPr/>
        </p:nvSpPr>
        <p:spPr>
          <a:xfrm>
            <a:off x="12075398" y="5507800"/>
            <a:ext cx="6217800" cy="12930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chemeClr val="dk1"/>
                </a:solidFill>
                <a:latin typeface="Arial" panose="020B0604020202020204"/>
                <a:ea typeface="Arial" panose="020B0604020202020204"/>
                <a:cs typeface="Arial" panose="020B0604020202020204"/>
                <a:sym typeface="Arial" panose="020B0604020202020204"/>
              </a:rPr>
              <a:t>Termasuk 15% satuan pendidikan yang memiliki kinerja terbaik dari satuan pendidikan yang melaksanakan AN berdasarkan:</a:t>
            </a:r>
            <a:endParaRPr sz="2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196" name="Google Shape;1196;g2682ceb17c3_0_1097"/>
          <p:cNvSpPr/>
          <p:nvPr/>
        </p:nvSpPr>
        <p:spPr>
          <a:xfrm>
            <a:off x="11714776" y="51282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97" name="Google Shape;1197;g2682ceb17c3_0_1097"/>
          <p:cNvSpPr/>
          <p:nvPr/>
        </p:nvSpPr>
        <p:spPr>
          <a:xfrm>
            <a:off x="11714776" y="56997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198" name="Google Shape;1198;g2682ceb17c3_0_1097"/>
          <p:cNvSpPr txBox="1"/>
          <p:nvPr/>
        </p:nvSpPr>
        <p:spPr>
          <a:xfrm>
            <a:off x="12063950" y="8308688"/>
            <a:ext cx="5755800" cy="1539300"/>
          </a:xfrm>
          <a:prstGeom prst="rect">
            <a:avLst/>
          </a:prstGeom>
          <a:noFill/>
          <a:ln>
            <a:noFill/>
          </a:ln>
        </p:spPr>
        <p:txBody>
          <a:bodyPr spcFirstLastPara="1" wrap="square" lIns="137150" tIns="137150" rIns="137150" bIns="137150" anchor="t" anchorCtr="0">
            <a:sp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en-US" sz="2000" b="0" i="0" u="none" strike="noStrike" cap="none">
                <a:solidFill>
                  <a:schemeClr val="dk1"/>
                </a:solidFill>
                <a:latin typeface="Arial" panose="020B0604020202020204"/>
                <a:ea typeface="Arial" panose="020B0604020202020204"/>
                <a:cs typeface="Arial" panose="020B0604020202020204"/>
                <a:sym typeface="Arial" panose="020B0604020202020204"/>
              </a:rPr>
              <a:t>Tidak termasuk satuan pendidikan yang ditetapkan sebagai pelaksana PSP, SMK Pusat Keunggulan, dan Sekolah yang memiliki prestasi</a:t>
            </a:r>
            <a:endParaRPr sz="20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2200"/>
              <a:buFont typeface="Arial" panose="020B0604020202020204"/>
              <a:buNone/>
            </a:pPr>
            <a:endParaRPr sz="2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199" name="Google Shape;1199;g2682ceb17c3_0_1097"/>
          <p:cNvSpPr/>
          <p:nvPr/>
        </p:nvSpPr>
        <p:spPr>
          <a:xfrm>
            <a:off x="11714776" y="8481076"/>
            <a:ext cx="282000" cy="282000"/>
          </a:xfrm>
          <a:prstGeom prst="ellipse">
            <a:avLst/>
          </a:prstGeom>
          <a:solidFill>
            <a:srgbClr val="99999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Untuk BOS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Mandiri_CF_JAK02081">
  <a:themeElements>
    <a:clrScheme name="Current">
      <a:dk1>
        <a:srgbClr val="000000"/>
      </a:dk1>
      <a:lt1>
        <a:srgbClr val="FFFFFF"/>
      </a:lt1>
      <a:dk2>
        <a:srgbClr val="013066"/>
      </a:dk2>
      <a:lt2>
        <a:srgbClr val="FFFFFF"/>
      </a:lt2>
      <a:accent1>
        <a:srgbClr val="E2E2E2"/>
      </a:accent1>
      <a:accent2>
        <a:srgbClr val="92C5FE"/>
      </a:accent2>
      <a:accent3>
        <a:srgbClr val="0277FD"/>
      </a:accent3>
      <a:accent4>
        <a:srgbClr val="013066"/>
      </a:accent4>
      <a:accent5>
        <a:srgbClr val="F9DA06"/>
      </a:accent5>
      <a:accent6>
        <a:srgbClr val="808080"/>
      </a:accent6>
      <a:hlink>
        <a:srgbClr val="0277FD"/>
      </a:hlink>
      <a:folHlink>
        <a:srgbClr val="0130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Mandiri_CF_JAK02081">
  <a:themeElements>
    <a:clrScheme name="Current">
      <a:dk1>
        <a:srgbClr val="000000"/>
      </a:dk1>
      <a:lt1>
        <a:srgbClr val="FFFFFF"/>
      </a:lt1>
      <a:dk2>
        <a:srgbClr val="013066"/>
      </a:dk2>
      <a:lt2>
        <a:srgbClr val="FFFFFF"/>
      </a:lt2>
      <a:accent1>
        <a:srgbClr val="E2E2E2"/>
      </a:accent1>
      <a:accent2>
        <a:srgbClr val="92C5FE"/>
      </a:accent2>
      <a:accent3>
        <a:srgbClr val="0277FD"/>
      </a:accent3>
      <a:accent4>
        <a:srgbClr val="013066"/>
      </a:accent4>
      <a:accent5>
        <a:srgbClr val="F9DA06"/>
      </a:accent5>
      <a:accent6>
        <a:srgbClr val="808080"/>
      </a:accent6>
      <a:hlink>
        <a:srgbClr val="0277FD"/>
      </a:hlink>
      <a:folHlink>
        <a:srgbClr val="0130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apor Pendidikan">
  <a:themeElements>
    <a:clrScheme name="Simple Light">
      <a:dk1>
        <a:srgbClr val="000000"/>
      </a:dk1>
      <a:lt1>
        <a:srgbClr val="FFFFFF"/>
      </a:lt1>
      <a:dk2>
        <a:srgbClr val="B4D3F9"/>
      </a:dk2>
      <a:lt2>
        <a:srgbClr val="EAECEE"/>
      </a:lt2>
      <a:accent1>
        <a:srgbClr val="0A5EEB"/>
      </a:accent1>
      <a:accent2>
        <a:srgbClr val="044AC1"/>
      </a:accent2>
      <a:accent3>
        <a:srgbClr val="1E9728"/>
      </a:accent3>
      <a:accent4>
        <a:srgbClr val="FFC900"/>
      </a:accent4>
      <a:accent5>
        <a:srgbClr val="F14E5E"/>
      </a:accent5>
      <a:accent6>
        <a:srgbClr val="1E1E1E"/>
      </a:accent6>
      <a:hlink>
        <a:srgbClr val="4489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Mandiri_CF_JAK02081">
  <a:themeElements>
    <a:clrScheme name="Current">
      <a:dk1>
        <a:srgbClr val="000000"/>
      </a:dk1>
      <a:lt1>
        <a:srgbClr val="FFFFFF"/>
      </a:lt1>
      <a:dk2>
        <a:srgbClr val="013066"/>
      </a:dk2>
      <a:lt2>
        <a:srgbClr val="FFFFFF"/>
      </a:lt2>
      <a:accent1>
        <a:srgbClr val="E2E2E2"/>
      </a:accent1>
      <a:accent2>
        <a:srgbClr val="92C5FE"/>
      </a:accent2>
      <a:accent3>
        <a:srgbClr val="0277FD"/>
      </a:accent3>
      <a:accent4>
        <a:srgbClr val="013066"/>
      </a:accent4>
      <a:accent5>
        <a:srgbClr val="F9DA06"/>
      </a:accent5>
      <a:accent6>
        <a:srgbClr val="808080"/>
      </a:accent6>
      <a:hlink>
        <a:srgbClr val="0277FD"/>
      </a:hlink>
      <a:folHlink>
        <a:srgbClr val="0130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mple Light">
  <a:themeElements>
    <a:clrScheme name="Simple Light">
      <a:dk1>
        <a:srgbClr val="000000"/>
      </a:dk1>
      <a:lt1>
        <a:srgbClr val="FFFFFF"/>
      </a:lt1>
      <a:dk2>
        <a:srgbClr val="B4D3F9"/>
      </a:dk2>
      <a:lt2>
        <a:srgbClr val="D9E9FF"/>
      </a:lt2>
      <a:accent1>
        <a:srgbClr val="0A5EEB"/>
      </a:accent1>
      <a:accent2>
        <a:srgbClr val="044AC1"/>
      </a:accent2>
      <a:accent3>
        <a:srgbClr val="1E9728"/>
      </a:accent3>
      <a:accent4>
        <a:srgbClr val="FFC900"/>
      </a:accent4>
      <a:accent5>
        <a:srgbClr val="F14E5E"/>
      </a:accent5>
      <a:accent6>
        <a:srgbClr val="1E1E1E"/>
      </a:accent6>
      <a:hlink>
        <a:srgbClr val="1E97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Mandiri_CF_JAK02081">
  <a:themeElements>
    <a:clrScheme name="Current">
      <a:dk1>
        <a:srgbClr val="000000"/>
      </a:dk1>
      <a:lt1>
        <a:srgbClr val="FFFFFF"/>
      </a:lt1>
      <a:dk2>
        <a:srgbClr val="013066"/>
      </a:dk2>
      <a:lt2>
        <a:srgbClr val="FFFFFF"/>
      </a:lt2>
      <a:accent1>
        <a:srgbClr val="E2E2E2"/>
      </a:accent1>
      <a:accent2>
        <a:srgbClr val="92C5FE"/>
      </a:accent2>
      <a:accent3>
        <a:srgbClr val="0277FD"/>
      </a:accent3>
      <a:accent4>
        <a:srgbClr val="013066"/>
      </a:accent4>
      <a:accent5>
        <a:srgbClr val="F9DA06"/>
      </a:accent5>
      <a:accent6>
        <a:srgbClr val="808080"/>
      </a:accent6>
      <a:hlink>
        <a:srgbClr val="0277FD"/>
      </a:hlink>
      <a:folHlink>
        <a:srgbClr val="0130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42834</Words>
  <Application>WPS Presentation</Application>
  <PresentationFormat>Custom</PresentationFormat>
  <Paragraphs>2076</Paragraphs>
  <Slides>57</Slides>
  <Notes>57</Notes>
  <HiddenSlides>1</HiddenSlides>
  <MMClips>0</MMClips>
  <ScaleCrop>false</ScaleCrop>
  <HeadingPairs>
    <vt:vector size="6" baseType="variant">
      <vt:variant>
        <vt:lpstr>已用的字体</vt:lpstr>
      </vt:variant>
      <vt:variant>
        <vt:i4>32</vt:i4>
      </vt:variant>
      <vt:variant>
        <vt:lpstr>主题</vt:lpstr>
      </vt:variant>
      <vt:variant>
        <vt:i4>12</vt:i4>
      </vt:variant>
      <vt:variant>
        <vt:lpstr>幻灯片标题</vt:lpstr>
      </vt:variant>
      <vt:variant>
        <vt:i4>57</vt:i4>
      </vt:variant>
    </vt:vector>
  </HeadingPairs>
  <TitlesOfParts>
    <vt:vector size="101" baseType="lpstr">
      <vt:lpstr>Arial</vt:lpstr>
      <vt:lpstr>SimSun</vt:lpstr>
      <vt:lpstr>Wingdings</vt:lpstr>
      <vt:lpstr>Arial</vt:lpstr>
      <vt:lpstr>Roboto</vt:lpstr>
      <vt:lpstr>Calibri</vt:lpstr>
      <vt:lpstr>Inter</vt:lpstr>
      <vt:lpstr>Lato</vt:lpstr>
      <vt:lpstr>Montserrat</vt:lpstr>
      <vt:lpstr>Economica</vt:lpstr>
      <vt:lpstr>Montserrat Medium</vt:lpstr>
      <vt:lpstr>Montserrat SemiBold</vt:lpstr>
      <vt:lpstr>Inter Medium</vt:lpstr>
      <vt:lpstr>Inter SemiBold</vt:lpstr>
      <vt:lpstr>Helvetica Neue</vt:lpstr>
      <vt:lpstr>Barlow</vt:lpstr>
      <vt:lpstr>Barlow Medium</vt:lpstr>
      <vt:lpstr>Rubik</vt:lpstr>
      <vt:lpstr>Microsoft YaHei</vt:lpstr>
      <vt:lpstr>Arial Unicode MS</vt:lpstr>
      <vt:lpstr>Nunito Sans</vt:lpstr>
      <vt:lpstr>Nunito Sans SemiBold</vt:lpstr>
      <vt:lpstr>Roboto Medium</vt:lpstr>
      <vt:lpstr>Manrope</vt:lpstr>
      <vt:lpstr>Nunito Sans Medium</vt:lpstr>
      <vt:lpstr>Tahoma</vt:lpstr>
      <vt:lpstr>Open Sans Light</vt:lpstr>
      <vt:lpstr>Cambria</vt:lpstr>
      <vt:lpstr>Abel</vt:lpstr>
      <vt:lpstr>Arial Narrow</vt:lpstr>
      <vt:lpstr>Tahoma</vt:lpstr>
      <vt:lpstr>Tw Cen MT</vt:lpstr>
      <vt:lpstr>Office Theme</vt:lpstr>
      <vt:lpstr>Office Theme</vt:lpstr>
      <vt:lpstr>10_Mandiri_CF_JAK02081</vt:lpstr>
      <vt:lpstr>10_Mandiri_CF_JAK02081</vt:lpstr>
      <vt:lpstr>Rapor Pendidikan</vt:lpstr>
      <vt:lpstr>Simple Light</vt:lpstr>
      <vt:lpstr>10_Mandiri_CF_JAK02081</vt:lpstr>
      <vt:lpstr>Simple Light</vt:lpstr>
      <vt:lpstr>10_Mandiri_CF_JAK02081</vt:lpstr>
      <vt:lpstr>Simple Light</vt:lpstr>
      <vt:lpstr>Untuk BOSP</vt:lpstr>
      <vt:lpstr>Custom</vt:lpstr>
      <vt:lpstr>PowerPoint 演示文稿</vt:lpstr>
      <vt:lpstr>PowerPoint 演示文稿</vt:lpstr>
      <vt:lpstr>PowerPoint 演示文稿</vt:lpstr>
      <vt:lpstr>PowerPoint 演示文稿</vt:lpstr>
      <vt:lpstr>PowerPoint 演示文稿</vt:lpstr>
      <vt:lpstr>PowerPoint 演示文稿</vt:lpstr>
      <vt:lpstr>Pemutakhiran/sinkronisasi Dapodik menjadi syarat mutlak dalam penentuan teralokasikannya Dana BOSP di satuan pendidikan dan pemerintah daerah </vt:lpstr>
      <vt:lpstr>selama satu tahun anggaran</vt:lpstr>
      <vt:lpstr>Selain Dana BOSP Reguler, Pemerintah juga menyediakan Dana BOSP Kinerja sebagai bentuk penghargaan kepada satuan pendidikan yang telah berkinerja baik</vt:lpstr>
      <vt:lpstr> Prinsif BOS</vt:lpstr>
      <vt:lpstr>PowerPoint 演示文稿</vt:lpstr>
      <vt:lpstr>PowerPoint 演示文稿</vt:lpstr>
      <vt:lpstr>PowerPoint 演示文稿</vt:lpstr>
      <vt:lpstr>Pemanfaatan Dana BOSP Kinerja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Krisis pembelajaran di Indonesia</vt:lpstr>
      <vt:lpstr>PowerPoint 演示文稿</vt:lpstr>
      <vt:lpstr>PowerPoint 演示文稿</vt:lpstr>
      <vt:lpstr>untuk memperbaiki kondisi Pendidikan di Indonesia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Peran UPT dalam Penyaluran Dana BOSP TA 2023</vt:lpstr>
      <vt:lpstr>Syarat dan kriteria penerima BOSP Reguler dan Kinerja </vt:lpstr>
      <vt:lpstr>Syarat dan kriteria penerima BOSP Reguler dan Kinerja </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google1594930187</cp:lastModifiedBy>
  <cp:revision>4</cp:revision>
  <dcterms:created xsi:type="dcterms:W3CDTF">2006-08-16T00:00:00Z</dcterms:created>
  <dcterms:modified xsi:type="dcterms:W3CDTF">2024-03-04T19:40:13Z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C41706C9F3414E1E89DBC5D8EFEBE128_13</vt:lpwstr>
  </property>
  <property fmtid="{D5CDD505-2E9C-101B-9397-08002B2CF9AE}" pid="3" name="KSOProductBuildVer">
    <vt:lpwstr>1057-12.2.0.13416</vt:lpwstr>
  </property>
</Properties>
</file>